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Default Extension="GIF" ContentType="image/gif"/>
  <Default Extension="mp4" ContentType="video/mp4"/>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3" r:id="rId2"/>
  </p:sldMasterIdLst>
  <p:notesMasterIdLst>
    <p:notesMasterId r:id="rId49"/>
  </p:notesMasterIdLst>
  <p:sldIdLst>
    <p:sldId id="562" r:id="rId3"/>
    <p:sldId id="563" r:id="rId4"/>
    <p:sldId id="524" r:id="rId5"/>
    <p:sldId id="420" r:id="rId6"/>
    <p:sldId id="525" r:id="rId7"/>
    <p:sldId id="443" r:id="rId8"/>
    <p:sldId id="441" r:id="rId9"/>
    <p:sldId id="565" r:id="rId10"/>
    <p:sldId id="566" r:id="rId11"/>
    <p:sldId id="567" r:id="rId12"/>
    <p:sldId id="568" r:id="rId13"/>
    <p:sldId id="569" r:id="rId14"/>
    <p:sldId id="571" r:id="rId15"/>
    <p:sldId id="450" r:id="rId16"/>
    <p:sldId id="572" r:id="rId17"/>
    <p:sldId id="424" r:id="rId18"/>
    <p:sldId id="573" r:id="rId19"/>
    <p:sldId id="451" r:id="rId20"/>
    <p:sldId id="526" r:id="rId21"/>
    <p:sldId id="453" r:id="rId22"/>
    <p:sldId id="482" r:id="rId23"/>
    <p:sldId id="483" r:id="rId24"/>
    <p:sldId id="484" r:id="rId25"/>
    <p:sldId id="485" r:id="rId26"/>
    <p:sldId id="486" r:id="rId27"/>
    <p:sldId id="527" r:id="rId28"/>
    <p:sldId id="523" r:id="rId29"/>
    <p:sldId id="502" r:id="rId30"/>
    <p:sldId id="488" r:id="rId31"/>
    <p:sldId id="508" r:id="rId32"/>
    <p:sldId id="520" r:id="rId33"/>
    <p:sldId id="522" r:id="rId34"/>
    <p:sldId id="490" r:id="rId35"/>
    <p:sldId id="516" r:id="rId36"/>
    <p:sldId id="491" r:id="rId37"/>
    <p:sldId id="380" r:id="rId38"/>
    <p:sldId id="473" r:id="rId39"/>
    <p:sldId id="474" r:id="rId40"/>
    <p:sldId id="517" r:id="rId41"/>
    <p:sldId id="528" r:id="rId42"/>
    <p:sldId id="407" r:id="rId43"/>
    <p:sldId id="414" r:id="rId44"/>
    <p:sldId id="462" r:id="rId45"/>
    <p:sldId id="478" r:id="rId46"/>
    <p:sldId id="477" r:id="rId47"/>
    <p:sldId id="456" r:id="rId48"/>
  </p:sldIdLst>
  <p:sldSz cx="12192000" cy="6858000"/>
  <p:notesSz cx="6858000" cy="9144000"/>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FF3300"/>
    <a:srgbClr val="660066"/>
    <a:srgbClr val="CC3300"/>
    <a:srgbClr val="0D0E4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39" d="100"/>
          <a:sy n="39" d="100"/>
        </p:scale>
        <p:origin x="32" y="432"/>
      </p:cViewPr>
      <p:guideLst>
        <p:guide orient="horz" pos="2160"/>
        <p:guide pos="384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presProps" Target="pres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tableStyles" Target="tableStyles.xml"/><Relationship Id="rId5" Type="http://schemas.openxmlformats.org/officeDocument/2006/relationships/slide" Target="slides/slide3.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8" Type="http://schemas.openxmlformats.org/officeDocument/2006/relationships/slide" Target="slides/slide6.xml"/><Relationship Id="rId51" Type="http://schemas.openxmlformats.org/officeDocument/2006/relationships/viewProps" Target="view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0" Type="http://schemas.openxmlformats.org/officeDocument/2006/relationships/slide" Target="slides/slide18.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notesMaster" Target="notesMasters/notesMaster1.xml"/></Relationships>
</file>

<file path=ppt/diagrams/colors1.xml><?xml version="1.0" encoding="utf-8"?>
<dgm:colorsDef xmlns:dgm="http://schemas.openxmlformats.org/drawingml/2006/diagram" xmlns:a="http://schemas.openxmlformats.org/drawingml/2006/main" uniqueId="urn:microsoft.com/office/officeart/2005/8/colors/accent1_2#1">
  <dgm:title val=""/>
  <dgm:desc val=""/>
  <dgm:catLst>
    <dgm:cat type="accent1" pri="11200"/>
  </dgm:catLst>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2">
  <dgm:title val=""/>
  <dgm:desc val=""/>
  <dgm:catLst>
    <dgm:cat type="accent1" pri="11200"/>
  </dgm:catLst>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3">
  <dgm:title val=""/>
  <dgm:desc val=""/>
  <dgm:catLst>
    <dgm:cat type="accent1" pri="11200"/>
  </dgm:catLst>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colorsDef>
</file>

<file path=ppt/diagrams/data1.xml><?xml version="1.0" encoding="utf-8"?>
<dgm:dataModel xmlns:dgm="http://schemas.openxmlformats.org/drawingml/2006/diagram" xmlns:a="http://schemas.openxmlformats.org/drawingml/2006/main">
  <dgm:ptLst>
    <dgm:pt modelId="{7911E781-7BB5-4610-A879-B3BC9BE8721B}" type="doc">
      <dgm:prSet loTypeId="urn:microsoft.com/office/officeart/2008/layout/RadialCluster#1" loCatId="cycle" qsTypeId="urn:microsoft.com/office/officeart/2005/8/quickstyle/simple2#1" qsCatId="simple" csTypeId="urn:microsoft.com/office/officeart/2005/8/colors/accent1_2#1" csCatId="accent1" phldr="1"/>
      <dgm:spPr/>
      <dgm:t>
        <a:bodyPr/>
        <a:lstStyle/>
        <a:p>
          <a:endParaRPr lang="en-US"/>
        </a:p>
      </dgm:t>
    </dgm:pt>
    <dgm:pt modelId="{92F64C30-CFC1-4E79-B545-65F519512AEF}" type="pres">
      <dgm:prSet presAssocID="{7911E781-7BB5-4610-A879-B3BC9BE8721B}" presName="Name0" presStyleCnt="0">
        <dgm:presLayoutVars>
          <dgm:chMax val="1"/>
          <dgm:chPref val="1"/>
          <dgm:dir/>
          <dgm:animOne val="branch"/>
          <dgm:animLvl val="lvl"/>
        </dgm:presLayoutVars>
      </dgm:prSet>
      <dgm:spPr/>
      <dgm:t>
        <a:bodyPr/>
        <a:lstStyle/>
        <a:p>
          <a:endParaRPr lang="en-US"/>
        </a:p>
      </dgm:t>
    </dgm:pt>
  </dgm:ptLst>
  <dgm:cxnLst>
    <dgm:cxn modelId="{345EE70E-6C27-4200-A41F-2A8EEC9FC28B}" type="presOf" srcId="{7911E781-7BB5-4610-A879-B3BC9BE8721B}" destId="{92F64C30-CFC1-4E79-B545-65F519512AEF}" srcOrd="0" destOrd="0" presId="urn:microsoft.com/office/officeart/2008/layout/RadialCluster#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911E781-7BB5-4610-A879-B3BC9BE8721B}" type="doc">
      <dgm:prSet loTypeId="urn:microsoft.com/office/officeart/2008/layout/RadialCluster#2" loCatId="cycle" qsTypeId="urn:microsoft.com/office/officeart/2005/8/quickstyle/simple2#2" qsCatId="simple" csTypeId="urn:microsoft.com/office/officeart/2005/8/colors/accent1_2#2" csCatId="accent1" phldr="1"/>
      <dgm:spPr/>
      <dgm:t>
        <a:bodyPr/>
        <a:lstStyle/>
        <a:p>
          <a:endParaRPr lang="en-US"/>
        </a:p>
      </dgm:t>
    </dgm:pt>
    <dgm:pt modelId="{92F64C30-CFC1-4E79-B545-65F519512AEF}" type="pres">
      <dgm:prSet presAssocID="{7911E781-7BB5-4610-A879-B3BC9BE8721B}" presName="Name0" presStyleCnt="0">
        <dgm:presLayoutVars>
          <dgm:chMax val="1"/>
          <dgm:chPref val="1"/>
          <dgm:dir/>
          <dgm:animOne val="branch"/>
          <dgm:animLvl val="lvl"/>
        </dgm:presLayoutVars>
      </dgm:prSet>
      <dgm:spPr/>
      <dgm:t>
        <a:bodyPr/>
        <a:lstStyle/>
        <a:p>
          <a:endParaRPr lang="en-US"/>
        </a:p>
      </dgm:t>
    </dgm:pt>
  </dgm:ptLst>
  <dgm:cxnLst>
    <dgm:cxn modelId="{345EE70E-6C27-4200-A41F-2A8EEC9FC28B}" type="presOf" srcId="{7911E781-7BB5-4610-A879-B3BC9BE8721B}" destId="{92F64C30-CFC1-4E79-B545-65F519512AEF}" srcOrd="0" destOrd="0" presId="urn:microsoft.com/office/officeart/2008/layout/RadialCluster#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6F4A90B4-335C-4D0C-A4A6-946FEC242170}" type="doc">
      <dgm:prSet loTypeId="urn:microsoft.com/office/officeart/2008/layout/RadialCluster#3" loCatId="cycle" qsTypeId="urn:microsoft.com/office/officeart/2005/8/quickstyle/simple1#1" qsCatId="simple" csTypeId="urn:microsoft.com/office/officeart/2005/8/colors/accent1_2#3" csCatId="accent1" phldr="1"/>
      <dgm:spPr/>
      <dgm:t>
        <a:bodyPr/>
        <a:lstStyle/>
        <a:p>
          <a:endParaRPr lang="en-US"/>
        </a:p>
      </dgm:t>
    </dgm:pt>
    <dgm:pt modelId="{DB876688-9FE1-4B7B-B5B0-358F637922BB}">
      <dgm:prSet phldrT="[Text]" phldr="0" custT="1"/>
      <dgm:spPr>
        <a:pattFill prst="pct5">
          <a:fgClr>
            <a:schemeClr val="accent1">
              <a:hueOff val="0"/>
              <a:satOff val="0"/>
              <a:lumOff val="0"/>
            </a:schemeClr>
          </a:fgClr>
          <a:bgClr>
            <a:schemeClr val="bg1"/>
          </a:bgClr>
        </a:pattFill>
      </dgm:spPr>
      <dgm:t>
        <a:bodyPr vert="horz" wrap="square"/>
        <a:lstStyle/>
        <a:p>
          <a:pPr>
            <a:lnSpc>
              <a:spcPct val="100000"/>
            </a:lnSpc>
            <a:spcBef>
              <a:spcPct val="0"/>
            </a:spcBef>
            <a:spcAft>
              <a:spcPct val="35000"/>
            </a:spcAft>
          </a:pPr>
          <a:endParaRPr lang="en-US" sz="2200" b="1" i="0">
            <a:solidFill>
              <a:srgbClr val="C00000"/>
            </a:solidFill>
          </a:endParaRPr>
        </a:p>
      </dgm:t>
    </dgm:pt>
    <dgm:pt modelId="{569E88DE-E715-4BE5-B560-461B8972593B}" type="parTrans" cxnId="{F921046D-E91E-4A3B-92F2-D6A23D41C16E}">
      <dgm:prSet/>
      <dgm:spPr/>
      <dgm:t>
        <a:bodyPr/>
        <a:lstStyle/>
        <a:p>
          <a:endParaRPr lang="en-US"/>
        </a:p>
      </dgm:t>
    </dgm:pt>
    <dgm:pt modelId="{1B636951-4773-40BF-9B89-8495FD1C5978}" type="sibTrans" cxnId="{F921046D-E91E-4A3B-92F2-D6A23D41C16E}">
      <dgm:prSet/>
      <dgm:spPr/>
      <dgm:t>
        <a:bodyPr/>
        <a:lstStyle/>
        <a:p>
          <a:endParaRPr lang="en-US"/>
        </a:p>
      </dgm:t>
    </dgm:pt>
    <dgm:pt modelId="{A787597B-7BE8-4A2F-8FA0-534D232C7D85}">
      <dgm:prSet phldrT="[Text]" phldr="0" custT="1">
        <dgm:style>
          <a:lnRef idx="2">
            <a:schemeClr val="accent1"/>
          </a:lnRef>
          <a:fillRef idx="1">
            <a:schemeClr val="lt1"/>
          </a:fillRef>
          <a:effectRef idx="0">
            <a:schemeClr val="accent1"/>
          </a:effectRef>
          <a:fontRef idx="minor">
            <a:schemeClr val="dk1"/>
          </a:fontRef>
        </dgm:style>
      </dgm:prSet>
      <dgm:spPr/>
      <dgm:t>
        <a:bodyPr vert="horz" wrap="square"/>
        <a:lstStyle/>
        <a:p>
          <a:pPr>
            <a:lnSpc>
              <a:spcPct val="100000"/>
            </a:lnSpc>
            <a:spcBef>
              <a:spcPct val="0"/>
            </a:spcBef>
            <a:spcAft>
              <a:spcPct val="35000"/>
            </a:spcAft>
          </a:pPr>
          <a:endParaRPr lang="en-US" sz="2800">
            <a:latin typeface="Times New Roman" panose="02020603050405020304" pitchFamily="18" charset="0"/>
            <a:cs typeface="Times New Roman" panose="02020603050405020304" pitchFamily="18" charset="0"/>
          </a:endParaRPr>
        </a:p>
      </dgm:t>
    </dgm:pt>
    <dgm:pt modelId="{D23099AA-7890-4F13-9647-8D69F2F29DF2}" type="parTrans" cxnId="{F19C2D3B-A451-4F1E-9EF7-86848E27CF5C}">
      <dgm:prSet/>
      <dgm:spPr/>
      <dgm:t>
        <a:bodyPr/>
        <a:lstStyle/>
        <a:p>
          <a:endParaRPr lang="en-US"/>
        </a:p>
      </dgm:t>
    </dgm:pt>
    <dgm:pt modelId="{74D5AD73-543D-410D-9E90-9CC99097FA8E}" type="sibTrans" cxnId="{F19C2D3B-A451-4F1E-9EF7-86848E27CF5C}">
      <dgm:prSet/>
      <dgm:spPr/>
      <dgm:t>
        <a:bodyPr/>
        <a:lstStyle/>
        <a:p>
          <a:endParaRPr lang="en-US"/>
        </a:p>
      </dgm:t>
    </dgm:pt>
    <dgm:pt modelId="{0696EF01-A9F1-4774-94D6-7F0AB7A7EE1F}">
      <dgm:prSet phldrT="[Text]" phldr="0" custT="1">
        <dgm:style>
          <a:lnRef idx="2">
            <a:schemeClr val="accent1"/>
          </a:lnRef>
          <a:fillRef idx="1">
            <a:schemeClr val="lt1"/>
          </a:fillRef>
          <a:effectRef idx="0">
            <a:schemeClr val="accent1"/>
          </a:effectRef>
          <a:fontRef idx="minor">
            <a:schemeClr val="dk1"/>
          </a:fontRef>
        </dgm:style>
      </dgm:prSet>
      <dgm:spPr/>
      <dgm:t>
        <a:bodyPr vert="horz" wrap="square"/>
        <a:lstStyle/>
        <a:p>
          <a:pPr>
            <a:lnSpc>
              <a:spcPct val="100000"/>
            </a:lnSpc>
            <a:spcBef>
              <a:spcPct val="0"/>
            </a:spcBef>
            <a:spcAft>
              <a:spcPct val="35000"/>
            </a:spcAft>
          </a:pPr>
          <a:endParaRPr lang="en-US" sz="2400">
            <a:latin typeface="Times New Roman" panose="02020603050405020304" pitchFamily="18" charset="0"/>
            <a:cs typeface="Times New Roman" panose="02020603050405020304" pitchFamily="18" charset="0"/>
          </a:endParaRPr>
        </a:p>
      </dgm:t>
    </dgm:pt>
    <dgm:pt modelId="{3A8CAD67-8369-4949-8DFD-8CE91AE709B8}" type="parTrans" cxnId="{50605811-C376-427C-BE24-D0F2EB4C0AFE}">
      <dgm:prSet/>
      <dgm:spPr/>
      <dgm:t>
        <a:bodyPr/>
        <a:lstStyle/>
        <a:p>
          <a:endParaRPr lang="en-US"/>
        </a:p>
      </dgm:t>
    </dgm:pt>
    <dgm:pt modelId="{5B26BD81-967E-449C-8168-8CD3B26E7309}" type="sibTrans" cxnId="{50605811-C376-427C-BE24-D0F2EB4C0AFE}">
      <dgm:prSet/>
      <dgm:spPr/>
      <dgm:t>
        <a:bodyPr/>
        <a:lstStyle/>
        <a:p>
          <a:endParaRPr lang="en-US"/>
        </a:p>
      </dgm:t>
    </dgm:pt>
    <dgm:pt modelId="{1E646289-2F0B-4AB0-A4F7-7DAA315CD6F5}">
      <dgm:prSet phldrT="[Text]" phldr="0" custT="1">
        <dgm:style>
          <a:lnRef idx="2">
            <a:schemeClr val="accent1"/>
          </a:lnRef>
          <a:fillRef idx="1">
            <a:schemeClr val="lt1"/>
          </a:fillRef>
          <a:effectRef idx="0">
            <a:schemeClr val="accent1"/>
          </a:effectRef>
          <a:fontRef idx="minor">
            <a:schemeClr val="dk1"/>
          </a:fontRef>
        </dgm:style>
      </dgm:prSet>
      <dgm:spPr/>
      <dgm:t>
        <a:bodyPr vert="horz" wrap="square"/>
        <a:lstStyle/>
        <a:p>
          <a:pPr>
            <a:lnSpc>
              <a:spcPct val="100000"/>
            </a:lnSpc>
            <a:spcBef>
              <a:spcPct val="0"/>
            </a:spcBef>
            <a:spcAft>
              <a:spcPct val="35000"/>
            </a:spcAft>
          </a:pPr>
          <a:endParaRPr lang="en-US" sz="2800">
            <a:latin typeface="Times New Roman" panose="02020603050405020304" pitchFamily="18" charset="0"/>
            <a:cs typeface="Times New Roman" panose="02020603050405020304" pitchFamily="18" charset="0"/>
          </a:endParaRPr>
        </a:p>
      </dgm:t>
    </dgm:pt>
    <dgm:pt modelId="{76704B23-0D79-4D27-8FFA-99280A726BED}" type="parTrans" cxnId="{6075ECA3-115C-42BF-B58B-11BAC4A4BC51}">
      <dgm:prSet/>
      <dgm:spPr/>
      <dgm:t>
        <a:bodyPr/>
        <a:lstStyle/>
        <a:p>
          <a:endParaRPr lang="en-US"/>
        </a:p>
      </dgm:t>
    </dgm:pt>
    <dgm:pt modelId="{09274741-89A0-4CFB-969B-6C7E215A8755}" type="sibTrans" cxnId="{6075ECA3-115C-42BF-B58B-11BAC4A4BC51}">
      <dgm:prSet/>
      <dgm:spPr/>
      <dgm:t>
        <a:bodyPr/>
        <a:lstStyle/>
        <a:p>
          <a:endParaRPr lang="en-US"/>
        </a:p>
      </dgm:t>
    </dgm:pt>
    <dgm:pt modelId="{742308AD-CE6D-4C2F-AD03-B05947BF7C3B}" type="pres">
      <dgm:prSet presAssocID="{6F4A90B4-335C-4D0C-A4A6-946FEC242170}" presName="Name0" presStyleCnt="0">
        <dgm:presLayoutVars>
          <dgm:chMax val="1"/>
          <dgm:chPref val="1"/>
          <dgm:dir/>
          <dgm:animOne val="branch"/>
          <dgm:animLvl val="lvl"/>
        </dgm:presLayoutVars>
      </dgm:prSet>
      <dgm:spPr/>
      <dgm:t>
        <a:bodyPr/>
        <a:lstStyle/>
        <a:p>
          <a:endParaRPr lang="en-US"/>
        </a:p>
      </dgm:t>
    </dgm:pt>
    <dgm:pt modelId="{C2549030-6842-4C9A-ACBC-77C2EF1D3B21}" type="pres">
      <dgm:prSet presAssocID="{DB876688-9FE1-4B7B-B5B0-358F637922BB}" presName="singleCycle" presStyleCnt="0"/>
      <dgm:spPr/>
    </dgm:pt>
    <dgm:pt modelId="{45A8E3C1-1BE8-4232-91EF-4C9A940C205A}" type="pres">
      <dgm:prSet presAssocID="{DB876688-9FE1-4B7B-B5B0-358F637922BB}" presName="singleCenter" presStyleLbl="node1" presStyleIdx="0" presStyleCnt="4" custScaleX="282581" custScaleY="92128" custLinFactNeighborY="-2398">
        <dgm:presLayoutVars>
          <dgm:chMax val="7"/>
          <dgm:chPref val="7"/>
        </dgm:presLayoutVars>
      </dgm:prSet>
      <dgm:spPr/>
      <dgm:t>
        <a:bodyPr/>
        <a:lstStyle/>
        <a:p>
          <a:endParaRPr lang="en-US"/>
        </a:p>
      </dgm:t>
    </dgm:pt>
    <dgm:pt modelId="{6DE1DA8F-448F-4D5D-A5D8-A7A99780E325}" type="pres">
      <dgm:prSet presAssocID="{D23099AA-7890-4F13-9647-8D69F2F29DF2}" presName="Name56" presStyleLbl="parChTrans1D2" presStyleIdx="0" presStyleCnt="3"/>
      <dgm:spPr/>
      <dgm:t>
        <a:bodyPr/>
        <a:lstStyle/>
        <a:p>
          <a:endParaRPr lang="en-US"/>
        </a:p>
      </dgm:t>
    </dgm:pt>
    <dgm:pt modelId="{489AE0FD-A4F7-4D42-A6C6-B4F054F62231}" type="pres">
      <dgm:prSet presAssocID="{A787597B-7BE8-4A2F-8FA0-534D232C7D85}" presName="text0" presStyleLbl="node1" presStyleIdx="1" presStyleCnt="4" custScaleX="593273" custScaleY="133568">
        <dgm:presLayoutVars>
          <dgm:bulletEnabled val="1"/>
        </dgm:presLayoutVars>
      </dgm:prSet>
      <dgm:spPr/>
      <dgm:t>
        <a:bodyPr/>
        <a:lstStyle/>
        <a:p>
          <a:endParaRPr lang="en-US"/>
        </a:p>
      </dgm:t>
    </dgm:pt>
    <dgm:pt modelId="{291B1801-7BC2-46A7-BDA2-4B935F81FFC2}" type="pres">
      <dgm:prSet presAssocID="{3A8CAD67-8369-4949-8DFD-8CE91AE709B8}" presName="Name56" presStyleLbl="parChTrans1D2" presStyleIdx="1" presStyleCnt="3"/>
      <dgm:spPr/>
      <dgm:t>
        <a:bodyPr/>
        <a:lstStyle/>
        <a:p>
          <a:endParaRPr lang="en-US"/>
        </a:p>
      </dgm:t>
    </dgm:pt>
    <dgm:pt modelId="{97F98D18-FED4-4391-9290-B23014084E8D}" type="pres">
      <dgm:prSet presAssocID="{0696EF01-A9F1-4774-94D6-7F0AB7A7EE1F}" presName="text0" presStyleLbl="node1" presStyleIdx="2" presStyleCnt="4" custScaleX="438502" custScaleY="157279" custRadScaleRad="189892" custRadScaleInc="-32645">
        <dgm:presLayoutVars>
          <dgm:bulletEnabled val="1"/>
        </dgm:presLayoutVars>
      </dgm:prSet>
      <dgm:spPr/>
      <dgm:t>
        <a:bodyPr/>
        <a:lstStyle/>
        <a:p>
          <a:endParaRPr lang="en-US"/>
        </a:p>
      </dgm:t>
    </dgm:pt>
    <dgm:pt modelId="{23D521ED-181A-42B2-BA01-47507AED8E8F}" type="pres">
      <dgm:prSet presAssocID="{76704B23-0D79-4D27-8FFA-99280A726BED}" presName="Name56" presStyleLbl="parChTrans1D2" presStyleIdx="2" presStyleCnt="3"/>
      <dgm:spPr/>
      <dgm:t>
        <a:bodyPr/>
        <a:lstStyle/>
        <a:p>
          <a:endParaRPr lang="en-US"/>
        </a:p>
      </dgm:t>
    </dgm:pt>
    <dgm:pt modelId="{2674E7B0-259D-466B-8055-82D7C3844C9F}" type="pres">
      <dgm:prSet presAssocID="{1E646289-2F0B-4AB0-A4F7-7DAA315CD6F5}" presName="text0" presStyleLbl="node1" presStyleIdx="3" presStyleCnt="4" custScaleX="393576" custScaleY="151675" custRadScaleRad="188438" custRadScaleInc="35808">
        <dgm:presLayoutVars>
          <dgm:bulletEnabled val="1"/>
        </dgm:presLayoutVars>
      </dgm:prSet>
      <dgm:spPr/>
      <dgm:t>
        <a:bodyPr/>
        <a:lstStyle/>
        <a:p>
          <a:endParaRPr lang="en-US"/>
        </a:p>
      </dgm:t>
    </dgm:pt>
  </dgm:ptLst>
  <dgm:cxnLst>
    <dgm:cxn modelId="{FB6E37DB-E2CE-43E5-8B30-7524093B04F6}" type="presOf" srcId="{6F4A90B4-335C-4D0C-A4A6-946FEC242170}" destId="{742308AD-CE6D-4C2F-AD03-B05947BF7C3B}" srcOrd="0" destOrd="0" presId="urn:microsoft.com/office/officeart/2008/layout/RadialCluster#3"/>
    <dgm:cxn modelId="{F921046D-E91E-4A3B-92F2-D6A23D41C16E}" srcId="{6F4A90B4-335C-4D0C-A4A6-946FEC242170}" destId="{DB876688-9FE1-4B7B-B5B0-358F637922BB}" srcOrd="0" destOrd="0" parTransId="{569E88DE-E715-4BE5-B560-461B8972593B}" sibTransId="{1B636951-4773-40BF-9B89-8495FD1C5978}"/>
    <dgm:cxn modelId="{5A71747A-78E2-4B44-8254-80D4EEB0A45B}" type="presOf" srcId="{D23099AA-7890-4F13-9647-8D69F2F29DF2}" destId="{6DE1DA8F-448F-4D5D-A5D8-A7A99780E325}" srcOrd="0" destOrd="0" presId="urn:microsoft.com/office/officeart/2008/layout/RadialCluster#3"/>
    <dgm:cxn modelId="{BDEA2FA4-22A3-4097-A808-BEF386C0B97E}" type="presOf" srcId="{3A8CAD67-8369-4949-8DFD-8CE91AE709B8}" destId="{291B1801-7BC2-46A7-BDA2-4B935F81FFC2}" srcOrd="0" destOrd="0" presId="urn:microsoft.com/office/officeart/2008/layout/RadialCluster#3"/>
    <dgm:cxn modelId="{50605811-C376-427C-BE24-D0F2EB4C0AFE}" srcId="{DB876688-9FE1-4B7B-B5B0-358F637922BB}" destId="{0696EF01-A9F1-4774-94D6-7F0AB7A7EE1F}" srcOrd="1" destOrd="0" parTransId="{3A8CAD67-8369-4949-8DFD-8CE91AE709B8}" sibTransId="{5B26BD81-967E-449C-8168-8CD3B26E7309}"/>
    <dgm:cxn modelId="{0A397440-4424-440F-8348-C5047F1B29B6}" type="presOf" srcId="{76704B23-0D79-4D27-8FFA-99280A726BED}" destId="{23D521ED-181A-42B2-BA01-47507AED8E8F}" srcOrd="0" destOrd="0" presId="urn:microsoft.com/office/officeart/2008/layout/RadialCluster#3"/>
    <dgm:cxn modelId="{C783A2A9-859D-4F1A-AE99-AC6D1057DEBD}" type="presOf" srcId="{1E646289-2F0B-4AB0-A4F7-7DAA315CD6F5}" destId="{2674E7B0-259D-466B-8055-82D7C3844C9F}" srcOrd="0" destOrd="0" presId="urn:microsoft.com/office/officeart/2008/layout/RadialCluster#3"/>
    <dgm:cxn modelId="{47FBA6E2-7F8D-45CB-A3C5-065E20590C06}" type="presOf" srcId="{A787597B-7BE8-4A2F-8FA0-534D232C7D85}" destId="{489AE0FD-A4F7-4D42-A6C6-B4F054F62231}" srcOrd="0" destOrd="0" presId="urn:microsoft.com/office/officeart/2008/layout/RadialCluster#3"/>
    <dgm:cxn modelId="{F498786F-E75D-4C5D-9307-44F63690EF76}" type="presOf" srcId="{0696EF01-A9F1-4774-94D6-7F0AB7A7EE1F}" destId="{97F98D18-FED4-4391-9290-B23014084E8D}" srcOrd="0" destOrd="0" presId="urn:microsoft.com/office/officeart/2008/layout/RadialCluster#3"/>
    <dgm:cxn modelId="{6075ECA3-115C-42BF-B58B-11BAC4A4BC51}" srcId="{DB876688-9FE1-4B7B-B5B0-358F637922BB}" destId="{1E646289-2F0B-4AB0-A4F7-7DAA315CD6F5}" srcOrd="2" destOrd="0" parTransId="{76704B23-0D79-4D27-8FFA-99280A726BED}" sibTransId="{09274741-89A0-4CFB-969B-6C7E215A8755}"/>
    <dgm:cxn modelId="{59C86F2A-2A18-4D56-AB46-AFB35FB4DF20}" type="presOf" srcId="{DB876688-9FE1-4B7B-B5B0-358F637922BB}" destId="{45A8E3C1-1BE8-4232-91EF-4C9A940C205A}" srcOrd="0" destOrd="0" presId="urn:microsoft.com/office/officeart/2008/layout/RadialCluster#3"/>
    <dgm:cxn modelId="{F19C2D3B-A451-4F1E-9EF7-86848E27CF5C}" srcId="{DB876688-9FE1-4B7B-B5B0-358F637922BB}" destId="{A787597B-7BE8-4A2F-8FA0-534D232C7D85}" srcOrd="0" destOrd="0" parTransId="{D23099AA-7890-4F13-9647-8D69F2F29DF2}" sibTransId="{74D5AD73-543D-410D-9E90-9CC99097FA8E}"/>
    <dgm:cxn modelId="{A7162C56-504E-40DF-A317-895812B3E4FE}" type="presParOf" srcId="{742308AD-CE6D-4C2F-AD03-B05947BF7C3B}" destId="{C2549030-6842-4C9A-ACBC-77C2EF1D3B21}" srcOrd="0" destOrd="0" presId="urn:microsoft.com/office/officeart/2008/layout/RadialCluster#3"/>
    <dgm:cxn modelId="{556B9E70-88FC-4FBD-96CD-70359EE4E47D}" type="presParOf" srcId="{C2549030-6842-4C9A-ACBC-77C2EF1D3B21}" destId="{45A8E3C1-1BE8-4232-91EF-4C9A940C205A}" srcOrd="0" destOrd="0" presId="urn:microsoft.com/office/officeart/2008/layout/RadialCluster#3"/>
    <dgm:cxn modelId="{192EB9A6-260F-4B0D-9CE6-17222F33CA4D}" type="presParOf" srcId="{C2549030-6842-4C9A-ACBC-77C2EF1D3B21}" destId="{6DE1DA8F-448F-4D5D-A5D8-A7A99780E325}" srcOrd="1" destOrd="0" presId="urn:microsoft.com/office/officeart/2008/layout/RadialCluster#3"/>
    <dgm:cxn modelId="{73BCA9FD-1315-4165-84CE-47F22A0D6B5B}" type="presParOf" srcId="{C2549030-6842-4C9A-ACBC-77C2EF1D3B21}" destId="{489AE0FD-A4F7-4D42-A6C6-B4F054F62231}" srcOrd="2" destOrd="0" presId="urn:microsoft.com/office/officeart/2008/layout/RadialCluster#3"/>
    <dgm:cxn modelId="{1557FE9B-C9F9-4096-8009-510EE35BD1E7}" type="presParOf" srcId="{C2549030-6842-4C9A-ACBC-77C2EF1D3B21}" destId="{291B1801-7BC2-46A7-BDA2-4B935F81FFC2}" srcOrd="3" destOrd="0" presId="urn:microsoft.com/office/officeart/2008/layout/RadialCluster#3"/>
    <dgm:cxn modelId="{80D05C86-55FC-49AA-AE15-306441C16A60}" type="presParOf" srcId="{C2549030-6842-4C9A-ACBC-77C2EF1D3B21}" destId="{97F98D18-FED4-4391-9290-B23014084E8D}" srcOrd="4" destOrd="0" presId="urn:microsoft.com/office/officeart/2008/layout/RadialCluster#3"/>
    <dgm:cxn modelId="{9CE97D5A-0884-43FF-85C3-65C19758C31B}" type="presParOf" srcId="{C2549030-6842-4C9A-ACBC-77C2EF1D3B21}" destId="{23D521ED-181A-42B2-BA01-47507AED8E8F}" srcOrd="5" destOrd="0" presId="urn:microsoft.com/office/officeart/2008/layout/RadialCluster#3"/>
    <dgm:cxn modelId="{F2793C2F-1AFC-44B4-9D71-BC511D097796}" type="presParOf" srcId="{C2549030-6842-4C9A-ACBC-77C2EF1D3B21}" destId="{2674E7B0-259D-466B-8055-82D7C3844C9F}" srcOrd="6" destOrd="0" presId="urn:microsoft.com/office/officeart/2008/layout/RadialCluster#3"/>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5A8E3C1-1BE8-4232-91EF-4C9A940C205A}">
      <dsp:nvSpPr>
        <dsp:cNvPr id="0" name=""/>
        <dsp:cNvSpPr/>
      </dsp:nvSpPr>
      <dsp:spPr>
        <a:xfrm>
          <a:off x="3824290" y="1989624"/>
          <a:ext cx="3807246" cy="1241251"/>
        </a:xfrm>
        <a:prstGeom prst="roundRect">
          <a:avLst/>
        </a:prstGeom>
        <a:pattFill prst="pct5">
          <a:fgClr>
            <a:schemeClr val="accent1">
              <a:hueOff val="0"/>
              <a:satOff val="0"/>
              <a:lumOff val="0"/>
            </a:schemeClr>
          </a:fgClr>
          <a:bgClr>
            <a:schemeClr val="bg1"/>
          </a:bgClr>
        </a:patt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5880" tIns="55880" rIns="55880" bIns="55880" numCol="1" spcCol="1270" anchor="ctr" anchorCtr="0">
          <a:noAutofit/>
        </a:bodyPr>
        <a:lstStyle/>
        <a:p>
          <a:pPr lvl="0" algn="ctr" defTabSz="977900">
            <a:lnSpc>
              <a:spcPct val="100000"/>
            </a:lnSpc>
            <a:spcBef>
              <a:spcPct val="0"/>
            </a:spcBef>
            <a:spcAft>
              <a:spcPct val="35000"/>
            </a:spcAft>
          </a:pPr>
          <a:endParaRPr lang="nl-NL" sz="2200" b="1" i="0" kern="1200" smtClean="0">
            <a:solidFill>
              <a:srgbClr val="C00000"/>
            </a:solidFill>
            <a:latin typeface="Times New Roman" panose="02020603050405020304" pitchFamily="18" charset="0"/>
            <a:cs typeface="Times New Roman" panose="02020603050405020304" pitchFamily="18" charset="0"/>
          </a:endParaRPr>
        </a:p>
      </dsp:txBody>
      <dsp:txXfrm>
        <a:off x="3884883" y="2050217"/>
        <a:ext cx="3686060" cy="1120065"/>
      </dsp:txXfrm>
    </dsp:sp>
    <dsp:sp modelId="{6DE1DA8F-448F-4D5D-A5D8-A7A99780E325}">
      <dsp:nvSpPr>
        <dsp:cNvPr id="0" name=""/>
        <dsp:cNvSpPr/>
      </dsp:nvSpPr>
      <dsp:spPr>
        <a:xfrm rot="16200000">
          <a:off x="5354252" y="1615962"/>
          <a:ext cx="747322" cy="0"/>
        </a:xfrm>
        <a:custGeom>
          <a:avLst/>
          <a:gdLst/>
          <a:ahLst/>
          <a:cxnLst/>
          <a:rect l="0" t="0" r="0" b="0"/>
          <a:pathLst>
            <a:path>
              <a:moveTo>
                <a:pt x="0" y="0"/>
              </a:moveTo>
              <a:lnTo>
                <a:pt x="747322" y="0"/>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89AE0FD-A4F7-4D42-A6C6-B4F054F62231}">
      <dsp:nvSpPr>
        <dsp:cNvPr id="0" name=""/>
        <dsp:cNvSpPr/>
      </dsp:nvSpPr>
      <dsp:spPr>
        <a:xfrm>
          <a:off x="3050179" y="36585"/>
          <a:ext cx="5355467" cy="1205716"/>
        </a:xfrm>
        <a:prstGeom prst="roundRect">
          <a:avLst/>
        </a:prstGeom>
        <a:solidFill>
          <a:schemeClr val="lt1"/>
        </a:solidFill>
        <a:ln w="25400" cap="flat" cmpd="sng" algn="ctr">
          <a:solidFill>
            <a:schemeClr val="accent1"/>
          </a:solidFill>
          <a:prstDash val="solid"/>
        </a:ln>
        <a:effectLst/>
      </dsp:spPr>
      <dsp:style>
        <a:lnRef idx="2">
          <a:schemeClr val="accent1"/>
        </a:lnRef>
        <a:fillRef idx="1">
          <a:schemeClr val="lt1"/>
        </a:fillRef>
        <a:effectRef idx="0">
          <a:schemeClr val="accent1"/>
        </a:effectRef>
        <a:fontRef idx="minor">
          <a:schemeClr val="dk1"/>
        </a:fontRef>
      </dsp:style>
      <dsp:txBody>
        <a:bodyPr spcFirstLastPara="0" vert="horz" wrap="square" lIns="71120" tIns="71120" rIns="71120" bIns="71120" numCol="1" spcCol="1270" anchor="ctr" anchorCtr="0">
          <a:noAutofit/>
        </a:bodyPr>
        <a:lstStyle/>
        <a:p>
          <a:pPr lvl="0" algn="ctr" defTabSz="1244600">
            <a:lnSpc>
              <a:spcPct val="100000"/>
            </a:lnSpc>
            <a:spcBef>
              <a:spcPct val="0"/>
            </a:spcBef>
            <a:spcAft>
              <a:spcPct val="35000"/>
            </a:spcAft>
          </a:pPr>
          <a:endParaRPr lang="nl-NL" sz="2800" kern="1200" smtClean="0">
            <a:latin typeface="Times New Roman" panose="02020603050405020304" pitchFamily="18" charset="0"/>
            <a:cs typeface="Times New Roman" panose="02020603050405020304" pitchFamily="18" charset="0"/>
          </a:endParaRPr>
        </a:p>
      </dsp:txBody>
      <dsp:txXfrm>
        <a:off x="3109037" y="95443"/>
        <a:ext cx="5237751" cy="1088000"/>
      </dsp:txXfrm>
    </dsp:sp>
    <dsp:sp modelId="{291B1801-7BC2-46A7-BDA2-4B935F81FFC2}">
      <dsp:nvSpPr>
        <dsp:cNvPr id="0" name=""/>
        <dsp:cNvSpPr/>
      </dsp:nvSpPr>
      <dsp:spPr>
        <a:xfrm rot="11509770">
          <a:off x="7614748" y="3007221"/>
          <a:ext cx="16968" cy="0"/>
        </a:xfrm>
        <a:custGeom>
          <a:avLst/>
          <a:gdLst/>
          <a:ahLst/>
          <a:cxnLst/>
          <a:rect l="0" t="0" r="0" b="0"/>
          <a:pathLst>
            <a:path>
              <a:moveTo>
                <a:pt x="0" y="0"/>
              </a:moveTo>
              <a:lnTo>
                <a:pt x="16968" y="0"/>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7F98D18-FED4-4391-9290-B23014084E8D}">
      <dsp:nvSpPr>
        <dsp:cNvPr id="0" name=""/>
        <dsp:cNvSpPr/>
      </dsp:nvSpPr>
      <dsp:spPr>
        <a:xfrm>
          <a:off x="7614928" y="2710139"/>
          <a:ext cx="3958351" cy="1419755"/>
        </a:xfrm>
        <a:prstGeom prst="roundRect">
          <a:avLst/>
        </a:prstGeom>
        <a:solidFill>
          <a:schemeClr val="lt1"/>
        </a:solidFill>
        <a:ln w="25400" cap="flat" cmpd="sng" algn="ctr">
          <a:solidFill>
            <a:schemeClr val="accent1"/>
          </a:solidFill>
          <a:prstDash val="solid"/>
        </a:ln>
        <a:effectLst/>
      </dsp:spPr>
      <dsp:style>
        <a:lnRef idx="2">
          <a:schemeClr val="accent1"/>
        </a:lnRef>
        <a:fillRef idx="1">
          <a:schemeClr val="lt1"/>
        </a:fillRef>
        <a:effectRef idx="0">
          <a:schemeClr val="accent1"/>
        </a:effectRef>
        <a:fontRef idx="minor">
          <a:schemeClr val="dk1"/>
        </a:fontRef>
      </dsp:style>
      <dsp:txBody>
        <a:bodyPr spcFirstLastPara="0" vert="horz" wrap="square" lIns="60960" tIns="60960" rIns="60960" bIns="60960" numCol="1" spcCol="1270" anchor="ctr" anchorCtr="0">
          <a:noAutofit/>
        </a:bodyPr>
        <a:lstStyle/>
        <a:p>
          <a:pPr lvl="0" algn="ctr" defTabSz="1066800">
            <a:lnSpc>
              <a:spcPct val="100000"/>
            </a:lnSpc>
            <a:spcBef>
              <a:spcPct val="0"/>
            </a:spcBef>
            <a:spcAft>
              <a:spcPct val="35000"/>
            </a:spcAft>
          </a:pPr>
          <a:endParaRPr lang="nl-NL" sz="2400" kern="1200" smtClean="0">
            <a:latin typeface="Times New Roman" panose="02020603050405020304" pitchFamily="18" charset="0"/>
            <a:cs typeface="Times New Roman" panose="02020603050405020304" pitchFamily="18" charset="0"/>
          </a:endParaRPr>
        </a:p>
      </dsp:txBody>
      <dsp:txXfrm>
        <a:off x="7684235" y="2779446"/>
        <a:ext cx="3819737" cy="1281141"/>
      </dsp:txXfrm>
    </dsp:sp>
    <dsp:sp modelId="{23D521ED-181A-42B2-BA01-47507AED8E8F}">
      <dsp:nvSpPr>
        <dsp:cNvPr id="0" name=""/>
        <dsp:cNvSpPr/>
      </dsp:nvSpPr>
      <dsp:spPr>
        <a:xfrm rot="10202900">
          <a:off x="3645126" y="2959852"/>
          <a:ext cx="180522" cy="0"/>
        </a:xfrm>
        <a:custGeom>
          <a:avLst/>
          <a:gdLst/>
          <a:ahLst/>
          <a:cxnLst/>
          <a:rect l="0" t="0" r="0" b="0"/>
          <a:pathLst>
            <a:path>
              <a:moveTo>
                <a:pt x="0" y="0"/>
              </a:moveTo>
              <a:lnTo>
                <a:pt x="180522" y="0"/>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674E7B0-259D-466B-8055-82D7C3844C9F}">
      <dsp:nvSpPr>
        <dsp:cNvPr id="0" name=""/>
        <dsp:cNvSpPr/>
      </dsp:nvSpPr>
      <dsp:spPr>
        <a:xfrm>
          <a:off x="93679" y="2602550"/>
          <a:ext cx="3552805" cy="1369168"/>
        </a:xfrm>
        <a:prstGeom prst="roundRect">
          <a:avLst/>
        </a:prstGeom>
        <a:solidFill>
          <a:schemeClr val="lt1"/>
        </a:solidFill>
        <a:ln w="25400" cap="flat" cmpd="sng" algn="ctr">
          <a:solidFill>
            <a:schemeClr val="accent1"/>
          </a:solidFill>
          <a:prstDash val="solid"/>
        </a:ln>
        <a:effectLst/>
      </dsp:spPr>
      <dsp:style>
        <a:lnRef idx="2">
          <a:schemeClr val="accent1"/>
        </a:lnRef>
        <a:fillRef idx="1">
          <a:schemeClr val="lt1"/>
        </a:fillRef>
        <a:effectRef idx="0">
          <a:schemeClr val="accent1"/>
        </a:effectRef>
        <a:fontRef idx="minor">
          <a:schemeClr val="dk1"/>
        </a:fontRef>
      </dsp:style>
      <dsp:txBody>
        <a:bodyPr spcFirstLastPara="0" vert="horz" wrap="square" lIns="71120" tIns="71120" rIns="71120" bIns="71120" numCol="1" spcCol="1270" anchor="ctr" anchorCtr="0">
          <a:noAutofit/>
        </a:bodyPr>
        <a:lstStyle/>
        <a:p>
          <a:pPr lvl="0" algn="ctr" defTabSz="1244600">
            <a:lnSpc>
              <a:spcPct val="100000"/>
            </a:lnSpc>
            <a:spcBef>
              <a:spcPct val="0"/>
            </a:spcBef>
            <a:spcAft>
              <a:spcPct val="35000"/>
            </a:spcAft>
          </a:pPr>
          <a:endParaRPr lang="nl-NL" sz="2800" kern="1200" smtClean="0">
            <a:latin typeface="Times New Roman" panose="02020603050405020304" pitchFamily="18" charset="0"/>
            <a:cs typeface="Times New Roman" panose="02020603050405020304" pitchFamily="18" charset="0"/>
          </a:endParaRPr>
        </a:p>
      </dsp:txBody>
      <dsp:txXfrm>
        <a:off x="160516" y="2669387"/>
        <a:ext cx="3419131" cy="1235494"/>
      </dsp:txXfrm>
    </dsp:sp>
  </dsp:spTree>
</dsp:drawing>
</file>

<file path=ppt/diagrams/layout1.xml><?xml version="1.0" encoding="utf-8"?>
<dgm:layoutDef xmlns:dgm="http://schemas.openxmlformats.org/drawingml/2006/diagram" xmlns:a="http://schemas.openxmlformats.org/drawingml/2006/main" uniqueId="urn:microsoft.com/office/officeart/2008/layout/RadialCluster#1">
  <dgm:title val=""/>
  <dgm:desc val=""/>
  <dgm:catLst>
    <dgm:cat type="relationship" pri="19500"/>
    <dgm:cat type="cycle" pri="15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useDef="1">
    <dgm:dataModel>
      <dgm:ptLst/>
      <dgm:bg/>
      <dgm:whole/>
    </dgm:dataModel>
  </dgm:styleData>
  <dgm:clrData useDef="1">
    <dgm:dataModel>
      <dgm:ptLst/>
      <dgm:bg/>
      <dgm:whole/>
    </dgm:dataModel>
  </dgm:clrData>
  <dgm:layoutNode name="Name0">
    <dgm:varLst>
      <dgm:chMax val="1"/>
      <dgm:chPref val="1"/>
      <dgm:dir/>
      <dgm:animOne val="branch"/>
      <dgm:animLvl val="lvl"/>
    </dgm:varLst>
    <dgm:alg type="composite">
      <dgm:param type="ar" val="1"/>
    </dgm:alg>
    <dgm:shape xmlns:r="http://schemas.openxmlformats.org/officeDocument/2006/relationships" r:blip="">
      <dgm:adjLst/>
    </dgm:shape>
    <dgm:choose name="Name1">
      <dgm:if name="Name2" func="var" arg="dir" op="equ" val="norm">
        <dgm:choose name="Name3">
          <dgm:if name="Name4" axis="ch ch" ptType="node node" cnt="1 0" func="cnt" op="equ" val="1">
            <dgm:constrLst>
              <dgm:constr type="l" for="ch" forName="textCenter"/>
              <dgm:constr type="ctrY" for="ch" forName="textCenter" refType="h" fact="0.5"/>
              <dgm:constr type="w" for="ch" forName="textCenter" refType="w" fact="0.32"/>
              <dgm:constr type="h" for="ch" forName="textCenter" refType="w" refFor="ch" refForName="textCenter"/>
              <dgm:constr type="r" for="ch" forName="cycle_1" refType="w"/>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5" axis="ch ch" ptType="node node" cnt="1 0"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6" axis="ch ch" ptType="node node" cnt="1 0" func="cnt" op="equ" val="3">
            <dgm:choose name="Name7">
              <dgm:if name="Name8" axis="ch ch ch" ptType="node node node" st="1 2 0" cnt="1 1 0" func="cnt" op="equ" val="1">
                <dgm:choose name="Name9">
                  <dgm:if name="Name10"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12">
                <dgm:choose name="Name13">
                  <dgm:if name="Name14"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5">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16" axis="ch ch" ptType="node node" cnt="1 0"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r" for="ch" forName="cycle_2" refType="w"/>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l" for="ch" forName="cycle_4"/>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17" axis="ch ch" ptType="node node" cnt="1 0"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24"/>
              <dgm:constr type="w" for="ch" forName="cycle_2" refType="w" fact="0.33"/>
              <dgm:constr type="h" for="ch" forName="cycle_2" refType="w" refFor="ch" refForName="cycle_2"/>
              <dgm:constr type="r" for="ch" forName="cycle_3" refType="w" fact="0.89"/>
              <dgm:constr type="b" for="ch" forName="cycle_3" refType="h"/>
              <dgm:constr type="w" for="ch" forName="cycle_3" refType="w" fact="0.33"/>
              <dgm:constr type="h" for="ch" forName="cycle_3" refType="w" refFor="ch" refForName="cycle_3"/>
              <dgm:constr type="l" for="ch" forName="cycle_4" refType="w" fact="0.11"/>
              <dgm:constr type="b" for="ch" forName="cycle_4" refType="h"/>
              <dgm:constr type="w" for="ch" forName="cycle_4" refType="w" fact="0.33"/>
              <dgm:constr type="h" for="ch" forName="cycle_4" refType="w" refFor="ch" refForName="cycle_4"/>
              <dgm:constr type="l" for="ch" forName="cycle_5"/>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18" axis="ch ch" ptType="node node" cnt="1 0"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17"/>
              <dgm:constr type="w" for="ch" forName="cycle_2" refType="w" fact="0.33"/>
              <dgm:constr type="h" for="ch" forName="cycle_2" refType="w" refFor="ch" refForName="cycle_2"/>
              <dgm:constr type="r" for="ch" forName="cycle_3" refType="w"/>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l" for="ch" forName="cycle_5"/>
              <dgm:constr type="b" for="ch" forName="cycle_5" refType="h" fact="0.83"/>
              <dgm:constr type="w" for="ch" forName="cycle_5" refType="w" fact="0.33"/>
              <dgm:constr type="h" for="ch" forName="cycle_5" refType="w" refFor="ch" refForName="cycle_5"/>
              <dgm:constr type="l" for="ch" forName="cycle_6"/>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19">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r" for="ch" forName="cycle_2" refType="w" fact="0.938"/>
              <dgm:constr type="t" for="ch" forName="cycle_2" refType="h" fact="0.141"/>
              <dgm:constr type="w" for="ch" forName="cycle_2" refType="w" fact="0.263"/>
              <dgm:constr type="h" for="ch" forName="cycle_2" refType="w" refFor="ch" refForName="cycle_2"/>
              <dgm:constr type="r" for="ch" forName="cycle_3" refType="w"/>
              <dgm:constr type="b" for="ch" forName="cycle_3" refType="h" fact="0.74"/>
              <dgm:constr type="w" for="ch" forName="cycle_3" refType="w" fact="0.263"/>
              <dgm:constr type="h" for="ch" forName="cycle_3" refType="w" refFor="ch" refForName="cycle_3"/>
              <dgm:constr type="r" for="ch" forName="cycle_4" refType="w" fact="0.8"/>
              <dgm:constr type="b" for="ch" forName="cycle_4" refType="h"/>
              <dgm:constr type="w" for="ch" forName="cycle_4" refType="w" fact="0.263"/>
              <dgm:constr type="h" for="ch" forName="cycle_4" refType="w" refFor="ch" refForName="cycle_4"/>
              <dgm:constr type="l" for="ch" forName="cycle_5" refType="w" fact="0.2"/>
              <dgm:constr type="b" for="ch" forName="cycle_5" refType="h"/>
              <dgm:constr type="w" for="ch" forName="cycle_5" refType="w" fact="0.263"/>
              <dgm:constr type="h" for="ch" forName="cycle_5" refType="w" refFor="ch" refForName="cycle_5"/>
              <dgm:constr type="l" for="ch" forName="cycle_6"/>
              <dgm:constr type="b" for="ch" forName="cycle_6" refType="h" fact="0.74"/>
              <dgm:constr type="w" for="ch" forName="cycle_6" refType="w" fact="0.263"/>
              <dgm:constr type="h" for="ch" forName="cycle_6" refType="w" refFor="ch" refForName="cycle_6"/>
              <dgm:constr type="l" for="ch" forName="cycle_7" refType="w" fact="0.062"/>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if>
      <dgm:else name="Name20">
        <dgm:choose name="Name21">
          <dgm:if name="Name22" axis="ch ch" ptType="node node" func="cnt" op="equ" val="1">
            <dgm:constrLst>
              <dgm:constr type="r" for="ch" forName="textCenter" refType="w"/>
              <dgm:constr type="ctrY" for="ch" forName="textCenter" refType="h" fact="0.5"/>
              <dgm:constr type="w" for="ch" forName="textCenter" refType="w" fact="0.32"/>
              <dgm:constr type="h" for="ch" forName="textCenter" refType="w" refFor="ch" refForName="textCenter"/>
              <dgm:constr type="l" for="ch" forName="cycle_1"/>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23" axis="ch ch" ptType="node node"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24" axis="ch ch" ptType="node node" func="cnt" op="equ" val="3">
            <dgm:choose name="Name25">
              <dgm:if name="Name26" axis="ch ch ch" ptType="node node node" st="1 2 0" cnt="1 1 0" func="cnt" op="equ" val="1">
                <dgm:choose name="Name27">
                  <dgm:if name="Name28"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29">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30">
                <dgm:choose name="Name31">
                  <dgm:if name="Name32"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33">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34" axis="ch ch" ptType="node node"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l" for="ch" forName="cycle_2"/>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r" for="ch" forName="cycle_4" refType="w"/>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35" axis="ch ch" ptType="node node"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24"/>
              <dgm:constr type="w" for="ch" forName="cycle_2" refType="w" fact="0.33"/>
              <dgm:constr type="h" for="ch" forName="cycle_2" refType="w" refFor="ch" refForName="cycle_2"/>
              <dgm:constr type="l" for="ch" forName="cycle_3" refType="w" fact="0.11"/>
              <dgm:constr type="b" for="ch" forName="cycle_3" refType="h"/>
              <dgm:constr type="w" for="ch" forName="cycle_3" refType="w" fact="0.33"/>
              <dgm:constr type="h" for="ch" forName="cycle_3" refType="w" refFor="ch" refForName="cycle_3"/>
              <dgm:constr type="r" for="ch" forName="cycle_4" refType="w" fact="0.89"/>
              <dgm:constr type="b" for="ch" forName="cycle_4" refType="h"/>
              <dgm:constr type="w" for="ch" forName="cycle_4" refType="w" fact="0.33"/>
              <dgm:constr type="h" for="ch" forName="cycle_4" refType="w" refFor="ch" refForName="cycle_4"/>
              <dgm:constr type="r" for="ch" forName="cycle_5" refType="w"/>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36" axis="ch ch" ptType="node node"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17"/>
              <dgm:constr type="w" for="ch" forName="cycle_2" refType="w" fact="0.33"/>
              <dgm:constr type="h" for="ch" forName="cycle_2" refType="w" refFor="ch" refForName="cycle_2"/>
              <dgm:constr type="l" for="ch" forName="cycle_3"/>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r" for="ch" forName="cycle_5" refType="w"/>
              <dgm:constr type="b" for="ch" forName="cycle_5" refType="h" fact="0.83"/>
              <dgm:constr type="w" for="ch" forName="cycle_5" refType="w" fact="0.33"/>
              <dgm:constr type="h" for="ch" forName="cycle_5" refType="w" refFor="ch" refForName="cycle_5"/>
              <dgm:constr type="r" for="ch" forName="cycle_6" refType="w"/>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37">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l" for="ch" forName="cycle_2" refType="w" fact="0.062"/>
              <dgm:constr type="t" for="ch" forName="cycle_2" refType="h" fact="0.141"/>
              <dgm:constr type="w" for="ch" forName="cycle_2" refType="w" fact="0.263"/>
              <dgm:constr type="h" for="ch" forName="cycle_2" refType="w" refFor="ch" refForName="cycle_2"/>
              <dgm:constr type="l" for="ch" forName="cycle_3"/>
              <dgm:constr type="b" for="ch" forName="cycle_3" refType="h" fact="0.74"/>
              <dgm:constr type="w" for="ch" forName="cycle_3" refType="w" fact="0.263"/>
              <dgm:constr type="h" for="ch" forName="cycle_3" refType="w" refFor="ch" refForName="cycle_3"/>
              <dgm:constr type="l" for="ch" forName="cycle_4" refType="w" fact="0.2"/>
              <dgm:constr type="b" for="ch" forName="cycle_4" refType="h"/>
              <dgm:constr type="w" for="ch" forName="cycle_4" refType="w" fact="0.263"/>
              <dgm:constr type="h" for="ch" forName="cycle_4" refType="w" refFor="ch" refForName="cycle_4"/>
              <dgm:constr type="r" for="ch" forName="cycle_5" refType="w" fact="0.8"/>
              <dgm:constr type="b" for="ch" forName="cycle_5" refType="h"/>
              <dgm:constr type="w" for="ch" forName="cycle_5" refType="w" fact="0.263"/>
              <dgm:constr type="h" for="ch" forName="cycle_5" refType="w" refFor="ch" refForName="cycle_5"/>
              <dgm:constr type="r" for="ch" forName="cycle_6" refType="w"/>
              <dgm:constr type="b" for="ch" forName="cycle_6" refType="h" fact="0.74"/>
              <dgm:constr type="w" for="ch" forName="cycle_6" refType="w" fact="0.263"/>
              <dgm:constr type="h" for="ch" forName="cycle_6" refType="w" refFor="ch" refForName="cycle_6"/>
              <dgm:constr type="r" for="ch" forName="cycle_7" refType="w" fact="0.938"/>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else>
    </dgm:choose>
    <dgm:forEach name="Name38" axis="ch" ptType="node" cnt="1">
      <dgm:choose name="Name39">
        <dgm:if name="Name40" axis="des" func="maxDepth" op="lte" val="1">
          <dgm:layoutNode name="singleCycle">
            <dgm:choose name="Name41">
              <dgm:if name="Name42" axis="ch" ptType="node" func="cnt" op="equ" val="1">
                <dgm:choose name="Name43">
                  <dgm:if name="Name44" func="var" arg="dir" op="equ" val="norm">
                    <dgm:alg type="cycle">
                      <dgm:param type="stAng" val="90"/>
                      <dgm:param type="ctrShpMap" val="fNode"/>
                    </dgm:alg>
                  </dgm:if>
                  <dgm:else name="Name45">
                    <dgm:alg type="cycle">
                      <dgm:param type="stAng" val="-90"/>
                      <dgm:param type="spanAng" val="-360"/>
                      <dgm:param type="ctrShpMap" val="fNode"/>
                    </dgm:alg>
                  </dgm:else>
                </dgm:choose>
              </dgm:if>
              <dgm:else name="Name46">
                <dgm:choose name="Name47">
                  <dgm:if name="Name48" func="var" arg="dir" op="equ" val="norm">
                    <dgm:alg type="cycle">
                      <dgm:param type="ctrShpMap" val="fNode"/>
                    </dgm:alg>
                  </dgm:if>
                  <dgm:else name="Name49">
                    <dgm:alg type="cycle">
                      <dgm:param type="spanAng" val="-360"/>
                      <dgm:param type="ctrShpMap" val="fNode"/>
                    </dgm:alg>
                  </dgm:else>
                </dgm:choose>
              </dgm:else>
            </dgm:choose>
            <dgm:shape xmlns:r="http://schemas.openxmlformats.org/officeDocument/2006/relationships" r:blip="">
              <dgm:adjLst/>
            </dgm:shape>
            <dgm:presOf/>
            <dgm:choose name="Name50">
              <dgm:if name="Name51" axis="ch" ptType="node" func="cnt" op="equ" val="0">
                <dgm:constrLst>
                  <dgm:constr type="w" for="ch" forName="singleCenter" refType="w"/>
                  <dgm:constr type="h" for="ch" forName="singleCenter" refType="w" refFor="ch" refForName="singleCenter"/>
                </dgm:constrLst>
              </dgm:if>
              <dgm:if name="Name52" axis="ch" ptType="node" func="cnt" op="equ" val="1">
                <dgm:constrLst>
                  <dgm:constr type="w" for="ch" forName="singleCenter" refType="w" fact="0.5"/>
                  <dgm:constr type="h" for="ch" forName="singleCenter" refType="w" refFor="ch" refForName="singleCenter"/>
                  <dgm:constr type="userS" for="ch" ptType="node" refType="w" refFor="ch" refForName="singleCenter" fact="0.67"/>
                </dgm:constrLst>
              </dgm:if>
              <dgm:else name="Name53">
                <dgm:constrLst>
                  <dgm:constr type="w" for="ch" forName="singleCenter" refType="w" fact="0.3"/>
                  <dgm:constr type="h" for="ch" forName="singleCenter" refType="w" refFor="ch" refForName="singleCenter"/>
                  <dgm:constr type="userS" for="ch" ptType="node" refType="w" refFor="ch" refForName="singleCenter" fact="0.67"/>
                </dgm:constrLst>
              </dgm:else>
            </dgm:choose>
            <dgm:layoutNode name="singleCenter" styleLbl="node1">
              <dgm:varLst>
                <dgm:chMax val="7"/>
                <dgm:chPref val="7"/>
              </dgm:varLst>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54" axis="ch" cnt="21">
              <dgm:forEach name="Name55" axis="self" ptType="parTrans">
                <dgm:layoutNode name="Name56">
                  <dgm:alg type="conn">
                    <dgm:param type="dim" val="1D"/>
                    <dgm:param type="begSty" val="noArr"/>
                    <dgm:param type="endSty" val="noArr"/>
                    <dgm:param type="begPts" val="auto"/>
                    <dgm:param type="endPts" val="auto"/>
                  </dgm:alg>
                  <dgm:shape xmlns:r="http://schemas.openxmlformats.org/officeDocument/2006/relationships" type="conn" r:blip="">
                    <dgm:adjLst/>
                  </dgm:shape>
                  <dgm:presOf axis="self"/>
                  <dgm:constrLst>
                    <dgm:constr type="begPad"/>
                    <dgm:constr type="endPad"/>
                  </dgm:constrLst>
                </dgm:layoutNode>
              </dgm:forEach>
              <dgm:forEach name="Name57" axis="self" ptType="node">
                <dgm:layoutNode name="text0"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layoutNode>
        </dgm:if>
        <dgm:else name="Name58">
          <dgm:layoutNode name="textCenter" styleLbl="node1">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choose name="Name59">
            <dgm:if name="Name60" axis="ch" ptType="node" func="cnt" op="gte" val="1">
              <dgm:layoutNode name="cycle_1">
                <dgm:choose name="Name61">
                  <dgm:if name="Name62" func="var" arg="dir" op="equ" val="norm">
                    <dgm:choose name="Name63">
                      <dgm:if name="Name64" axis="ch" ptType="node" func="cnt" op="equ" val="1">
                        <dgm:choose name="Name65">
                          <dgm:if name="Name66" axis="ch ch" ptType="node node" st="1 1" cnt="1 0" func="cnt" op="equ" val="1">
                            <dgm:alg type="cycle">
                              <dgm:param type="stAng" val="90"/>
                              <dgm:param type="ctrShpMap" val="fNode"/>
                            </dgm:alg>
                          </dgm:if>
                          <dgm:if name="Name67" axis="ch ch" ptType="node node" st="1 1" cnt="1 0" func="cnt" op="equ" val="2">
                            <dgm:alg type="cycle">
                              <dgm:param type="stAng" val="45"/>
                              <dgm:param type="spanAng" val="90"/>
                              <dgm:param type="ctrShpMap" val="fNode"/>
                            </dgm:alg>
                          </dgm:if>
                          <dgm:else name="Name68">
                            <dgm:alg type="cycle">
                              <dgm:param type="stAng" val="0"/>
                              <dgm:param type="spanAng" val="180"/>
                              <dgm:param type="ctrShpMap" val="fNode"/>
                            </dgm:alg>
                          </dgm:else>
                        </dgm:choose>
                      </dgm:if>
                      <dgm:if name="Name69" axis="ch" ptType="node" func="cnt" op="equ" val="2">
                        <dgm:choose name="Name70">
                          <dgm:if name="Name71" axis="ch ch" ptType="node node" st="1 1" cnt="1 0" func="cnt" op="equ" val="1">
                            <dgm:alg type="cycle">
                              <dgm:param type="stAng" val="0"/>
                              <dgm:param type="ctrShpMap" val="fNode"/>
                            </dgm:alg>
                          </dgm:if>
                          <dgm:if name="Name72" axis="ch ch" ptType="node node" st="1 1" cnt="1 0" func="cnt" op="equ" val="2">
                            <dgm:alg type="cycle">
                              <dgm:param type="stAng" val="315"/>
                              <dgm:param type="spanAng" val="90"/>
                              <dgm:param type="ctrShpMap" val="fNode"/>
                            </dgm:alg>
                          </dgm:if>
                          <dgm:else name="Name73">
                            <dgm:alg type="cycle">
                              <dgm:param type="stAng" val="270"/>
                              <dgm:param type="spanAng" val="180"/>
                              <dgm:param type="ctrShpMap" val="fNode"/>
                            </dgm:alg>
                          </dgm:else>
                        </dgm:choose>
                      </dgm:if>
                      <dgm:if name="Name74" axis="ch" ptType="node" func="cnt" op="equ" val="3">
                        <dgm:choose name="Name75">
                          <dgm:if name="Name76" axis="ch ch" ptType="node node" st="1 1" cnt="1 0" func="cnt" op="equ" val="1">
                            <dgm:alg type="cycle">
                              <dgm:param type="stAng" val="0"/>
                              <dgm:param type="ctrShpMap" val="fNode"/>
                            </dgm:alg>
                          </dgm:if>
                          <dgm:if name="Name77" axis="ch ch" ptType="node node" st="1 1" cnt="1 0" func="cnt" op="equ" val="2">
                            <dgm:alg type="cycle">
                              <dgm:param type="stAng" val="315"/>
                              <dgm:param type="spanAng" val="90"/>
                              <dgm:param type="ctrShpMap" val="fNode"/>
                            </dgm:alg>
                          </dgm:if>
                          <dgm:else name="Name78">
                            <dgm:alg type="cycle">
                              <dgm:param type="stAng" val="270"/>
                              <dgm:param type="spanAng" val="180"/>
                              <dgm:param type="ctrShpMap" val="fNode"/>
                            </dgm:alg>
                          </dgm:else>
                        </dgm:choose>
                      </dgm:if>
                      <dgm:if name="Name79" axis="ch" ptType="node" func="cnt" op="equ" val="4">
                        <dgm:choose name="Name80">
                          <dgm:if name="Name81" axis="ch ch" ptType="node node" st="1 1" cnt="1 0" func="cnt" op="equ" val="1">
                            <dgm:alg type="cycle">
                              <dgm:param type="stAng" val="0"/>
                              <dgm:param type="ctrShpMap" val="fNode"/>
                            </dgm:alg>
                          </dgm:if>
                          <dgm:if name="Name82" axis="ch ch" ptType="node node" st="1 1" cnt="1 0" func="cnt" op="equ" val="2">
                            <dgm:alg type="cycle">
                              <dgm:param type="stAng" val="315"/>
                              <dgm:param type="spanAng" val="90"/>
                              <dgm:param type="ctrShpMap" val="fNode"/>
                            </dgm:alg>
                          </dgm:if>
                          <dgm:else name="Name83">
                            <dgm:alg type="cycle">
                              <dgm:param type="stAng" val="292.5"/>
                              <dgm:param type="spanAng" val="135"/>
                              <dgm:param type="ctrShpMap" val="fNode"/>
                            </dgm:alg>
                          </dgm:else>
                        </dgm:choose>
                      </dgm:if>
                      <dgm:if name="Name84" axis="ch" ptType="node" func="cnt" op="equ" val="5">
                        <dgm:choose name="Name85">
                          <dgm:if name="Name86" axis="ch ch" ptType="node node" st="1 1" cnt="1 0" func="cnt" op="equ" val="1">
                            <dgm:alg type="cycle">
                              <dgm:param type="stAng" val="0"/>
                              <dgm:param type="ctrShpMap" val="fNode"/>
                            </dgm:alg>
                          </dgm:if>
                          <dgm:if name="Name87" axis="ch ch" ptType="node node" st="1 1" cnt="1 0" func="cnt" op="equ" val="2">
                            <dgm:alg type="cycle">
                              <dgm:param type="stAng" val="315"/>
                              <dgm:param type="spanAng" val="90"/>
                              <dgm:param type="ctrShpMap" val="fNode"/>
                            </dgm:alg>
                          </dgm:if>
                          <dgm:else name="Name88">
                            <dgm:alg type="cycle">
                              <dgm:param type="stAng" val="0"/>
                              <dgm:param type="spanAng" val="360"/>
                              <dgm:param type="ctrShpMap" val="fNode"/>
                            </dgm:alg>
                          </dgm:else>
                        </dgm:choose>
                      </dgm:if>
                      <dgm:if name="Name89" axis="ch" ptType="node" func="cnt" op="equ" val="6">
                        <dgm:choose name="Name90">
                          <dgm:if name="Name91" axis="ch ch" ptType="node node" st="1 1" cnt="1 0" func="cnt" op="equ" val="1">
                            <dgm:alg type="cycle">
                              <dgm:param type="stAng" val="0"/>
                              <dgm:param type="ctrShpMap" val="fNode"/>
                            </dgm:alg>
                          </dgm:if>
                          <dgm:if name="Name92" axis="ch ch" ptType="node node" st="1 1" cnt="1 0" func="cnt" op="equ" val="2">
                            <dgm:alg type="cycle">
                              <dgm:param type="stAng" val="315"/>
                              <dgm:param type="spanAng" val="90"/>
                              <dgm:param type="ctrShpMap" val="fNode"/>
                            </dgm:alg>
                          </dgm:if>
                          <dgm:else name="Name93">
                            <dgm:alg type="cycle">
                              <dgm:param type="stAng" val="0"/>
                              <dgm:param type="spanAng" val="360"/>
                              <dgm:param type="ctrShpMap" val="fNode"/>
                            </dgm:alg>
                          </dgm:else>
                        </dgm:choose>
                      </dgm:if>
                      <dgm:if name="Name94" axis="ch" ptType="node" func="cnt" op="gte" val="7">
                        <dgm:choose name="Name95">
                          <dgm:if name="Name96" axis="ch ch" ptType="node node" st="1 1" cnt="1 0" func="cnt" op="equ" val="1">
                            <dgm:alg type="cycle">
                              <dgm:param type="stAng" val="0"/>
                              <dgm:param type="ctrShpMap" val="fNode"/>
                            </dgm:alg>
                          </dgm:if>
                          <dgm:if name="Name97" axis="ch ch" ptType="node node" st="1 1" cnt="1 0" func="cnt" op="equ" val="2">
                            <dgm:alg type="cycle">
                              <dgm:param type="stAng" val="315"/>
                              <dgm:param type="spanAng" val="90"/>
                              <dgm:param type="ctrShpMap" val="fNode"/>
                            </dgm:alg>
                          </dgm:if>
                          <dgm:else name="Name98">
                            <dgm:alg type="cycle">
                              <dgm:param type="stAng" val="0"/>
                              <dgm:param type="spanAng" val="360"/>
                              <dgm:param type="ctrShpMap" val="fNode"/>
                            </dgm:alg>
                          </dgm:else>
                        </dgm:choose>
                      </dgm:if>
                      <dgm:else name="Name99"/>
                    </dgm:choose>
                  </dgm:if>
                  <dgm:else name="Name100">
                    <dgm:choose name="Name101">
                      <dgm:if name="Name102" axis="ch" ptType="node" func="cnt" op="equ" val="1">
                        <dgm:choose name="Name103">
                          <dgm:if name="Name104" axis="ch ch" ptType="node node" st="1 1" cnt="1 0" func="cnt" op="equ" val="1">
                            <dgm:alg type="cycle">
                              <dgm:param type="stAng" val="270"/>
                              <dgm:param type="ctrShpMap" val="fNode"/>
                            </dgm:alg>
                          </dgm:if>
                          <dgm:if name="Name105" axis="ch ch" ptType="node node" st="1 1" cnt="1 0" func="cnt" op="equ" val="2">
                            <dgm:alg type="cycle">
                              <dgm:param type="stAng" val="315"/>
                              <dgm:param type="spanAng" val="-90"/>
                              <dgm:param type="ctrShpMap" val="fNode"/>
                            </dgm:alg>
                          </dgm:if>
                          <dgm:else name="Name106">
                            <dgm:alg type="cycle">
                              <dgm:param type="stAng" val="0"/>
                              <dgm:param type="spanAng" val="-180"/>
                              <dgm:param type="ctrShpMap" val="fNode"/>
                            </dgm:alg>
                          </dgm:else>
                        </dgm:choose>
                      </dgm:if>
                      <dgm:if name="Name107" axis="ch" ptType="node" func="cnt" op="equ" val="2">
                        <dgm:choose name="Name108">
                          <dgm:if name="Name109" axis="ch ch" ptType="node node" st="1 1" cnt="1 0" func="cnt" op="equ" val="1">
                            <dgm:alg type="cycle">
                              <dgm:param type="stAng" val="0"/>
                              <dgm:param type="ctrShpMap" val="fNode"/>
                            </dgm:alg>
                          </dgm:if>
                          <dgm:if name="Name110" axis="ch ch" ptType="node node" st="1 1" cnt="1 0" func="cnt" op="equ" val="2">
                            <dgm:alg type="cycle">
                              <dgm:param type="stAng" val="45"/>
                              <dgm:param type="spanAng" val="-90"/>
                              <dgm:param type="ctrShpMap" val="fNode"/>
                            </dgm:alg>
                          </dgm:if>
                          <dgm:else name="Name111">
                            <dgm:alg type="cycle">
                              <dgm:param type="stAng" val="90"/>
                              <dgm:param type="spanAng" val="-180"/>
                              <dgm:param type="ctrShpMap" val="fNode"/>
                            </dgm:alg>
                          </dgm:else>
                        </dgm:choose>
                      </dgm:if>
                      <dgm:if name="Name112" axis="ch" ptType="node" func="cnt" op="equ" val="3">
                        <dgm:choose name="Name113">
                          <dgm:if name="Name114" axis="ch ch" ptType="node node" st="1 1" cnt="1 0" func="cnt" op="equ" val="1">
                            <dgm:alg type="cycle">
                              <dgm:param type="stAng" val="0"/>
                              <dgm:param type="ctrShpMap" val="fNode"/>
                            </dgm:alg>
                          </dgm:if>
                          <dgm:if name="Name115" axis="ch ch" ptType="node node" st="1 1" cnt="1 0" func="cnt" op="equ" val="2">
                            <dgm:alg type="cycle">
                              <dgm:param type="stAng" val="45"/>
                              <dgm:param type="spanAng" val="-90"/>
                              <dgm:param type="ctrShpMap" val="fNode"/>
                            </dgm:alg>
                          </dgm:if>
                          <dgm:else name="Name116">
                            <dgm:alg type="cycle">
                              <dgm:param type="stAng" val="90"/>
                              <dgm:param type="spanAng" val="-180"/>
                              <dgm:param type="ctrShpMap" val="fNode"/>
                            </dgm:alg>
                          </dgm:else>
                        </dgm:choose>
                      </dgm:if>
                      <dgm:if name="Name117" axis="ch" ptType="node" func="cnt" op="equ" val="4">
                        <dgm:choose name="Name118">
                          <dgm:if name="Name119" axis="ch ch" ptType="node node" st="1 1" cnt="1 0" func="cnt" op="equ" val="1">
                            <dgm:alg type="cycle">
                              <dgm:param type="stAng" val="0"/>
                              <dgm:param type="ctrShpMap" val="fNode"/>
                            </dgm:alg>
                          </dgm:if>
                          <dgm:if name="Name120" axis="ch ch" ptType="node node" st="1 1" cnt="1 0" func="cnt" op="equ" val="2">
                            <dgm:alg type="cycle">
                              <dgm:param type="stAng" val="45"/>
                              <dgm:param type="spanAng" val="-90"/>
                              <dgm:param type="ctrShpMap" val="fNode"/>
                            </dgm:alg>
                          </dgm:if>
                          <dgm:else name="Name121">
                            <dgm:alg type="cycle">
                              <dgm:param type="stAng" val="67.5"/>
                              <dgm:param type="spanAng" val="-135"/>
                              <dgm:param type="ctrShpMap" val="fNode"/>
                            </dgm:alg>
                          </dgm:else>
                        </dgm:choose>
                      </dgm:if>
                      <dgm:if name="Name122" axis="ch" ptType="node" func="cnt" op="equ" val="5">
                        <dgm:choose name="Name123">
                          <dgm:if name="Name124" axis="ch ch" ptType="node node" st="1 1" cnt="1 0" func="cnt" op="equ" val="1">
                            <dgm:alg type="cycle">
                              <dgm:param type="stAng" val="0"/>
                              <dgm:param type="ctrShpMap" val="fNode"/>
                            </dgm:alg>
                          </dgm:if>
                          <dgm:if name="Name125" axis="ch ch" ptType="node node" st="1 1" cnt="1 0" func="cnt" op="equ" val="2">
                            <dgm:alg type="cycle">
                              <dgm:param type="stAng" val="45"/>
                              <dgm:param type="spanAng" val="-90"/>
                              <dgm:param type="ctrShpMap" val="fNode"/>
                            </dgm:alg>
                          </dgm:if>
                          <dgm:else name="Name126">
                            <dgm:alg type="cycle">
                              <dgm:param type="stAng" val="0"/>
                              <dgm:param type="spanAng" val="-360"/>
                              <dgm:param type="ctrShpMap" val="fNode"/>
                            </dgm:alg>
                          </dgm:else>
                        </dgm:choose>
                      </dgm:if>
                      <dgm:if name="Name127" axis="ch" ptType="node" func="cnt" op="equ" val="6">
                        <dgm:choose name="Name128">
                          <dgm:if name="Name129" axis="ch ch" ptType="node node" st="1 1" cnt="1 0" func="cnt" op="equ" val="1">
                            <dgm:alg type="cycle">
                              <dgm:param type="stAng" val="0"/>
                              <dgm:param type="ctrShpMap" val="fNode"/>
                            </dgm:alg>
                          </dgm:if>
                          <dgm:if name="Name130" axis="ch ch" ptType="node node" st="1 1" cnt="1 0" func="cnt" op="equ" val="2">
                            <dgm:alg type="cycle">
                              <dgm:param type="stAng" val="45"/>
                              <dgm:param type="spanAng" val="-90"/>
                              <dgm:param type="ctrShpMap" val="fNode"/>
                            </dgm:alg>
                          </dgm:if>
                          <dgm:else name="Name131">
                            <dgm:alg type="cycle">
                              <dgm:param type="stAng" val="0"/>
                              <dgm:param type="spanAng" val="-360"/>
                              <dgm:param type="ctrShpMap" val="fNode"/>
                            </dgm:alg>
                          </dgm:else>
                        </dgm:choose>
                      </dgm:if>
                      <dgm:if name="Name132" axis="ch" ptType="node" func="cnt" op="gte" val="7">
                        <dgm:choose name="Name133">
                          <dgm:if name="Name134" axis="ch ch" ptType="node node" st="1 1" cnt="1 0" func="cnt" op="equ" val="1">
                            <dgm:alg type="cycle">
                              <dgm:param type="stAng" val="0"/>
                              <dgm:param type="ctrShpMap" val="fNode"/>
                            </dgm:alg>
                          </dgm:if>
                          <dgm:if name="Name135" axis="ch ch" ptType="node node" st="1 1" cnt="1 0" func="cnt" op="equ" val="2">
                            <dgm:alg type="cycle">
                              <dgm:param type="stAng" val="45"/>
                              <dgm:param type="spanAng" val="-90"/>
                              <dgm:param type="ctrShpMap" val="fNode"/>
                            </dgm:alg>
                          </dgm:if>
                          <dgm:else name="Name136">
                            <dgm:alg type="cycle">
                              <dgm:param type="stAng" val="0"/>
                              <dgm:param type="spanAng" val="-360"/>
                              <dgm:param type="ctrShpMap" val="fNode"/>
                            </dgm:alg>
                          </dgm:else>
                        </dgm:choose>
                      </dgm:if>
                      <dgm:else name="Name137"/>
                    </dgm:choose>
                  </dgm:else>
                </dgm:choose>
                <dgm:shape xmlns:r="http://schemas.openxmlformats.org/officeDocument/2006/relationships" r:blip="">
                  <dgm:adjLst/>
                </dgm:shape>
                <dgm:presOf/>
                <dgm:constrLst>
                  <dgm:constr type="sp" refType="w" fact="0.1"/>
                  <dgm:constr type="sibSp" refType="w" fact="0.1"/>
                </dgm:constrLst>
                <dgm:forEach name="Name138" axis="ch" ptType="node" cnt="1">
                  <dgm:layoutNode name="childCenter1"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139" axis="ch">
                    <dgm:forEach name="Name140" axis="self" ptType="parTrans">
                      <dgm:layoutNode name="Name141">
                        <dgm:alg type="conn">
                          <dgm:param type="dim" val="1D"/>
                          <dgm:param type="begSty" val="noArr"/>
                          <dgm:param type="endSty" val="noArr"/>
                          <dgm:param type="begPts" val="auto"/>
                          <dgm:param type="endPts" val="auto"/>
                        </dgm:alg>
                        <dgm:shape xmlns:r="http://schemas.openxmlformats.org/officeDocument/2006/relationships" type="conn" r:blip="">
                          <dgm:adjLst/>
                        </dgm:shape>
                        <dgm:presOf axis="self"/>
                        <dgm:constrLst>
                          <dgm:constr type="begPad"/>
                          <dgm:constr type="endPad"/>
                        </dgm:constrLst>
                      </dgm:layoutNode>
                    </dgm:forEach>
                    <dgm:forEach name="Name142" axis="self" ptType="node">
                      <dgm:layoutNode name="text1"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143" axis="ch" ptType="parTrans" cnt="1">
                <dgm:layoutNode name="Name144">
                  <dgm:alg type="conn">
                    <dgm:param type="srcNode" val="textCenter"/>
                    <dgm:param type="dstNode" val="childCenter1"/>
                    <dgm:param type="dim" val="1D"/>
                    <dgm:param type="endSty" val="noArr"/>
                    <dgm:param type="begPts" val="auto"/>
                    <dgm:param type="endPts" val="auto"/>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145"/>
          </dgm:choose>
          <dgm:choose name="Name146">
            <dgm:if name="Name147" axis="ch" ptType="node" func="cnt" op="gte" val="2">
              <dgm:layoutNode name="cycle_2">
                <dgm:choose name="Name148">
                  <dgm:if name="Name149" func="var" arg="dir" op="equ" val="norm">
                    <dgm:choose name="Name150">
                      <dgm:if name="Name151" axis="ch" ptType="node" func="cnt" op="equ" val="2">
                        <dgm:choose name="Name152">
                          <dgm:if name="Name153" axis="ch ch" ptType="node node" st="2 1" cnt="1 0" func="cnt" op="equ" val="1">
                            <dgm:alg type="cycle">
                              <dgm:param type="stAng" val="180"/>
                              <dgm:param type="ctrShpMap" val="fNode"/>
                            </dgm:alg>
                          </dgm:if>
                          <dgm:if name="Name154" axis="ch ch" ptType="node node" st="2 1" cnt="1 0" func="cnt" op="equ" val="2">
                            <dgm:alg type="cycle">
                              <dgm:param type="stAng" val="135"/>
                              <dgm:param type="spanAng" val="90"/>
                              <dgm:param type="ctrShpMap" val="fNode"/>
                            </dgm:alg>
                          </dgm:if>
                          <dgm:else name="Name155">
                            <dgm:alg type="cycle">
                              <dgm:param type="stAng" val="90"/>
                              <dgm:param type="spanAng" val="180"/>
                              <dgm:param type="ctrShpMap" val="fNode"/>
                            </dgm:alg>
                          </dgm:else>
                        </dgm:choose>
                      </dgm:if>
                      <dgm:if name="Name156" axis="ch" ptType="node" func="cnt" op="equ" val="3">
                        <dgm:choose name="Name157">
                          <dgm:if name="Name158" axis="ch ch" ptType="node node" st="2 1" cnt="1 0" func="cnt" op="equ" val="1">
                            <dgm:alg type="cycle">
                              <dgm:param type="stAng" val="120"/>
                              <dgm:param type="ctrShpMap" val="fNode"/>
                              <dgm:param type="horzAlign" val="r"/>
                              <dgm:param type="vertAlign" val="b"/>
                            </dgm:alg>
                          </dgm:if>
                          <dgm:if name="Name159" axis="ch ch" ptType="node node" st="2 1" cnt="1 0" func="cnt" op="equ" val="2">
                            <dgm:alg type="cycle">
                              <dgm:param type="stAng" val="75"/>
                              <dgm:param type="spanAng" val="90"/>
                              <dgm:param type="ctrShpMap" val="fNode"/>
                              <dgm:param type="horzAlign" val="r"/>
                              <dgm:param type="vertAlign" val="b"/>
                            </dgm:alg>
                          </dgm:if>
                          <dgm:else name="Name160">
                            <dgm:alg type="cycle">
                              <dgm:param type="stAng" val="30"/>
                              <dgm:param type="spanAng" val="180"/>
                              <dgm:param type="ctrShpMap" val="fNode"/>
                            </dgm:alg>
                          </dgm:else>
                        </dgm:choose>
                      </dgm:if>
                      <dgm:if name="Name161" axis="ch" ptType="node" func="cnt" op="equ" val="4">
                        <dgm:choose name="Name162">
                          <dgm:if name="Name163" axis="ch ch" ptType="node node" st="2 1" cnt="1 0" func="cnt" op="equ" val="1">
                            <dgm:alg type="cycle">
                              <dgm:param type="stAng" val="90"/>
                              <dgm:param type="ctrShpMap" val="fNode"/>
                            </dgm:alg>
                          </dgm:if>
                          <dgm:if name="Name164" axis="ch ch" ptType="node node" st="2 1" cnt="1 0" func="cnt" op="equ" val="2">
                            <dgm:alg type="cycle">
                              <dgm:param type="stAng" val="45"/>
                              <dgm:param type="spanAng" val="90"/>
                              <dgm:param type="ctrShpMap" val="fNode"/>
                            </dgm:alg>
                          </dgm:if>
                          <dgm:else name="Name165">
                            <dgm:alg type="cycle">
                              <dgm:param type="stAng" val="22.5"/>
                              <dgm:param type="spanAng" val="135"/>
                              <dgm:param type="ctrShpMap" val="fNode"/>
                            </dgm:alg>
                          </dgm:else>
                        </dgm:choose>
                      </dgm:if>
                      <dgm:if name="Name166" axis="ch" ptType="node" func="cnt" op="equ" val="5">
                        <dgm:choose name="Name167">
                          <dgm:if name="Name168" axis="ch ch" ptType="node node" st="2 1" cnt="1 0" func="cnt" op="equ" val="1">
                            <dgm:alg type="cycle">
                              <dgm:param type="stAng" val="72"/>
                              <dgm:param type="ctrShpMap" val="fNode"/>
                            </dgm:alg>
                          </dgm:if>
                          <dgm:if name="Name169" axis="ch ch" ptType="node node" st="2 1" cnt="1 0" func="cnt" op="equ" val="2">
                            <dgm:alg type="cycle">
                              <dgm:param type="stAng" val="27"/>
                              <dgm:param type="spanAng" val="90"/>
                              <dgm:param type="ctrShpMap" val="fNode"/>
                            </dgm:alg>
                          </dgm:if>
                          <dgm:else name="Name170">
                            <dgm:alg type="cycle">
                              <dgm:param type="stAng" val="0"/>
                              <dgm:param type="spanAng" val="360"/>
                              <dgm:param type="ctrShpMap" val="fNode"/>
                            </dgm:alg>
                          </dgm:else>
                        </dgm:choose>
                      </dgm:if>
                      <dgm:if name="Name171" axis="ch" ptType="node" func="cnt" op="equ" val="6">
                        <dgm:choose name="Name172">
                          <dgm:if name="Name173" axis="ch ch" ptType="node node" st="2 1" cnt="1 0" func="cnt" op="equ" val="1">
                            <dgm:alg type="cycle">
                              <dgm:param type="stAng" val="60"/>
                              <dgm:param type="ctrShpMap" val="fNode"/>
                            </dgm:alg>
                          </dgm:if>
                          <dgm:if name="Name174" axis="ch ch" ptType="node node" st="2 1" cnt="1 0" func="cnt" op="equ" val="2">
                            <dgm:alg type="cycle">
                              <dgm:param type="stAng" val="15"/>
                              <dgm:param type="spanAng" val="90"/>
                              <dgm:param type="ctrShpMap" val="fNode"/>
                            </dgm:alg>
                          </dgm:if>
                          <dgm:else name="Name175">
                            <dgm:alg type="cycle">
                              <dgm:param type="stAng" val="0"/>
                              <dgm:param type="spanAng" val="360"/>
                              <dgm:param type="ctrShpMap" val="fNode"/>
                            </dgm:alg>
                          </dgm:else>
                        </dgm:choose>
                      </dgm:if>
                      <dgm:if name="Name176" axis="ch" ptType="node" func="cnt" op="gte" val="7">
                        <dgm:choose name="Name177">
                          <dgm:if name="Name178" axis="ch ch" ptType="node node" st="2 1" cnt="1 0" func="cnt" op="equ" val="1">
                            <dgm:alg type="cycle">
                              <dgm:param type="stAng" val="51"/>
                              <dgm:param type="ctrShpMap" val="fNode"/>
                            </dgm:alg>
                          </dgm:if>
                          <dgm:if name="Name179" axis="ch ch" ptType="node node" st="2 1" cnt="1 0" func="cnt" op="equ" val="2">
                            <dgm:alg type="cycle">
                              <dgm:param type="stAng" val="6"/>
                              <dgm:param type="spanAng" val="90"/>
                              <dgm:param type="ctrShpMap" val="fNode"/>
                            </dgm:alg>
                          </dgm:if>
                          <dgm:else name="Name180">
                            <dgm:alg type="cycle">
                              <dgm:param type="stAng" val="0"/>
                              <dgm:param type="spanAng" val="360"/>
                              <dgm:param type="ctrShpMap" val="fNode"/>
                            </dgm:alg>
                          </dgm:else>
                        </dgm:choose>
                      </dgm:if>
                      <dgm:else name="Name181"/>
                    </dgm:choose>
                  </dgm:if>
                  <dgm:else name="Name182">
                    <dgm:choose name="Name183">
                      <dgm:if name="Name184" axis="ch" ptType="node" func="cnt" op="equ" val="2">
                        <dgm:choose name="Name185">
                          <dgm:if name="Name186" axis="ch ch" ptType="node node" st="2 1" cnt="1 0" func="cnt" op="equ" val="1">
                            <dgm:alg type="cycle">
                              <dgm:param type="stAng" val="180"/>
                              <dgm:param type="ctrShpMap" val="fNode"/>
                            </dgm:alg>
                          </dgm:if>
                          <dgm:if name="Name187" axis="ch ch" ptType="node node" st="2 1" cnt="1 0" func="cnt" op="equ" val="2">
                            <dgm:alg type="cycle">
                              <dgm:param type="stAng" val="225"/>
                              <dgm:param type="spanAng" val="-90"/>
                              <dgm:param type="ctrShpMap" val="fNode"/>
                            </dgm:alg>
                          </dgm:if>
                          <dgm:else name="Name188">
                            <dgm:alg type="cycle">
                              <dgm:param type="stAng" val="270"/>
                              <dgm:param type="spanAng" val="-180"/>
                              <dgm:param type="ctrShpMap" val="fNode"/>
                            </dgm:alg>
                          </dgm:else>
                        </dgm:choose>
                      </dgm:if>
                      <dgm:if name="Name189" axis="ch" ptType="node" func="cnt" op="equ" val="3">
                        <dgm:choose name="Name190">
                          <dgm:if name="Name191" axis="ch ch" ptType="node node" st="2 1" cnt="1 0" func="cnt" op="equ" val="1">
                            <dgm:alg type="cycle">
                              <dgm:param type="stAng" val="240"/>
                              <dgm:param type="ctrShpMap" val="fNode"/>
                              <dgm:param type="horzAlign" val="l"/>
                              <dgm:param type="vertAlign" val="b"/>
                            </dgm:alg>
                          </dgm:if>
                          <dgm:if name="Name192" axis="ch ch" ptType="node node" st="2 1" cnt="1 0" func="cnt" op="equ" val="2">
                            <dgm:alg type="cycle">
                              <dgm:param type="stAng" val="285"/>
                              <dgm:param type="spanAng" val="-90"/>
                              <dgm:param type="ctrShpMap" val="fNode"/>
                              <dgm:param type="horzAlign" val="l"/>
                              <dgm:param type="vertAlign" val="b"/>
                            </dgm:alg>
                          </dgm:if>
                          <dgm:else name="Name193">
                            <dgm:alg type="cycle">
                              <dgm:param type="stAng" val="330"/>
                              <dgm:param type="spanAng" val="-180"/>
                              <dgm:param type="ctrShpMap" val="fNode"/>
                            </dgm:alg>
                          </dgm:else>
                        </dgm:choose>
                      </dgm:if>
                      <dgm:if name="Name194" axis="ch" ptType="node" func="cnt" op="equ" val="4">
                        <dgm:choose name="Name195">
                          <dgm:if name="Name196" axis="ch ch" ptType="node node" st="2 1" cnt="1 0" func="cnt" op="equ" val="1">
                            <dgm:alg type="cycle">
                              <dgm:param type="stAng" val="270"/>
                              <dgm:param type="ctrShpMap" val="fNode"/>
                            </dgm:alg>
                          </dgm:if>
                          <dgm:if name="Name197" axis="ch ch" ptType="node node" st="2 1" cnt="1 0" func="cnt" op="equ" val="2">
                            <dgm:alg type="cycle">
                              <dgm:param type="stAng" val="315"/>
                              <dgm:param type="spanAng" val="-90"/>
                              <dgm:param type="ctrShpMap" val="fNode"/>
                            </dgm:alg>
                          </dgm:if>
                          <dgm:else name="Name198">
                            <dgm:alg type="cycle">
                              <dgm:param type="stAng" val="337.5"/>
                              <dgm:param type="spanAng" val="-135"/>
                              <dgm:param type="ctrShpMap" val="fNode"/>
                            </dgm:alg>
                          </dgm:else>
                        </dgm:choose>
                      </dgm:if>
                      <dgm:if name="Name199" axis="ch" ptType="node" func="cnt" op="equ" val="5">
                        <dgm:choose name="Name200">
                          <dgm:if name="Name201" axis="ch ch" ptType="node node" st="2 1" cnt="1 0" func="cnt" op="equ" val="1">
                            <dgm:alg type="cycle">
                              <dgm:param type="stAng" val="288"/>
                              <dgm:param type="ctrShpMap" val="fNode"/>
                            </dgm:alg>
                          </dgm:if>
                          <dgm:if name="Name202" axis="ch ch" ptType="node node" st="2 1" cnt="1 0" func="cnt" op="equ" val="2">
                            <dgm:alg type="cycle">
                              <dgm:param type="stAng" val="333"/>
                              <dgm:param type="spanAng" val="-90"/>
                              <dgm:param type="ctrShpMap" val="fNode"/>
                            </dgm:alg>
                          </dgm:if>
                          <dgm:else name="Name203">
                            <dgm:alg type="cycle">
                              <dgm:param type="stAng" val="0"/>
                              <dgm:param type="spanAng" val="-360"/>
                              <dgm:param type="ctrShpMap" val="fNode"/>
                            </dgm:alg>
                          </dgm:else>
                        </dgm:choose>
                      </dgm:if>
                      <dgm:if name="Name204" axis="ch" ptType="node" func="cnt" op="equ" val="6">
                        <dgm:choose name="Name205">
                          <dgm:if name="Name206" axis="ch ch" ptType="node node" st="2 1" cnt="1 0" func="cnt" op="equ" val="1">
                            <dgm:alg type="cycle">
                              <dgm:param type="stAng" val="300"/>
                              <dgm:param type="ctrShpMap" val="fNode"/>
                            </dgm:alg>
                          </dgm:if>
                          <dgm:if name="Name207" axis="ch ch" ptType="node node" st="2 1" cnt="1 0" func="cnt" op="equ" val="2">
                            <dgm:alg type="cycle">
                              <dgm:param type="stAng" val="345"/>
                              <dgm:param type="spanAng" val="-90"/>
                              <dgm:param type="ctrShpMap" val="fNode"/>
                            </dgm:alg>
                          </dgm:if>
                          <dgm:else name="Name208">
                            <dgm:alg type="cycle">
                              <dgm:param type="stAng" val="0"/>
                              <dgm:param type="spanAng" val="-360"/>
                              <dgm:param type="ctrShpMap" val="fNode"/>
                            </dgm:alg>
                          </dgm:else>
                        </dgm:choose>
                      </dgm:if>
                      <dgm:if name="Name209" axis="ch" ptType="node" func="cnt" op="gte" val="7">
                        <dgm:choose name="Name210">
                          <dgm:if name="Name211" axis="ch ch" ptType="node node" st="2 1" cnt="1 0" func="cnt" op="equ" val="1">
                            <dgm:alg type="cycle">
                              <dgm:param type="stAng" val="308"/>
                              <dgm:param type="ctrShpMap" val="fNode"/>
                            </dgm:alg>
                          </dgm:if>
                          <dgm:if name="Name212" axis="ch ch" ptType="node node" st="2 1" cnt="1 0" func="cnt" op="equ" val="2">
                            <dgm:alg type="cycle">
                              <dgm:param type="stAng" val="353"/>
                              <dgm:param type="spanAng" val="-90"/>
                              <dgm:param type="ctrShpMap" val="fNode"/>
                            </dgm:alg>
                          </dgm:if>
                          <dgm:else name="Name213">
                            <dgm:alg type="cycle">
                              <dgm:param type="stAng" val="0"/>
                              <dgm:param type="spanAng" val="-360"/>
                              <dgm:param type="ctrShpMap" val="fNode"/>
                            </dgm:alg>
                          </dgm:else>
                        </dgm:choose>
                      </dgm:if>
                      <dgm:else name="Name214"/>
                    </dgm:choose>
                  </dgm:else>
                </dgm:choose>
                <dgm:shape xmlns:r="http://schemas.openxmlformats.org/officeDocument/2006/relationships" r:blip="">
                  <dgm:adjLst/>
                </dgm:shape>
                <dgm:presOf/>
                <dgm:constrLst>
                  <dgm:constr type="sp" refType="w" fact="0.1"/>
                  <dgm:constr type="sibSp" refType="w" fact="0.1"/>
                </dgm:constrLst>
                <dgm:forEach name="Name215" axis="ch" ptType="node" st="2" cnt="1">
                  <dgm:layoutNode name="childCenter2"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16" axis="ch">
                    <dgm:forEach name="Name217" axis="self" ptType="parTrans">
                      <dgm:layoutNode name="Name218">
                        <dgm:alg type="conn">
                          <dgm:param type="dim" val="1D"/>
                          <dgm:param type="begSty" val="noArr"/>
                          <dgm:param type="endSty" val="noArr"/>
                          <dgm:param type="begPts" val="auto"/>
                          <dgm:param type="endPts" val="auto"/>
                        </dgm:alg>
                        <dgm:shape xmlns:r="http://schemas.openxmlformats.org/officeDocument/2006/relationships" type="conn" r:blip="">
                          <dgm:adjLst/>
                        </dgm:shape>
                        <dgm:presOf axis="self"/>
                        <dgm:constrLst>
                          <dgm:constr type="begPad"/>
                          <dgm:constr type="endPad"/>
                        </dgm:constrLst>
                      </dgm:layoutNode>
                    </dgm:forEach>
                    <dgm:forEach name="Name219" axis="self" ptType="node">
                      <dgm:layoutNode name="text2"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20" axis="ch" ptType="parTrans" st="2" cnt="1">
                <dgm:layoutNode name="Name221">
                  <dgm:alg type="conn">
                    <dgm:param type="srcNode" val="textCenter"/>
                    <dgm:param type="dstNode" val="childCenter2"/>
                    <dgm:param type="dim" val="1D"/>
                    <dgm:param type="endSty" val="noArr"/>
                    <dgm:param type="begPts" val="auto"/>
                    <dgm:param type="endPts" val="auto"/>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22"/>
          </dgm:choose>
          <dgm:choose name="Name223">
            <dgm:if name="Name224" axis="ch" ptType="node" func="cnt" op="gte" val="3">
              <dgm:layoutNode name="cycle_3">
                <dgm:choose name="Name225">
                  <dgm:if name="Name226" func="var" arg="dir" op="equ" val="norm">
                    <dgm:choose name="Name227">
                      <dgm:if name="Name228" axis="ch" ptType="node" func="cnt" op="equ" val="3">
                        <dgm:choose name="Name229">
                          <dgm:if name="Name230" axis="ch ch" ptType="node node" st="3 1" cnt="1 0" func="cnt" op="equ" val="1">
                            <dgm:alg type="cycle">
                              <dgm:param type="stAng" val="240"/>
                              <dgm:param type="ctrShpMap" val="fNode"/>
                              <dgm:param type="horzAlign" val="l"/>
                              <dgm:param type="vertAlign" val="b"/>
                            </dgm:alg>
                          </dgm:if>
                          <dgm:if name="Name231" axis="ch ch" ptType="node node" st="3 1" cnt="1 0" func="cnt" op="equ" val="2">
                            <dgm:alg type="cycle">
                              <dgm:param type="stAng" val="195"/>
                              <dgm:param type="spanAng" val="90"/>
                              <dgm:param type="ctrShpMap" val="fNode"/>
                              <dgm:param type="horzAlign" val="l"/>
                              <dgm:param type="vertAlign" val="b"/>
                            </dgm:alg>
                          </dgm:if>
                          <dgm:else name="Name232">
                            <dgm:alg type="cycle">
                              <dgm:param type="stAng" val="150"/>
                              <dgm:param type="spanAng" val="180"/>
                              <dgm:param type="ctrShpMap" val="fNode"/>
                            </dgm:alg>
                          </dgm:else>
                        </dgm:choose>
                      </dgm:if>
                      <dgm:if name="Name233" axis="ch" ptType="node" func="cnt" op="equ" val="4">
                        <dgm:choose name="Name234">
                          <dgm:if name="Name235" axis="ch ch" ptType="node node" st="3 1" cnt="1 0" func="cnt" op="equ" val="1">
                            <dgm:alg type="cycle">
                              <dgm:param type="stAng" val="180"/>
                              <dgm:param type="ctrShpMap" val="fNode"/>
                            </dgm:alg>
                          </dgm:if>
                          <dgm:if name="Name236" axis="ch ch" ptType="node node" st="3 1" cnt="1 0" func="cnt" op="equ" val="2">
                            <dgm:alg type="cycle">
                              <dgm:param type="stAng" val="135"/>
                              <dgm:param type="spanAng" val="90"/>
                              <dgm:param type="ctrShpMap" val="fNode"/>
                            </dgm:alg>
                          </dgm:if>
                          <dgm:else name="Name237">
                            <dgm:alg type="cycle">
                              <dgm:param type="stAng" val="112.5"/>
                              <dgm:param type="spanAng" val="135"/>
                              <dgm:param type="ctrShpMap" val="fNode"/>
                            </dgm:alg>
                          </dgm:else>
                        </dgm:choose>
                      </dgm:if>
                      <dgm:if name="Name238" axis="ch" ptType="node" func="cnt" op="equ" val="5">
                        <dgm:choose name="Name239">
                          <dgm:if name="Name240" axis="ch ch" ptType="node node" st="3 1" cnt="1 0" func="cnt" op="equ" val="1">
                            <dgm:alg type="cycle">
                              <dgm:param type="stAng" val="144"/>
                              <dgm:param type="ctrShpMap" val="fNode"/>
                            </dgm:alg>
                          </dgm:if>
                          <dgm:if name="Name241" axis="ch ch" ptType="node node" st="3 1" cnt="1 0" func="cnt" op="equ" val="2">
                            <dgm:alg type="cycle">
                              <dgm:param type="stAng" val="99"/>
                              <dgm:param type="spanAng" val="90"/>
                              <dgm:param type="ctrShpMap" val="fNode"/>
                            </dgm:alg>
                          </dgm:if>
                          <dgm:else name="Name242">
                            <dgm:alg type="cycle">
                              <dgm:param type="stAng" val="0"/>
                              <dgm:param type="spanAng" val="360"/>
                              <dgm:param type="ctrShpMap" val="fNode"/>
                            </dgm:alg>
                          </dgm:else>
                        </dgm:choose>
                      </dgm:if>
                      <dgm:if name="Name243" axis="ch" ptType="node" func="cnt" op="equ" val="6">
                        <dgm:choose name="Name244">
                          <dgm:if name="Name245" axis="ch ch" ptType="node node" st="3 1" cnt="1 0" func="cnt" op="equ" val="1">
                            <dgm:alg type="cycle">
                              <dgm:param type="stAng" val="120"/>
                              <dgm:param type="ctrShpMap" val="fNode"/>
                            </dgm:alg>
                          </dgm:if>
                          <dgm:if name="Name246" axis="ch ch" ptType="node node" st="3 1" cnt="1 0" func="cnt" op="equ" val="2">
                            <dgm:alg type="cycle">
                              <dgm:param type="stAng" val="75"/>
                              <dgm:param type="spanAng" val="90"/>
                              <dgm:param type="ctrShpMap" val="fNode"/>
                            </dgm:alg>
                          </dgm:if>
                          <dgm:else name="Name247">
                            <dgm:alg type="cycle">
                              <dgm:param type="stAng" val="0"/>
                              <dgm:param type="spanAng" val="360"/>
                              <dgm:param type="ctrShpMap" val="fNode"/>
                            </dgm:alg>
                          </dgm:else>
                        </dgm:choose>
                      </dgm:if>
                      <dgm:if name="Name248" axis="ch" ptType="node" func="cnt" op="gte" val="7">
                        <dgm:choose name="Name249">
                          <dgm:if name="Name250" axis="ch ch" ptType="node node" st="3 1" cnt="1 0" func="cnt" op="equ" val="1">
                            <dgm:alg type="cycle">
                              <dgm:param type="stAng" val="102"/>
                              <dgm:param type="ctrShpMap" val="fNode"/>
                            </dgm:alg>
                          </dgm:if>
                          <dgm:if name="Name251" axis="ch ch" ptType="node node" st="3 1" cnt="1 0" func="cnt" op="equ" val="2">
                            <dgm:alg type="cycle">
                              <dgm:param type="stAng" val="57"/>
                              <dgm:param type="spanAng" val="90"/>
                              <dgm:param type="ctrShpMap" val="fNode"/>
                            </dgm:alg>
                          </dgm:if>
                          <dgm:else name="Name252">
                            <dgm:alg type="cycle">
                              <dgm:param type="stAng" val="0"/>
                              <dgm:param type="spanAng" val="360"/>
                              <dgm:param type="ctrShpMap" val="fNode"/>
                            </dgm:alg>
                          </dgm:else>
                        </dgm:choose>
                      </dgm:if>
                      <dgm:else name="Name253"/>
                    </dgm:choose>
                  </dgm:if>
                  <dgm:else name="Name254">
                    <dgm:choose name="Name255">
                      <dgm:if name="Name256" axis="ch" ptType="node" func="cnt" op="equ" val="3">
                        <dgm:choose name="Name257">
                          <dgm:if name="Name258" axis="ch ch" ptType="node node" st="3 1" cnt="1 0" func="cnt" op="equ" val="1">
                            <dgm:alg type="cycle">
                              <dgm:param type="stAng" val="120"/>
                              <dgm:param type="ctrShpMap" val="fNode"/>
                              <dgm:param type="horzAlign" val="r"/>
                              <dgm:param type="vertAlign" val="b"/>
                            </dgm:alg>
                          </dgm:if>
                          <dgm:if name="Name259" axis="ch ch" ptType="node node" st="3 1" cnt="1 0" func="cnt" op="equ" val="2">
                            <dgm:alg type="cycle">
                              <dgm:param type="stAng" val="165"/>
                              <dgm:param type="spanAng" val="-90"/>
                              <dgm:param type="ctrShpMap" val="fNode"/>
                              <dgm:param type="horzAlign" val="r"/>
                              <dgm:param type="vertAlign" val="b"/>
                            </dgm:alg>
                          </dgm:if>
                          <dgm:else name="Name260">
                            <dgm:alg type="cycle">
                              <dgm:param type="stAng" val="210"/>
                              <dgm:param type="spanAng" val="-180"/>
                              <dgm:param type="ctrShpMap" val="fNode"/>
                            </dgm:alg>
                          </dgm:else>
                        </dgm:choose>
                      </dgm:if>
                      <dgm:if name="Name261" axis="ch" ptType="node" func="cnt" op="equ" val="4">
                        <dgm:choose name="Name262">
                          <dgm:if name="Name263" axis="ch ch" ptType="node node" st="3 1" cnt="1 0" func="cnt" op="equ" val="1">
                            <dgm:alg type="cycle">
                              <dgm:param type="stAng" val="180"/>
                              <dgm:param type="ctrShpMap" val="fNode"/>
                            </dgm:alg>
                          </dgm:if>
                          <dgm:if name="Name264" axis="ch ch" ptType="node node" st="3 1" cnt="1 0" func="cnt" op="equ" val="2">
                            <dgm:alg type="cycle">
                              <dgm:param type="stAng" val="225"/>
                              <dgm:param type="spanAng" val="-90"/>
                              <dgm:param type="ctrShpMap" val="fNode"/>
                            </dgm:alg>
                          </dgm:if>
                          <dgm:else name="Name265">
                            <dgm:alg type="cycle">
                              <dgm:param type="stAng" val="247.5"/>
                              <dgm:param type="spanAng" val="-135"/>
                              <dgm:param type="ctrShpMap" val="fNode"/>
                            </dgm:alg>
                          </dgm:else>
                        </dgm:choose>
                      </dgm:if>
                      <dgm:if name="Name266" axis="ch" ptType="node" func="cnt" op="equ" val="5">
                        <dgm:choose name="Name267">
                          <dgm:if name="Name268" axis="ch ch" ptType="node node" st="3 1" cnt="1 0" func="cnt" op="equ" val="1">
                            <dgm:alg type="cycle">
                              <dgm:param type="stAng" val="216"/>
                              <dgm:param type="ctrShpMap" val="fNode"/>
                            </dgm:alg>
                          </dgm:if>
                          <dgm:if name="Name269" axis="ch ch" ptType="node node" st="3 1" cnt="1 0" func="cnt" op="equ" val="2">
                            <dgm:alg type="cycle">
                              <dgm:param type="stAng" val="261"/>
                              <dgm:param type="spanAng" val="-90"/>
                              <dgm:param type="ctrShpMap" val="fNode"/>
                            </dgm:alg>
                          </dgm:if>
                          <dgm:else name="Name270">
                            <dgm:alg type="cycle">
                              <dgm:param type="stAng" val="0"/>
                              <dgm:param type="spanAng" val="-360"/>
                              <dgm:param type="ctrShpMap" val="fNode"/>
                            </dgm:alg>
                          </dgm:else>
                        </dgm:choose>
                      </dgm:if>
                      <dgm:if name="Name271" axis="ch" ptType="node" func="cnt" op="equ" val="6">
                        <dgm:choose name="Name272">
                          <dgm:if name="Name273" axis="ch ch" ptType="node node" st="3 1" cnt="1 0" func="cnt" op="equ" val="1">
                            <dgm:alg type="cycle">
                              <dgm:param type="stAng" val="240"/>
                              <dgm:param type="ctrShpMap" val="fNode"/>
                            </dgm:alg>
                          </dgm:if>
                          <dgm:if name="Name274" axis="ch ch" ptType="node node" st="3 1" cnt="1 0" func="cnt" op="equ" val="2">
                            <dgm:alg type="cycle">
                              <dgm:param type="stAng" val="285"/>
                              <dgm:param type="spanAng" val="-90"/>
                              <dgm:param type="ctrShpMap" val="fNode"/>
                            </dgm:alg>
                          </dgm:if>
                          <dgm:else name="Name275">
                            <dgm:alg type="cycle">
                              <dgm:param type="stAng" val="0"/>
                              <dgm:param type="spanAng" val="-360"/>
                              <dgm:param type="ctrShpMap" val="fNode"/>
                            </dgm:alg>
                          </dgm:else>
                        </dgm:choose>
                      </dgm:if>
                      <dgm:if name="Name276" axis="ch" ptType="node" func="cnt" op="gte" val="7">
                        <dgm:choose name="Name277">
                          <dgm:if name="Name278" axis="ch ch" ptType="node node" st="3 1" cnt="1 0" func="cnt" op="equ" val="1">
                            <dgm:alg type="cycle">
                              <dgm:param type="stAng" val="257"/>
                              <dgm:param type="ctrShpMap" val="fNode"/>
                            </dgm:alg>
                          </dgm:if>
                          <dgm:if name="Name279" axis="ch ch" ptType="node node" st="3 1" cnt="1 0" func="cnt" op="equ" val="2">
                            <dgm:alg type="cycle">
                              <dgm:param type="stAng" val="302"/>
                              <dgm:param type="spanAng" val="-90"/>
                              <dgm:param type="ctrShpMap" val="fNode"/>
                            </dgm:alg>
                          </dgm:if>
                          <dgm:else name="Name280">
                            <dgm:alg type="cycle">
                              <dgm:param type="stAng" val="0"/>
                              <dgm:param type="spanAng" val="-360"/>
                              <dgm:param type="ctrShpMap" val="fNode"/>
                            </dgm:alg>
                          </dgm:else>
                        </dgm:choose>
                      </dgm:if>
                      <dgm:else name="Name281"/>
                    </dgm:choose>
                  </dgm:else>
                </dgm:choose>
                <dgm:shape xmlns:r="http://schemas.openxmlformats.org/officeDocument/2006/relationships" r:blip="">
                  <dgm:adjLst/>
                </dgm:shape>
                <dgm:presOf/>
                <dgm:constrLst>
                  <dgm:constr type="sp" refType="w" fact="0.1"/>
                  <dgm:constr type="sibSp" refType="w" fact="0.1"/>
                </dgm:constrLst>
                <dgm:forEach name="Name282" axis="ch" ptType="node" st="3" cnt="1">
                  <dgm:layoutNode name="childCenter3"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83" axis="ch">
                    <dgm:forEach name="Name284" axis="self" ptType="parTrans">
                      <dgm:layoutNode name="Name285">
                        <dgm:alg type="conn">
                          <dgm:param type="dim" val="1D"/>
                          <dgm:param type="begSty" val="noArr"/>
                          <dgm:param type="endSty" val="noArr"/>
                          <dgm:param type="begPts" val="auto"/>
                          <dgm:param type="endPts" val="auto"/>
                        </dgm:alg>
                        <dgm:shape xmlns:r="http://schemas.openxmlformats.org/officeDocument/2006/relationships" type="conn" r:blip="">
                          <dgm:adjLst/>
                        </dgm:shape>
                        <dgm:presOf axis="self"/>
                        <dgm:constrLst>
                          <dgm:constr type="begPad"/>
                          <dgm:constr type="endPad"/>
                        </dgm:constrLst>
                      </dgm:layoutNode>
                    </dgm:forEach>
                    <dgm:forEach name="Name286" axis="self" ptType="node">
                      <dgm:layoutNode name="text3"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87" axis="ch" ptType="parTrans" st="3" cnt="1">
                <dgm:layoutNode name="Name288">
                  <dgm:alg type="conn">
                    <dgm:param type="srcNode" val="textCenter"/>
                    <dgm:param type="dstNode" val="childCenter3"/>
                    <dgm:param type="dim" val="1D"/>
                    <dgm:param type="endSty" val="noArr"/>
                    <dgm:param type="begPts" val="auto"/>
                    <dgm:param type="endPts" val="auto"/>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89"/>
          </dgm:choose>
          <dgm:choose name="Name290">
            <dgm:if name="Name291" axis="ch" ptType="node" func="cnt" op="gte" val="4">
              <dgm:layoutNode name="cycle_4">
                <dgm:choose name="Name292">
                  <dgm:if name="Name293" func="var" arg="dir" op="equ" val="norm">
                    <dgm:choose name="Name294">
                      <dgm:if name="Name295" axis="ch" ptType="node" func="cnt" op="equ" val="4">
                        <dgm:choose name="Name296">
                          <dgm:if name="Name297" axis="ch ch" ptType="node node" st="4 1" cnt="1 0" func="cnt" op="equ" val="1">
                            <dgm:alg type="cycle">
                              <dgm:param type="stAng" val="270"/>
                              <dgm:param type="ctrShpMap" val="fNode"/>
                            </dgm:alg>
                          </dgm:if>
                          <dgm:if name="Name298" axis="ch ch" ptType="node node" st="4 1" cnt="1 0" func="cnt" op="equ" val="2">
                            <dgm:alg type="cycle">
                              <dgm:param type="stAng" val="225"/>
                              <dgm:param type="spanAng" val="90"/>
                              <dgm:param type="ctrShpMap" val="fNode"/>
                            </dgm:alg>
                          </dgm:if>
                          <dgm:else name="Name299">
                            <dgm:alg type="cycle">
                              <dgm:param type="stAng" val="202.5"/>
                              <dgm:param type="spanAng" val="135"/>
                              <dgm:param type="ctrShpMap" val="fNode"/>
                            </dgm:alg>
                          </dgm:else>
                        </dgm:choose>
                      </dgm:if>
                      <dgm:if name="Name300" axis="ch" ptType="node" func="cnt" op="equ" val="5">
                        <dgm:choose name="Name301">
                          <dgm:if name="Name302" axis="ch ch" ptType="node node" st="4 1" cnt="1 0" func="cnt" op="equ" val="1">
                            <dgm:alg type="cycle">
                              <dgm:param type="stAng" val="216"/>
                              <dgm:param type="ctrShpMap" val="fNode"/>
                            </dgm:alg>
                          </dgm:if>
                          <dgm:if name="Name303" axis="ch ch" ptType="node node" st="4 1" cnt="1 0" func="cnt" op="equ" val="2">
                            <dgm:alg type="cycle">
                              <dgm:param type="stAng" val="171"/>
                              <dgm:param type="spanAng" val="90"/>
                              <dgm:param type="ctrShpMap" val="fNode"/>
                            </dgm:alg>
                          </dgm:if>
                          <dgm:else name="Name304">
                            <dgm:alg type="cycle">
                              <dgm:param type="stAng" val="0"/>
                              <dgm:param type="spanAng" val="360"/>
                              <dgm:param type="ctrShpMap" val="fNode"/>
                            </dgm:alg>
                          </dgm:else>
                        </dgm:choose>
                      </dgm:if>
                      <dgm:if name="Name305" axis="ch" ptType="node" func="cnt" op="equ" val="6">
                        <dgm:choose name="Name306">
                          <dgm:if name="Name307" axis="ch ch" ptType="node node" st="4 1" cnt="1 0" func="cnt" op="equ" val="1">
                            <dgm:alg type="cycle">
                              <dgm:param type="stAng" val="180"/>
                              <dgm:param type="ctrShpMap" val="fNode"/>
                            </dgm:alg>
                          </dgm:if>
                          <dgm:if name="Name308" axis="ch ch" ptType="node node" st="4 1" cnt="1 0" func="cnt" op="equ" val="2">
                            <dgm:alg type="cycle">
                              <dgm:param type="stAng" val="135"/>
                              <dgm:param type="spanAng" val="90"/>
                              <dgm:param type="ctrShpMap" val="fNode"/>
                            </dgm:alg>
                          </dgm:if>
                          <dgm:else name="Name309">
                            <dgm:alg type="cycle">
                              <dgm:param type="stAng" val="0"/>
                              <dgm:param type="spanAng" val="360"/>
                              <dgm:param type="ctrShpMap" val="fNode"/>
                            </dgm:alg>
                          </dgm:else>
                        </dgm:choose>
                      </dgm:if>
                      <dgm:if name="Name310" axis="ch" ptType="node" func="cnt" op="gte" val="7">
                        <dgm:choose name="Name311">
                          <dgm:if name="Name312" axis="ch ch" ptType="node node" st="4 1" cnt="1 0" func="cnt" op="equ" val="1">
                            <dgm:alg type="cycle">
                              <dgm:param type="stAng" val="154"/>
                              <dgm:param type="ctrShpMap" val="fNode"/>
                            </dgm:alg>
                          </dgm:if>
                          <dgm:if name="Name313" axis="ch ch" ptType="node node" st="4 1" cnt="1 0" func="cnt" op="equ" val="2">
                            <dgm:alg type="cycle">
                              <dgm:param type="stAng" val="109"/>
                              <dgm:param type="spanAng" val="90"/>
                              <dgm:param type="ctrShpMap" val="fNode"/>
                            </dgm:alg>
                          </dgm:if>
                          <dgm:else name="Name314">
                            <dgm:alg type="cycle">
                              <dgm:param type="stAng" val="0"/>
                              <dgm:param type="spanAng" val="360"/>
                              <dgm:param type="ctrShpMap" val="fNode"/>
                            </dgm:alg>
                          </dgm:else>
                        </dgm:choose>
                      </dgm:if>
                      <dgm:else name="Name315"/>
                    </dgm:choose>
                  </dgm:if>
                  <dgm:else name="Name316">
                    <dgm:choose name="Name317">
                      <dgm:if name="Name318" axis="ch" ptType="node" func="cnt" op="equ" val="4">
                        <dgm:choose name="Name319">
                          <dgm:if name="Name320" axis="ch ch" ptType="node node" st="4 1" cnt="1 0" func="cnt" op="equ" val="1">
                            <dgm:alg type="cycle">
                              <dgm:param type="stAng" val="90"/>
                              <dgm:param type="ctrShpMap" val="fNode"/>
                            </dgm:alg>
                          </dgm:if>
                          <dgm:if name="Name321" axis="ch ch" ptType="node node" st="4 1" cnt="1 0" func="cnt" op="equ" val="2">
                            <dgm:alg type="cycle">
                              <dgm:param type="stAng" val="135"/>
                              <dgm:param type="spanAng" val="-90"/>
                              <dgm:param type="ctrShpMap" val="fNode"/>
                            </dgm:alg>
                          </dgm:if>
                          <dgm:else name="Name322">
                            <dgm:alg type="cycle">
                              <dgm:param type="stAng" val="157.5"/>
                              <dgm:param type="spanAng" val="-135"/>
                              <dgm:param type="ctrShpMap" val="fNode"/>
                            </dgm:alg>
                          </dgm:else>
                        </dgm:choose>
                      </dgm:if>
                      <dgm:if name="Name323" axis="ch" ptType="node" func="cnt" op="equ" val="5">
                        <dgm:choose name="Name324">
                          <dgm:if name="Name325" axis="ch ch" ptType="node node" st="4 1" cnt="1 0" func="cnt" op="equ" val="1">
                            <dgm:alg type="cycle">
                              <dgm:param type="stAng" val="144"/>
                              <dgm:param type="ctrShpMap" val="fNode"/>
                            </dgm:alg>
                          </dgm:if>
                          <dgm:if name="Name326" axis="ch ch" ptType="node node" st="4 1" cnt="1 0" func="cnt" op="equ" val="2">
                            <dgm:alg type="cycle">
                              <dgm:param type="stAng" val="189"/>
                              <dgm:param type="spanAng" val="-90"/>
                              <dgm:param type="ctrShpMap" val="fNode"/>
                            </dgm:alg>
                          </dgm:if>
                          <dgm:else name="Name327">
                            <dgm:alg type="cycle">
                              <dgm:param type="stAng" val="0"/>
                              <dgm:param type="spanAng" val="-360"/>
                              <dgm:param type="ctrShpMap" val="fNode"/>
                            </dgm:alg>
                          </dgm:else>
                        </dgm:choose>
                      </dgm:if>
                      <dgm:if name="Name328" axis="ch" ptType="node" func="cnt" op="equ" val="6">
                        <dgm:choose name="Name329">
                          <dgm:if name="Name330" axis="ch ch" ptType="node node" st="4 1" cnt="1 0" func="cnt" op="equ" val="1">
                            <dgm:alg type="cycle">
                              <dgm:param type="stAng" val="180"/>
                              <dgm:param type="ctrShpMap" val="fNode"/>
                            </dgm:alg>
                          </dgm:if>
                          <dgm:if name="Name331" axis="ch ch" ptType="node node" st="4 1" cnt="1 0" func="cnt" op="equ" val="2">
                            <dgm:alg type="cycle">
                              <dgm:param type="stAng" val="225"/>
                              <dgm:param type="spanAng" val="-90"/>
                              <dgm:param type="ctrShpMap" val="fNode"/>
                            </dgm:alg>
                          </dgm:if>
                          <dgm:else name="Name332">
                            <dgm:alg type="cycle">
                              <dgm:param type="stAng" val="0"/>
                              <dgm:param type="spanAng" val="-360"/>
                              <dgm:param type="ctrShpMap" val="fNode"/>
                            </dgm:alg>
                          </dgm:else>
                        </dgm:choose>
                      </dgm:if>
                      <dgm:if name="Name333" axis="ch" ptType="node" func="cnt" op="gte" val="7">
                        <dgm:choose name="Name334">
                          <dgm:if name="Name335" axis="ch ch" ptType="node node" st="4 1" cnt="1 0" func="cnt" op="equ" val="1">
                            <dgm:alg type="cycle">
                              <dgm:param type="stAng" val="205"/>
                              <dgm:param type="ctrShpMap" val="fNode"/>
                            </dgm:alg>
                          </dgm:if>
                          <dgm:if name="Name336" axis="ch ch" ptType="node node" st="4 1" cnt="1 0" func="cnt" op="equ" val="2">
                            <dgm:alg type="cycle">
                              <dgm:param type="stAng" val="250"/>
                              <dgm:param type="spanAng" val="-90"/>
                              <dgm:param type="ctrShpMap" val="fNode"/>
                            </dgm:alg>
                          </dgm:if>
                          <dgm:else name="Name337">
                            <dgm:alg type="cycle">
                              <dgm:param type="stAng" val="0"/>
                              <dgm:param type="spanAng" val="-360"/>
                              <dgm:param type="ctrShpMap" val="fNode"/>
                            </dgm:alg>
                          </dgm:else>
                        </dgm:choose>
                      </dgm:if>
                      <dgm:else name="Name338"/>
                    </dgm:choose>
                  </dgm:else>
                </dgm:choose>
                <dgm:shape xmlns:r="http://schemas.openxmlformats.org/officeDocument/2006/relationships" r:blip="">
                  <dgm:adjLst/>
                </dgm:shape>
                <dgm:presOf/>
                <dgm:constrLst>
                  <dgm:constr type="sp" refType="w" fact="0.1"/>
                  <dgm:constr type="sibSp" refType="w" fact="0.1"/>
                </dgm:constrLst>
                <dgm:forEach name="Name339" axis="ch" ptType="node" st="4" cnt="1">
                  <dgm:layoutNode name="childCenter4"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40" axis="ch">
                    <dgm:forEach name="Name341" axis="self" ptType="parTrans">
                      <dgm:layoutNode name="Name342">
                        <dgm:alg type="conn">
                          <dgm:param type="dim" val="1D"/>
                          <dgm:param type="begSty" val="noArr"/>
                          <dgm:param type="endSty" val="noArr"/>
                          <dgm:param type="begPts" val="auto"/>
                          <dgm:param type="endPts" val="auto"/>
                        </dgm:alg>
                        <dgm:shape xmlns:r="http://schemas.openxmlformats.org/officeDocument/2006/relationships" type="conn" r:blip="">
                          <dgm:adjLst/>
                        </dgm:shape>
                        <dgm:presOf axis="self"/>
                        <dgm:constrLst>
                          <dgm:constr type="begPad"/>
                          <dgm:constr type="endPad"/>
                        </dgm:constrLst>
                      </dgm:layoutNode>
                    </dgm:forEach>
                    <dgm:forEach name="Name343" axis="self" ptType="node">
                      <dgm:layoutNode name="text4"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44" axis="ch" ptType="parTrans" st="4" cnt="1">
                <dgm:layoutNode name="Name345">
                  <dgm:alg type="conn">
                    <dgm:param type="srcNode" val="textCenter"/>
                    <dgm:param type="dstNode" val="childCenter4"/>
                    <dgm:param type="dim" val="1D"/>
                    <dgm:param type="endSty" val="noArr"/>
                    <dgm:param type="begPts" val="auto"/>
                    <dgm:param type="endPts" val="auto"/>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46"/>
          </dgm:choose>
          <dgm:choose name="Name347">
            <dgm:if name="Name348" axis="ch" ptType="node" func="cnt" op="gte" val="5">
              <dgm:layoutNode name="cycle_5">
                <dgm:choose name="Name349">
                  <dgm:if name="Name350" func="var" arg="dir" op="equ" val="norm">
                    <dgm:choose name="Name351">
                      <dgm:if name="Name352" axis="ch" ptType="node" func="cnt" op="equ" val="5">
                        <dgm:choose name="Name353">
                          <dgm:if name="Name354" axis="ch ch" ptType="node node" st="5 1" cnt="1 0" func="cnt" op="equ" val="1">
                            <dgm:alg type="cycle">
                              <dgm:param type="stAng" val="288"/>
                              <dgm:param type="ctrShpMap" val="fNode"/>
                            </dgm:alg>
                          </dgm:if>
                          <dgm:if name="Name355" axis="ch ch" ptType="node node" st="5 1" cnt="1 0" func="cnt" op="equ" val="2">
                            <dgm:alg type="cycle">
                              <dgm:param type="stAng" val="243"/>
                              <dgm:param type="spanAng" val="90"/>
                              <dgm:param type="ctrShpMap" val="fNode"/>
                            </dgm:alg>
                          </dgm:if>
                          <dgm:else name="Name356">
                            <dgm:alg type="cycle">
                              <dgm:param type="stAng" val="0"/>
                              <dgm:param type="spanAng" val="360"/>
                              <dgm:param type="ctrShpMap" val="fNode"/>
                            </dgm:alg>
                          </dgm:else>
                        </dgm:choose>
                      </dgm:if>
                      <dgm:if name="Name357" axis="ch" ptType="node" func="cnt" op="equ" val="6">
                        <dgm:choose name="Name358">
                          <dgm:if name="Name359" axis="ch ch" ptType="node node" st="5 1" cnt="1 0" func="cnt" op="equ" val="1">
                            <dgm:alg type="cycle">
                              <dgm:param type="stAng" val="240"/>
                              <dgm:param type="ctrShpMap" val="fNode"/>
                            </dgm:alg>
                          </dgm:if>
                          <dgm:if name="Name360" axis="ch ch" ptType="node node" st="5 1" cnt="1 0" func="cnt" op="equ" val="2">
                            <dgm:alg type="cycle">
                              <dgm:param type="stAng" val="195"/>
                              <dgm:param type="spanAng" val="90"/>
                              <dgm:param type="ctrShpMap" val="fNode"/>
                            </dgm:alg>
                          </dgm:if>
                          <dgm:else name="Name361">
                            <dgm:alg type="cycle">
                              <dgm:param type="stAng" val="0"/>
                              <dgm:param type="spanAng" val="360"/>
                              <dgm:param type="ctrShpMap" val="fNode"/>
                            </dgm:alg>
                          </dgm:else>
                        </dgm:choose>
                      </dgm:if>
                      <dgm:if name="Name362" axis="ch" ptType="node" func="cnt" op="gte" val="7">
                        <dgm:choose name="Name363">
                          <dgm:if name="Name364" axis="ch ch" ptType="node node" st="5 1" cnt="1 0" func="cnt" op="equ" val="1">
                            <dgm:alg type="cycle">
                              <dgm:param type="stAng" val="205"/>
                              <dgm:param type="ctrShpMap" val="fNode"/>
                            </dgm:alg>
                          </dgm:if>
                          <dgm:if name="Name365" axis="ch ch" ptType="node node" st="5 1" cnt="1 0" func="cnt" op="equ" val="2">
                            <dgm:alg type="cycle">
                              <dgm:param type="stAng" val="160"/>
                              <dgm:param type="spanAng" val="90"/>
                              <dgm:param type="ctrShpMap" val="fNode"/>
                            </dgm:alg>
                          </dgm:if>
                          <dgm:else name="Name366">
                            <dgm:alg type="cycle">
                              <dgm:param type="stAng" val="0"/>
                              <dgm:param type="spanAng" val="360"/>
                              <dgm:param type="ctrShpMap" val="fNode"/>
                            </dgm:alg>
                          </dgm:else>
                        </dgm:choose>
                      </dgm:if>
                      <dgm:else name="Name367"/>
                    </dgm:choose>
                  </dgm:if>
                  <dgm:else name="Name368">
                    <dgm:choose name="Name369">
                      <dgm:if name="Name370" axis="ch" ptType="node" func="cnt" op="equ" val="5">
                        <dgm:choose name="Name371">
                          <dgm:if name="Name372" axis="ch ch" ptType="node node" st="5 1" cnt="1 0" func="cnt" op="equ" val="1">
                            <dgm:alg type="cycle">
                              <dgm:param type="stAng" val="72"/>
                              <dgm:param type="ctrShpMap" val="fNode"/>
                            </dgm:alg>
                          </dgm:if>
                          <dgm:if name="Name373" axis="ch ch" ptType="node node" st="5 1" cnt="1 0" func="cnt" op="equ" val="2">
                            <dgm:alg type="cycle">
                              <dgm:param type="stAng" val="117"/>
                              <dgm:param type="spanAng" val="-90"/>
                              <dgm:param type="ctrShpMap" val="fNode"/>
                            </dgm:alg>
                          </dgm:if>
                          <dgm:else name="Name374">
                            <dgm:alg type="cycle">
                              <dgm:param type="stAng" val="0"/>
                              <dgm:param type="spanAng" val="-360"/>
                              <dgm:param type="ctrShpMap" val="fNode"/>
                            </dgm:alg>
                          </dgm:else>
                        </dgm:choose>
                      </dgm:if>
                      <dgm:if name="Name375" axis="ch" ptType="node" func="cnt" op="equ" val="6">
                        <dgm:choose name="Name376">
                          <dgm:if name="Name377" axis="ch ch" ptType="node node" st="5 1" cnt="1 0" func="cnt" op="equ" val="1">
                            <dgm:alg type="cycle">
                              <dgm:param type="stAng" val="120"/>
                              <dgm:param type="ctrShpMap" val="fNode"/>
                            </dgm:alg>
                          </dgm:if>
                          <dgm:if name="Name378" axis="ch ch" ptType="node node" st="5 1" cnt="1 0" func="cnt" op="equ" val="2">
                            <dgm:alg type="cycle">
                              <dgm:param type="stAng" val="165"/>
                              <dgm:param type="spanAng" val="-90"/>
                              <dgm:param type="ctrShpMap" val="fNode"/>
                            </dgm:alg>
                          </dgm:if>
                          <dgm:else name="Name379">
                            <dgm:alg type="cycle">
                              <dgm:param type="stAng" val="0"/>
                              <dgm:param type="spanAng" val="-360"/>
                              <dgm:param type="ctrShpMap" val="fNode"/>
                            </dgm:alg>
                          </dgm:else>
                        </dgm:choose>
                      </dgm:if>
                      <dgm:if name="Name380" axis="ch" ptType="node" func="cnt" op="gte" val="7">
                        <dgm:choose name="Name381">
                          <dgm:if name="Name382" axis="ch ch" ptType="node node" st="5 1" cnt="1 0" func="cnt" op="equ" val="1">
                            <dgm:alg type="cycle">
                              <dgm:param type="stAng" val="154"/>
                              <dgm:param type="ctrShpMap" val="fNode"/>
                            </dgm:alg>
                          </dgm:if>
                          <dgm:if name="Name383" axis="ch ch" ptType="node node" st="5 1" cnt="1 0" func="cnt" op="equ" val="2">
                            <dgm:alg type="cycle">
                              <dgm:param type="stAng" val="199"/>
                              <dgm:param type="spanAng" val="-90"/>
                              <dgm:param type="ctrShpMap" val="fNode"/>
                            </dgm:alg>
                          </dgm:if>
                          <dgm:else name="Name384">
                            <dgm:alg type="cycle">
                              <dgm:param type="stAng" val="0"/>
                              <dgm:param type="spanAng" val="-360"/>
                              <dgm:param type="ctrShpMap" val="fNode"/>
                            </dgm:alg>
                          </dgm:else>
                        </dgm:choose>
                      </dgm:if>
                      <dgm:else name="Name385"/>
                    </dgm:choose>
                  </dgm:else>
                </dgm:choose>
                <dgm:shape xmlns:r="http://schemas.openxmlformats.org/officeDocument/2006/relationships" r:blip="">
                  <dgm:adjLst/>
                </dgm:shape>
                <dgm:presOf/>
                <dgm:constrLst>
                  <dgm:constr type="sp" refType="w" fact="0.1"/>
                  <dgm:constr type="sibSp" refType="w" fact="0.1"/>
                </dgm:constrLst>
                <dgm:forEach name="Name386" axis="ch" ptType="node" st="5" cnt="1">
                  <dgm:layoutNode name="childCenter5"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87" axis="ch">
                    <dgm:forEach name="Name388" axis="self" ptType="parTrans">
                      <dgm:layoutNode name="Name389">
                        <dgm:alg type="conn">
                          <dgm:param type="dim" val="1D"/>
                          <dgm:param type="begSty" val="noArr"/>
                          <dgm:param type="endSty" val="noArr"/>
                          <dgm:param type="begPts" val="auto"/>
                          <dgm:param type="endPts" val="auto"/>
                        </dgm:alg>
                        <dgm:shape xmlns:r="http://schemas.openxmlformats.org/officeDocument/2006/relationships" type="conn" r:blip="">
                          <dgm:adjLst/>
                        </dgm:shape>
                        <dgm:presOf axis="self"/>
                        <dgm:constrLst>
                          <dgm:constr type="begPad"/>
                          <dgm:constr type="endPad"/>
                        </dgm:constrLst>
                      </dgm:layoutNode>
                    </dgm:forEach>
                    <dgm:forEach name="Name390" axis="self" ptType="node">
                      <dgm:layoutNode name="text5"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91" axis="ch" ptType="parTrans" st="5" cnt="1">
                <dgm:layoutNode name="Name392">
                  <dgm:alg type="conn">
                    <dgm:param type="srcNode" val="textCenter"/>
                    <dgm:param type="dstNode" val="childCenter5"/>
                    <dgm:param type="dim" val="1D"/>
                    <dgm:param type="endSty" val="noArr"/>
                    <dgm:param type="begPts" val="auto"/>
                    <dgm:param type="endPts" val="auto"/>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93"/>
          </dgm:choose>
          <dgm:choose name="Name394">
            <dgm:if name="Name395" axis="ch" ptType="node" func="cnt" op="gte" val="6">
              <dgm:layoutNode name="cycle_6">
                <dgm:choose name="Name396">
                  <dgm:if name="Name397" func="var" arg="dir" op="equ" val="norm">
                    <dgm:choose name="Name398">
                      <dgm:if name="Name399" axis="ch" ptType="node" func="cnt" op="equ" val="6">
                        <dgm:choose name="Name400">
                          <dgm:if name="Name401" axis="ch ch" ptType="node node" st="6 1" cnt="1 0" func="cnt" op="equ" val="1">
                            <dgm:alg type="cycle">
                              <dgm:param type="stAng" val="300"/>
                              <dgm:param type="ctrShpMap" val="fNode"/>
                            </dgm:alg>
                          </dgm:if>
                          <dgm:if name="Name402" axis="ch ch" ptType="node node" st="6 1" cnt="1 0" func="cnt" op="equ" val="2">
                            <dgm:alg type="cycle">
                              <dgm:param type="stAng" val="255"/>
                              <dgm:param type="spanAng" val="90"/>
                              <dgm:param type="ctrShpMap" val="fNode"/>
                            </dgm:alg>
                          </dgm:if>
                          <dgm:else name="Name403">
                            <dgm:alg type="cycle">
                              <dgm:param type="stAng" val="0"/>
                              <dgm:param type="spanAng" val="360"/>
                              <dgm:param type="ctrShpMap" val="fNode"/>
                            </dgm:alg>
                          </dgm:else>
                        </dgm:choose>
                      </dgm:if>
                      <dgm:if name="Name404" axis="ch" ptType="node" func="cnt" op="gte" val="7">
                        <dgm:choose name="Name405">
                          <dgm:if name="Name406" axis="ch ch" ptType="node node" st="6 1" cnt="1 0" func="cnt" op="equ" val="1">
                            <dgm:alg type="cycle">
                              <dgm:param type="stAng" val="257"/>
                              <dgm:param type="ctrShpMap" val="fNode"/>
                            </dgm:alg>
                          </dgm:if>
                          <dgm:if name="Name407" axis="ch ch" ptType="node node" st="6 1" cnt="1 0" func="cnt" op="equ" val="2">
                            <dgm:alg type="cycle">
                              <dgm:param type="stAng" val="212"/>
                              <dgm:param type="spanAng" val="90"/>
                              <dgm:param type="ctrShpMap" val="fNode"/>
                            </dgm:alg>
                          </dgm:if>
                          <dgm:else name="Name408">
                            <dgm:alg type="cycle">
                              <dgm:param type="stAng" val="0"/>
                              <dgm:param type="spanAng" val="360"/>
                              <dgm:param type="ctrShpMap" val="fNode"/>
                            </dgm:alg>
                          </dgm:else>
                        </dgm:choose>
                      </dgm:if>
                      <dgm:else name="Name409"/>
                    </dgm:choose>
                  </dgm:if>
                  <dgm:else name="Name410">
                    <dgm:choose name="Name411">
                      <dgm:if name="Name412" axis="ch" ptType="node" func="cnt" op="equ" val="6">
                        <dgm:choose name="Name413">
                          <dgm:if name="Name414" axis="ch ch" ptType="node node" st="6 1" cnt="1 0" func="cnt" op="equ" val="1">
                            <dgm:alg type="cycle">
                              <dgm:param type="stAng" val="60"/>
                              <dgm:param type="ctrShpMap" val="fNode"/>
                            </dgm:alg>
                          </dgm:if>
                          <dgm:if name="Name415" axis="ch ch" ptType="node node" st="6 1" cnt="1 0" func="cnt" op="equ" val="2">
                            <dgm:alg type="cycle">
                              <dgm:param type="stAng" val="105"/>
                              <dgm:param type="spanAng" val="-90"/>
                              <dgm:param type="ctrShpMap" val="fNode"/>
                            </dgm:alg>
                          </dgm:if>
                          <dgm:else name="Name416">
                            <dgm:alg type="cycle">
                              <dgm:param type="stAng" val="0"/>
                              <dgm:param type="spanAng" val="-360"/>
                              <dgm:param type="ctrShpMap" val="fNode"/>
                            </dgm:alg>
                          </dgm:else>
                        </dgm:choose>
                      </dgm:if>
                      <dgm:if name="Name417" axis="ch" ptType="node" func="cnt" op="gte" val="7">
                        <dgm:choose name="Name418">
                          <dgm:if name="Name419" axis="ch ch" ptType="node node" st="6 1" cnt="1 0" func="cnt" op="equ" val="1">
                            <dgm:alg type="cycle">
                              <dgm:param type="stAng" val="102"/>
                              <dgm:param type="ctrShpMap" val="fNode"/>
                            </dgm:alg>
                          </dgm:if>
                          <dgm:if name="Name420" axis="ch ch" ptType="node node" st="6 1" cnt="1 0" func="cnt" op="equ" val="2">
                            <dgm:alg type="cycle">
                              <dgm:param type="stAng" val="147"/>
                              <dgm:param type="spanAng" val="-90"/>
                              <dgm:param type="ctrShpMap" val="fNode"/>
                            </dgm:alg>
                          </dgm:if>
                          <dgm:else name="Name421">
                            <dgm:alg type="cycle">
                              <dgm:param type="stAng" val="0"/>
                              <dgm:param type="spanAng" val="-360"/>
                              <dgm:param type="ctrShpMap" val="fNode"/>
                            </dgm:alg>
                          </dgm:else>
                        </dgm:choose>
                      </dgm:if>
                      <dgm:else name="Name422"/>
                    </dgm:choose>
                  </dgm:else>
                </dgm:choose>
                <dgm:shape xmlns:r="http://schemas.openxmlformats.org/officeDocument/2006/relationships" r:blip="">
                  <dgm:adjLst/>
                </dgm:shape>
                <dgm:presOf/>
                <dgm:constrLst>
                  <dgm:constr type="sp" refType="w" fact="0.1"/>
                  <dgm:constr type="sibSp" refType="w" fact="0.1"/>
                </dgm:constrLst>
                <dgm:forEach name="Name423" axis="ch" ptType="node" st="6" cnt="1">
                  <dgm:layoutNode name="childCenter6"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24" axis="ch">
                    <dgm:forEach name="Name425" axis="self" ptType="parTrans">
                      <dgm:layoutNode name="Name426">
                        <dgm:alg type="conn">
                          <dgm:param type="dim" val="1D"/>
                          <dgm:param type="begSty" val="noArr"/>
                          <dgm:param type="endSty" val="noArr"/>
                          <dgm:param type="begPts" val="auto"/>
                          <dgm:param type="endPts" val="auto"/>
                        </dgm:alg>
                        <dgm:shape xmlns:r="http://schemas.openxmlformats.org/officeDocument/2006/relationships" type="conn" r:blip="">
                          <dgm:adjLst/>
                        </dgm:shape>
                        <dgm:presOf axis="self"/>
                        <dgm:constrLst>
                          <dgm:constr type="begPad"/>
                          <dgm:constr type="endPad"/>
                        </dgm:constrLst>
                      </dgm:layoutNode>
                    </dgm:forEach>
                    <dgm:forEach name="Name427" axis="self" ptType="node">
                      <dgm:layoutNode name="text6"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28" axis="ch" ptType="parTrans" st="6" cnt="1">
                <dgm:layoutNode name="Name429">
                  <dgm:alg type="conn">
                    <dgm:param type="srcNode" val="textCenter"/>
                    <dgm:param type="dstNode" val="childCenter6"/>
                    <dgm:param type="dim" val="1D"/>
                    <dgm:param type="endSty" val="noArr"/>
                    <dgm:param type="begPts" val="auto"/>
                    <dgm:param type="endPts" val="auto"/>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30"/>
          </dgm:choose>
          <dgm:choose name="Name431">
            <dgm:if name="Name432" axis="ch" ptType="node" func="cnt" op="gte" val="7">
              <dgm:layoutNode name="cycle_7">
                <dgm:choose name="Name433">
                  <dgm:if name="Name434" func="var" arg="dir" op="equ" val="norm">
                    <dgm:choose name="Name435">
                      <dgm:if name="Name436" axis="ch" ptType="node" func="cnt" op="gte" val="7">
                        <dgm:choose name="Name437">
                          <dgm:if name="Name438" axis="ch ch" ptType="node node" st="7 1" cnt="1 0" func="cnt" op="equ" val="1">
                            <dgm:alg type="cycle">
                              <dgm:param type="stAng" val="308"/>
                              <dgm:param type="ctrShpMap" val="fNode"/>
                            </dgm:alg>
                          </dgm:if>
                          <dgm:if name="Name439" axis="ch ch" ptType="node node" st="7 1" cnt="1 0" func="cnt" op="equ" val="2">
                            <dgm:alg type="cycle">
                              <dgm:param type="stAng" val="263"/>
                              <dgm:param type="spanAng" val="90"/>
                              <dgm:param type="ctrShpMap" val="fNode"/>
                            </dgm:alg>
                          </dgm:if>
                          <dgm:else name="Name440">
                            <dgm:alg type="cycle">
                              <dgm:param type="stAng" val="0"/>
                              <dgm:param type="spanAng" val="360"/>
                              <dgm:param type="ctrShpMap" val="fNode"/>
                            </dgm:alg>
                          </dgm:else>
                        </dgm:choose>
                      </dgm:if>
                      <dgm:else name="Name441"/>
                    </dgm:choose>
                  </dgm:if>
                  <dgm:else name="Name442">
                    <dgm:choose name="Name443">
                      <dgm:if name="Name444" axis="ch" ptType="node" func="cnt" op="gte" val="7">
                        <dgm:choose name="Name445">
                          <dgm:if name="Name446" axis="ch ch" ptType="node node" st="7 1" cnt="1 0" func="cnt" op="equ" val="1">
                            <dgm:alg type="cycle">
                              <dgm:param type="stAng" val="51"/>
                              <dgm:param type="ctrShpMap" val="fNode"/>
                            </dgm:alg>
                          </dgm:if>
                          <dgm:if name="Name447" axis="ch ch" ptType="node node" st="7 1" cnt="1 0" func="cnt" op="equ" val="2">
                            <dgm:alg type="cycle">
                              <dgm:param type="stAng" val="96"/>
                              <dgm:param type="spanAng" val="-90"/>
                              <dgm:param type="ctrShpMap" val="fNode"/>
                            </dgm:alg>
                          </dgm:if>
                          <dgm:else name="Name448">
                            <dgm:alg type="cycle">
                              <dgm:param type="stAng" val="0"/>
                              <dgm:param type="spanAng" val="-360"/>
                              <dgm:param type="ctrShpMap" val="fNode"/>
                            </dgm:alg>
                          </dgm:else>
                        </dgm:choose>
                      </dgm:if>
                      <dgm:else name="Name449"/>
                    </dgm:choose>
                  </dgm:else>
                </dgm:choose>
                <dgm:shape xmlns:r="http://schemas.openxmlformats.org/officeDocument/2006/relationships" r:blip="">
                  <dgm:adjLst/>
                </dgm:shape>
                <dgm:presOf/>
                <dgm:constrLst>
                  <dgm:constr type="sp" refType="w" fact="0.1"/>
                  <dgm:constr type="sibSp" refType="w" fact="0.1"/>
                </dgm:constrLst>
                <dgm:forEach name="Name450" axis="ch" ptType="node" st="7" cnt="1">
                  <dgm:layoutNode name="childCenter7"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51" axis="ch">
                    <dgm:forEach name="Name452" axis="self" ptType="parTrans">
                      <dgm:layoutNode name="Name453">
                        <dgm:alg type="conn">
                          <dgm:param type="dim" val="1D"/>
                          <dgm:param type="begSty" val="noArr"/>
                          <dgm:param type="endSty" val="noArr"/>
                          <dgm:param type="begPts" val="auto"/>
                          <dgm:param type="endPts" val="auto"/>
                        </dgm:alg>
                        <dgm:shape xmlns:r="http://schemas.openxmlformats.org/officeDocument/2006/relationships" type="conn" r:blip="">
                          <dgm:adjLst/>
                        </dgm:shape>
                        <dgm:presOf axis="self"/>
                        <dgm:constrLst>
                          <dgm:constr type="begPad"/>
                          <dgm:constr type="endPad"/>
                        </dgm:constrLst>
                      </dgm:layoutNode>
                    </dgm:forEach>
                    <dgm:forEach name="Name454" axis="self" ptType="node">
                      <dgm:layoutNode name="text7"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55" axis="ch" ptType="parTrans" st="7" cnt="1">
                <dgm:layoutNode name="Name456">
                  <dgm:alg type="conn">
                    <dgm:param type="srcNode" val="textCenter"/>
                    <dgm:param type="dstNode" val="childCenter7"/>
                    <dgm:param type="dim" val="1D"/>
                    <dgm:param type="endSty" val="noArr"/>
                    <dgm:param type="begPts" val="auto"/>
                    <dgm:param type="endPts" val="auto"/>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5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8/layout/RadialCluster#2">
  <dgm:title val=""/>
  <dgm:desc val=""/>
  <dgm:catLst>
    <dgm:cat type="relationship" pri="19500"/>
    <dgm:cat type="cycle" pri="15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useDef="1">
    <dgm:dataModel>
      <dgm:ptLst/>
      <dgm:bg/>
      <dgm:whole/>
    </dgm:dataModel>
  </dgm:styleData>
  <dgm:clrData useDef="1">
    <dgm:dataModel>
      <dgm:ptLst/>
      <dgm:bg/>
      <dgm:whole/>
    </dgm:dataModel>
  </dgm:clrData>
  <dgm:layoutNode name="Name0">
    <dgm:varLst>
      <dgm:chMax val="1"/>
      <dgm:chPref val="1"/>
      <dgm:dir/>
      <dgm:animOne val="branch"/>
      <dgm:animLvl val="lvl"/>
    </dgm:varLst>
    <dgm:alg type="composite">
      <dgm:param type="ar" val="1"/>
    </dgm:alg>
    <dgm:shape xmlns:r="http://schemas.openxmlformats.org/officeDocument/2006/relationships" r:blip="">
      <dgm:adjLst/>
    </dgm:shape>
    <dgm:choose name="Name1">
      <dgm:if name="Name2" func="var" arg="dir" op="equ" val="norm">
        <dgm:choose name="Name3">
          <dgm:if name="Name4" axis="ch ch" ptType="node node" cnt="1 0" func="cnt" op="equ" val="1">
            <dgm:constrLst>
              <dgm:constr type="l" for="ch" forName="textCenter"/>
              <dgm:constr type="ctrY" for="ch" forName="textCenter" refType="h" fact="0.5"/>
              <dgm:constr type="w" for="ch" forName="textCenter" refType="w" fact="0.32"/>
              <dgm:constr type="h" for="ch" forName="textCenter" refType="w" refFor="ch" refForName="textCenter"/>
              <dgm:constr type="r" for="ch" forName="cycle_1" refType="w"/>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5" axis="ch ch" ptType="node node" cnt="1 0"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6" axis="ch ch" ptType="node node" cnt="1 0" func="cnt" op="equ" val="3">
            <dgm:choose name="Name7">
              <dgm:if name="Name8" axis="ch ch ch" ptType="node node node" st="1 2 0" cnt="1 1 0" func="cnt" op="equ" val="1">
                <dgm:choose name="Name9">
                  <dgm:if name="Name10"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12">
                <dgm:choose name="Name13">
                  <dgm:if name="Name14"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5">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16" axis="ch ch" ptType="node node" cnt="1 0"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r" for="ch" forName="cycle_2" refType="w"/>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l" for="ch" forName="cycle_4"/>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17" axis="ch ch" ptType="node node" cnt="1 0"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24"/>
              <dgm:constr type="w" for="ch" forName="cycle_2" refType="w" fact="0.33"/>
              <dgm:constr type="h" for="ch" forName="cycle_2" refType="w" refFor="ch" refForName="cycle_2"/>
              <dgm:constr type="r" for="ch" forName="cycle_3" refType="w" fact="0.89"/>
              <dgm:constr type="b" for="ch" forName="cycle_3" refType="h"/>
              <dgm:constr type="w" for="ch" forName="cycle_3" refType="w" fact="0.33"/>
              <dgm:constr type="h" for="ch" forName="cycle_3" refType="w" refFor="ch" refForName="cycle_3"/>
              <dgm:constr type="l" for="ch" forName="cycle_4" refType="w" fact="0.11"/>
              <dgm:constr type="b" for="ch" forName="cycle_4" refType="h"/>
              <dgm:constr type="w" for="ch" forName="cycle_4" refType="w" fact="0.33"/>
              <dgm:constr type="h" for="ch" forName="cycle_4" refType="w" refFor="ch" refForName="cycle_4"/>
              <dgm:constr type="l" for="ch" forName="cycle_5"/>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18" axis="ch ch" ptType="node node" cnt="1 0"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17"/>
              <dgm:constr type="w" for="ch" forName="cycle_2" refType="w" fact="0.33"/>
              <dgm:constr type="h" for="ch" forName="cycle_2" refType="w" refFor="ch" refForName="cycle_2"/>
              <dgm:constr type="r" for="ch" forName="cycle_3" refType="w"/>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l" for="ch" forName="cycle_5"/>
              <dgm:constr type="b" for="ch" forName="cycle_5" refType="h" fact="0.83"/>
              <dgm:constr type="w" for="ch" forName="cycle_5" refType="w" fact="0.33"/>
              <dgm:constr type="h" for="ch" forName="cycle_5" refType="w" refFor="ch" refForName="cycle_5"/>
              <dgm:constr type="l" for="ch" forName="cycle_6"/>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19">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r" for="ch" forName="cycle_2" refType="w" fact="0.938"/>
              <dgm:constr type="t" for="ch" forName="cycle_2" refType="h" fact="0.141"/>
              <dgm:constr type="w" for="ch" forName="cycle_2" refType="w" fact="0.263"/>
              <dgm:constr type="h" for="ch" forName="cycle_2" refType="w" refFor="ch" refForName="cycle_2"/>
              <dgm:constr type="r" for="ch" forName="cycle_3" refType="w"/>
              <dgm:constr type="b" for="ch" forName="cycle_3" refType="h" fact="0.74"/>
              <dgm:constr type="w" for="ch" forName="cycle_3" refType="w" fact="0.263"/>
              <dgm:constr type="h" for="ch" forName="cycle_3" refType="w" refFor="ch" refForName="cycle_3"/>
              <dgm:constr type="r" for="ch" forName="cycle_4" refType="w" fact="0.8"/>
              <dgm:constr type="b" for="ch" forName="cycle_4" refType="h"/>
              <dgm:constr type="w" for="ch" forName="cycle_4" refType="w" fact="0.263"/>
              <dgm:constr type="h" for="ch" forName="cycle_4" refType="w" refFor="ch" refForName="cycle_4"/>
              <dgm:constr type="l" for="ch" forName="cycle_5" refType="w" fact="0.2"/>
              <dgm:constr type="b" for="ch" forName="cycle_5" refType="h"/>
              <dgm:constr type="w" for="ch" forName="cycle_5" refType="w" fact="0.263"/>
              <dgm:constr type="h" for="ch" forName="cycle_5" refType="w" refFor="ch" refForName="cycle_5"/>
              <dgm:constr type="l" for="ch" forName="cycle_6"/>
              <dgm:constr type="b" for="ch" forName="cycle_6" refType="h" fact="0.74"/>
              <dgm:constr type="w" for="ch" forName="cycle_6" refType="w" fact="0.263"/>
              <dgm:constr type="h" for="ch" forName="cycle_6" refType="w" refFor="ch" refForName="cycle_6"/>
              <dgm:constr type="l" for="ch" forName="cycle_7" refType="w" fact="0.062"/>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if>
      <dgm:else name="Name20">
        <dgm:choose name="Name21">
          <dgm:if name="Name22" axis="ch ch" ptType="node node" func="cnt" op="equ" val="1">
            <dgm:constrLst>
              <dgm:constr type="r" for="ch" forName="textCenter" refType="w"/>
              <dgm:constr type="ctrY" for="ch" forName="textCenter" refType="h" fact="0.5"/>
              <dgm:constr type="w" for="ch" forName="textCenter" refType="w" fact="0.32"/>
              <dgm:constr type="h" for="ch" forName="textCenter" refType="w" refFor="ch" refForName="textCenter"/>
              <dgm:constr type="l" for="ch" forName="cycle_1"/>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23" axis="ch ch" ptType="node node"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24" axis="ch ch" ptType="node node" func="cnt" op="equ" val="3">
            <dgm:choose name="Name25">
              <dgm:if name="Name26" axis="ch ch ch" ptType="node node node" st="1 2 0" cnt="1 1 0" func="cnt" op="equ" val="1">
                <dgm:choose name="Name27">
                  <dgm:if name="Name28"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29">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30">
                <dgm:choose name="Name31">
                  <dgm:if name="Name32"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33">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34" axis="ch ch" ptType="node node"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l" for="ch" forName="cycle_2"/>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r" for="ch" forName="cycle_4" refType="w"/>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35" axis="ch ch" ptType="node node"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24"/>
              <dgm:constr type="w" for="ch" forName="cycle_2" refType="w" fact="0.33"/>
              <dgm:constr type="h" for="ch" forName="cycle_2" refType="w" refFor="ch" refForName="cycle_2"/>
              <dgm:constr type="l" for="ch" forName="cycle_3" refType="w" fact="0.11"/>
              <dgm:constr type="b" for="ch" forName="cycle_3" refType="h"/>
              <dgm:constr type="w" for="ch" forName="cycle_3" refType="w" fact="0.33"/>
              <dgm:constr type="h" for="ch" forName="cycle_3" refType="w" refFor="ch" refForName="cycle_3"/>
              <dgm:constr type="r" for="ch" forName="cycle_4" refType="w" fact="0.89"/>
              <dgm:constr type="b" for="ch" forName="cycle_4" refType="h"/>
              <dgm:constr type="w" for="ch" forName="cycle_4" refType="w" fact="0.33"/>
              <dgm:constr type="h" for="ch" forName="cycle_4" refType="w" refFor="ch" refForName="cycle_4"/>
              <dgm:constr type="r" for="ch" forName="cycle_5" refType="w"/>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36" axis="ch ch" ptType="node node"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17"/>
              <dgm:constr type="w" for="ch" forName="cycle_2" refType="w" fact="0.33"/>
              <dgm:constr type="h" for="ch" forName="cycle_2" refType="w" refFor="ch" refForName="cycle_2"/>
              <dgm:constr type="l" for="ch" forName="cycle_3"/>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r" for="ch" forName="cycle_5" refType="w"/>
              <dgm:constr type="b" for="ch" forName="cycle_5" refType="h" fact="0.83"/>
              <dgm:constr type="w" for="ch" forName="cycle_5" refType="w" fact="0.33"/>
              <dgm:constr type="h" for="ch" forName="cycle_5" refType="w" refFor="ch" refForName="cycle_5"/>
              <dgm:constr type="r" for="ch" forName="cycle_6" refType="w"/>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37">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l" for="ch" forName="cycle_2" refType="w" fact="0.062"/>
              <dgm:constr type="t" for="ch" forName="cycle_2" refType="h" fact="0.141"/>
              <dgm:constr type="w" for="ch" forName="cycle_2" refType="w" fact="0.263"/>
              <dgm:constr type="h" for="ch" forName="cycle_2" refType="w" refFor="ch" refForName="cycle_2"/>
              <dgm:constr type="l" for="ch" forName="cycle_3"/>
              <dgm:constr type="b" for="ch" forName="cycle_3" refType="h" fact="0.74"/>
              <dgm:constr type="w" for="ch" forName="cycle_3" refType="w" fact="0.263"/>
              <dgm:constr type="h" for="ch" forName="cycle_3" refType="w" refFor="ch" refForName="cycle_3"/>
              <dgm:constr type="l" for="ch" forName="cycle_4" refType="w" fact="0.2"/>
              <dgm:constr type="b" for="ch" forName="cycle_4" refType="h"/>
              <dgm:constr type="w" for="ch" forName="cycle_4" refType="w" fact="0.263"/>
              <dgm:constr type="h" for="ch" forName="cycle_4" refType="w" refFor="ch" refForName="cycle_4"/>
              <dgm:constr type="r" for="ch" forName="cycle_5" refType="w" fact="0.8"/>
              <dgm:constr type="b" for="ch" forName="cycle_5" refType="h"/>
              <dgm:constr type="w" for="ch" forName="cycle_5" refType="w" fact="0.263"/>
              <dgm:constr type="h" for="ch" forName="cycle_5" refType="w" refFor="ch" refForName="cycle_5"/>
              <dgm:constr type="r" for="ch" forName="cycle_6" refType="w"/>
              <dgm:constr type="b" for="ch" forName="cycle_6" refType="h" fact="0.74"/>
              <dgm:constr type="w" for="ch" forName="cycle_6" refType="w" fact="0.263"/>
              <dgm:constr type="h" for="ch" forName="cycle_6" refType="w" refFor="ch" refForName="cycle_6"/>
              <dgm:constr type="r" for="ch" forName="cycle_7" refType="w" fact="0.938"/>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else>
    </dgm:choose>
    <dgm:forEach name="Name38" axis="ch" ptType="node" cnt="1">
      <dgm:choose name="Name39">
        <dgm:if name="Name40" axis="des" func="maxDepth" op="lte" val="1">
          <dgm:layoutNode name="singleCycle">
            <dgm:choose name="Name41">
              <dgm:if name="Name42" axis="ch" ptType="node" func="cnt" op="equ" val="1">
                <dgm:choose name="Name43">
                  <dgm:if name="Name44" func="var" arg="dir" op="equ" val="norm">
                    <dgm:alg type="cycle">
                      <dgm:param type="stAng" val="90"/>
                      <dgm:param type="ctrShpMap" val="fNode"/>
                    </dgm:alg>
                  </dgm:if>
                  <dgm:else name="Name45">
                    <dgm:alg type="cycle">
                      <dgm:param type="stAng" val="-90"/>
                      <dgm:param type="spanAng" val="-360"/>
                      <dgm:param type="ctrShpMap" val="fNode"/>
                    </dgm:alg>
                  </dgm:else>
                </dgm:choose>
              </dgm:if>
              <dgm:else name="Name46">
                <dgm:choose name="Name47">
                  <dgm:if name="Name48" func="var" arg="dir" op="equ" val="norm">
                    <dgm:alg type="cycle">
                      <dgm:param type="ctrShpMap" val="fNode"/>
                    </dgm:alg>
                  </dgm:if>
                  <dgm:else name="Name49">
                    <dgm:alg type="cycle">
                      <dgm:param type="spanAng" val="-360"/>
                      <dgm:param type="ctrShpMap" val="fNode"/>
                    </dgm:alg>
                  </dgm:else>
                </dgm:choose>
              </dgm:else>
            </dgm:choose>
            <dgm:shape xmlns:r="http://schemas.openxmlformats.org/officeDocument/2006/relationships" r:blip="">
              <dgm:adjLst/>
            </dgm:shape>
            <dgm:presOf/>
            <dgm:choose name="Name50">
              <dgm:if name="Name51" axis="ch" ptType="node" func="cnt" op="equ" val="0">
                <dgm:constrLst>
                  <dgm:constr type="w" for="ch" forName="singleCenter" refType="w"/>
                  <dgm:constr type="h" for="ch" forName="singleCenter" refType="w" refFor="ch" refForName="singleCenter"/>
                </dgm:constrLst>
              </dgm:if>
              <dgm:if name="Name52" axis="ch" ptType="node" func="cnt" op="equ" val="1">
                <dgm:constrLst>
                  <dgm:constr type="w" for="ch" forName="singleCenter" refType="w" fact="0.5"/>
                  <dgm:constr type="h" for="ch" forName="singleCenter" refType="w" refFor="ch" refForName="singleCenter"/>
                  <dgm:constr type="userS" for="ch" ptType="node" refType="w" refFor="ch" refForName="singleCenter" fact="0.67"/>
                </dgm:constrLst>
              </dgm:if>
              <dgm:else name="Name53">
                <dgm:constrLst>
                  <dgm:constr type="w" for="ch" forName="singleCenter" refType="w" fact="0.3"/>
                  <dgm:constr type="h" for="ch" forName="singleCenter" refType="w" refFor="ch" refForName="singleCenter"/>
                  <dgm:constr type="userS" for="ch" ptType="node" refType="w" refFor="ch" refForName="singleCenter" fact="0.67"/>
                </dgm:constrLst>
              </dgm:else>
            </dgm:choose>
            <dgm:layoutNode name="singleCenter" styleLbl="node1">
              <dgm:varLst>
                <dgm:chMax val="7"/>
                <dgm:chPref val="7"/>
              </dgm:varLst>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54" axis="ch" cnt="21">
              <dgm:forEach name="Name55" axis="self" ptType="parTrans">
                <dgm:layoutNode name="Name56">
                  <dgm:alg type="conn">
                    <dgm:param type="dim" val="1D"/>
                    <dgm:param type="begSty" val="noArr"/>
                    <dgm:param type="endSty" val="noArr"/>
                    <dgm:param type="begPts" val="auto"/>
                    <dgm:param type="endPts" val="auto"/>
                  </dgm:alg>
                  <dgm:shape xmlns:r="http://schemas.openxmlformats.org/officeDocument/2006/relationships" type="conn" r:blip="">
                    <dgm:adjLst/>
                  </dgm:shape>
                  <dgm:presOf axis="self"/>
                  <dgm:constrLst>
                    <dgm:constr type="begPad"/>
                    <dgm:constr type="endPad"/>
                  </dgm:constrLst>
                </dgm:layoutNode>
              </dgm:forEach>
              <dgm:forEach name="Name57" axis="self" ptType="node">
                <dgm:layoutNode name="text0"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layoutNode>
        </dgm:if>
        <dgm:else name="Name58">
          <dgm:layoutNode name="textCenter" styleLbl="node1">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choose name="Name59">
            <dgm:if name="Name60" axis="ch" ptType="node" func="cnt" op="gte" val="1">
              <dgm:layoutNode name="cycle_1">
                <dgm:choose name="Name61">
                  <dgm:if name="Name62" func="var" arg="dir" op="equ" val="norm">
                    <dgm:choose name="Name63">
                      <dgm:if name="Name64" axis="ch" ptType="node" func="cnt" op="equ" val="1">
                        <dgm:choose name="Name65">
                          <dgm:if name="Name66" axis="ch ch" ptType="node node" st="1 1" cnt="1 0" func="cnt" op="equ" val="1">
                            <dgm:alg type="cycle">
                              <dgm:param type="stAng" val="90"/>
                              <dgm:param type="ctrShpMap" val="fNode"/>
                            </dgm:alg>
                          </dgm:if>
                          <dgm:if name="Name67" axis="ch ch" ptType="node node" st="1 1" cnt="1 0" func="cnt" op="equ" val="2">
                            <dgm:alg type="cycle">
                              <dgm:param type="stAng" val="45"/>
                              <dgm:param type="spanAng" val="90"/>
                              <dgm:param type="ctrShpMap" val="fNode"/>
                            </dgm:alg>
                          </dgm:if>
                          <dgm:else name="Name68">
                            <dgm:alg type="cycle">
                              <dgm:param type="stAng" val="0"/>
                              <dgm:param type="spanAng" val="180"/>
                              <dgm:param type="ctrShpMap" val="fNode"/>
                            </dgm:alg>
                          </dgm:else>
                        </dgm:choose>
                      </dgm:if>
                      <dgm:if name="Name69" axis="ch" ptType="node" func="cnt" op="equ" val="2">
                        <dgm:choose name="Name70">
                          <dgm:if name="Name71" axis="ch ch" ptType="node node" st="1 1" cnt="1 0" func="cnt" op="equ" val="1">
                            <dgm:alg type="cycle">
                              <dgm:param type="stAng" val="0"/>
                              <dgm:param type="ctrShpMap" val="fNode"/>
                            </dgm:alg>
                          </dgm:if>
                          <dgm:if name="Name72" axis="ch ch" ptType="node node" st="1 1" cnt="1 0" func="cnt" op="equ" val="2">
                            <dgm:alg type="cycle">
                              <dgm:param type="stAng" val="315"/>
                              <dgm:param type="spanAng" val="90"/>
                              <dgm:param type="ctrShpMap" val="fNode"/>
                            </dgm:alg>
                          </dgm:if>
                          <dgm:else name="Name73">
                            <dgm:alg type="cycle">
                              <dgm:param type="stAng" val="270"/>
                              <dgm:param type="spanAng" val="180"/>
                              <dgm:param type="ctrShpMap" val="fNode"/>
                            </dgm:alg>
                          </dgm:else>
                        </dgm:choose>
                      </dgm:if>
                      <dgm:if name="Name74" axis="ch" ptType="node" func="cnt" op="equ" val="3">
                        <dgm:choose name="Name75">
                          <dgm:if name="Name76" axis="ch ch" ptType="node node" st="1 1" cnt="1 0" func="cnt" op="equ" val="1">
                            <dgm:alg type="cycle">
                              <dgm:param type="stAng" val="0"/>
                              <dgm:param type="ctrShpMap" val="fNode"/>
                            </dgm:alg>
                          </dgm:if>
                          <dgm:if name="Name77" axis="ch ch" ptType="node node" st="1 1" cnt="1 0" func="cnt" op="equ" val="2">
                            <dgm:alg type="cycle">
                              <dgm:param type="stAng" val="315"/>
                              <dgm:param type="spanAng" val="90"/>
                              <dgm:param type="ctrShpMap" val="fNode"/>
                            </dgm:alg>
                          </dgm:if>
                          <dgm:else name="Name78">
                            <dgm:alg type="cycle">
                              <dgm:param type="stAng" val="270"/>
                              <dgm:param type="spanAng" val="180"/>
                              <dgm:param type="ctrShpMap" val="fNode"/>
                            </dgm:alg>
                          </dgm:else>
                        </dgm:choose>
                      </dgm:if>
                      <dgm:if name="Name79" axis="ch" ptType="node" func="cnt" op="equ" val="4">
                        <dgm:choose name="Name80">
                          <dgm:if name="Name81" axis="ch ch" ptType="node node" st="1 1" cnt="1 0" func="cnt" op="equ" val="1">
                            <dgm:alg type="cycle">
                              <dgm:param type="stAng" val="0"/>
                              <dgm:param type="ctrShpMap" val="fNode"/>
                            </dgm:alg>
                          </dgm:if>
                          <dgm:if name="Name82" axis="ch ch" ptType="node node" st="1 1" cnt="1 0" func="cnt" op="equ" val="2">
                            <dgm:alg type="cycle">
                              <dgm:param type="stAng" val="315"/>
                              <dgm:param type="spanAng" val="90"/>
                              <dgm:param type="ctrShpMap" val="fNode"/>
                            </dgm:alg>
                          </dgm:if>
                          <dgm:else name="Name83">
                            <dgm:alg type="cycle">
                              <dgm:param type="stAng" val="292.5"/>
                              <dgm:param type="spanAng" val="135"/>
                              <dgm:param type="ctrShpMap" val="fNode"/>
                            </dgm:alg>
                          </dgm:else>
                        </dgm:choose>
                      </dgm:if>
                      <dgm:if name="Name84" axis="ch" ptType="node" func="cnt" op="equ" val="5">
                        <dgm:choose name="Name85">
                          <dgm:if name="Name86" axis="ch ch" ptType="node node" st="1 1" cnt="1 0" func="cnt" op="equ" val="1">
                            <dgm:alg type="cycle">
                              <dgm:param type="stAng" val="0"/>
                              <dgm:param type="ctrShpMap" val="fNode"/>
                            </dgm:alg>
                          </dgm:if>
                          <dgm:if name="Name87" axis="ch ch" ptType="node node" st="1 1" cnt="1 0" func="cnt" op="equ" val="2">
                            <dgm:alg type="cycle">
                              <dgm:param type="stAng" val="315"/>
                              <dgm:param type="spanAng" val="90"/>
                              <dgm:param type="ctrShpMap" val="fNode"/>
                            </dgm:alg>
                          </dgm:if>
                          <dgm:else name="Name88">
                            <dgm:alg type="cycle">
                              <dgm:param type="stAng" val="0"/>
                              <dgm:param type="spanAng" val="360"/>
                              <dgm:param type="ctrShpMap" val="fNode"/>
                            </dgm:alg>
                          </dgm:else>
                        </dgm:choose>
                      </dgm:if>
                      <dgm:if name="Name89" axis="ch" ptType="node" func="cnt" op="equ" val="6">
                        <dgm:choose name="Name90">
                          <dgm:if name="Name91" axis="ch ch" ptType="node node" st="1 1" cnt="1 0" func="cnt" op="equ" val="1">
                            <dgm:alg type="cycle">
                              <dgm:param type="stAng" val="0"/>
                              <dgm:param type="ctrShpMap" val="fNode"/>
                            </dgm:alg>
                          </dgm:if>
                          <dgm:if name="Name92" axis="ch ch" ptType="node node" st="1 1" cnt="1 0" func="cnt" op="equ" val="2">
                            <dgm:alg type="cycle">
                              <dgm:param type="stAng" val="315"/>
                              <dgm:param type="spanAng" val="90"/>
                              <dgm:param type="ctrShpMap" val="fNode"/>
                            </dgm:alg>
                          </dgm:if>
                          <dgm:else name="Name93">
                            <dgm:alg type="cycle">
                              <dgm:param type="stAng" val="0"/>
                              <dgm:param type="spanAng" val="360"/>
                              <dgm:param type="ctrShpMap" val="fNode"/>
                            </dgm:alg>
                          </dgm:else>
                        </dgm:choose>
                      </dgm:if>
                      <dgm:if name="Name94" axis="ch" ptType="node" func="cnt" op="gte" val="7">
                        <dgm:choose name="Name95">
                          <dgm:if name="Name96" axis="ch ch" ptType="node node" st="1 1" cnt="1 0" func="cnt" op="equ" val="1">
                            <dgm:alg type="cycle">
                              <dgm:param type="stAng" val="0"/>
                              <dgm:param type="ctrShpMap" val="fNode"/>
                            </dgm:alg>
                          </dgm:if>
                          <dgm:if name="Name97" axis="ch ch" ptType="node node" st="1 1" cnt="1 0" func="cnt" op="equ" val="2">
                            <dgm:alg type="cycle">
                              <dgm:param type="stAng" val="315"/>
                              <dgm:param type="spanAng" val="90"/>
                              <dgm:param type="ctrShpMap" val="fNode"/>
                            </dgm:alg>
                          </dgm:if>
                          <dgm:else name="Name98">
                            <dgm:alg type="cycle">
                              <dgm:param type="stAng" val="0"/>
                              <dgm:param type="spanAng" val="360"/>
                              <dgm:param type="ctrShpMap" val="fNode"/>
                            </dgm:alg>
                          </dgm:else>
                        </dgm:choose>
                      </dgm:if>
                      <dgm:else name="Name99"/>
                    </dgm:choose>
                  </dgm:if>
                  <dgm:else name="Name100">
                    <dgm:choose name="Name101">
                      <dgm:if name="Name102" axis="ch" ptType="node" func="cnt" op="equ" val="1">
                        <dgm:choose name="Name103">
                          <dgm:if name="Name104" axis="ch ch" ptType="node node" st="1 1" cnt="1 0" func="cnt" op="equ" val="1">
                            <dgm:alg type="cycle">
                              <dgm:param type="stAng" val="270"/>
                              <dgm:param type="ctrShpMap" val="fNode"/>
                            </dgm:alg>
                          </dgm:if>
                          <dgm:if name="Name105" axis="ch ch" ptType="node node" st="1 1" cnt="1 0" func="cnt" op="equ" val="2">
                            <dgm:alg type="cycle">
                              <dgm:param type="stAng" val="315"/>
                              <dgm:param type="spanAng" val="-90"/>
                              <dgm:param type="ctrShpMap" val="fNode"/>
                            </dgm:alg>
                          </dgm:if>
                          <dgm:else name="Name106">
                            <dgm:alg type="cycle">
                              <dgm:param type="stAng" val="0"/>
                              <dgm:param type="spanAng" val="-180"/>
                              <dgm:param type="ctrShpMap" val="fNode"/>
                            </dgm:alg>
                          </dgm:else>
                        </dgm:choose>
                      </dgm:if>
                      <dgm:if name="Name107" axis="ch" ptType="node" func="cnt" op="equ" val="2">
                        <dgm:choose name="Name108">
                          <dgm:if name="Name109" axis="ch ch" ptType="node node" st="1 1" cnt="1 0" func="cnt" op="equ" val="1">
                            <dgm:alg type="cycle">
                              <dgm:param type="stAng" val="0"/>
                              <dgm:param type="ctrShpMap" val="fNode"/>
                            </dgm:alg>
                          </dgm:if>
                          <dgm:if name="Name110" axis="ch ch" ptType="node node" st="1 1" cnt="1 0" func="cnt" op="equ" val="2">
                            <dgm:alg type="cycle">
                              <dgm:param type="stAng" val="45"/>
                              <dgm:param type="spanAng" val="-90"/>
                              <dgm:param type="ctrShpMap" val="fNode"/>
                            </dgm:alg>
                          </dgm:if>
                          <dgm:else name="Name111">
                            <dgm:alg type="cycle">
                              <dgm:param type="stAng" val="90"/>
                              <dgm:param type="spanAng" val="-180"/>
                              <dgm:param type="ctrShpMap" val="fNode"/>
                            </dgm:alg>
                          </dgm:else>
                        </dgm:choose>
                      </dgm:if>
                      <dgm:if name="Name112" axis="ch" ptType="node" func="cnt" op="equ" val="3">
                        <dgm:choose name="Name113">
                          <dgm:if name="Name114" axis="ch ch" ptType="node node" st="1 1" cnt="1 0" func="cnt" op="equ" val="1">
                            <dgm:alg type="cycle">
                              <dgm:param type="stAng" val="0"/>
                              <dgm:param type="ctrShpMap" val="fNode"/>
                            </dgm:alg>
                          </dgm:if>
                          <dgm:if name="Name115" axis="ch ch" ptType="node node" st="1 1" cnt="1 0" func="cnt" op="equ" val="2">
                            <dgm:alg type="cycle">
                              <dgm:param type="stAng" val="45"/>
                              <dgm:param type="spanAng" val="-90"/>
                              <dgm:param type="ctrShpMap" val="fNode"/>
                            </dgm:alg>
                          </dgm:if>
                          <dgm:else name="Name116">
                            <dgm:alg type="cycle">
                              <dgm:param type="stAng" val="90"/>
                              <dgm:param type="spanAng" val="-180"/>
                              <dgm:param type="ctrShpMap" val="fNode"/>
                            </dgm:alg>
                          </dgm:else>
                        </dgm:choose>
                      </dgm:if>
                      <dgm:if name="Name117" axis="ch" ptType="node" func="cnt" op="equ" val="4">
                        <dgm:choose name="Name118">
                          <dgm:if name="Name119" axis="ch ch" ptType="node node" st="1 1" cnt="1 0" func="cnt" op="equ" val="1">
                            <dgm:alg type="cycle">
                              <dgm:param type="stAng" val="0"/>
                              <dgm:param type="ctrShpMap" val="fNode"/>
                            </dgm:alg>
                          </dgm:if>
                          <dgm:if name="Name120" axis="ch ch" ptType="node node" st="1 1" cnt="1 0" func="cnt" op="equ" val="2">
                            <dgm:alg type="cycle">
                              <dgm:param type="stAng" val="45"/>
                              <dgm:param type="spanAng" val="-90"/>
                              <dgm:param type="ctrShpMap" val="fNode"/>
                            </dgm:alg>
                          </dgm:if>
                          <dgm:else name="Name121">
                            <dgm:alg type="cycle">
                              <dgm:param type="stAng" val="67.5"/>
                              <dgm:param type="spanAng" val="-135"/>
                              <dgm:param type="ctrShpMap" val="fNode"/>
                            </dgm:alg>
                          </dgm:else>
                        </dgm:choose>
                      </dgm:if>
                      <dgm:if name="Name122" axis="ch" ptType="node" func="cnt" op="equ" val="5">
                        <dgm:choose name="Name123">
                          <dgm:if name="Name124" axis="ch ch" ptType="node node" st="1 1" cnt="1 0" func="cnt" op="equ" val="1">
                            <dgm:alg type="cycle">
                              <dgm:param type="stAng" val="0"/>
                              <dgm:param type="ctrShpMap" val="fNode"/>
                            </dgm:alg>
                          </dgm:if>
                          <dgm:if name="Name125" axis="ch ch" ptType="node node" st="1 1" cnt="1 0" func="cnt" op="equ" val="2">
                            <dgm:alg type="cycle">
                              <dgm:param type="stAng" val="45"/>
                              <dgm:param type="spanAng" val="-90"/>
                              <dgm:param type="ctrShpMap" val="fNode"/>
                            </dgm:alg>
                          </dgm:if>
                          <dgm:else name="Name126">
                            <dgm:alg type="cycle">
                              <dgm:param type="stAng" val="0"/>
                              <dgm:param type="spanAng" val="-360"/>
                              <dgm:param type="ctrShpMap" val="fNode"/>
                            </dgm:alg>
                          </dgm:else>
                        </dgm:choose>
                      </dgm:if>
                      <dgm:if name="Name127" axis="ch" ptType="node" func="cnt" op="equ" val="6">
                        <dgm:choose name="Name128">
                          <dgm:if name="Name129" axis="ch ch" ptType="node node" st="1 1" cnt="1 0" func="cnt" op="equ" val="1">
                            <dgm:alg type="cycle">
                              <dgm:param type="stAng" val="0"/>
                              <dgm:param type="ctrShpMap" val="fNode"/>
                            </dgm:alg>
                          </dgm:if>
                          <dgm:if name="Name130" axis="ch ch" ptType="node node" st="1 1" cnt="1 0" func="cnt" op="equ" val="2">
                            <dgm:alg type="cycle">
                              <dgm:param type="stAng" val="45"/>
                              <dgm:param type="spanAng" val="-90"/>
                              <dgm:param type="ctrShpMap" val="fNode"/>
                            </dgm:alg>
                          </dgm:if>
                          <dgm:else name="Name131">
                            <dgm:alg type="cycle">
                              <dgm:param type="stAng" val="0"/>
                              <dgm:param type="spanAng" val="-360"/>
                              <dgm:param type="ctrShpMap" val="fNode"/>
                            </dgm:alg>
                          </dgm:else>
                        </dgm:choose>
                      </dgm:if>
                      <dgm:if name="Name132" axis="ch" ptType="node" func="cnt" op="gte" val="7">
                        <dgm:choose name="Name133">
                          <dgm:if name="Name134" axis="ch ch" ptType="node node" st="1 1" cnt="1 0" func="cnt" op="equ" val="1">
                            <dgm:alg type="cycle">
                              <dgm:param type="stAng" val="0"/>
                              <dgm:param type="ctrShpMap" val="fNode"/>
                            </dgm:alg>
                          </dgm:if>
                          <dgm:if name="Name135" axis="ch ch" ptType="node node" st="1 1" cnt="1 0" func="cnt" op="equ" val="2">
                            <dgm:alg type="cycle">
                              <dgm:param type="stAng" val="45"/>
                              <dgm:param type="spanAng" val="-90"/>
                              <dgm:param type="ctrShpMap" val="fNode"/>
                            </dgm:alg>
                          </dgm:if>
                          <dgm:else name="Name136">
                            <dgm:alg type="cycle">
                              <dgm:param type="stAng" val="0"/>
                              <dgm:param type="spanAng" val="-360"/>
                              <dgm:param type="ctrShpMap" val="fNode"/>
                            </dgm:alg>
                          </dgm:else>
                        </dgm:choose>
                      </dgm:if>
                      <dgm:else name="Name137"/>
                    </dgm:choose>
                  </dgm:else>
                </dgm:choose>
                <dgm:shape xmlns:r="http://schemas.openxmlformats.org/officeDocument/2006/relationships" r:blip="">
                  <dgm:adjLst/>
                </dgm:shape>
                <dgm:presOf/>
                <dgm:constrLst>
                  <dgm:constr type="sp" refType="w" fact="0.1"/>
                  <dgm:constr type="sibSp" refType="w" fact="0.1"/>
                </dgm:constrLst>
                <dgm:forEach name="Name138" axis="ch" ptType="node" cnt="1">
                  <dgm:layoutNode name="childCenter1"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139" axis="ch">
                    <dgm:forEach name="Name140" axis="self" ptType="parTrans">
                      <dgm:layoutNode name="Name141">
                        <dgm:alg type="conn">
                          <dgm:param type="dim" val="1D"/>
                          <dgm:param type="begSty" val="noArr"/>
                          <dgm:param type="endSty" val="noArr"/>
                          <dgm:param type="begPts" val="auto"/>
                          <dgm:param type="endPts" val="auto"/>
                        </dgm:alg>
                        <dgm:shape xmlns:r="http://schemas.openxmlformats.org/officeDocument/2006/relationships" type="conn" r:blip="">
                          <dgm:adjLst/>
                        </dgm:shape>
                        <dgm:presOf axis="self"/>
                        <dgm:constrLst>
                          <dgm:constr type="begPad"/>
                          <dgm:constr type="endPad"/>
                        </dgm:constrLst>
                      </dgm:layoutNode>
                    </dgm:forEach>
                    <dgm:forEach name="Name142" axis="self" ptType="node">
                      <dgm:layoutNode name="text1"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143" axis="ch" ptType="parTrans" cnt="1">
                <dgm:layoutNode name="Name144">
                  <dgm:alg type="conn">
                    <dgm:param type="srcNode" val="textCenter"/>
                    <dgm:param type="dstNode" val="childCenter1"/>
                    <dgm:param type="dim" val="1D"/>
                    <dgm:param type="endSty" val="noArr"/>
                    <dgm:param type="begPts" val="auto"/>
                    <dgm:param type="endPts" val="auto"/>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145"/>
          </dgm:choose>
          <dgm:choose name="Name146">
            <dgm:if name="Name147" axis="ch" ptType="node" func="cnt" op="gte" val="2">
              <dgm:layoutNode name="cycle_2">
                <dgm:choose name="Name148">
                  <dgm:if name="Name149" func="var" arg="dir" op="equ" val="norm">
                    <dgm:choose name="Name150">
                      <dgm:if name="Name151" axis="ch" ptType="node" func="cnt" op="equ" val="2">
                        <dgm:choose name="Name152">
                          <dgm:if name="Name153" axis="ch ch" ptType="node node" st="2 1" cnt="1 0" func="cnt" op="equ" val="1">
                            <dgm:alg type="cycle">
                              <dgm:param type="stAng" val="180"/>
                              <dgm:param type="ctrShpMap" val="fNode"/>
                            </dgm:alg>
                          </dgm:if>
                          <dgm:if name="Name154" axis="ch ch" ptType="node node" st="2 1" cnt="1 0" func="cnt" op="equ" val="2">
                            <dgm:alg type="cycle">
                              <dgm:param type="stAng" val="135"/>
                              <dgm:param type="spanAng" val="90"/>
                              <dgm:param type="ctrShpMap" val="fNode"/>
                            </dgm:alg>
                          </dgm:if>
                          <dgm:else name="Name155">
                            <dgm:alg type="cycle">
                              <dgm:param type="stAng" val="90"/>
                              <dgm:param type="spanAng" val="180"/>
                              <dgm:param type="ctrShpMap" val="fNode"/>
                            </dgm:alg>
                          </dgm:else>
                        </dgm:choose>
                      </dgm:if>
                      <dgm:if name="Name156" axis="ch" ptType="node" func="cnt" op="equ" val="3">
                        <dgm:choose name="Name157">
                          <dgm:if name="Name158" axis="ch ch" ptType="node node" st="2 1" cnt="1 0" func="cnt" op="equ" val="1">
                            <dgm:alg type="cycle">
                              <dgm:param type="stAng" val="120"/>
                              <dgm:param type="ctrShpMap" val="fNode"/>
                              <dgm:param type="horzAlign" val="r"/>
                              <dgm:param type="vertAlign" val="b"/>
                            </dgm:alg>
                          </dgm:if>
                          <dgm:if name="Name159" axis="ch ch" ptType="node node" st="2 1" cnt="1 0" func="cnt" op="equ" val="2">
                            <dgm:alg type="cycle">
                              <dgm:param type="stAng" val="75"/>
                              <dgm:param type="spanAng" val="90"/>
                              <dgm:param type="ctrShpMap" val="fNode"/>
                              <dgm:param type="horzAlign" val="r"/>
                              <dgm:param type="vertAlign" val="b"/>
                            </dgm:alg>
                          </dgm:if>
                          <dgm:else name="Name160">
                            <dgm:alg type="cycle">
                              <dgm:param type="stAng" val="30"/>
                              <dgm:param type="spanAng" val="180"/>
                              <dgm:param type="ctrShpMap" val="fNode"/>
                            </dgm:alg>
                          </dgm:else>
                        </dgm:choose>
                      </dgm:if>
                      <dgm:if name="Name161" axis="ch" ptType="node" func="cnt" op="equ" val="4">
                        <dgm:choose name="Name162">
                          <dgm:if name="Name163" axis="ch ch" ptType="node node" st="2 1" cnt="1 0" func="cnt" op="equ" val="1">
                            <dgm:alg type="cycle">
                              <dgm:param type="stAng" val="90"/>
                              <dgm:param type="ctrShpMap" val="fNode"/>
                            </dgm:alg>
                          </dgm:if>
                          <dgm:if name="Name164" axis="ch ch" ptType="node node" st="2 1" cnt="1 0" func="cnt" op="equ" val="2">
                            <dgm:alg type="cycle">
                              <dgm:param type="stAng" val="45"/>
                              <dgm:param type="spanAng" val="90"/>
                              <dgm:param type="ctrShpMap" val="fNode"/>
                            </dgm:alg>
                          </dgm:if>
                          <dgm:else name="Name165">
                            <dgm:alg type="cycle">
                              <dgm:param type="stAng" val="22.5"/>
                              <dgm:param type="spanAng" val="135"/>
                              <dgm:param type="ctrShpMap" val="fNode"/>
                            </dgm:alg>
                          </dgm:else>
                        </dgm:choose>
                      </dgm:if>
                      <dgm:if name="Name166" axis="ch" ptType="node" func="cnt" op="equ" val="5">
                        <dgm:choose name="Name167">
                          <dgm:if name="Name168" axis="ch ch" ptType="node node" st="2 1" cnt="1 0" func="cnt" op="equ" val="1">
                            <dgm:alg type="cycle">
                              <dgm:param type="stAng" val="72"/>
                              <dgm:param type="ctrShpMap" val="fNode"/>
                            </dgm:alg>
                          </dgm:if>
                          <dgm:if name="Name169" axis="ch ch" ptType="node node" st="2 1" cnt="1 0" func="cnt" op="equ" val="2">
                            <dgm:alg type="cycle">
                              <dgm:param type="stAng" val="27"/>
                              <dgm:param type="spanAng" val="90"/>
                              <dgm:param type="ctrShpMap" val="fNode"/>
                            </dgm:alg>
                          </dgm:if>
                          <dgm:else name="Name170">
                            <dgm:alg type="cycle">
                              <dgm:param type="stAng" val="0"/>
                              <dgm:param type="spanAng" val="360"/>
                              <dgm:param type="ctrShpMap" val="fNode"/>
                            </dgm:alg>
                          </dgm:else>
                        </dgm:choose>
                      </dgm:if>
                      <dgm:if name="Name171" axis="ch" ptType="node" func="cnt" op="equ" val="6">
                        <dgm:choose name="Name172">
                          <dgm:if name="Name173" axis="ch ch" ptType="node node" st="2 1" cnt="1 0" func="cnt" op="equ" val="1">
                            <dgm:alg type="cycle">
                              <dgm:param type="stAng" val="60"/>
                              <dgm:param type="ctrShpMap" val="fNode"/>
                            </dgm:alg>
                          </dgm:if>
                          <dgm:if name="Name174" axis="ch ch" ptType="node node" st="2 1" cnt="1 0" func="cnt" op="equ" val="2">
                            <dgm:alg type="cycle">
                              <dgm:param type="stAng" val="15"/>
                              <dgm:param type="spanAng" val="90"/>
                              <dgm:param type="ctrShpMap" val="fNode"/>
                            </dgm:alg>
                          </dgm:if>
                          <dgm:else name="Name175">
                            <dgm:alg type="cycle">
                              <dgm:param type="stAng" val="0"/>
                              <dgm:param type="spanAng" val="360"/>
                              <dgm:param type="ctrShpMap" val="fNode"/>
                            </dgm:alg>
                          </dgm:else>
                        </dgm:choose>
                      </dgm:if>
                      <dgm:if name="Name176" axis="ch" ptType="node" func="cnt" op="gte" val="7">
                        <dgm:choose name="Name177">
                          <dgm:if name="Name178" axis="ch ch" ptType="node node" st="2 1" cnt="1 0" func="cnt" op="equ" val="1">
                            <dgm:alg type="cycle">
                              <dgm:param type="stAng" val="51"/>
                              <dgm:param type="ctrShpMap" val="fNode"/>
                            </dgm:alg>
                          </dgm:if>
                          <dgm:if name="Name179" axis="ch ch" ptType="node node" st="2 1" cnt="1 0" func="cnt" op="equ" val="2">
                            <dgm:alg type="cycle">
                              <dgm:param type="stAng" val="6"/>
                              <dgm:param type="spanAng" val="90"/>
                              <dgm:param type="ctrShpMap" val="fNode"/>
                            </dgm:alg>
                          </dgm:if>
                          <dgm:else name="Name180">
                            <dgm:alg type="cycle">
                              <dgm:param type="stAng" val="0"/>
                              <dgm:param type="spanAng" val="360"/>
                              <dgm:param type="ctrShpMap" val="fNode"/>
                            </dgm:alg>
                          </dgm:else>
                        </dgm:choose>
                      </dgm:if>
                      <dgm:else name="Name181"/>
                    </dgm:choose>
                  </dgm:if>
                  <dgm:else name="Name182">
                    <dgm:choose name="Name183">
                      <dgm:if name="Name184" axis="ch" ptType="node" func="cnt" op="equ" val="2">
                        <dgm:choose name="Name185">
                          <dgm:if name="Name186" axis="ch ch" ptType="node node" st="2 1" cnt="1 0" func="cnt" op="equ" val="1">
                            <dgm:alg type="cycle">
                              <dgm:param type="stAng" val="180"/>
                              <dgm:param type="ctrShpMap" val="fNode"/>
                            </dgm:alg>
                          </dgm:if>
                          <dgm:if name="Name187" axis="ch ch" ptType="node node" st="2 1" cnt="1 0" func="cnt" op="equ" val="2">
                            <dgm:alg type="cycle">
                              <dgm:param type="stAng" val="225"/>
                              <dgm:param type="spanAng" val="-90"/>
                              <dgm:param type="ctrShpMap" val="fNode"/>
                            </dgm:alg>
                          </dgm:if>
                          <dgm:else name="Name188">
                            <dgm:alg type="cycle">
                              <dgm:param type="stAng" val="270"/>
                              <dgm:param type="spanAng" val="-180"/>
                              <dgm:param type="ctrShpMap" val="fNode"/>
                            </dgm:alg>
                          </dgm:else>
                        </dgm:choose>
                      </dgm:if>
                      <dgm:if name="Name189" axis="ch" ptType="node" func="cnt" op="equ" val="3">
                        <dgm:choose name="Name190">
                          <dgm:if name="Name191" axis="ch ch" ptType="node node" st="2 1" cnt="1 0" func="cnt" op="equ" val="1">
                            <dgm:alg type="cycle">
                              <dgm:param type="stAng" val="240"/>
                              <dgm:param type="ctrShpMap" val="fNode"/>
                              <dgm:param type="horzAlign" val="l"/>
                              <dgm:param type="vertAlign" val="b"/>
                            </dgm:alg>
                          </dgm:if>
                          <dgm:if name="Name192" axis="ch ch" ptType="node node" st="2 1" cnt="1 0" func="cnt" op="equ" val="2">
                            <dgm:alg type="cycle">
                              <dgm:param type="stAng" val="285"/>
                              <dgm:param type="spanAng" val="-90"/>
                              <dgm:param type="ctrShpMap" val="fNode"/>
                              <dgm:param type="horzAlign" val="l"/>
                              <dgm:param type="vertAlign" val="b"/>
                            </dgm:alg>
                          </dgm:if>
                          <dgm:else name="Name193">
                            <dgm:alg type="cycle">
                              <dgm:param type="stAng" val="330"/>
                              <dgm:param type="spanAng" val="-180"/>
                              <dgm:param type="ctrShpMap" val="fNode"/>
                            </dgm:alg>
                          </dgm:else>
                        </dgm:choose>
                      </dgm:if>
                      <dgm:if name="Name194" axis="ch" ptType="node" func="cnt" op="equ" val="4">
                        <dgm:choose name="Name195">
                          <dgm:if name="Name196" axis="ch ch" ptType="node node" st="2 1" cnt="1 0" func="cnt" op="equ" val="1">
                            <dgm:alg type="cycle">
                              <dgm:param type="stAng" val="270"/>
                              <dgm:param type="ctrShpMap" val="fNode"/>
                            </dgm:alg>
                          </dgm:if>
                          <dgm:if name="Name197" axis="ch ch" ptType="node node" st="2 1" cnt="1 0" func="cnt" op="equ" val="2">
                            <dgm:alg type="cycle">
                              <dgm:param type="stAng" val="315"/>
                              <dgm:param type="spanAng" val="-90"/>
                              <dgm:param type="ctrShpMap" val="fNode"/>
                            </dgm:alg>
                          </dgm:if>
                          <dgm:else name="Name198">
                            <dgm:alg type="cycle">
                              <dgm:param type="stAng" val="337.5"/>
                              <dgm:param type="spanAng" val="-135"/>
                              <dgm:param type="ctrShpMap" val="fNode"/>
                            </dgm:alg>
                          </dgm:else>
                        </dgm:choose>
                      </dgm:if>
                      <dgm:if name="Name199" axis="ch" ptType="node" func="cnt" op="equ" val="5">
                        <dgm:choose name="Name200">
                          <dgm:if name="Name201" axis="ch ch" ptType="node node" st="2 1" cnt="1 0" func="cnt" op="equ" val="1">
                            <dgm:alg type="cycle">
                              <dgm:param type="stAng" val="288"/>
                              <dgm:param type="ctrShpMap" val="fNode"/>
                            </dgm:alg>
                          </dgm:if>
                          <dgm:if name="Name202" axis="ch ch" ptType="node node" st="2 1" cnt="1 0" func="cnt" op="equ" val="2">
                            <dgm:alg type="cycle">
                              <dgm:param type="stAng" val="333"/>
                              <dgm:param type="spanAng" val="-90"/>
                              <dgm:param type="ctrShpMap" val="fNode"/>
                            </dgm:alg>
                          </dgm:if>
                          <dgm:else name="Name203">
                            <dgm:alg type="cycle">
                              <dgm:param type="stAng" val="0"/>
                              <dgm:param type="spanAng" val="-360"/>
                              <dgm:param type="ctrShpMap" val="fNode"/>
                            </dgm:alg>
                          </dgm:else>
                        </dgm:choose>
                      </dgm:if>
                      <dgm:if name="Name204" axis="ch" ptType="node" func="cnt" op="equ" val="6">
                        <dgm:choose name="Name205">
                          <dgm:if name="Name206" axis="ch ch" ptType="node node" st="2 1" cnt="1 0" func="cnt" op="equ" val="1">
                            <dgm:alg type="cycle">
                              <dgm:param type="stAng" val="300"/>
                              <dgm:param type="ctrShpMap" val="fNode"/>
                            </dgm:alg>
                          </dgm:if>
                          <dgm:if name="Name207" axis="ch ch" ptType="node node" st="2 1" cnt="1 0" func="cnt" op="equ" val="2">
                            <dgm:alg type="cycle">
                              <dgm:param type="stAng" val="345"/>
                              <dgm:param type="spanAng" val="-90"/>
                              <dgm:param type="ctrShpMap" val="fNode"/>
                            </dgm:alg>
                          </dgm:if>
                          <dgm:else name="Name208">
                            <dgm:alg type="cycle">
                              <dgm:param type="stAng" val="0"/>
                              <dgm:param type="spanAng" val="-360"/>
                              <dgm:param type="ctrShpMap" val="fNode"/>
                            </dgm:alg>
                          </dgm:else>
                        </dgm:choose>
                      </dgm:if>
                      <dgm:if name="Name209" axis="ch" ptType="node" func="cnt" op="gte" val="7">
                        <dgm:choose name="Name210">
                          <dgm:if name="Name211" axis="ch ch" ptType="node node" st="2 1" cnt="1 0" func="cnt" op="equ" val="1">
                            <dgm:alg type="cycle">
                              <dgm:param type="stAng" val="308"/>
                              <dgm:param type="ctrShpMap" val="fNode"/>
                            </dgm:alg>
                          </dgm:if>
                          <dgm:if name="Name212" axis="ch ch" ptType="node node" st="2 1" cnt="1 0" func="cnt" op="equ" val="2">
                            <dgm:alg type="cycle">
                              <dgm:param type="stAng" val="353"/>
                              <dgm:param type="spanAng" val="-90"/>
                              <dgm:param type="ctrShpMap" val="fNode"/>
                            </dgm:alg>
                          </dgm:if>
                          <dgm:else name="Name213">
                            <dgm:alg type="cycle">
                              <dgm:param type="stAng" val="0"/>
                              <dgm:param type="spanAng" val="-360"/>
                              <dgm:param type="ctrShpMap" val="fNode"/>
                            </dgm:alg>
                          </dgm:else>
                        </dgm:choose>
                      </dgm:if>
                      <dgm:else name="Name214"/>
                    </dgm:choose>
                  </dgm:else>
                </dgm:choose>
                <dgm:shape xmlns:r="http://schemas.openxmlformats.org/officeDocument/2006/relationships" r:blip="">
                  <dgm:adjLst/>
                </dgm:shape>
                <dgm:presOf/>
                <dgm:constrLst>
                  <dgm:constr type="sp" refType="w" fact="0.1"/>
                  <dgm:constr type="sibSp" refType="w" fact="0.1"/>
                </dgm:constrLst>
                <dgm:forEach name="Name215" axis="ch" ptType="node" st="2" cnt="1">
                  <dgm:layoutNode name="childCenter2"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16" axis="ch">
                    <dgm:forEach name="Name217" axis="self" ptType="parTrans">
                      <dgm:layoutNode name="Name218">
                        <dgm:alg type="conn">
                          <dgm:param type="dim" val="1D"/>
                          <dgm:param type="begSty" val="noArr"/>
                          <dgm:param type="endSty" val="noArr"/>
                          <dgm:param type="begPts" val="auto"/>
                          <dgm:param type="endPts" val="auto"/>
                        </dgm:alg>
                        <dgm:shape xmlns:r="http://schemas.openxmlformats.org/officeDocument/2006/relationships" type="conn" r:blip="">
                          <dgm:adjLst/>
                        </dgm:shape>
                        <dgm:presOf axis="self"/>
                        <dgm:constrLst>
                          <dgm:constr type="begPad"/>
                          <dgm:constr type="endPad"/>
                        </dgm:constrLst>
                      </dgm:layoutNode>
                    </dgm:forEach>
                    <dgm:forEach name="Name219" axis="self" ptType="node">
                      <dgm:layoutNode name="text2"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20" axis="ch" ptType="parTrans" st="2" cnt="1">
                <dgm:layoutNode name="Name221">
                  <dgm:alg type="conn">
                    <dgm:param type="srcNode" val="textCenter"/>
                    <dgm:param type="dstNode" val="childCenter2"/>
                    <dgm:param type="dim" val="1D"/>
                    <dgm:param type="endSty" val="noArr"/>
                    <dgm:param type="begPts" val="auto"/>
                    <dgm:param type="endPts" val="auto"/>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22"/>
          </dgm:choose>
          <dgm:choose name="Name223">
            <dgm:if name="Name224" axis="ch" ptType="node" func="cnt" op="gte" val="3">
              <dgm:layoutNode name="cycle_3">
                <dgm:choose name="Name225">
                  <dgm:if name="Name226" func="var" arg="dir" op="equ" val="norm">
                    <dgm:choose name="Name227">
                      <dgm:if name="Name228" axis="ch" ptType="node" func="cnt" op="equ" val="3">
                        <dgm:choose name="Name229">
                          <dgm:if name="Name230" axis="ch ch" ptType="node node" st="3 1" cnt="1 0" func="cnt" op="equ" val="1">
                            <dgm:alg type="cycle">
                              <dgm:param type="stAng" val="240"/>
                              <dgm:param type="ctrShpMap" val="fNode"/>
                              <dgm:param type="horzAlign" val="l"/>
                              <dgm:param type="vertAlign" val="b"/>
                            </dgm:alg>
                          </dgm:if>
                          <dgm:if name="Name231" axis="ch ch" ptType="node node" st="3 1" cnt="1 0" func="cnt" op="equ" val="2">
                            <dgm:alg type="cycle">
                              <dgm:param type="stAng" val="195"/>
                              <dgm:param type="spanAng" val="90"/>
                              <dgm:param type="ctrShpMap" val="fNode"/>
                              <dgm:param type="horzAlign" val="l"/>
                              <dgm:param type="vertAlign" val="b"/>
                            </dgm:alg>
                          </dgm:if>
                          <dgm:else name="Name232">
                            <dgm:alg type="cycle">
                              <dgm:param type="stAng" val="150"/>
                              <dgm:param type="spanAng" val="180"/>
                              <dgm:param type="ctrShpMap" val="fNode"/>
                            </dgm:alg>
                          </dgm:else>
                        </dgm:choose>
                      </dgm:if>
                      <dgm:if name="Name233" axis="ch" ptType="node" func="cnt" op="equ" val="4">
                        <dgm:choose name="Name234">
                          <dgm:if name="Name235" axis="ch ch" ptType="node node" st="3 1" cnt="1 0" func="cnt" op="equ" val="1">
                            <dgm:alg type="cycle">
                              <dgm:param type="stAng" val="180"/>
                              <dgm:param type="ctrShpMap" val="fNode"/>
                            </dgm:alg>
                          </dgm:if>
                          <dgm:if name="Name236" axis="ch ch" ptType="node node" st="3 1" cnt="1 0" func="cnt" op="equ" val="2">
                            <dgm:alg type="cycle">
                              <dgm:param type="stAng" val="135"/>
                              <dgm:param type="spanAng" val="90"/>
                              <dgm:param type="ctrShpMap" val="fNode"/>
                            </dgm:alg>
                          </dgm:if>
                          <dgm:else name="Name237">
                            <dgm:alg type="cycle">
                              <dgm:param type="stAng" val="112.5"/>
                              <dgm:param type="spanAng" val="135"/>
                              <dgm:param type="ctrShpMap" val="fNode"/>
                            </dgm:alg>
                          </dgm:else>
                        </dgm:choose>
                      </dgm:if>
                      <dgm:if name="Name238" axis="ch" ptType="node" func="cnt" op="equ" val="5">
                        <dgm:choose name="Name239">
                          <dgm:if name="Name240" axis="ch ch" ptType="node node" st="3 1" cnt="1 0" func="cnt" op="equ" val="1">
                            <dgm:alg type="cycle">
                              <dgm:param type="stAng" val="144"/>
                              <dgm:param type="ctrShpMap" val="fNode"/>
                            </dgm:alg>
                          </dgm:if>
                          <dgm:if name="Name241" axis="ch ch" ptType="node node" st="3 1" cnt="1 0" func="cnt" op="equ" val="2">
                            <dgm:alg type="cycle">
                              <dgm:param type="stAng" val="99"/>
                              <dgm:param type="spanAng" val="90"/>
                              <dgm:param type="ctrShpMap" val="fNode"/>
                            </dgm:alg>
                          </dgm:if>
                          <dgm:else name="Name242">
                            <dgm:alg type="cycle">
                              <dgm:param type="stAng" val="0"/>
                              <dgm:param type="spanAng" val="360"/>
                              <dgm:param type="ctrShpMap" val="fNode"/>
                            </dgm:alg>
                          </dgm:else>
                        </dgm:choose>
                      </dgm:if>
                      <dgm:if name="Name243" axis="ch" ptType="node" func="cnt" op="equ" val="6">
                        <dgm:choose name="Name244">
                          <dgm:if name="Name245" axis="ch ch" ptType="node node" st="3 1" cnt="1 0" func="cnt" op="equ" val="1">
                            <dgm:alg type="cycle">
                              <dgm:param type="stAng" val="120"/>
                              <dgm:param type="ctrShpMap" val="fNode"/>
                            </dgm:alg>
                          </dgm:if>
                          <dgm:if name="Name246" axis="ch ch" ptType="node node" st="3 1" cnt="1 0" func="cnt" op="equ" val="2">
                            <dgm:alg type="cycle">
                              <dgm:param type="stAng" val="75"/>
                              <dgm:param type="spanAng" val="90"/>
                              <dgm:param type="ctrShpMap" val="fNode"/>
                            </dgm:alg>
                          </dgm:if>
                          <dgm:else name="Name247">
                            <dgm:alg type="cycle">
                              <dgm:param type="stAng" val="0"/>
                              <dgm:param type="spanAng" val="360"/>
                              <dgm:param type="ctrShpMap" val="fNode"/>
                            </dgm:alg>
                          </dgm:else>
                        </dgm:choose>
                      </dgm:if>
                      <dgm:if name="Name248" axis="ch" ptType="node" func="cnt" op="gte" val="7">
                        <dgm:choose name="Name249">
                          <dgm:if name="Name250" axis="ch ch" ptType="node node" st="3 1" cnt="1 0" func="cnt" op="equ" val="1">
                            <dgm:alg type="cycle">
                              <dgm:param type="stAng" val="102"/>
                              <dgm:param type="ctrShpMap" val="fNode"/>
                            </dgm:alg>
                          </dgm:if>
                          <dgm:if name="Name251" axis="ch ch" ptType="node node" st="3 1" cnt="1 0" func="cnt" op="equ" val="2">
                            <dgm:alg type="cycle">
                              <dgm:param type="stAng" val="57"/>
                              <dgm:param type="spanAng" val="90"/>
                              <dgm:param type="ctrShpMap" val="fNode"/>
                            </dgm:alg>
                          </dgm:if>
                          <dgm:else name="Name252">
                            <dgm:alg type="cycle">
                              <dgm:param type="stAng" val="0"/>
                              <dgm:param type="spanAng" val="360"/>
                              <dgm:param type="ctrShpMap" val="fNode"/>
                            </dgm:alg>
                          </dgm:else>
                        </dgm:choose>
                      </dgm:if>
                      <dgm:else name="Name253"/>
                    </dgm:choose>
                  </dgm:if>
                  <dgm:else name="Name254">
                    <dgm:choose name="Name255">
                      <dgm:if name="Name256" axis="ch" ptType="node" func="cnt" op="equ" val="3">
                        <dgm:choose name="Name257">
                          <dgm:if name="Name258" axis="ch ch" ptType="node node" st="3 1" cnt="1 0" func="cnt" op="equ" val="1">
                            <dgm:alg type="cycle">
                              <dgm:param type="stAng" val="120"/>
                              <dgm:param type="ctrShpMap" val="fNode"/>
                              <dgm:param type="horzAlign" val="r"/>
                              <dgm:param type="vertAlign" val="b"/>
                            </dgm:alg>
                          </dgm:if>
                          <dgm:if name="Name259" axis="ch ch" ptType="node node" st="3 1" cnt="1 0" func="cnt" op="equ" val="2">
                            <dgm:alg type="cycle">
                              <dgm:param type="stAng" val="165"/>
                              <dgm:param type="spanAng" val="-90"/>
                              <dgm:param type="ctrShpMap" val="fNode"/>
                              <dgm:param type="horzAlign" val="r"/>
                              <dgm:param type="vertAlign" val="b"/>
                            </dgm:alg>
                          </dgm:if>
                          <dgm:else name="Name260">
                            <dgm:alg type="cycle">
                              <dgm:param type="stAng" val="210"/>
                              <dgm:param type="spanAng" val="-180"/>
                              <dgm:param type="ctrShpMap" val="fNode"/>
                            </dgm:alg>
                          </dgm:else>
                        </dgm:choose>
                      </dgm:if>
                      <dgm:if name="Name261" axis="ch" ptType="node" func="cnt" op="equ" val="4">
                        <dgm:choose name="Name262">
                          <dgm:if name="Name263" axis="ch ch" ptType="node node" st="3 1" cnt="1 0" func="cnt" op="equ" val="1">
                            <dgm:alg type="cycle">
                              <dgm:param type="stAng" val="180"/>
                              <dgm:param type="ctrShpMap" val="fNode"/>
                            </dgm:alg>
                          </dgm:if>
                          <dgm:if name="Name264" axis="ch ch" ptType="node node" st="3 1" cnt="1 0" func="cnt" op="equ" val="2">
                            <dgm:alg type="cycle">
                              <dgm:param type="stAng" val="225"/>
                              <dgm:param type="spanAng" val="-90"/>
                              <dgm:param type="ctrShpMap" val="fNode"/>
                            </dgm:alg>
                          </dgm:if>
                          <dgm:else name="Name265">
                            <dgm:alg type="cycle">
                              <dgm:param type="stAng" val="247.5"/>
                              <dgm:param type="spanAng" val="-135"/>
                              <dgm:param type="ctrShpMap" val="fNode"/>
                            </dgm:alg>
                          </dgm:else>
                        </dgm:choose>
                      </dgm:if>
                      <dgm:if name="Name266" axis="ch" ptType="node" func="cnt" op="equ" val="5">
                        <dgm:choose name="Name267">
                          <dgm:if name="Name268" axis="ch ch" ptType="node node" st="3 1" cnt="1 0" func="cnt" op="equ" val="1">
                            <dgm:alg type="cycle">
                              <dgm:param type="stAng" val="216"/>
                              <dgm:param type="ctrShpMap" val="fNode"/>
                            </dgm:alg>
                          </dgm:if>
                          <dgm:if name="Name269" axis="ch ch" ptType="node node" st="3 1" cnt="1 0" func="cnt" op="equ" val="2">
                            <dgm:alg type="cycle">
                              <dgm:param type="stAng" val="261"/>
                              <dgm:param type="spanAng" val="-90"/>
                              <dgm:param type="ctrShpMap" val="fNode"/>
                            </dgm:alg>
                          </dgm:if>
                          <dgm:else name="Name270">
                            <dgm:alg type="cycle">
                              <dgm:param type="stAng" val="0"/>
                              <dgm:param type="spanAng" val="-360"/>
                              <dgm:param type="ctrShpMap" val="fNode"/>
                            </dgm:alg>
                          </dgm:else>
                        </dgm:choose>
                      </dgm:if>
                      <dgm:if name="Name271" axis="ch" ptType="node" func="cnt" op="equ" val="6">
                        <dgm:choose name="Name272">
                          <dgm:if name="Name273" axis="ch ch" ptType="node node" st="3 1" cnt="1 0" func="cnt" op="equ" val="1">
                            <dgm:alg type="cycle">
                              <dgm:param type="stAng" val="240"/>
                              <dgm:param type="ctrShpMap" val="fNode"/>
                            </dgm:alg>
                          </dgm:if>
                          <dgm:if name="Name274" axis="ch ch" ptType="node node" st="3 1" cnt="1 0" func="cnt" op="equ" val="2">
                            <dgm:alg type="cycle">
                              <dgm:param type="stAng" val="285"/>
                              <dgm:param type="spanAng" val="-90"/>
                              <dgm:param type="ctrShpMap" val="fNode"/>
                            </dgm:alg>
                          </dgm:if>
                          <dgm:else name="Name275">
                            <dgm:alg type="cycle">
                              <dgm:param type="stAng" val="0"/>
                              <dgm:param type="spanAng" val="-360"/>
                              <dgm:param type="ctrShpMap" val="fNode"/>
                            </dgm:alg>
                          </dgm:else>
                        </dgm:choose>
                      </dgm:if>
                      <dgm:if name="Name276" axis="ch" ptType="node" func="cnt" op="gte" val="7">
                        <dgm:choose name="Name277">
                          <dgm:if name="Name278" axis="ch ch" ptType="node node" st="3 1" cnt="1 0" func="cnt" op="equ" val="1">
                            <dgm:alg type="cycle">
                              <dgm:param type="stAng" val="257"/>
                              <dgm:param type="ctrShpMap" val="fNode"/>
                            </dgm:alg>
                          </dgm:if>
                          <dgm:if name="Name279" axis="ch ch" ptType="node node" st="3 1" cnt="1 0" func="cnt" op="equ" val="2">
                            <dgm:alg type="cycle">
                              <dgm:param type="stAng" val="302"/>
                              <dgm:param type="spanAng" val="-90"/>
                              <dgm:param type="ctrShpMap" val="fNode"/>
                            </dgm:alg>
                          </dgm:if>
                          <dgm:else name="Name280">
                            <dgm:alg type="cycle">
                              <dgm:param type="stAng" val="0"/>
                              <dgm:param type="spanAng" val="-360"/>
                              <dgm:param type="ctrShpMap" val="fNode"/>
                            </dgm:alg>
                          </dgm:else>
                        </dgm:choose>
                      </dgm:if>
                      <dgm:else name="Name281"/>
                    </dgm:choose>
                  </dgm:else>
                </dgm:choose>
                <dgm:shape xmlns:r="http://schemas.openxmlformats.org/officeDocument/2006/relationships" r:blip="">
                  <dgm:adjLst/>
                </dgm:shape>
                <dgm:presOf/>
                <dgm:constrLst>
                  <dgm:constr type="sp" refType="w" fact="0.1"/>
                  <dgm:constr type="sibSp" refType="w" fact="0.1"/>
                </dgm:constrLst>
                <dgm:forEach name="Name282" axis="ch" ptType="node" st="3" cnt="1">
                  <dgm:layoutNode name="childCenter3"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83" axis="ch">
                    <dgm:forEach name="Name284" axis="self" ptType="parTrans">
                      <dgm:layoutNode name="Name285">
                        <dgm:alg type="conn">
                          <dgm:param type="dim" val="1D"/>
                          <dgm:param type="begSty" val="noArr"/>
                          <dgm:param type="endSty" val="noArr"/>
                          <dgm:param type="begPts" val="auto"/>
                          <dgm:param type="endPts" val="auto"/>
                        </dgm:alg>
                        <dgm:shape xmlns:r="http://schemas.openxmlformats.org/officeDocument/2006/relationships" type="conn" r:blip="">
                          <dgm:adjLst/>
                        </dgm:shape>
                        <dgm:presOf axis="self"/>
                        <dgm:constrLst>
                          <dgm:constr type="begPad"/>
                          <dgm:constr type="endPad"/>
                        </dgm:constrLst>
                      </dgm:layoutNode>
                    </dgm:forEach>
                    <dgm:forEach name="Name286" axis="self" ptType="node">
                      <dgm:layoutNode name="text3"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87" axis="ch" ptType="parTrans" st="3" cnt="1">
                <dgm:layoutNode name="Name288">
                  <dgm:alg type="conn">
                    <dgm:param type="srcNode" val="textCenter"/>
                    <dgm:param type="dstNode" val="childCenter3"/>
                    <dgm:param type="dim" val="1D"/>
                    <dgm:param type="endSty" val="noArr"/>
                    <dgm:param type="begPts" val="auto"/>
                    <dgm:param type="endPts" val="auto"/>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89"/>
          </dgm:choose>
          <dgm:choose name="Name290">
            <dgm:if name="Name291" axis="ch" ptType="node" func="cnt" op="gte" val="4">
              <dgm:layoutNode name="cycle_4">
                <dgm:choose name="Name292">
                  <dgm:if name="Name293" func="var" arg="dir" op="equ" val="norm">
                    <dgm:choose name="Name294">
                      <dgm:if name="Name295" axis="ch" ptType="node" func="cnt" op="equ" val="4">
                        <dgm:choose name="Name296">
                          <dgm:if name="Name297" axis="ch ch" ptType="node node" st="4 1" cnt="1 0" func="cnt" op="equ" val="1">
                            <dgm:alg type="cycle">
                              <dgm:param type="stAng" val="270"/>
                              <dgm:param type="ctrShpMap" val="fNode"/>
                            </dgm:alg>
                          </dgm:if>
                          <dgm:if name="Name298" axis="ch ch" ptType="node node" st="4 1" cnt="1 0" func="cnt" op="equ" val="2">
                            <dgm:alg type="cycle">
                              <dgm:param type="stAng" val="225"/>
                              <dgm:param type="spanAng" val="90"/>
                              <dgm:param type="ctrShpMap" val="fNode"/>
                            </dgm:alg>
                          </dgm:if>
                          <dgm:else name="Name299">
                            <dgm:alg type="cycle">
                              <dgm:param type="stAng" val="202.5"/>
                              <dgm:param type="spanAng" val="135"/>
                              <dgm:param type="ctrShpMap" val="fNode"/>
                            </dgm:alg>
                          </dgm:else>
                        </dgm:choose>
                      </dgm:if>
                      <dgm:if name="Name300" axis="ch" ptType="node" func="cnt" op="equ" val="5">
                        <dgm:choose name="Name301">
                          <dgm:if name="Name302" axis="ch ch" ptType="node node" st="4 1" cnt="1 0" func="cnt" op="equ" val="1">
                            <dgm:alg type="cycle">
                              <dgm:param type="stAng" val="216"/>
                              <dgm:param type="ctrShpMap" val="fNode"/>
                            </dgm:alg>
                          </dgm:if>
                          <dgm:if name="Name303" axis="ch ch" ptType="node node" st="4 1" cnt="1 0" func="cnt" op="equ" val="2">
                            <dgm:alg type="cycle">
                              <dgm:param type="stAng" val="171"/>
                              <dgm:param type="spanAng" val="90"/>
                              <dgm:param type="ctrShpMap" val="fNode"/>
                            </dgm:alg>
                          </dgm:if>
                          <dgm:else name="Name304">
                            <dgm:alg type="cycle">
                              <dgm:param type="stAng" val="0"/>
                              <dgm:param type="spanAng" val="360"/>
                              <dgm:param type="ctrShpMap" val="fNode"/>
                            </dgm:alg>
                          </dgm:else>
                        </dgm:choose>
                      </dgm:if>
                      <dgm:if name="Name305" axis="ch" ptType="node" func="cnt" op="equ" val="6">
                        <dgm:choose name="Name306">
                          <dgm:if name="Name307" axis="ch ch" ptType="node node" st="4 1" cnt="1 0" func="cnt" op="equ" val="1">
                            <dgm:alg type="cycle">
                              <dgm:param type="stAng" val="180"/>
                              <dgm:param type="ctrShpMap" val="fNode"/>
                            </dgm:alg>
                          </dgm:if>
                          <dgm:if name="Name308" axis="ch ch" ptType="node node" st="4 1" cnt="1 0" func="cnt" op="equ" val="2">
                            <dgm:alg type="cycle">
                              <dgm:param type="stAng" val="135"/>
                              <dgm:param type="spanAng" val="90"/>
                              <dgm:param type="ctrShpMap" val="fNode"/>
                            </dgm:alg>
                          </dgm:if>
                          <dgm:else name="Name309">
                            <dgm:alg type="cycle">
                              <dgm:param type="stAng" val="0"/>
                              <dgm:param type="spanAng" val="360"/>
                              <dgm:param type="ctrShpMap" val="fNode"/>
                            </dgm:alg>
                          </dgm:else>
                        </dgm:choose>
                      </dgm:if>
                      <dgm:if name="Name310" axis="ch" ptType="node" func="cnt" op="gte" val="7">
                        <dgm:choose name="Name311">
                          <dgm:if name="Name312" axis="ch ch" ptType="node node" st="4 1" cnt="1 0" func="cnt" op="equ" val="1">
                            <dgm:alg type="cycle">
                              <dgm:param type="stAng" val="154"/>
                              <dgm:param type="ctrShpMap" val="fNode"/>
                            </dgm:alg>
                          </dgm:if>
                          <dgm:if name="Name313" axis="ch ch" ptType="node node" st="4 1" cnt="1 0" func="cnt" op="equ" val="2">
                            <dgm:alg type="cycle">
                              <dgm:param type="stAng" val="109"/>
                              <dgm:param type="spanAng" val="90"/>
                              <dgm:param type="ctrShpMap" val="fNode"/>
                            </dgm:alg>
                          </dgm:if>
                          <dgm:else name="Name314">
                            <dgm:alg type="cycle">
                              <dgm:param type="stAng" val="0"/>
                              <dgm:param type="spanAng" val="360"/>
                              <dgm:param type="ctrShpMap" val="fNode"/>
                            </dgm:alg>
                          </dgm:else>
                        </dgm:choose>
                      </dgm:if>
                      <dgm:else name="Name315"/>
                    </dgm:choose>
                  </dgm:if>
                  <dgm:else name="Name316">
                    <dgm:choose name="Name317">
                      <dgm:if name="Name318" axis="ch" ptType="node" func="cnt" op="equ" val="4">
                        <dgm:choose name="Name319">
                          <dgm:if name="Name320" axis="ch ch" ptType="node node" st="4 1" cnt="1 0" func="cnt" op="equ" val="1">
                            <dgm:alg type="cycle">
                              <dgm:param type="stAng" val="90"/>
                              <dgm:param type="ctrShpMap" val="fNode"/>
                            </dgm:alg>
                          </dgm:if>
                          <dgm:if name="Name321" axis="ch ch" ptType="node node" st="4 1" cnt="1 0" func="cnt" op="equ" val="2">
                            <dgm:alg type="cycle">
                              <dgm:param type="stAng" val="135"/>
                              <dgm:param type="spanAng" val="-90"/>
                              <dgm:param type="ctrShpMap" val="fNode"/>
                            </dgm:alg>
                          </dgm:if>
                          <dgm:else name="Name322">
                            <dgm:alg type="cycle">
                              <dgm:param type="stAng" val="157.5"/>
                              <dgm:param type="spanAng" val="-135"/>
                              <dgm:param type="ctrShpMap" val="fNode"/>
                            </dgm:alg>
                          </dgm:else>
                        </dgm:choose>
                      </dgm:if>
                      <dgm:if name="Name323" axis="ch" ptType="node" func="cnt" op="equ" val="5">
                        <dgm:choose name="Name324">
                          <dgm:if name="Name325" axis="ch ch" ptType="node node" st="4 1" cnt="1 0" func="cnt" op="equ" val="1">
                            <dgm:alg type="cycle">
                              <dgm:param type="stAng" val="144"/>
                              <dgm:param type="ctrShpMap" val="fNode"/>
                            </dgm:alg>
                          </dgm:if>
                          <dgm:if name="Name326" axis="ch ch" ptType="node node" st="4 1" cnt="1 0" func="cnt" op="equ" val="2">
                            <dgm:alg type="cycle">
                              <dgm:param type="stAng" val="189"/>
                              <dgm:param type="spanAng" val="-90"/>
                              <dgm:param type="ctrShpMap" val="fNode"/>
                            </dgm:alg>
                          </dgm:if>
                          <dgm:else name="Name327">
                            <dgm:alg type="cycle">
                              <dgm:param type="stAng" val="0"/>
                              <dgm:param type="spanAng" val="-360"/>
                              <dgm:param type="ctrShpMap" val="fNode"/>
                            </dgm:alg>
                          </dgm:else>
                        </dgm:choose>
                      </dgm:if>
                      <dgm:if name="Name328" axis="ch" ptType="node" func="cnt" op="equ" val="6">
                        <dgm:choose name="Name329">
                          <dgm:if name="Name330" axis="ch ch" ptType="node node" st="4 1" cnt="1 0" func="cnt" op="equ" val="1">
                            <dgm:alg type="cycle">
                              <dgm:param type="stAng" val="180"/>
                              <dgm:param type="ctrShpMap" val="fNode"/>
                            </dgm:alg>
                          </dgm:if>
                          <dgm:if name="Name331" axis="ch ch" ptType="node node" st="4 1" cnt="1 0" func="cnt" op="equ" val="2">
                            <dgm:alg type="cycle">
                              <dgm:param type="stAng" val="225"/>
                              <dgm:param type="spanAng" val="-90"/>
                              <dgm:param type="ctrShpMap" val="fNode"/>
                            </dgm:alg>
                          </dgm:if>
                          <dgm:else name="Name332">
                            <dgm:alg type="cycle">
                              <dgm:param type="stAng" val="0"/>
                              <dgm:param type="spanAng" val="-360"/>
                              <dgm:param type="ctrShpMap" val="fNode"/>
                            </dgm:alg>
                          </dgm:else>
                        </dgm:choose>
                      </dgm:if>
                      <dgm:if name="Name333" axis="ch" ptType="node" func="cnt" op="gte" val="7">
                        <dgm:choose name="Name334">
                          <dgm:if name="Name335" axis="ch ch" ptType="node node" st="4 1" cnt="1 0" func="cnt" op="equ" val="1">
                            <dgm:alg type="cycle">
                              <dgm:param type="stAng" val="205"/>
                              <dgm:param type="ctrShpMap" val="fNode"/>
                            </dgm:alg>
                          </dgm:if>
                          <dgm:if name="Name336" axis="ch ch" ptType="node node" st="4 1" cnt="1 0" func="cnt" op="equ" val="2">
                            <dgm:alg type="cycle">
                              <dgm:param type="stAng" val="250"/>
                              <dgm:param type="spanAng" val="-90"/>
                              <dgm:param type="ctrShpMap" val="fNode"/>
                            </dgm:alg>
                          </dgm:if>
                          <dgm:else name="Name337">
                            <dgm:alg type="cycle">
                              <dgm:param type="stAng" val="0"/>
                              <dgm:param type="spanAng" val="-360"/>
                              <dgm:param type="ctrShpMap" val="fNode"/>
                            </dgm:alg>
                          </dgm:else>
                        </dgm:choose>
                      </dgm:if>
                      <dgm:else name="Name338"/>
                    </dgm:choose>
                  </dgm:else>
                </dgm:choose>
                <dgm:shape xmlns:r="http://schemas.openxmlformats.org/officeDocument/2006/relationships" r:blip="">
                  <dgm:adjLst/>
                </dgm:shape>
                <dgm:presOf/>
                <dgm:constrLst>
                  <dgm:constr type="sp" refType="w" fact="0.1"/>
                  <dgm:constr type="sibSp" refType="w" fact="0.1"/>
                </dgm:constrLst>
                <dgm:forEach name="Name339" axis="ch" ptType="node" st="4" cnt="1">
                  <dgm:layoutNode name="childCenter4"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40" axis="ch">
                    <dgm:forEach name="Name341" axis="self" ptType="parTrans">
                      <dgm:layoutNode name="Name342">
                        <dgm:alg type="conn">
                          <dgm:param type="dim" val="1D"/>
                          <dgm:param type="begSty" val="noArr"/>
                          <dgm:param type="endSty" val="noArr"/>
                          <dgm:param type="begPts" val="auto"/>
                          <dgm:param type="endPts" val="auto"/>
                        </dgm:alg>
                        <dgm:shape xmlns:r="http://schemas.openxmlformats.org/officeDocument/2006/relationships" type="conn" r:blip="">
                          <dgm:adjLst/>
                        </dgm:shape>
                        <dgm:presOf axis="self"/>
                        <dgm:constrLst>
                          <dgm:constr type="begPad"/>
                          <dgm:constr type="endPad"/>
                        </dgm:constrLst>
                      </dgm:layoutNode>
                    </dgm:forEach>
                    <dgm:forEach name="Name343" axis="self" ptType="node">
                      <dgm:layoutNode name="text4"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44" axis="ch" ptType="parTrans" st="4" cnt="1">
                <dgm:layoutNode name="Name345">
                  <dgm:alg type="conn">
                    <dgm:param type="srcNode" val="textCenter"/>
                    <dgm:param type="dstNode" val="childCenter4"/>
                    <dgm:param type="dim" val="1D"/>
                    <dgm:param type="endSty" val="noArr"/>
                    <dgm:param type="begPts" val="auto"/>
                    <dgm:param type="endPts" val="auto"/>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46"/>
          </dgm:choose>
          <dgm:choose name="Name347">
            <dgm:if name="Name348" axis="ch" ptType="node" func="cnt" op="gte" val="5">
              <dgm:layoutNode name="cycle_5">
                <dgm:choose name="Name349">
                  <dgm:if name="Name350" func="var" arg="dir" op="equ" val="norm">
                    <dgm:choose name="Name351">
                      <dgm:if name="Name352" axis="ch" ptType="node" func="cnt" op="equ" val="5">
                        <dgm:choose name="Name353">
                          <dgm:if name="Name354" axis="ch ch" ptType="node node" st="5 1" cnt="1 0" func="cnt" op="equ" val="1">
                            <dgm:alg type="cycle">
                              <dgm:param type="stAng" val="288"/>
                              <dgm:param type="ctrShpMap" val="fNode"/>
                            </dgm:alg>
                          </dgm:if>
                          <dgm:if name="Name355" axis="ch ch" ptType="node node" st="5 1" cnt="1 0" func="cnt" op="equ" val="2">
                            <dgm:alg type="cycle">
                              <dgm:param type="stAng" val="243"/>
                              <dgm:param type="spanAng" val="90"/>
                              <dgm:param type="ctrShpMap" val="fNode"/>
                            </dgm:alg>
                          </dgm:if>
                          <dgm:else name="Name356">
                            <dgm:alg type="cycle">
                              <dgm:param type="stAng" val="0"/>
                              <dgm:param type="spanAng" val="360"/>
                              <dgm:param type="ctrShpMap" val="fNode"/>
                            </dgm:alg>
                          </dgm:else>
                        </dgm:choose>
                      </dgm:if>
                      <dgm:if name="Name357" axis="ch" ptType="node" func="cnt" op="equ" val="6">
                        <dgm:choose name="Name358">
                          <dgm:if name="Name359" axis="ch ch" ptType="node node" st="5 1" cnt="1 0" func="cnt" op="equ" val="1">
                            <dgm:alg type="cycle">
                              <dgm:param type="stAng" val="240"/>
                              <dgm:param type="ctrShpMap" val="fNode"/>
                            </dgm:alg>
                          </dgm:if>
                          <dgm:if name="Name360" axis="ch ch" ptType="node node" st="5 1" cnt="1 0" func="cnt" op="equ" val="2">
                            <dgm:alg type="cycle">
                              <dgm:param type="stAng" val="195"/>
                              <dgm:param type="spanAng" val="90"/>
                              <dgm:param type="ctrShpMap" val="fNode"/>
                            </dgm:alg>
                          </dgm:if>
                          <dgm:else name="Name361">
                            <dgm:alg type="cycle">
                              <dgm:param type="stAng" val="0"/>
                              <dgm:param type="spanAng" val="360"/>
                              <dgm:param type="ctrShpMap" val="fNode"/>
                            </dgm:alg>
                          </dgm:else>
                        </dgm:choose>
                      </dgm:if>
                      <dgm:if name="Name362" axis="ch" ptType="node" func="cnt" op="gte" val="7">
                        <dgm:choose name="Name363">
                          <dgm:if name="Name364" axis="ch ch" ptType="node node" st="5 1" cnt="1 0" func="cnt" op="equ" val="1">
                            <dgm:alg type="cycle">
                              <dgm:param type="stAng" val="205"/>
                              <dgm:param type="ctrShpMap" val="fNode"/>
                            </dgm:alg>
                          </dgm:if>
                          <dgm:if name="Name365" axis="ch ch" ptType="node node" st="5 1" cnt="1 0" func="cnt" op="equ" val="2">
                            <dgm:alg type="cycle">
                              <dgm:param type="stAng" val="160"/>
                              <dgm:param type="spanAng" val="90"/>
                              <dgm:param type="ctrShpMap" val="fNode"/>
                            </dgm:alg>
                          </dgm:if>
                          <dgm:else name="Name366">
                            <dgm:alg type="cycle">
                              <dgm:param type="stAng" val="0"/>
                              <dgm:param type="spanAng" val="360"/>
                              <dgm:param type="ctrShpMap" val="fNode"/>
                            </dgm:alg>
                          </dgm:else>
                        </dgm:choose>
                      </dgm:if>
                      <dgm:else name="Name367"/>
                    </dgm:choose>
                  </dgm:if>
                  <dgm:else name="Name368">
                    <dgm:choose name="Name369">
                      <dgm:if name="Name370" axis="ch" ptType="node" func="cnt" op="equ" val="5">
                        <dgm:choose name="Name371">
                          <dgm:if name="Name372" axis="ch ch" ptType="node node" st="5 1" cnt="1 0" func="cnt" op="equ" val="1">
                            <dgm:alg type="cycle">
                              <dgm:param type="stAng" val="72"/>
                              <dgm:param type="ctrShpMap" val="fNode"/>
                            </dgm:alg>
                          </dgm:if>
                          <dgm:if name="Name373" axis="ch ch" ptType="node node" st="5 1" cnt="1 0" func="cnt" op="equ" val="2">
                            <dgm:alg type="cycle">
                              <dgm:param type="stAng" val="117"/>
                              <dgm:param type="spanAng" val="-90"/>
                              <dgm:param type="ctrShpMap" val="fNode"/>
                            </dgm:alg>
                          </dgm:if>
                          <dgm:else name="Name374">
                            <dgm:alg type="cycle">
                              <dgm:param type="stAng" val="0"/>
                              <dgm:param type="spanAng" val="-360"/>
                              <dgm:param type="ctrShpMap" val="fNode"/>
                            </dgm:alg>
                          </dgm:else>
                        </dgm:choose>
                      </dgm:if>
                      <dgm:if name="Name375" axis="ch" ptType="node" func="cnt" op="equ" val="6">
                        <dgm:choose name="Name376">
                          <dgm:if name="Name377" axis="ch ch" ptType="node node" st="5 1" cnt="1 0" func="cnt" op="equ" val="1">
                            <dgm:alg type="cycle">
                              <dgm:param type="stAng" val="120"/>
                              <dgm:param type="ctrShpMap" val="fNode"/>
                            </dgm:alg>
                          </dgm:if>
                          <dgm:if name="Name378" axis="ch ch" ptType="node node" st="5 1" cnt="1 0" func="cnt" op="equ" val="2">
                            <dgm:alg type="cycle">
                              <dgm:param type="stAng" val="165"/>
                              <dgm:param type="spanAng" val="-90"/>
                              <dgm:param type="ctrShpMap" val="fNode"/>
                            </dgm:alg>
                          </dgm:if>
                          <dgm:else name="Name379">
                            <dgm:alg type="cycle">
                              <dgm:param type="stAng" val="0"/>
                              <dgm:param type="spanAng" val="-360"/>
                              <dgm:param type="ctrShpMap" val="fNode"/>
                            </dgm:alg>
                          </dgm:else>
                        </dgm:choose>
                      </dgm:if>
                      <dgm:if name="Name380" axis="ch" ptType="node" func="cnt" op="gte" val="7">
                        <dgm:choose name="Name381">
                          <dgm:if name="Name382" axis="ch ch" ptType="node node" st="5 1" cnt="1 0" func="cnt" op="equ" val="1">
                            <dgm:alg type="cycle">
                              <dgm:param type="stAng" val="154"/>
                              <dgm:param type="ctrShpMap" val="fNode"/>
                            </dgm:alg>
                          </dgm:if>
                          <dgm:if name="Name383" axis="ch ch" ptType="node node" st="5 1" cnt="1 0" func="cnt" op="equ" val="2">
                            <dgm:alg type="cycle">
                              <dgm:param type="stAng" val="199"/>
                              <dgm:param type="spanAng" val="-90"/>
                              <dgm:param type="ctrShpMap" val="fNode"/>
                            </dgm:alg>
                          </dgm:if>
                          <dgm:else name="Name384">
                            <dgm:alg type="cycle">
                              <dgm:param type="stAng" val="0"/>
                              <dgm:param type="spanAng" val="-360"/>
                              <dgm:param type="ctrShpMap" val="fNode"/>
                            </dgm:alg>
                          </dgm:else>
                        </dgm:choose>
                      </dgm:if>
                      <dgm:else name="Name385"/>
                    </dgm:choose>
                  </dgm:else>
                </dgm:choose>
                <dgm:shape xmlns:r="http://schemas.openxmlformats.org/officeDocument/2006/relationships" r:blip="">
                  <dgm:adjLst/>
                </dgm:shape>
                <dgm:presOf/>
                <dgm:constrLst>
                  <dgm:constr type="sp" refType="w" fact="0.1"/>
                  <dgm:constr type="sibSp" refType="w" fact="0.1"/>
                </dgm:constrLst>
                <dgm:forEach name="Name386" axis="ch" ptType="node" st="5" cnt="1">
                  <dgm:layoutNode name="childCenter5"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87" axis="ch">
                    <dgm:forEach name="Name388" axis="self" ptType="parTrans">
                      <dgm:layoutNode name="Name389">
                        <dgm:alg type="conn">
                          <dgm:param type="dim" val="1D"/>
                          <dgm:param type="begSty" val="noArr"/>
                          <dgm:param type="endSty" val="noArr"/>
                          <dgm:param type="begPts" val="auto"/>
                          <dgm:param type="endPts" val="auto"/>
                        </dgm:alg>
                        <dgm:shape xmlns:r="http://schemas.openxmlformats.org/officeDocument/2006/relationships" type="conn" r:blip="">
                          <dgm:adjLst/>
                        </dgm:shape>
                        <dgm:presOf axis="self"/>
                        <dgm:constrLst>
                          <dgm:constr type="begPad"/>
                          <dgm:constr type="endPad"/>
                        </dgm:constrLst>
                      </dgm:layoutNode>
                    </dgm:forEach>
                    <dgm:forEach name="Name390" axis="self" ptType="node">
                      <dgm:layoutNode name="text5"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91" axis="ch" ptType="parTrans" st="5" cnt="1">
                <dgm:layoutNode name="Name392">
                  <dgm:alg type="conn">
                    <dgm:param type="srcNode" val="textCenter"/>
                    <dgm:param type="dstNode" val="childCenter5"/>
                    <dgm:param type="dim" val="1D"/>
                    <dgm:param type="endSty" val="noArr"/>
                    <dgm:param type="begPts" val="auto"/>
                    <dgm:param type="endPts" val="auto"/>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93"/>
          </dgm:choose>
          <dgm:choose name="Name394">
            <dgm:if name="Name395" axis="ch" ptType="node" func="cnt" op="gte" val="6">
              <dgm:layoutNode name="cycle_6">
                <dgm:choose name="Name396">
                  <dgm:if name="Name397" func="var" arg="dir" op="equ" val="norm">
                    <dgm:choose name="Name398">
                      <dgm:if name="Name399" axis="ch" ptType="node" func="cnt" op="equ" val="6">
                        <dgm:choose name="Name400">
                          <dgm:if name="Name401" axis="ch ch" ptType="node node" st="6 1" cnt="1 0" func="cnt" op="equ" val="1">
                            <dgm:alg type="cycle">
                              <dgm:param type="stAng" val="300"/>
                              <dgm:param type="ctrShpMap" val="fNode"/>
                            </dgm:alg>
                          </dgm:if>
                          <dgm:if name="Name402" axis="ch ch" ptType="node node" st="6 1" cnt="1 0" func="cnt" op="equ" val="2">
                            <dgm:alg type="cycle">
                              <dgm:param type="stAng" val="255"/>
                              <dgm:param type="spanAng" val="90"/>
                              <dgm:param type="ctrShpMap" val="fNode"/>
                            </dgm:alg>
                          </dgm:if>
                          <dgm:else name="Name403">
                            <dgm:alg type="cycle">
                              <dgm:param type="stAng" val="0"/>
                              <dgm:param type="spanAng" val="360"/>
                              <dgm:param type="ctrShpMap" val="fNode"/>
                            </dgm:alg>
                          </dgm:else>
                        </dgm:choose>
                      </dgm:if>
                      <dgm:if name="Name404" axis="ch" ptType="node" func="cnt" op="gte" val="7">
                        <dgm:choose name="Name405">
                          <dgm:if name="Name406" axis="ch ch" ptType="node node" st="6 1" cnt="1 0" func="cnt" op="equ" val="1">
                            <dgm:alg type="cycle">
                              <dgm:param type="stAng" val="257"/>
                              <dgm:param type="ctrShpMap" val="fNode"/>
                            </dgm:alg>
                          </dgm:if>
                          <dgm:if name="Name407" axis="ch ch" ptType="node node" st="6 1" cnt="1 0" func="cnt" op="equ" val="2">
                            <dgm:alg type="cycle">
                              <dgm:param type="stAng" val="212"/>
                              <dgm:param type="spanAng" val="90"/>
                              <dgm:param type="ctrShpMap" val="fNode"/>
                            </dgm:alg>
                          </dgm:if>
                          <dgm:else name="Name408">
                            <dgm:alg type="cycle">
                              <dgm:param type="stAng" val="0"/>
                              <dgm:param type="spanAng" val="360"/>
                              <dgm:param type="ctrShpMap" val="fNode"/>
                            </dgm:alg>
                          </dgm:else>
                        </dgm:choose>
                      </dgm:if>
                      <dgm:else name="Name409"/>
                    </dgm:choose>
                  </dgm:if>
                  <dgm:else name="Name410">
                    <dgm:choose name="Name411">
                      <dgm:if name="Name412" axis="ch" ptType="node" func="cnt" op="equ" val="6">
                        <dgm:choose name="Name413">
                          <dgm:if name="Name414" axis="ch ch" ptType="node node" st="6 1" cnt="1 0" func="cnt" op="equ" val="1">
                            <dgm:alg type="cycle">
                              <dgm:param type="stAng" val="60"/>
                              <dgm:param type="ctrShpMap" val="fNode"/>
                            </dgm:alg>
                          </dgm:if>
                          <dgm:if name="Name415" axis="ch ch" ptType="node node" st="6 1" cnt="1 0" func="cnt" op="equ" val="2">
                            <dgm:alg type="cycle">
                              <dgm:param type="stAng" val="105"/>
                              <dgm:param type="spanAng" val="-90"/>
                              <dgm:param type="ctrShpMap" val="fNode"/>
                            </dgm:alg>
                          </dgm:if>
                          <dgm:else name="Name416">
                            <dgm:alg type="cycle">
                              <dgm:param type="stAng" val="0"/>
                              <dgm:param type="spanAng" val="-360"/>
                              <dgm:param type="ctrShpMap" val="fNode"/>
                            </dgm:alg>
                          </dgm:else>
                        </dgm:choose>
                      </dgm:if>
                      <dgm:if name="Name417" axis="ch" ptType="node" func="cnt" op="gte" val="7">
                        <dgm:choose name="Name418">
                          <dgm:if name="Name419" axis="ch ch" ptType="node node" st="6 1" cnt="1 0" func="cnt" op="equ" val="1">
                            <dgm:alg type="cycle">
                              <dgm:param type="stAng" val="102"/>
                              <dgm:param type="ctrShpMap" val="fNode"/>
                            </dgm:alg>
                          </dgm:if>
                          <dgm:if name="Name420" axis="ch ch" ptType="node node" st="6 1" cnt="1 0" func="cnt" op="equ" val="2">
                            <dgm:alg type="cycle">
                              <dgm:param type="stAng" val="147"/>
                              <dgm:param type="spanAng" val="-90"/>
                              <dgm:param type="ctrShpMap" val="fNode"/>
                            </dgm:alg>
                          </dgm:if>
                          <dgm:else name="Name421">
                            <dgm:alg type="cycle">
                              <dgm:param type="stAng" val="0"/>
                              <dgm:param type="spanAng" val="-360"/>
                              <dgm:param type="ctrShpMap" val="fNode"/>
                            </dgm:alg>
                          </dgm:else>
                        </dgm:choose>
                      </dgm:if>
                      <dgm:else name="Name422"/>
                    </dgm:choose>
                  </dgm:else>
                </dgm:choose>
                <dgm:shape xmlns:r="http://schemas.openxmlformats.org/officeDocument/2006/relationships" r:blip="">
                  <dgm:adjLst/>
                </dgm:shape>
                <dgm:presOf/>
                <dgm:constrLst>
                  <dgm:constr type="sp" refType="w" fact="0.1"/>
                  <dgm:constr type="sibSp" refType="w" fact="0.1"/>
                </dgm:constrLst>
                <dgm:forEach name="Name423" axis="ch" ptType="node" st="6" cnt="1">
                  <dgm:layoutNode name="childCenter6"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24" axis="ch">
                    <dgm:forEach name="Name425" axis="self" ptType="parTrans">
                      <dgm:layoutNode name="Name426">
                        <dgm:alg type="conn">
                          <dgm:param type="dim" val="1D"/>
                          <dgm:param type="begSty" val="noArr"/>
                          <dgm:param type="endSty" val="noArr"/>
                          <dgm:param type="begPts" val="auto"/>
                          <dgm:param type="endPts" val="auto"/>
                        </dgm:alg>
                        <dgm:shape xmlns:r="http://schemas.openxmlformats.org/officeDocument/2006/relationships" type="conn" r:blip="">
                          <dgm:adjLst/>
                        </dgm:shape>
                        <dgm:presOf axis="self"/>
                        <dgm:constrLst>
                          <dgm:constr type="begPad"/>
                          <dgm:constr type="endPad"/>
                        </dgm:constrLst>
                      </dgm:layoutNode>
                    </dgm:forEach>
                    <dgm:forEach name="Name427" axis="self" ptType="node">
                      <dgm:layoutNode name="text6"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28" axis="ch" ptType="parTrans" st="6" cnt="1">
                <dgm:layoutNode name="Name429">
                  <dgm:alg type="conn">
                    <dgm:param type="srcNode" val="textCenter"/>
                    <dgm:param type="dstNode" val="childCenter6"/>
                    <dgm:param type="dim" val="1D"/>
                    <dgm:param type="endSty" val="noArr"/>
                    <dgm:param type="begPts" val="auto"/>
                    <dgm:param type="endPts" val="auto"/>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30"/>
          </dgm:choose>
          <dgm:choose name="Name431">
            <dgm:if name="Name432" axis="ch" ptType="node" func="cnt" op="gte" val="7">
              <dgm:layoutNode name="cycle_7">
                <dgm:choose name="Name433">
                  <dgm:if name="Name434" func="var" arg="dir" op="equ" val="norm">
                    <dgm:choose name="Name435">
                      <dgm:if name="Name436" axis="ch" ptType="node" func="cnt" op="gte" val="7">
                        <dgm:choose name="Name437">
                          <dgm:if name="Name438" axis="ch ch" ptType="node node" st="7 1" cnt="1 0" func="cnt" op="equ" val="1">
                            <dgm:alg type="cycle">
                              <dgm:param type="stAng" val="308"/>
                              <dgm:param type="ctrShpMap" val="fNode"/>
                            </dgm:alg>
                          </dgm:if>
                          <dgm:if name="Name439" axis="ch ch" ptType="node node" st="7 1" cnt="1 0" func="cnt" op="equ" val="2">
                            <dgm:alg type="cycle">
                              <dgm:param type="stAng" val="263"/>
                              <dgm:param type="spanAng" val="90"/>
                              <dgm:param type="ctrShpMap" val="fNode"/>
                            </dgm:alg>
                          </dgm:if>
                          <dgm:else name="Name440">
                            <dgm:alg type="cycle">
                              <dgm:param type="stAng" val="0"/>
                              <dgm:param type="spanAng" val="360"/>
                              <dgm:param type="ctrShpMap" val="fNode"/>
                            </dgm:alg>
                          </dgm:else>
                        </dgm:choose>
                      </dgm:if>
                      <dgm:else name="Name441"/>
                    </dgm:choose>
                  </dgm:if>
                  <dgm:else name="Name442">
                    <dgm:choose name="Name443">
                      <dgm:if name="Name444" axis="ch" ptType="node" func="cnt" op="gte" val="7">
                        <dgm:choose name="Name445">
                          <dgm:if name="Name446" axis="ch ch" ptType="node node" st="7 1" cnt="1 0" func="cnt" op="equ" val="1">
                            <dgm:alg type="cycle">
                              <dgm:param type="stAng" val="51"/>
                              <dgm:param type="ctrShpMap" val="fNode"/>
                            </dgm:alg>
                          </dgm:if>
                          <dgm:if name="Name447" axis="ch ch" ptType="node node" st="7 1" cnt="1 0" func="cnt" op="equ" val="2">
                            <dgm:alg type="cycle">
                              <dgm:param type="stAng" val="96"/>
                              <dgm:param type="spanAng" val="-90"/>
                              <dgm:param type="ctrShpMap" val="fNode"/>
                            </dgm:alg>
                          </dgm:if>
                          <dgm:else name="Name448">
                            <dgm:alg type="cycle">
                              <dgm:param type="stAng" val="0"/>
                              <dgm:param type="spanAng" val="-360"/>
                              <dgm:param type="ctrShpMap" val="fNode"/>
                            </dgm:alg>
                          </dgm:else>
                        </dgm:choose>
                      </dgm:if>
                      <dgm:else name="Name449"/>
                    </dgm:choose>
                  </dgm:else>
                </dgm:choose>
                <dgm:shape xmlns:r="http://schemas.openxmlformats.org/officeDocument/2006/relationships" r:blip="">
                  <dgm:adjLst/>
                </dgm:shape>
                <dgm:presOf/>
                <dgm:constrLst>
                  <dgm:constr type="sp" refType="w" fact="0.1"/>
                  <dgm:constr type="sibSp" refType="w" fact="0.1"/>
                </dgm:constrLst>
                <dgm:forEach name="Name450" axis="ch" ptType="node" st="7" cnt="1">
                  <dgm:layoutNode name="childCenter7"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51" axis="ch">
                    <dgm:forEach name="Name452" axis="self" ptType="parTrans">
                      <dgm:layoutNode name="Name453">
                        <dgm:alg type="conn">
                          <dgm:param type="dim" val="1D"/>
                          <dgm:param type="begSty" val="noArr"/>
                          <dgm:param type="endSty" val="noArr"/>
                          <dgm:param type="begPts" val="auto"/>
                          <dgm:param type="endPts" val="auto"/>
                        </dgm:alg>
                        <dgm:shape xmlns:r="http://schemas.openxmlformats.org/officeDocument/2006/relationships" type="conn" r:blip="">
                          <dgm:adjLst/>
                        </dgm:shape>
                        <dgm:presOf axis="self"/>
                        <dgm:constrLst>
                          <dgm:constr type="begPad"/>
                          <dgm:constr type="endPad"/>
                        </dgm:constrLst>
                      </dgm:layoutNode>
                    </dgm:forEach>
                    <dgm:forEach name="Name454" axis="self" ptType="node">
                      <dgm:layoutNode name="text7"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55" axis="ch" ptType="parTrans" st="7" cnt="1">
                <dgm:layoutNode name="Name456">
                  <dgm:alg type="conn">
                    <dgm:param type="srcNode" val="textCenter"/>
                    <dgm:param type="dstNode" val="childCenter7"/>
                    <dgm:param type="dim" val="1D"/>
                    <dgm:param type="endSty" val="noArr"/>
                    <dgm:param type="begPts" val="auto"/>
                    <dgm:param type="endPts" val="auto"/>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5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8/layout/RadialCluster#3">
  <dgm:title val=""/>
  <dgm:desc val=""/>
  <dgm:catLst>
    <dgm:cat type="relationship" pri="19500"/>
    <dgm:cat type="cycle" pri="15000"/>
  </dgm:catLst>
  <dgm:sampData>
    <dgm:dataModel>
      <dgm:ptLst>
        <dgm:pt modelId="0" type="doc">
          <dgm:prSet qsTypeId="urn:microsoft.com/office/officeart/2005/8/quickstyle/simple5"/>
        </dgm:pt>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useDef="1">
    <dgm:dataModel>
      <dgm:ptLst/>
      <dgm:bg/>
      <dgm:whole/>
    </dgm:dataModel>
  </dgm:styleData>
  <dgm:clrData useDef="1">
    <dgm:dataModel>
      <dgm:ptLst/>
      <dgm:bg/>
      <dgm:whole/>
    </dgm:dataModel>
  </dgm:clrData>
  <dgm:layoutNode name="Name0">
    <dgm:varLst>
      <dgm:chMax val="1"/>
      <dgm:chPref val="1"/>
      <dgm:dir/>
      <dgm:animOne val="branch"/>
      <dgm:animLvl val="lvl"/>
    </dgm:varLst>
    <dgm:alg type="composite">
      <dgm:param type="ar" val="1"/>
    </dgm:alg>
    <dgm:shape xmlns:r="http://schemas.openxmlformats.org/officeDocument/2006/relationships" r:blip="">
      <dgm:adjLst/>
    </dgm:shape>
    <dgm:choose name="Name1">
      <dgm:if name="Name2" func="var" arg="dir" op="equ" val="norm">
        <dgm:choose name="Name3">
          <dgm:if name="Name4" axis="ch ch" ptType="node node" cnt="1 0" func="cnt" op="equ" val="1">
            <dgm:constrLst>
              <dgm:constr type="l" for="ch" forName="textCenter"/>
              <dgm:constr type="ctrY" for="ch" forName="textCenter" refType="h" fact="0.5"/>
              <dgm:constr type="w" for="ch" forName="textCenter" refType="w" fact="0.32"/>
              <dgm:constr type="h" for="ch" forName="textCenter" refType="w" refFor="ch" refForName="textCenter"/>
              <dgm:constr type="r" for="ch" forName="cycle_1" refType="w"/>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5" axis="ch ch" ptType="node node" cnt="1 0"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6" axis="ch ch" ptType="node node" cnt="1 0" func="cnt" op="equ" val="3">
            <dgm:choose name="Name7">
              <dgm:if name="Name8" axis="ch ch ch" ptType="node node node" st="1 2 0" cnt="1 1 0" func="cnt" op="equ" val="1">
                <dgm:choose name="Name9">
                  <dgm:if name="Name10"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12">
                <dgm:choose name="Name13">
                  <dgm:if name="Name14"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5">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16" axis="ch ch" ptType="node node" cnt="1 0"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r" for="ch" forName="cycle_2" refType="w"/>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l" for="ch" forName="cycle_4"/>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17" axis="ch ch" ptType="node node" cnt="1 0"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24"/>
              <dgm:constr type="w" for="ch" forName="cycle_2" refType="w" fact="0.33"/>
              <dgm:constr type="h" for="ch" forName="cycle_2" refType="w" refFor="ch" refForName="cycle_2"/>
              <dgm:constr type="r" for="ch" forName="cycle_3" refType="w" fact="0.89"/>
              <dgm:constr type="b" for="ch" forName="cycle_3" refType="h"/>
              <dgm:constr type="w" for="ch" forName="cycle_3" refType="w" fact="0.33"/>
              <dgm:constr type="h" for="ch" forName="cycle_3" refType="w" refFor="ch" refForName="cycle_3"/>
              <dgm:constr type="l" for="ch" forName="cycle_4" refType="w" fact="0.11"/>
              <dgm:constr type="b" for="ch" forName="cycle_4" refType="h"/>
              <dgm:constr type="w" for="ch" forName="cycle_4" refType="w" fact="0.33"/>
              <dgm:constr type="h" for="ch" forName="cycle_4" refType="w" refFor="ch" refForName="cycle_4"/>
              <dgm:constr type="l" for="ch" forName="cycle_5"/>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18" axis="ch ch" ptType="node node" cnt="1 0"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17"/>
              <dgm:constr type="w" for="ch" forName="cycle_2" refType="w" fact="0.33"/>
              <dgm:constr type="h" for="ch" forName="cycle_2" refType="w" refFor="ch" refForName="cycle_2"/>
              <dgm:constr type="r" for="ch" forName="cycle_3" refType="w"/>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l" for="ch" forName="cycle_5"/>
              <dgm:constr type="b" for="ch" forName="cycle_5" refType="h" fact="0.83"/>
              <dgm:constr type="w" for="ch" forName="cycle_5" refType="w" fact="0.33"/>
              <dgm:constr type="h" for="ch" forName="cycle_5" refType="w" refFor="ch" refForName="cycle_5"/>
              <dgm:constr type="l" for="ch" forName="cycle_6"/>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19">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r" for="ch" forName="cycle_2" refType="w" fact="0.938"/>
              <dgm:constr type="t" for="ch" forName="cycle_2" refType="h" fact="0.141"/>
              <dgm:constr type="w" for="ch" forName="cycle_2" refType="w" fact="0.263"/>
              <dgm:constr type="h" for="ch" forName="cycle_2" refType="w" refFor="ch" refForName="cycle_2"/>
              <dgm:constr type="r" for="ch" forName="cycle_3" refType="w"/>
              <dgm:constr type="b" for="ch" forName="cycle_3" refType="h" fact="0.74"/>
              <dgm:constr type="w" for="ch" forName="cycle_3" refType="w" fact="0.263"/>
              <dgm:constr type="h" for="ch" forName="cycle_3" refType="w" refFor="ch" refForName="cycle_3"/>
              <dgm:constr type="r" for="ch" forName="cycle_4" refType="w" fact="0.8"/>
              <dgm:constr type="b" for="ch" forName="cycle_4" refType="h"/>
              <dgm:constr type="w" for="ch" forName="cycle_4" refType="w" fact="0.263"/>
              <dgm:constr type="h" for="ch" forName="cycle_4" refType="w" refFor="ch" refForName="cycle_4"/>
              <dgm:constr type="l" for="ch" forName="cycle_5" refType="w" fact="0.2"/>
              <dgm:constr type="b" for="ch" forName="cycle_5" refType="h"/>
              <dgm:constr type="w" for="ch" forName="cycle_5" refType="w" fact="0.263"/>
              <dgm:constr type="h" for="ch" forName="cycle_5" refType="w" refFor="ch" refForName="cycle_5"/>
              <dgm:constr type="l" for="ch" forName="cycle_6"/>
              <dgm:constr type="b" for="ch" forName="cycle_6" refType="h" fact="0.74"/>
              <dgm:constr type="w" for="ch" forName="cycle_6" refType="w" fact="0.263"/>
              <dgm:constr type="h" for="ch" forName="cycle_6" refType="w" refFor="ch" refForName="cycle_6"/>
              <dgm:constr type="l" for="ch" forName="cycle_7" refType="w" fact="0.062"/>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if>
      <dgm:else name="Name20">
        <dgm:choose name="Name21">
          <dgm:if name="Name22" axis="ch ch" ptType="node node" func="cnt" op="equ" val="1">
            <dgm:constrLst>
              <dgm:constr type="r" for="ch" forName="textCenter" refType="w"/>
              <dgm:constr type="ctrY" for="ch" forName="textCenter" refType="h" fact="0.5"/>
              <dgm:constr type="w" for="ch" forName="textCenter" refType="w" fact="0.32"/>
              <dgm:constr type="h" for="ch" forName="textCenter" refType="w" refFor="ch" refForName="textCenter"/>
              <dgm:constr type="l" for="ch" forName="cycle_1"/>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23" axis="ch ch" ptType="node node"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24" axis="ch ch" ptType="node node" func="cnt" op="equ" val="3">
            <dgm:choose name="Name25">
              <dgm:if name="Name26" axis="ch ch ch" ptType="node node node" st="1 2 0" cnt="1 1 0" func="cnt" op="equ" val="1">
                <dgm:choose name="Name27">
                  <dgm:if name="Name28"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29">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30">
                <dgm:choose name="Name31">
                  <dgm:if name="Name32"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33">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34" axis="ch ch" ptType="node node"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l" for="ch" forName="cycle_2"/>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r" for="ch" forName="cycle_4" refType="w"/>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35" axis="ch ch" ptType="node node"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24"/>
              <dgm:constr type="w" for="ch" forName="cycle_2" refType="w" fact="0.33"/>
              <dgm:constr type="h" for="ch" forName="cycle_2" refType="w" refFor="ch" refForName="cycle_2"/>
              <dgm:constr type="l" for="ch" forName="cycle_3" refType="w" fact="0.11"/>
              <dgm:constr type="b" for="ch" forName="cycle_3" refType="h"/>
              <dgm:constr type="w" for="ch" forName="cycle_3" refType="w" fact="0.33"/>
              <dgm:constr type="h" for="ch" forName="cycle_3" refType="w" refFor="ch" refForName="cycle_3"/>
              <dgm:constr type="r" for="ch" forName="cycle_4" refType="w" fact="0.89"/>
              <dgm:constr type="b" for="ch" forName="cycle_4" refType="h"/>
              <dgm:constr type="w" for="ch" forName="cycle_4" refType="w" fact="0.33"/>
              <dgm:constr type="h" for="ch" forName="cycle_4" refType="w" refFor="ch" refForName="cycle_4"/>
              <dgm:constr type="r" for="ch" forName="cycle_5" refType="w"/>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36" axis="ch ch" ptType="node node"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17"/>
              <dgm:constr type="w" for="ch" forName="cycle_2" refType="w" fact="0.33"/>
              <dgm:constr type="h" for="ch" forName="cycle_2" refType="w" refFor="ch" refForName="cycle_2"/>
              <dgm:constr type="l" for="ch" forName="cycle_3"/>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r" for="ch" forName="cycle_5" refType="w"/>
              <dgm:constr type="b" for="ch" forName="cycle_5" refType="h" fact="0.83"/>
              <dgm:constr type="w" for="ch" forName="cycle_5" refType="w" fact="0.33"/>
              <dgm:constr type="h" for="ch" forName="cycle_5" refType="w" refFor="ch" refForName="cycle_5"/>
              <dgm:constr type="r" for="ch" forName="cycle_6" refType="w"/>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37">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l" for="ch" forName="cycle_2" refType="w" fact="0.062"/>
              <dgm:constr type="t" for="ch" forName="cycle_2" refType="h" fact="0.141"/>
              <dgm:constr type="w" for="ch" forName="cycle_2" refType="w" fact="0.263"/>
              <dgm:constr type="h" for="ch" forName="cycle_2" refType="w" refFor="ch" refForName="cycle_2"/>
              <dgm:constr type="l" for="ch" forName="cycle_3"/>
              <dgm:constr type="b" for="ch" forName="cycle_3" refType="h" fact="0.74"/>
              <dgm:constr type="w" for="ch" forName="cycle_3" refType="w" fact="0.263"/>
              <dgm:constr type="h" for="ch" forName="cycle_3" refType="w" refFor="ch" refForName="cycle_3"/>
              <dgm:constr type="l" for="ch" forName="cycle_4" refType="w" fact="0.2"/>
              <dgm:constr type="b" for="ch" forName="cycle_4" refType="h"/>
              <dgm:constr type="w" for="ch" forName="cycle_4" refType="w" fact="0.263"/>
              <dgm:constr type="h" for="ch" forName="cycle_4" refType="w" refFor="ch" refForName="cycle_4"/>
              <dgm:constr type="r" for="ch" forName="cycle_5" refType="w" fact="0.8"/>
              <dgm:constr type="b" for="ch" forName="cycle_5" refType="h"/>
              <dgm:constr type="w" for="ch" forName="cycle_5" refType="w" fact="0.263"/>
              <dgm:constr type="h" for="ch" forName="cycle_5" refType="w" refFor="ch" refForName="cycle_5"/>
              <dgm:constr type="r" for="ch" forName="cycle_6" refType="w"/>
              <dgm:constr type="b" for="ch" forName="cycle_6" refType="h" fact="0.74"/>
              <dgm:constr type="w" for="ch" forName="cycle_6" refType="w" fact="0.263"/>
              <dgm:constr type="h" for="ch" forName="cycle_6" refType="w" refFor="ch" refForName="cycle_6"/>
              <dgm:constr type="r" for="ch" forName="cycle_7" refType="w" fact="0.938"/>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else>
    </dgm:choose>
    <dgm:forEach name="Name38" axis="ch" ptType="node" cnt="1">
      <dgm:choose name="Name39">
        <dgm:if name="Name40" axis="des" func="maxDepth" op="lte" val="1">
          <dgm:layoutNode name="singleCycle">
            <dgm:choose name="Name41">
              <dgm:if name="Name42" axis="ch" ptType="node" func="cnt" op="equ" val="1">
                <dgm:choose name="Name43">
                  <dgm:if name="Name44" func="var" arg="dir" op="equ" val="norm">
                    <dgm:alg type="cycle">
                      <dgm:param type="stAng" val="90"/>
                      <dgm:param type="ctrShpMap" val="fNode"/>
                    </dgm:alg>
                  </dgm:if>
                  <dgm:else name="Name45">
                    <dgm:alg type="cycle">
                      <dgm:param type="stAng" val="-90"/>
                      <dgm:param type="spanAng" val="-360"/>
                      <dgm:param type="ctrShpMap" val="fNode"/>
                    </dgm:alg>
                  </dgm:else>
                </dgm:choose>
              </dgm:if>
              <dgm:else name="Name46">
                <dgm:choose name="Name47">
                  <dgm:if name="Name48" func="var" arg="dir" op="equ" val="norm">
                    <dgm:alg type="cycle">
                      <dgm:param type="ctrShpMap" val="fNode"/>
                    </dgm:alg>
                  </dgm:if>
                  <dgm:else name="Name49">
                    <dgm:alg type="cycle">
                      <dgm:param type="spanAng" val="-360"/>
                      <dgm:param type="ctrShpMap" val="fNode"/>
                    </dgm:alg>
                  </dgm:else>
                </dgm:choose>
              </dgm:else>
            </dgm:choose>
            <dgm:shape xmlns:r="http://schemas.openxmlformats.org/officeDocument/2006/relationships" r:blip="">
              <dgm:adjLst/>
            </dgm:shape>
            <dgm:presOf/>
            <dgm:choose name="Name50">
              <dgm:if name="Name51" axis="ch" ptType="node" func="cnt" op="equ" val="0">
                <dgm:constrLst>
                  <dgm:constr type="w" for="ch" forName="singleCenter" refType="w"/>
                  <dgm:constr type="h" for="ch" forName="singleCenter" refType="w" refFor="ch" refForName="singleCenter"/>
                </dgm:constrLst>
              </dgm:if>
              <dgm:if name="Name52" axis="ch" ptType="node" func="cnt" op="equ" val="1">
                <dgm:constrLst>
                  <dgm:constr type="w" for="ch" forName="singleCenter" refType="w" fact="0.5"/>
                  <dgm:constr type="h" for="ch" forName="singleCenter" refType="w" refFor="ch" refForName="singleCenter"/>
                  <dgm:constr type="userS" for="ch" ptType="node" refType="w" refFor="ch" refForName="singleCenter" fact="0.67"/>
                </dgm:constrLst>
              </dgm:if>
              <dgm:else name="Name53">
                <dgm:constrLst>
                  <dgm:constr type="w" for="ch" forName="singleCenter" refType="w" fact="0.3"/>
                  <dgm:constr type="h" for="ch" forName="singleCenter" refType="w" refFor="ch" refForName="singleCenter"/>
                  <dgm:constr type="userS" for="ch" ptType="node" refType="w" refFor="ch" refForName="singleCenter" fact="0.67"/>
                </dgm:constrLst>
              </dgm:else>
            </dgm:choose>
            <dgm:layoutNode name="singleCenter" styleLbl="node1">
              <dgm:varLst>
                <dgm:chMax val="7"/>
                <dgm:chPref val="7"/>
              </dgm:varLst>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54" axis="ch" cnt="21">
              <dgm:forEach name="Name55" axis="self" ptType="parTrans">
                <dgm:layoutNode name="Name56">
                  <dgm:alg type="conn">
                    <dgm:param type="dim" val="1D"/>
                    <dgm:param type="begSty" val="noArr"/>
                    <dgm:param type="endSty" val="noArr"/>
                    <dgm:param type="begPts" val="auto"/>
                    <dgm:param type="endPts" val="auto"/>
                  </dgm:alg>
                  <dgm:shape xmlns:r="http://schemas.openxmlformats.org/officeDocument/2006/relationships" type="conn" r:blip="">
                    <dgm:adjLst/>
                  </dgm:shape>
                  <dgm:presOf axis="self"/>
                  <dgm:constrLst>
                    <dgm:constr type="begPad"/>
                    <dgm:constr type="endPad"/>
                  </dgm:constrLst>
                </dgm:layoutNode>
              </dgm:forEach>
              <dgm:forEach name="Name57" axis="self" ptType="node">
                <dgm:layoutNode name="text0"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layoutNode>
        </dgm:if>
        <dgm:else name="Name58">
          <dgm:layoutNode name="textCenter" styleLbl="node1">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choose name="Name59">
            <dgm:if name="Name60" axis="ch" ptType="node" func="cnt" op="gte" val="1">
              <dgm:layoutNode name="cycle_1">
                <dgm:choose name="Name61">
                  <dgm:if name="Name62" func="var" arg="dir" op="equ" val="norm">
                    <dgm:choose name="Name63">
                      <dgm:if name="Name64" axis="ch" ptType="node" func="cnt" op="equ" val="1">
                        <dgm:choose name="Name65">
                          <dgm:if name="Name66" axis="ch ch" ptType="node node" st="1 1" cnt="1 0" func="cnt" op="equ" val="1">
                            <dgm:alg type="cycle">
                              <dgm:param type="stAng" val="90"/>
                              <dgm:param type="ctrShpMap" val="fNode"/>
                            </dgm:alg>
                          </dgm:if>
                          <dgm:if name="Name67" axis="ch ch" ptType="node node" st="1 1" cnt="1 0" func="cnt" op="equ" val="2">
                            <dgm:alg type="cycle">
                              <dgm:param type="stAng" val="45"/>
                              <dgm:param type="spanAng" val="90"/>
                              <dgm:param type="ctrShpMap" val="fNode"/>
                            </dgm:alg>
                          </dgm:if>
                          <dgm:else name="Name68">
                            <dgm:alg type="cycle">
                              <dgm:param type="stAng" val="0"/>
                              <dgm:param type="spanAng" val="180"/>
                              <dgm:param type="ctrShpMap" val="fNode"/>
                            </dgm:alg>
                          </dgm:else>
                        </dgm:choose>
                      </dgm:if>
                      <dgm:if name="Name69" axis="ch" ptType="node" func="cnt" op="equ" val="2">
                        <dgm:choose name="Name70">
                          <dgm:if name="Name71" axis="ch ch" ptType="node node" st="1 1" cnt="1 0" func="cnt" op="equ" val="1">
                            <dgm:alg type="cycle">
                              <dgm:param type="stAng" val="0"/>
                              <dgm:param type="ctrShpMap" val="fNode"/>
                            </dgm:alg>
                          </dgm:if>
                          <dgm:if name="Name72" axis="ch ch" ptType="node node" st="1 1" cnt="1 0" func="cnt" op="equ" val="2">
                            <dgm:alg type="cycle">
                              <dgm:param type="stAng" val="315"/>
                              <dgm:param type="spanAng" val="90"/>
                              <dgm:param type="ctrShpMap" val="fNode"/>
                            </dgm:alg>
                          </dgm:if>
                          <dgm:else name="Name73">
                            <dgm:alg type="cycle">
                              <dgm:param type="stAng" val="270"/>
                              <dgm:param type="spanAng" val="180"/>
                              <dgm:param type="ctrShpMap" val="fNode"/>
                            </dgm:alg>
                          </dgm:else>
                        </dgm:choose>
                      </dgm:if>
                      <dgm:if name="Name74" axis="ch" ptType="node" func="cnt" op="equ" val="3">
                        <dgm:choose name="Name75">
                          <dgm:if name="Name76" axis="ch ch" ptType="node node" st="1 1" cnt="1 0" func="cnt" op="equ" val="1">
                            <dgm:alg type="cycle">
                              <dgm:param type="stAng" val="0"/>
                              <dgm:param type="ctrShpMap" val="fNode"/>
                            </dgm:alg>
                          </dgm:if>
                          <dgm:if name="Name77" axis="ch ch" ptType="node node" st="1 1" cnt="1 0" func="cnt" op="equ" val="2">
                            <dgm:alg type="cycle">
                              <dgm:param type="stAng" val="315"/>
                              <dgm:param type="spanAng" val="90"/>
                              <dgm:param type="ctrShpMap" val="fNode"/>
                            </dgm:alg>
                          </dgm:if>
                          <dgm:else name="Name78">
                            <dgm:alg type="cycle">
                              <dgm:param type="stAng" val="270"/>
                              <dgm:param type="spanAng" val="180"/>
                              <dgm:param type="ctrShpMap" val="fNode"/>
                            </dgm:alg>
                          </dgm:else>
                        </dgm:choose>
                      </dgm:if>
                      <dgm:if name="Name79" axis="ch" ptType="node" func="cnt" op="equ" val="4">
                        <dgm:choose name="Name80">
                          <dgm:if name="Name81" axis="ch ch" ptType="node node" st="1 1" cnt="1 0" func="cnt" op="equ" val="1">
                            <dgm:alg type="cycle">
                              <dgm:param type="stAng" val="0"/>
                              <dgm:param type="ctrShpMap" val="fNode"/>
                            </dgm:alg>
                          </dgm:if>
                          <dgm:if name="Name82" axis="ch ch" ptType="node node" st="1 1" cnt="1 0" func="cnt" op="equ" val="2">
                            <dgm:alg type="cycle">
                              <dgm:param type="stAng" val="315"/>
                              <dgm:param type="spanAng" val="90"/>
                              <dgm:param type="ctrShpMap" val="fNode"/>
                            </dgm:alg>
                          </dgm:if>
                          <dgm:else name="Name83">
                            <dgm:alg type="cycle">
                              <dgm:param type="stAng" val="292.5"/>
                              <dgm:param type="spanAng" val="135"/>
                              <dgm:param type="ctrShpMap" val="fNode"/>
                            </dgm:alg>
                          </dgm:else>
                        </dgm:choose>
                      </dgm:if>
                      <dgm:if name="Name84" axis="ch" ptType="node" func="cnt" op="equ" val="5">
                        <dgm:choose name="Name85">
                          <dgm:if name="Name86" axis="ch ch" ptType="node node" st="1 1" cnt="1 0" func="cnt" op="equ" val="1">
                            <dgm:alg type="cycle">
                              <dgm:param type="stAng" val="0"/>
                              <dgm:param type="ctrShpMap" val="fNode"/>
                            </dgm:alg>
                          </dgm:if>
                          <dgm:if name="Name87" axis="ch ch" ptType="node node" st="1 1" cnt="1 0" func="cnt" op="equ" val="2">
                            <dgm:alg type="cycle">
                              <dgm:param type="stAng" val="315"/>
                              <dgm:param type="spanAng" val="90"/>
                              <dgm:param type="ctrShpMap" val="fNode"/>
                            </dgm:alg>
                          </dgm:if>
                          <dgm:else name="Name88">
                            <dgm:alg type="cycle">
                              <dgm:param type="stAng" val="0"/>
                              <dgm:param type="spanAng" val="360"/>
                              <dgm:param type="ctrShpMap" val="fNode"/>
                            </dgm:alg>
                          </dgm:else>
                        </dgm:choose>
                      </dgm:if>
                      <dgm:if name="Name89" axis="ch" ptType="node" func="cnt" op="equ" val="6">
                        <dgm:choose name="Name90">
                          <dgm:if name="Name91" axis="ch ch" ptType="node node" st="1 1" cnt="1 0" func="cnt" op="equ" val="1">
                            <dgm:alg type="cycle">
                              <dgm:param type="stAng" val="0"/>
                              <dgm:param type="ctrShpMap" val="fNode"/>
                            </dgm:alg>
                          </dgm:if>
                          <dgm:if name="Name92" axis="ch ch" ptType="node node" st="1 1" cnt="1 0" func="cnt" op="equ" val="2">
                            <dgm:alg type="cycle">
                              <dgm:param type="stAng" val="315"/>
                              <dgm:param type="spanAng" val="90"/>
                              <dgm:param type="ctrShpMap" val="fNode"/>
                            </dgm:alg>
                          </dgm:if>
                          <dgm:else name="Name93">
                            <dgm:alg type="cycle">
                              <dgm:param type="stAng" val="0"/>
                              <dgm:param type="spanAng" val="360"/>
                              <dgm:param type="ctrShpMap" val="fNode"/>
                            </dgm:alg>
                          </dgm:else>
                        </dgm:choose>
                      </dgm:if>
                      <dgm:if name="Name94" axis="ch" ptType="node" func="cnt" op="gte" val="7">
                        <dgm:choose name="Name95">
                          <dgm:if name="Name96" axis="ch ch" ptType="node node" st="1 1" cnt="1 0" func="cnt" op="equ" val="1">
                            <dgm:alg type="cycle">
                              <dgm:param type="stAng" val="0"/>
                              <dgm:param type="ctrShpMap" val="fNode"/>
                            </dgm:alg>
                          </dgm:if>
                          <dgm:if name="Name97" axis="ch ch" ptType="node node" st="1 1" cnt="1 0" func="cnt" op="equ" val="2">
                            <dgm:alg type="cycle">
                              <dgm:param type="stAng" val="315"/>
                              <dgm:param type="spanAng" val="90"/>
                              <dgm:param type="ctrShpMap" val="fNode"/>
                            </dgm:alg>
                          </dgm:if>
                          <dgm:else name="Name98">
                            <dgm:alg type="cycle">
                              <dgm:param type="stAng" val="0"/>
                              <dgm:param type="spanAng" val="360"/>
                              <dgm:param type="ctrShpMap" val="fNode"/>
                            </dgm:alg>
                          </dgm:else>
                        </dgm:choose>
                      </dgm:if>
                      <dgm:else name="Name99"/>
                    </dgm:choose>
                  </dgm:if>
                  <dgm:else name="Name100">
                    <dgm:choose name="Name101">
                      <dgm:if name="Name102" axis="ch" ptType="node" func="cnt" op="equ" val="1">
                        <dgm:choose name="Name103">
                          <dgm:if name="Name104" axis="ch ch" ptType="node node" st="1 1" cnt="1 0" func="cnt" op="equ" val="1">
                            <dgm:alg type="cycle">
                              <dgm:param type="stAng" val="270"/>
                              <dgm:param type="ctrShpMap" val="fNode"/>
                            </dgm:alg>
                          </dgm:if>
                          <dgm:if name="Name105" axis="ch ch" ptType="node node" st="1 1" cnt="1 0" func="cnt" op="equ" val="2">
                            <dgm:alg type="cycle">
                              <dgm:param type="stAng" val="315"/>
                              <dgm:param type="spanAng" val="-90"/>
                              <dgm:param type="ctrShpMap" val="fNode"/>
                            </dgm:alg>
                          </dgm:if>
                          <dgm:else name="Name106">
                            <dgm:alg type="cycle">
                              <dgm:param type="stAng" val="0"/>
                              <dgm:param type="spanAng" val="-180"/>
                              <dgm:param type="ctrShpMap" val="fNode"/>
                            </dgm:alg>
                          </dgm:else>
                        </dgm:choose>
                      </dgm:if>
                      <dgm:if name="Name107" axis="ch" ptType="node" func="cnt" op="equ" val="2">
                        <dgm:choose name="Name108">
                          <dgm:if name="Name109" axis="ch ch" ptType="node node" st="1 1" cnt="1 0" func="cnt" op="equ" val="1">
                            <dgm:alg type="cycle">
                              <dgm:param type="stAng" val="0"/>
                              <dgm:param type="ctrShpMap" val="fNode"/>
                            </dgm:alg>
                          </dgm:if>
                          <dgm:if name="Name110" axis="ch ch" ptType="node node" st="1 1" cnt="1 0" func="cnt" op="equ" val="2">
                            <dgm:alg type="cycle">
                              <dgm:param type="stAng" val="45"/>
                              <dgm:param type="spanAng" val="-90"/>
                              <dgm:param type="ctrShpMap" val="fNode"/>
                            </dgm:alg>
                          </dgm:if>
                          <dgm:else name="Name111">
                            <dgm:alg type="cycle">
                              <dgm:param type="stAng" val="90"/>
                              <dgm:param type="spanAng" val="-180"/>
                              <dgm:param type="ctrShpMap" val="fNode"/>
                            </dgm:alg>
                          </dgm:else>
                        </dgm:choose>
                      </dgm:if>
                      <dgm:if name="Name112" axis="ch" ptType="node" func="cnt" op="equ" val="3">
                        <dgm:choose name="Name113">
                          <dgm:if name="Name114" axis="ch ch" ptType="node node" st="1 1" cnt="1 0" func="cnt" op="equ" val="1">
                            <dgm:alg type="cycle">
                              <dgm:param type="stAng" val="0"/>
                              <dgm:param type="ctrShpMap" val="fNode"/>
                            </dgm:alg>
                          </dgm:if>
                          <dgm:if name="Name115" axis="ch ch" ptType="node node" st="1 1" cnt="1 0" func="cnt" op="equ" val="2">
                            <dgm:alg type="cycle">
                              <dgm:param type="stAng" val="45"/>
                              <dgm:param type="spanAng" val="-90"/>
                              <dgm:param type="ctrShpMap" val="fNode"/>
                            </dgm:alg>
                          </dgm:if>
                          <dgm:else name="Name116">
                            <dgm:alg type="cycle">
                              <dgm:param type="stAng" val="90"/>
                              <dgm:param type="spanAng" val="-180"/>
                              <dgm:param type="ctrShpMap" val="fNode"/>
                            </dgm:alg>
                          </dgm:else>
                        </dgm:choose>
                      </dgm:if>
                      <dgm:if name="Name117" axis="ch" ptType="node" func="cnt" op="equ" val="4">
                        <dgm:choose name="Name118">
                          <dgm:if name="Name119" axis="ch ch" ptType="node node" st="1 1" cnt="1 0" func="cnt" op="equ" val="1">
                            <dgm:alg type="cycle">
                              <dgm:param type="stAng" val="0"/>
                              <dgm:param type="ctrShpMap" val="fNode"/>
                            </dgm:alg>
                          </dgm:if>
                          <dgm:if name="Name120" axis="ch ch" ptType="node node" st="1 1" cnt="1 0" func="cnt" op="equ" val="2">
                            <dgm:alg type="cycle">
                              <dgm:param type="stAng" val="45"/>
                              <dgm:param type="spanAng" val="-90"/>
                              <dgm:param type="ctrShpMap" val="fNode"/>
                            </dgm:alg>
                          </dgm:if>
                          <dgm:else name="Name121">
                            <dgm:alg type="cycle">
                              <dgm:param type="stAng" val="67.5"/>
                              <dgm:param type="spanAng" val="-135"/>
                              <dgm:param type="ctrShpMap" val="fNode"/>
                            </dgm:alg>
                          </dgm:else>
                        </dgm:choose>
                      </dgm:if>
                      <dgm:if name="Name122" axis="ch" ptType="node" func="cnt" op="equ" val="5">
                        <dgm:choose name="Name123">
                          <dgm:if name="Name124" axis="ch ch" ptType="node node" st="1 1" cnt="1 0" func="cnt" op="equ" val="1">
                            <dgm:alg type="cycle">
                              <dgm:param type="stAng" val="0"/>
                              <dgm:param type="ctrShpMap" val="fNode"/>
                            </dgm:alg>
                          </dgm:if>
                          <dgm:if name="Name125" axis="ch ch" ptType="node node" st="1 1" cnt="1 0" func="cnt" op="equ" val="2">
                            <dgm:alg type="cycle">
                              <dgm:param type="stAng" val="45"/>
                              <dgm:param type="spanAng" val="-90"/>
                              <dgm:param type="ctrShpMap" val="fNode"/>
                            </dgm:alg>
                          </dgm:if>
                          <dgm:else name="Name126">
                            <dgm:alg type="cycle">
                              <dgm:param type="stAng" val="0"/>
                              <dgm:param type="spanAng" val="-360"/>
                              <dgm:param type="ctrShpMap" val="fNode"/>
                            </dgm:alg>
                          </dgm:else>
                        </dgm:choose>
                      </dgm:if>
                      <dgm:if name="Name127" axis="ch" ptType="node" func="cnt" op="equ" val="6">
                        <dgm:choose name="Name128">
                          <dgm:if name="Name129" axis="ch ch" ptType="node node" st="1 1" cnt="1 0" func="cnt" op="equ" val="1">
                            <dgm:alg type="cycle">
                              <dgm:param type="stAng" val="0"/>
                              <dgm:param type="ctrShpMap" val="fNode"/>
                            </dgm:alg>
                          </dgm:if>
                          <dgm:if name="Name130" axis="ch ch" ptType="node node" st="1 1" cnt="1 0" func="cnt" op="equ" val="2">
                            <dgm:alg type="cycle">
                              <dgm:param type="stAng" val="45"/>
                              <dgm:param type="spanAng" val="-90"/>
                              <dgm:param type="ctrShpMap" val="fNode"/>
                            </dgm:alg>
                          </dgm:if>
                          <dgm:else name="Name131">
                            <dgm:alg type="cycle">
                              <dgm:param type="stAng" val="0"/>
                              <dgm:param type="spanAng" val="-360"/>
                              <dgm:param type="ctrShpMap" val="fNode"/>
                            </dgm:alg>
                          </dgm:else>
                        </dgm:choose>
                      </dgm:if>
                      <dgm:if name="Name132" axis="ch" ptType="node" func="cnt" op="gte" val="7">
                        <dgm:choose name="Name133">
                          <dgm:if name="Name134" axis="ch ch" ptType="node node" st="1 1" cnt="1 0" func="cnt" op="equ" val="1">
                            <dgm:alg type="cycle">
                              <dgm:param type="stAng" val="0"/>
                              <dgm:param type="ctrShpMap" val="fNode"/>
                            </dgm:alg>
                          </dgm:if>
                          <dgm:if name="Name135" axis="ch ch" ptType="node node" st="1 1" cnt="1 0" func="cnt" op="equ" val="2">
                            <dgm:alg type="cycle">
                              <dgm:param type="stAng" val="45"/>
                              <dgm:param type="spanAng" val="-90"/>
                              <dgm:param type="ctrShpMap" val="fNode"/>
                            </dgm:alg>
                          </dgm:if>
                          <dgm:else name="Name136">
                            <dgm:alg type="cycle">
                              <dgm:param type="stAng" val="0"/>
                              <dgm:param type="spanAng" val="-360"/>
                              <dgm:param type="ctrShpMap" val="fNode"/>
                            </dgm:alg>
                          </dgm:else>
                        </dgm:choose>
                      </dgm:if>
                      <dgm:else name="Name137"/>
                    </dgm:choose>
                  </dgm:else>
                </dgm:choose>
                <dgm:shape xmlns:r="http://schemas.openxmlformats.org/officeDocument/2006/relationships" r:blip="">
                  <dgm:adjLst/>
                </dgm:shape>
                <dgm:presOf/>
                <dgm:constrLst>
                  <dgm:constr type="sp" refType="w" fact="0.1"/>
                  <dgm:constr type="sibSp" refType="w" fact="0.1"/>
                </dgm:constrLst>
                <dgm:forEach name="Name138" axis="ch" ptType="node" cnt="1">
                  <dgm:layoutNode name="childCenter1"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139" axis="ch">
                    <dgm:forEach name="Name140" axis="self" ptType="parTrans">
                      <dgm:layoutNode name="Name141">
                        <dgm:alg type="conn">
                          <dgm:param type="dim" val="1D"/>
                          <dgm:param type="begSty" val="noArr"/>
                          <dgm:param type="endSty" val="noArr"/>
                          <dgm:param type="begPts" val="auto"/>
                          <dgm:param type="endPts" val="auto"/>
                        </dgm:alg>
                        <dgm:shape xmlns:r="http://schemas.openxmlformats.org/officeDocument/2006/relationships" type="conn" r:blip="">
                          <dgm:adjLst/>
                        </dgm:shape>
                        <dgm:presOf axis="self"/>
                        <dgm:constrLst>
                          <dgm:constr type="begPad"/>
                          <dgm:constr type="endPad"/>
                        </dgm:constrLst>
                      </dgm:layoutNode>
                    </dgm:forEach>
                    <dgm:forEach name="Name142" axis="self" ptType="node">
                      <dgm:layoutNode name="text1"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143" axis="ch" ptType="parTrans" cnt="1">
                <dgm:layoutNode name="Name144">
                  <dgm:alg type="conn">
                    <dgm:param type="srcNode" val="textCenter"/>
                    <dgm:param type="dstNode" val="childCenter1"/>
                    <dgm:param type="dim" val="1D"/>
                    <dgm:param type="endSty" val="noArr"/>
                    <dgm:param type="begPts" val="auto"/>
                    <dgm:param type="endPts" val="auto"/>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145"/>
          </dgm:choose>
          <dgm:choose name="Name146">
            <dgm:if name="Name147" axis="ch" ptType="node" func="cnt" op="gte" val="2">
              <dgm:layoutNode name="cycle_2">
                <dgm:choose name="Name148">
                  <dgm:if name="Name149" func="var" arg="dir" op="equ" val="norm">
                    <dgm:choose name="Name150">
                      <dgm:if name="Name151" axis="ch" ptType="node" func="cnt" op="equ" val="2">
                        <dgm:choose name="Name152">
                          <dgm:if name="Name153" axis="ch ch" ptType="node node" st="2 1" cnt="1 0" func="cnt" op="equ" val="1">
                            <dgm:alg type="cycle">
                              <dgm:param type="stAng" val="180"/>
                              <dgm:param type="ctrShpMap" val="fNode"/>
                            </dgm:alg>
                          </dgm:if>
                          <dgm:if name="Name154" axis="ch ch" ptType="node node" st="2 1" cnt="1 0" func="cnt" op="equ" val="2">
                            <dgm:alg type="cycle">
                              <dgm:param type="stAng" val="135"/>
                              <dgm:param type="spanAng" val="90"/>
                              <dgm:param type="ctrShpMap" val="fNode"/>
                            </dgm:alg>
                          </dgm:if>
                          <dgm:else name="Name155">
                            <dgm:alg type="cycle">
                              <dgm:param type="stAng" val="90"/>
                              <dgm:param type="spanAng" val="180"/>
                              <dgm:param type="ctrShpMap" val="fNode"/>
                            </dgm:alg>
                          </dgm:else>
                        </dgm:choose>
                      </dgm:if>
                      <dgm:if name="Name156" axis="ch" ptType="node" func="cnt" op="equ" val="3">
                        <dgm:choose name="Name157">
                          <dgm:if name="Name158" axis="ch ch" ptType="node node" st="2 1" cnt="1 0" func="cnt" op="equ" val="1">
                            <dgm:alg type="cycle">
                              <dgm:param type="stAng" val="120"/>
                              <dgm:param type="ctrShpMap" val="fNode"/>
                              <dgm:param type="horzAlign" val="r"/>
                              <dgm:param type="vertAlign" val="b"/>
                            </dgm:alg>
                          </dgm:if>
                          <dgm:if name="Name159" axis="ch ch" ptType="node node" st="2 1" cnt="1 0" func="cnt" op="equ" val="2">
                            <dgm:alg type="cycle">
                              <dgm:param type="stAng" val="75"/>
                              <dgm:param type="spanAng" val="90"/>
                              <dgm:param type="ctrShpMap" val="fNode"/>
                              <dgm:param type="horzAlign" val="r"/>
                              <dgm:param type="vertAlign" val="b"/>
                            </dgm:alg>
                          </dgm:if>
                          <dgm:else name="Name160">
                            <dgm:alg type="cycle">
                              <dgm:param type="stAng" val="30"/>
                              <dgm:param type="spanAng" val="180"/>
                              <dgm:param type="ctrShpMap" val="fNode"/>
                            </dgm:alg>
                          </dgm:else>
                        </dgm:choose>
                      </dgm:if>
                      <dgm:if name="Name161" axis="ch" ptType="node" func="cnt" op="equ" val="4">
                        <dgm:choose name="Name162">
                          <dgm:if name="Name163" axis="ch ch" ptType="node node" st="2 1" cnt="1 0" func="cnt" op="equ" val="1">
                            <dgm:alg type="cycle">
                              <dgm:param type="stAng" val="90"/>
                              <dgm:param type="ctrShpMap" val="fNode"/>
                            </dgm:alg>
                          </dgm:if>
                          <dgm:if name="Name164" axis="ch ch" ptType="node node" st="2 1" cnt="1 0" func="cnt" op="equ" val="2">
                            <dgm:alg type="cycle">
                              <dgm:param type="stAng" val="45"/>
                              <dgm:param type="spanAng" val="90"/>
                              <dgm:param type="ctrShpMap" val="fNode"/>
                            </dgm:alg>
                          </dgm:if>
                          <dgm:else name="Name165">
                            <dgm:alg type="cycle">
                              <dgm:param type="stAng" val="22.5"/>
                              <dgm:param type="spanAng" val="135"/>
                              <dgm:param type="ctrShpMap" val="fNode"/>
                            </dgm:alg>
                          </dgm:else>
                        </dgm:choose>
                      </dgm:if>
                      <dgm:if name="Name166" axis="ch" ptType="node" func="cnt" op="equ" val="5">
                        <dgm:choose name="Name167">
                          <dgm:if name="Name168" axis="ch ch" ptType="node node" st="2 1" cnt="1 0" func="cnt" op="equ" val="1">
                            <dgm:alg type="cycle">
                              <dgm:param type="stAng" val="72"/>
                              <dgm:param type="ctrShpMap" val="fNode"/>
                            </dgm:alg>
                          </dgm:if>
                          <dgm:if name="Name169" axis="ch ch" ptType="node node" st="2 1" cnt="1 0" func="cnt" op="equ" val="2">
                            <dgm:alg type="cycle">
                              <dgm:param type="stAng" val="27"/>
                              <dgm:param type="spanAng" val="90"/>
                              <dgm:param type="ctrShpMap" val="fNode"/>
                            </dgm:alg>
                          </dgm:if>
                          <dgm:else name="Name170">
                            <dgm:alg type="cycle">
                              <dgm:param type="stAng" val="0"/>
                              <dgm:param type="spanAng" val="360"/>
                              <dgm:param type="ctrShpMap" val="fNode"/>
                            </dgm:alg>
                          </dgm:else>
                        </dgm:choose>
                      </dgm:if>
                      <dgm:if name="Name171" axis="ch" ptType="node" func="cnt" op="equ" val="6">
                        <dgm:choose name="Name172">
                          <dgm:if name="Name173" axis="ch ch" ptType="node node" st="2 1" cnt="1 0" func="cnt" op="equ" val="1">
                            <dgm:alg type="cycle">
                              <dgm:param type="stAng" val="60"/>
                              <dgm:param type="ctrShpMap" val="fNode"/>
                            </dgm:alg>
                          </dgm:if>
                          <dgm:if name="Name174" axis="ch ch" ptType="node node" st="2 1" cnt="1 0" func="cnt" op="equ" val="2">
                            <dgm:alg type="cycle">
                              <dgm:param type="stAng" val="15"/>
                              <dgm:param type="spanAng" val="90"/>
                              <dgm:param type="ctrShpMap" val="fNode"/>
                            </dgm:alg>
                          </dgm:if>
                          <dgm:else name="Name175">
                            <dgm:alg type="cycle">
                              <dgm:param type="stAng" val="0"/>
                              <dgm:param type="spanAng" val="360"/>
                              <dgm:param type="ctrShpMap" val="fNode"/>
                            </dgm:alg>
                          </dgm:else>
                        </dgm:choose>
                      </dgm:if>
                      <dgm:if name="Name176" axis="ch" ptType="node" func="cnt" op="gte" val="7">
                        <dgm:choose name="Name177">
                          <dgm:if name="Name178" axis="ch ch" ptType="node node" st="2 1" cnt="1 0" func="cnt" op="equ" val="1">
                            <dgm:alg type="cycle">
                              <dgm:param type="stAng" val="51"/>
                              <dgm:param type="ctrShpMap" val="fNode"/>
                            </dgm:alg>
                          </dgm:if>
                          <dgm:if name="Name179" axis="ch ch" ptType="node node" st="2 1" cnt="1 0" func="cnt" op="equ" val="2">
                            <dgm:alg type="cycle">
                              <dgm:param type="stAng" val="6"/>
                              <dgm:param type="spanAng" val="90"/>
                              <dgm:param type="ctrShpMap" val="fNode"/>
                            </dgm:alg>
                          </dgm:if>
                          <dgm:else name="Name180">
                            <dgm:alg type="cycle">
                              <dgm:param type="stAng" val="0"/>
                              <dgm:param type="spanAng" val="360"/>
                              <dgm:param type="ctrShpMap" val="fNode"/>
                            </dgm:alg>
                          </dgm:else>
                        </dgm:choose>
                      </dgm:if>
                      <dgm:else name="Name181"/>
                    </dgm:choose>
                  </dgm:if>
                  <dgm:else name="Name182">
                    <dgm:choose name="Name183">
                      <dgm:if name="Name184" axis="ch" ptType="node" func="cnt" op="equ" val="2">
                        <dgm:choose name="Name185">
                          <dgm:if name="Name186" axis="ch ch" ptType="node node" st="2 1" cnt="1 0" func="cnt" op="equ" val="1">
                            <dgm:alg type="cycle">
                              <dgm:param type="stAng" val="180"/>
                              <dgm:param type="ctrShpMap" val="fNode"/>
                            </dgm:alg>
                          </dgm:if>
                          <dgm:if name="Name187" axis="ch ch" ptType="node node" st="2 1" cnt="1 0" func="cnt" op="equ" val="2">
                            <dgm:alg type="cycle">
                              <dgm:param type="stAng" val="225"/>
                              <dgm:param type="spanAng" val="-90"/>
                              <dgm:param type="ctrShpMap" val="fNode"/>
                            </dgm:alg>
                          </dgm:if>
                          <dgm:else name="Name188">
                            <dgm:alg type="cycle">
                              <dgm:param type="stAng" val="270"/>
                              <dgm:param type="spanAng" val="-180"/>
                              <dgm:param type="ctrShpMap" val="fNode"/>
                            </dgm:alg>
                          </dgm:else>
                        </dgm:choose>
                      </dgm:if>
                      <dgm:if name="Name189" axis="ch" ptType="node" func="cnt" op="equ" val="3">
                        <dgm:choose name="Name190">
                          <dgm:if name="Name191" axis="ch ch" ptType="node node" st="2 1" cnt="1 0" func="cnt" op="equ" val="1">
                            <dgm:alg type="cycle">
                              <dgm:param type="stAng" val="240"/>
                              <dgm:param type="ctrShpMap" val="fNode"/>
                              <dgm:param type="horzAlign" val="l"/>
                              <dgm:param type="vertAlign" val="b"/>
                            </dgm:alg>
                          </dgm:if>
                          <dgm:if name="Name192" axis="ch ch" ptType="node node" st="2 1" cnt="1 0" func="cnt" op="equ" val="2">
                            <dgm:alg type="cycle">
                              <dgm:param type="stAng" val="285"/>
                              <dgm:param type="spanAng" val="-90"/>
                              <dgm:param type="ctrShpMap" val="fNode"/>
                              <dgm:param type="horzAlign" val="l"/>
                              <dgm:param type="vertAlign" val="b"/>
                            </dgm:alg>
                          </dgm:if>
                          <dgm:else name="Name193">
                            <dgm:alg type="cycle">
                              <dgm:param type="stAng" val="330"/>
                              <dgm:param type="spanAng" val="-180"/>
                              <dgm:param type="ctrShpMap" val="fNode"/>
                            </dgm:alg>
                          </dgm:else>
                        </dgm:choose>
                      </dgm:if>
                      <dgm:if name="Name194" axis="ch" ptType="node" func="cnt" op="equ" val="4">
                        <dgm:choose name="Name195">
                          <dgm:if name="Name196" axis="ch ch" ptType="node node" st="2 1" cnt="1 0" func="cnt" op="equ" val="1">
                            <dgm:alg type="cycle">
                              <dgm:param type="stAng" val="270"/>
                              <dgm:param type="ctrShpMap" val="fNode"/>
                            </dgm:alg>
                          </dgm:if>
                          <dgm:if name="Name197" axis="ch ch" ptType="node node" st="2 1" cnt="1 0" func="cnt" op="equ" val="2">
                            <dgm:alg type="cycle">
                              <dgm:param type="stAng" val="315"/>
                              <dgm:param type="spanAng" val="-90"/>
                              <dgm:param type="ctrShpMap" val="fNode"/>
                            </dgm:alg>
                          </dgm:if>
                          <dgm:else name="Name198">
                            <dgm:alg type="cycle">
                              <dgm:param type="stAng" val="337.5"/>
                              <dgm:param type="spanAng" val="-135"/>
                              <dgm:param type="ctrShpMap" val="fNode"/>
                            </dgm:alg>
                          </dgm:else>
                        </dgm:choose>
                      </dgm:if>
                      <dgm:if name="Name199" axis="ch" ptType="node" func="cnt" op="equ" val="5">
                        <dgm:choose name="Name200">
                          <dgm:if name="Name201" axis="ch ch" ptType="node node" st="2 1" cnt="1 0" func="cnt" op="equ" val="1">
                            <dgm:alg type="cycle">
                              <dgm:param type="stAng" val="288"/>
                              <dgm:param type="ctrShpMap" val="fNode"/>
                            </dgm:alg>
                          </dgm:if>
                          <dgm:if name="Name202" axis="ch ch" ptType="node node" st="2 1" cnt="1 0" func="cnt" op="equ" val="2">
                            <dgm:alg type="cycle">
                              <dgm:param type="stAng" val="333"/>
                              <dgm:param type="spanAng" val="-90"/>
                              <dgm:param type="ctrShpMap" val="fNode"/>
                            </dgm:alg>
                          </dgm:if>
                          <dgm:else name="Name203">
                            <dgm:alg type="cycle">
                              <dgm:param type="stAng" val="0"/>
                              <dgm:param type="spanAng" val="-360"/>
                              <dgm:param type="ctrShpMap" val="fNode"/>
                            </dgm:alg>
                          </dgm:else>
                        </dgm:choose>
                      </dgm:if>
                      <dgm:if name="Name204" axis="ch" ptType="node" func="cnt" op="equ" val="6">
                        <dgm:choose name="Name205">
                          <dgm:if name="Name206" axis="ch ch" ptType="node node" st="2 1" cnt="1 0" func="cnt" op="equ" val="1">
                            <dgm:alg type="cycle">
                              <dgm:param type="stAng" val="300"/>
                              <dgm:param type="ctrShpMap" val="fNode"/>
                            </dgm:alg>
                          </dgm:if>
                          <dgm:if name="Name207" axis="ch ch" ptType="node node" st="2 1" cnt="1 0" func="cnt" op="equ" val="2">
                            <dgm:alg type="cycle">
                              <dgm:param type="stAng" val="345"/>
                              <dgm:param type="spanAng" val="-90"/>
                              <dgm:param type="ctrShpMap" val="fNode"/>
                            </dgm:alg>
                          </dgm:if>
                          <dgm:else name="Name208">
                            <dgm:alg type="cycle">
                              <dgm:param type="stAng" val="0"/>
                              <dgm:param type="spanAng" val="-360"/>
                              <dgm:param type="ctrShpMap" val="fNode"/>
                            </dgm:alg>
                          </dgm:else>
                        </dgm:choose>
                      </dgm:if>
                      <dgm:if name="Name209" axis="ch" ptType="node" func="cnt" op="gte" val="7">
                        <dgm:choose name="Name210">
                          <dgm:if name="Name211" axis="ch ch" ptType="node node" st="2 1" cnt="1 0" func="cnt" op="equ" val="1">
                            <dgm:alg type="cycle">
                              <dgm:param type="stAng" val="308"/>
                              <dgm:param type="ctrShpMap" val="fNode"/>
                            </dgm:alg>
                          </dgm:if>
                          <dgm:if name="Name212" axis="ch ch" ptType="node node" st="2 1" cnt="1 0" func="cnt" op="equ" val="2">
                            <dgm:alg type="cycle">
                              <dgm:param type="stAng" val="353"/>
                              <dgm:param type="spanAng" val="-90"/>
                              <dgm:param type="ctrShpMap" val="fNode"/>
                            </dgm:alg>
                          </dgm:if>
                          <dgm:else name="Name213">
                            <dgm:alg type="cycle">
                              <dgm:param type="stAng" val="0"/>
                              <dgm:param type="spanAng" val="-360"/>
                              <dgm:param type="ctrShpMap" val="fNode"/>
                            </dgm:alg>
                          </dgm:else>
                        </dgm:choose>
                      </dgm:if>
                      <dgm:else name="Name214"/>
                    </dgm:choose>
                  </dgm:else>
                </dgm:choose>
                <dgm:shape xmlns:r="http://schemas.openxmlformats.org/officeDocument/2006/relationships" r:blip="">
                  <dgm:adjLst/>
                </dgm:shape>
                <dgm:presOf/>
                <dgm:constrLst>
                  <dgm:constr type="sp" refType="w" fact="0.1"/>
                  <dgm:constr type="sibSp" refType="w" fact="0.1"/>
                </dgm:constrLst>
                <dgm:forEach name="Name215" axis="ch" ptType="node" st="2" cnt="1">
                  <dgm:layoutNode name="childCenter2"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16" axis="ch">
                    <dgm:forEach name="Name217" axis="self" ptType="parTrans">
                      <dgm:layoutNode name="Name218">
                        <dgm:alg type="conn">
                          <dgm:param type="dim" val="1D"/>
                          <dgm:param type="begSty" val="noArr"/>
                          <dgm:param type="endSty" val="noArr"/>
                          <dgm:param type="begPts" val="auto"/>
                          <dgm:param type="endPts" val="auto"/>
                        </dgm:alg>
                        <dgm:shape xmlns:r="http://schemas.openxmlformats.org/officeDocument/2006/relationships" type="conn" r:blip="">
                          <dgm:adjLst/>
                        </dgm:shape>
                        <dgm:presOf axis="self"/>
                        <dgm:constrLst>
                          <dgm:constr type="begPad"/>
                          <dgm:constr type="endPad"/>
                        </dgm:constrLst>
                      </dgm:layoutNode>
                    </dgm:forEach>
                    <dgm:forEach name="Name219" axis="self" ptType="node">
                      <dgm:layoutNode name="text2"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20" axis="ch" ptType="parTrans" st="2" cnt="1">
                <dgm:layoutNode name="Name221">
                  <dgm:alg type="conn">
                    <dgm:param type="srcNode" val="textCenter"/>
                    <dgm:param type="dstNode" val="childCenter2"/>
                    <dgm:param type="dim" val="1D"/>
                    <dgm:param type="endSty" val="noArr"/>
                    <dgm:param type="begPts" val="auto"/>
                    <dgm:param type="endPts" val="auto"/>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22"/>
          </dgm:choose>
          <dgm:choose name="Name223">
            <dgm:if name="Name224" axis="ch" ptType="node" func="cnt" op="gte" val="3">
              <dgm:layoutNode name="cycle_3">
                <dgm:choose name="Name225">
                  <dgm:if name="Name226" func="var" arg="dir" op="equ" val="norm">
                    <dgm:choose name="Name227">
                      <dgm:if name="Name228" axis="ch" ptType="node" func="cnt" op="equ" val="3">
                        <dgm:choose name="Name229">
                          <dgm:if name="Name230" axis="ch ch" ptType="node node" st="3 1" cnt="1 0" func="cnt" op="equ" val="1">
                            <dgm:alg type="cycle">
                              <dgm:param type="stAng" val="240"/>
                              <dgm:param type="ctrShpMap" val="fNode"/>
                              <dgm:param type="horzAlign" val="l"/>
                              <dgm:param type="vertAlign" val="b"/>
                            </dgm:alg>
                          </dgm:if>
                          <dgm:if name="Name231" axis="ch ch" ptType="node node" st="3 1" cnt="1 0" func="cnt" op="equ" val="2">
                            <dgm:alg type="cycle">
                              <dgm:param type="stAng" val="195"/>
                              <dgm:param type="spanAng" val="90"/>
                              <dgm:param type="ctrShpMap" val="fNode"/>
                              <dgm:param type="horzAlign" val="l"/>
                              <dgm:param type="vertAlign" val="b"/>
                            </dgm:alg>
                          </dgm:if>
                          <dgm:else name="Name232">
                            <dgm:alg type="cycle">
                              <dgm:param type="stAng" val="150"/>
                              <dgm:param type="spanAng" val="180"/>
                              <dgm:param type="ctrShpMap" val="fNode"/>
                            </dgm:alg>
                          </dgm:else>
                        </dgm:choose>
                      </dgm:if>
                      <dgm:if name="Name233" axis="ch" ptType="node" func="cnt" op="equ" val="4">
                        <dgm:choose name="Name234">
                          <dgm:if name="Name235" axis="ch ch" ptType="node node" st="3 1" cnt="1 0" func="cnt" op="equ" val="1">
                            <dgm:alg type="cycle">
                              <dgm:param type="stAng" val="180"/>
                              <dgm:param type="ctrShpMap" val="fNode"/>
                            </dgm:alg>
                          </dgm:if>
                          <dgm:if name="Name236" axis="ch ch" ptType="node node" st="3 1" cnt="1 0" func="cnt" op="equ" val="2">
                            <dgm:alg type="cycle">
                              <dgm:param type="stAng" val="135"/>
                              <dgm:param type="spanAng" val="90"/>
                              <dgm:param type="ctrShpMap" val="fNode"/>
                            </dgm:alg>
                          </dgm:if>
                          <dgm:else name="Name237">
                            <dgm:alg type="cycle">
                              <dgm:param type="stAng" val="112.5"/>
                              <dgm:param type="spanAng" val="135"/>
                              <dgm:param type="ctrShpMap" val="fNode"/>
                            </dgm:alg>
                          </dgm:else>
                        </dgm:choose>
                      </dgm:if>
                      <dgm:if name="Name238" axis="ch" ptType="node" func="cnt" op="equ" val="5">
                        <dgm:choose name="Name239">
                          <dgm:if name="Name240" axis="ch ch" ptType="node node" st="3 1" cnt="1 0" func="cnt" op="equ" val="1">
                            <dgm:alg type="cycle">
                              <dgm:param type="stAng" val="144"/>
                              <dgm:param type="ctrShpMap" val="fNode"/>
                            </dgm:alg>
                          </dgm:if>
                          <dgm:if name="Name241" axis="ch ch" ptType="node node" st="3 1" cnt="1 0" func="cnt" op="equ" val="2">
                            <dgm:alg type="cycle">
                              <dgm:param type="stAng" val="99"/>
                              <dgm:param type="spanAng" val="90"/>
                              <dgm:param type="ctrShpMap" val="fNode"/>
                            </dgm:alg>
                          </dgm:if>
                          <dgm:else name="Name242">
                            <dgm:alg type="cycle">
                              <dgm:param type="stAng" val="0"/>
                              <dgm:param type="spanAng" val="360"/>
                              <dgm:param type="ctrShpMap" val="fNode"/>
                            </dgm:alg>
                          </dgm:else>
                        </dgm:choose>
                      </dgm:if>
                      <dgm:if name="Name243" axis="ch" ptType="node" func="cnt" op="equ" val="6">
                        <dgm:choose name="Name244">
                          <dgm:if name="Name245" axis="ch ch" ptType="node node" st="3 1" cnt="1 0" func="cnt" op="equ" val="1">
                            <dgm:alg type="cycle">
                              <dgm:param type="stAng" val="120"/>
                              <dgm:param type="ctrShpMap" val="fNode"/>
                            </dgm:alg>
                          </dgm:if>
                          <dgm:if name="Name246" axis="ch ch" ptType="node node" st="3 1" cnt="1 0" func="cnt" op="equ" val="2">
                            <dgm:alg type="cycle">
                              <dgm:param type="stAng" val="75"/>
                              <dgm:param type="spanAng" val="90"/>
                              <dgm:param type="ctrShpMap" val="fNode"/>
                            </dgm:alg>
                          </dgm:if>
                          <dgm:else name="Name247">
                            <dgm:alg type="cycle">
                              <dgm:param type="stAng" val="0"/>
                              <dgm:param type="spanAng" val="360"/>
                              <dgm:param type="ctrShpMap" val="fNode"/>
                            </dgm:alg>
                          </dgm:else>
                        </dgm:choose>
                      </dgm:if>
                      <dgm:if name="Name248" axis="ch" ptType="node" func="cnt" op="gte" val="7">
                        <dgm:choose name="Name249">
                          <dgm:if name="Name250" axis="ch ch" ptType="node node" st="3 1" cnt="1 0" func="cnt" op="equ" val="1">
                            <dgm:alg type="cycle">
                              <dgm:param type="stAng" val="102"/>
                              <dgm:param type="ctrShpMap" val="fNode"/>
                            </dgm:alg>
                          </dgm:if>
                          <dgm:if name="Name251" axis="ch ch" ptType="node node" st="3 1" cnt="1 0" func="cnt" op="equ" val="2">
                            <dgm:alg type="cycle">
                              <dgm:param type="stAng" val="57"/>
                              <dgm:param type="spanAng" val="90"/>
                              <dgm:param type="ctrShpMap" val="fNode"/>
                            </dgm:alg>
                          </dgm:if>
                          <dgm:else name="Name252">
                            <dgm:alg type="cycle">
                              <dgm:param type="stAng" val="0"/>
                              <dgm:param type="spanAng" val="360"/>
                              <dgm:param type="ctrShpMap" val="fNode"/>
                            </dgm:alg>
                          </dgm:else>
                        </dgm:choose>
                      </dgm:if>
                      <dgm:else name="Name253"/>
                    </dgm:choose>
                  </dgm:if>
                  <dgm:else name="Name254">
                    <dgm:choose name="Name255">
                      <dgm:if name="Name256" axis="ch" ptType="node" func="cnt" op="equ" val="3">
                        <dgm:choose name="Name257">
                          <dgm:if name="Name258" axis="ch ch" ptType="node node" st="3 1" cnt="1 0" func="cnt" op="equ" val="1">
                            <dgm:alg type="cycle">
                              <dgm:param type="stAng" val="120"/>
                              <dgm:param type="ctrShpMap" val="fNode"/>
                              <dgm:param type="horzAlign" val="r"/>
                              <dgm:param type="vertAlign" val="b"/>
                            </dgm:alg>
                          </dgm:if>
                          <dgm:if name="Name259" axis="ch ch" ptType="node node" st="3 1" cnt="1 0" func="cnt" op="equ" val="2">
                            <dgm:alg type="cycle">
                              <dgm:param type="stAng" val="165"/>
                              <dgm:param type="spanAng" val="-90"/>
                              <dgm:param type="ctrShpMap" val="fNode"/>
                              <dgm:param type="horzAlign" val="r"/>
                              <dgm:param type="vertAlign" val="b"/>
                            </dgm:alg>
                          </dgm:if>
                          <dgm:else name="Name260">
                            <dgm:alg type="cycle">
                              <dgm:param type="stAng" val="210"/>
                              <dgm:param type="spanAng" val="-180"/>
                              <dgm:param type="ctrShpMap" val="fNode"/>
                            </dgm:alg>
                          </dgm:else>
                        </dgm:choose>
                      </dgm:if>
                      <dgm:if name="Name261" axis="ch" ptType="node" func="cnt" op="equ" val="4">
                        <dgm:choose name="Name262">
                          <dgm:if name="Name263" axis="ch ch" ptType="node node" st="3 1" cnt="1 0" func="cnt" op="equ" val="1">
                            <dgm:alg type="cycle">
                              <dgm:param type="stAng" val="180"/>
                              <dgm:param type="ctrShpMap" val="fNode"/>
                            </dgm:alg>
                          </dgm:if>
                          <dgm:if name="Name264" axis="ch ch" ptType="node node" st="3 1" cnt="1 0" func="cnt" op="equ" val="2">
                            <dgm:alg type="cycle">
                              <dgm:param type="stAng" val="225"/>
                              <dgm:param type="spanAng" val="-90"/>
                              <dgm:param type="ctrShpMap" val="fNode"/>
                            </dgm:alg>
                          </dgm:if>
                          <dgm:else name="Name265">
                            <dgm:alg type="cycle">
                              <dgm:param type="stAng" val="247.5"/>
                              <dgm:param type="spanAng" val="-135"/>
                              <dgm:param type="ctrShpMap" val="fNode"/>
                            </dgm:alg>
                          </dgm:else>
                        </dgm:choose>
                      </dgm:if>
                      <dgm:if name="Name266" axis="ch" ptType="node" func="cnt" op="equ" val="5">
                        <dgm:choose name="Name267">
                          <dgm:if name="Name268" axis="ch ch" ptType="node node" st="3 1" cnt="1 0" func="cnt" op="equ" val="1">
                            <dgm:alg type="cycle">
                              <dgm:param type="stAng" val="216"/>
                              <dgm:param type="ctrShpMap" val="fNode"/>
                            </dgm:alg>
                          </dgm:if>
                          <dgm:if name="Name269" axis="ch ch" ptType="node node" st="3 1" cnt="1 0" func="cnt" op="equ" val="2">
                            <dgm:alg type="cycle">
                              <dgm:param type="stAng" val="261"/>
                              <dgm:param type="spanAng" val="-90"/>
                              <dgm:param type="ctrShpMap" val="fNode"/>
                            </dgm:alg>
                          </dgm:if>
                          <dgm:else name="Name270">
                            <dgm:alg type="cycle">
                              <dgm:param type="stAng" val="0"/>
                              <dgm:param type="spanAng" val="-360"/>
                              <dgm:param type="ctrShpMap" val="fNode"/>
                            </dgm:alg>
                          </dgm:else>
                        </dgm:choose>
                      </dgm:if>
                      <dgm:if name="Name271" axis="ch" ptType="node" func="cnt" op="equ" val="6">
                        <dgm:choose name="Name272">
                          <dgm:if name="Name273" axis="ch ch" ptType="node node" st="3 1" cnt="1 0" func="cnt" op="equ" val="1">
                            <dgm:alg type="cycle">
                              <dgm:param type="stAng" val="240"/>
                              <dgm:param type="ctrShpMap" val="fNode"/>
                            </dgm:alg>
                          </dgm:if>
                          <dgm:if name="Name274" axis="ch ch" ptType="node node" st="3 1" cnt="1 0" func="cnt" op="equ" val="2">
                            <dgm:alg type="cycle">
                              <dgm:param type="stAng" val="285"/>
                              <dgm:param type="spanAng" val="-90"/>
                              <dgm:param type="ctrShpMap" val="fNode"/>
                            </dgm:alg>
                          </dgm:if>
                          <dgm:else name="Name275">
                            <dgm:alg type="cycle">
                              <dgm:param type="stAng" val="0"/>
                              <dgm:param type="spanAng" val="-360"/>
                              <dgm:param type="ctrShpMap" val="fNode"/>
                            </dgm:alg>
                          </dgm:else>
                        </dgm:choose>
                      </dgm:if>
                      <dgm:if name="Name276" axis="ch" ptType="node" func="cnt" op="gte" val="7">
                        <dgm:choose name="Name277">
                          <dgm:if name="Name278" axis="ch ch" ptType="node node" st="3 1" cnt="1 0" func="cnt" op="equ" val="1">
                            <dgm:alg type="cycle">
                              <dgm:param type="stAng" val="257"/>
                              <dgm:param type="ctrShpMap" val="fNode"/>
                            </dgm:alg>
                          </dgm:if>
                          <dgm:if name="Name279" axis="ch ch" ptType="node node" st="3 1" cnt="1 0" func="cnt" op="equ" val="2">
                            <dgm:alg type="cycle">
                              <dgm:param type="stAng" val="302"/>
                              <dgm:param type="spanAng" val="-90"/>
                              <dgm:param type="ctrShpMap" val="fNode"/>
                            </dgm:alg>
                          </dgm:if>
                          <dgm:else name="Name280">
                            <dgm:alg type="cycle">
                              <dgm:param type="stAng" val="0"/>
                              <dgm:param type="spanAng" val="-360"/>
                              <dgm:param type="ctrShpMap" val="fNode"/>
                            </dgm:alg>
                          </dgm:else>
                        </dgm:choose>
                      </dgm:if>
                      <dgm:else name="Name281"/>
                    </dgm:choose>
                  </dgm:else>
                </dgm:choose>
                <dgm:shape xmlns:r="http://schemas.openxmlformats.org/officeDocument/2006/relationships" r:blip="">
                  <dgm:adjLst/>
                </dgm:shape>
                <dgm:presOf/>
                <dgm:constrLst>
                  <dgm:constr type="sp" refType="w" fact="0.1"/>
                  <dgm:constr type="sibSp" refType="w" fact="0.1"/>
                </dgm:constrLst>
                <dgm:forEach name="Name282" axis="ch" ptType="node" st="3" cnt="1">
                  <dgm:layoutNode name="childCenter3"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83" axis="ch">
                    <dgm:forEach name="Name284" axis="self" ptType="parTrans">
                      <dgm:layoutNode name="Name285">
                        <dgm:alg type="conn">
                          <dgm:param type="dim" val="1D"/>
                          <dgm:param type="begSty" val="noArr"/>
                          <dgm:param type="endSty" val="noArr"/>
                          <dgm:param type="begPts" val="auto"/>
                          <dgm:param type="endPts" val="auto"/>
                        </dgm:alg>
                        <dgm:shape xmlns:r="http://schemas.openxmlformats.org/officeDocument/2006/relationships" type="conn" r:blip="">
                          <dgm:adjLst/>
                        </dgm:shape>
                        <dgm:presOf axis="self"/>
                        <dgm:constrLst>
                          <dgm:constr type="begPad"/>
                          <dgm:constr type="endPad"/>
                        </dgm:constrLst>
                      </dgm:layoutNode>
                    </dgm:forEach>
                    <dgm:forEach name="Name286" axis="self" ptType="node">
                      <dgm:layoutNode name="text3"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87" axis="ch" ptType="parTrans" st="3" cnt="1">
                <dgm:layoutNode name="Name288">
                  <dgm:alg type="conn">
                    <dgm:param type="srcNode" val="textCenter"/>
                    <dgm:param type="dstNode" val="childCenter3"/>
                    <dgm:param type="dim" val="1D"/>
                    <dgm:param type="endSty" val="noArr"/>
                    <dgm:param type="begPts" val="auto"/>
                    <dgm:param type="endPts" val="auto"/>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89"/>
          </dgm:choose>
          <dgm:choose name="Name290">
            <dgm:if name="Name291" axis="ch" ptType="node" func="cnt" op="gte" val="4">
              <dgm:layoutNode name="cycle_4">
                <dgm:choose name="Name292">
                  <dgm:if name="Name293" func="var" arg="dir" op="equ" val="norm">
                    <dgm:choose name="Name294">
                      <dgm:if name="Name295" axis="ch" ptType="node" func="cnt" op="equ" val="4">
                        <dgm:choose name="Name296">
                          <dgm:if name="Name297" axis="ch ch" ptType="node node" st="4 1" cnt="1 0" func="cnt" op="equ" val="1">
                            <dgm:alg type="cycle">
                              <dgm:param type="stAng" val="270"/>
                              <dgm:param type="ctrShpMap" val="fNode"/>
                            </dgm:alg>
                          </dgm:if>
                          <dgm:if name="Name298" axis="ch ch" ptType="node node" st="4 1" cnt="1 0" func="cnt" op="equ" val="2">
                            <dgm:alg type="cycle">
                              <dgm:param type="stAng" val="225"/>
                              <dgm:param type="spanAng" val="90"/>
                              <dgm:param type="ctrShpMap" val="fNode"/>
                            </dgm:alg>
                          </dgm:if>
                          <dgm:else name="Name299">
                            <dgm:alg type="cycle">
                              <dgm:param type="stAng" val="202.5"/>
                              <dgm:param type="spanAng" val="135"/>
                              <dgm:param type="ctrShpMap" val="fNode"/>
                            </dgm:alg>
                          </dgm:else>
                        </dgm:choose>
                      </dgm:if>
                      <dgm:if name="Name300" axis="ch" ptType="node" func="cnt" op="equ" val="5">
                        <dgm:choose name="Name301">
                          <dgm:if name="Name302" axis="ch ch" ptType="node node" st="4 1" cnt="1 0" func="cnt" op="equ" val="1">
                            <dgm:alg type="cycle">
                              <dgm:param type="stAng" val="216"/>
                              <dgm:param type="ctrShpMap" val="fNode"/>
                            </dgm:alg>
                          </dgm:if>
                          <dgm:if name="Name303" axis="ch ch" ptType="node node" st="4 1" cnt="1 0" func="cnt" op="equ" val="2">
                            <dgm:alg type="cycle">
                              <dgm:param type="stAng" val="171"/>
                              <dgm:param type="spanAng" val="90"/>
                              <dgm:param type="ctrShpMap" val="fNode"/>
                            </dgm:alg>
                          </dgm:if>
                          <dgm:else name="Name304">
                            <dgm:alg type="cycle">
                              <dgm:param type="stAng" val="0"/>
                              <dgm:param type="spanAng" val="360"/>
                              <dgm:param type="ctrShpMap" val="fNode"/>
                            </dgm:alg>
                          </dgm:else>
                        </dgm:choose>
                      </dgm:if>
                      <dgm:if name="Name305" axis="ch" ptType="node" func="cnt" op="equ" val="6">
                        <dgm:choose name="Name306">
                          <dgm:if name="Name307" axis="ch ch" ptType="node node" st="4 1" cnt="1 0" func="cnt" op="equ" val="1">
                            <dgm:alg type="cycle">
                              <dgm:param type="stAng" val="180"/>
                              <dgm:param type="ctrShpMap" val="fNode"/>
                            </dgm:alg>
                          </dgm:if>
                          <dgm:if name="Name308" axis="ch ch" ptType="node node" st="4 1" cnt="1 0" func="cnt" op="equ" val="2">
                            <dgm:alg type="cycle">
                              <dgm:param type="stAng" val="135"/>
                              <dgm:param type="spanAng" val="90"/>
                              <dgm:param type="ctrShpMap" val="fNode"/>
                            </dgm:alg>
                          </dgm:if>
                          <dgm:else name="Name309">
                            <dgm:alg type="cycle">
                              <dgm:param type="stAng" val="0"/>
                              <dgm:param type="spanAng" val="360"/>
                              <dgm:param type="ctrShpMap" val="fNode"/>
                            </dgm:alg>
                          </dgm:else>
                        </dgm:choose>
                      </dgm:if>
                      <dgm:if name="Name310" axis="ch" ptType="node" func="cnt" op="gte" val="7">
                        <dgm:choose name="Name311">
                          <dgm:if name="Name312" axis="ch ch" ptType="node node" st="4 1" cnt="1 0" func="cnt" op="equ" val="1">
                            <dgm:alg type="cycle">
                              <dgm:param type="stAng" val="154"/>
                              <dgm:param type="ctrShpMap" val="fNode"/>
                            </dgm:alg>
                          </dgm:if>
                          <dgm:if name="Name313" axis="ch ch" ptType="node node" st="4 1" cnt="1 0" func="cnt" op="equ" val="2">
                            <dgm:alg type="cycle">
                              <dgm:param type="stAng" val="109"/>
                              <dgm:param type="spanAng" val="90"/>
                              <dgm:param type="ctrShpMap" val="fNode"/>
                            </dgm:alg>
                          </dgm:if>
                          <dgm:else name="Name314">
                            <dgm:alg type="cycle">
                              <dgm:param type="stAng" val="0"/>
                              <dgm:param type="spanAng" val="360"/>
                              <dgm:param type="ctrShpMap" val="fNode"/>
                            </dgm:alg>
                          </dgm:else>
                        </dgm:choose>
                      </dgm:if>
                      <dgm:else name="Name315"/>
                    </dgm:choose>
                  </dgm:if>
                  <dgm:else name="Name316">
                    <dgm:choose name="Name317">
                      <dgm:if name="Name318" axis="ch" ptType="node" func="cnt" op="equ" val="4">
                        <dgm:choose name="Name319">
                          <dgm:if name="Name320" axis="ch ch" ptType="node node" st="4 1" cnt="1 0" func="cnt" op="equ" val="1">
                            <dgm:alg type="cycle">
                              <dgm:param type="stAng" val="90"/>
                              <dgm:param type="ctrShpMap" val="fNode"/>
                            </dgm:alg>
                          </dgm:if>
                          <dgm:if name="Name321" axis="ch ch" ptType="node node" st="4 1" cnt="1 0" func="cnt" op="equ" val="2">
                            <dgm:alg type="cycle">
                              <dgm:param type="stAng" val="135"/>
                              <dgm:param type="spanAng" val="-90"/>
                              <dgm:param type="ctrShpMap" val="fNode"/>
                            </dgm:alg>
                          </dgm:if>
                          <dgm:else name="Name322">
                            <dgm:alg type="cycle">
                              <dgm:param type="stAng" val="157.5"/>
                              <dgm:param type="spanAng" val="-135"/>
                              <dgm:param type="ctrShpMap" val="fNode"/>
                            </dgm:alg>
                          </dgm:else>
                        </dgm:choose>
                      </dgm:if>
                      <dgm:if name="Name323" axis="ch" ptType="node" func="cnt" op="equ" val="5">
                        <dgm:choose name="Name324">
                          <dgm:if name="Name325" axis="ch ch" ptType="node node" st="4 1" cnt="1 0" func="cnt" op="equ" val="1">
                            <dgm:alg type="cycle">
                              <dgm:param type="stAng" val="144"/>
                              <dgm:param type="ctrShpMap" val="fNode"/>
                            </dgm:alg>
                          </dgm:if>
                          <dgm:if name="Name326" axis="ch ch" ptType="node node" st="4 1" cnt="1 0" func="cnt" op="equ" val="2">
                            <dgm:alg type="cycle">
                              <dgm:param type="stAng" val="189"/>
                              <dgm:param type="spanAng" val="-90"/>
                              <dgm:param type="ctrShpMap" val="fNode"/>
                            </dgm:alg>
                          </dgm:if>
                          <dgm:else name="Name327">
                            <dgm:alg type="cycle">
                              <dgm:param type="stAng" val="0"/>
                              <dgm:param type="spanAng" val="-360"/>
                              <dgm:param type="ctrShpMap" val="fNode"/>
                            </dgm:alg>
                          </dgm:else>
                        </dgm:choose>
                      </dgm:if>
                      <dgm:if name="Name328" axis="ch" ptType="node" func="cnt" op="equ" val="6">
                        <dgm:choose name="Name329">
                          <dgm:if name="Name330" axis="ch ch" ptType="node node" st="4 1" cnt="1 0" func="cnt" op="equ" val="1">
                            <dgm:alg type="cycle">
                              <dgm:param type="stAng" val="180"/>
                              <dgm:param type="ctrShpMap" val="fNode"/>
                            </dgm:alg>
                          </dgm:if>
                          <dgm:if name="Name331" axis="ch ch" ptType="node node" st="4 1" cnt="1 0" func="cnt" op="equ" val="2">
                            <dgm:alg type="cycle">
                              <dgm:param type="stAng" val="225"/>
                              <dgm:param type="spanAng" val="-90"/>
                              <dgm:param type="ctrShpMap" val="fNode"/>
                            </dgm:alg>
                          </dgm:if>
                          <dgm:else name="Name332">
                            <dgm:alg type="cycle">
                              <dgm:param type="stAng" val="0"/>
                              <dgm:param type="spanAng" val="-360"/>
                              <dgm:param type="ctrShpMap" val="fNode"/>
                            </dgm:alg>
                          </dgm:else>
                        </dgm:choose>
                      </dgm:if>
                      <dgm:if name="Name333" axis="ch" ptType="node" func="cnt" op="gte" val="7">
                        <dgm:choose name="Name334">
                          <dgm:if name="Name335" axis="ch ch" ptType="node node" st="4 1" cnt="1 0" func="cnt" op="equ" val="1">
                            <dgm:alg type="cycle">
                              <dgm:param type="stAng" val="205"/>
                              <dgm:param type="ctrShpMap" val="fNode"/>
                            </dgm:alg>
                          </dgm:if>
                          <dgm:if name="Name336" axis="ch ch" ptType="node node" st="4 1" cnt="1 0" func="cnt" op="equ" val="2">
                            <dgm:alg type="cycle">
                              <dgm:param type="stAng" val="250"/>
                              <dgm:param type="spanAng" val="-90"/>
                              <dgm:param type="ctrShpMap" val="fNode"/>
                            </dgm:alg>
                          </dgm:if>
                          <dgm:else name="Name337">
                            <dgm:alg type="cycle">
                              <dgm:param type="stAng" val="0"/>
                              <dgm:param type="spanAng" val="-360"/>
                              <dgm:param type="ctrShpMap" val="fNode"/>
                            </dgm:alg>
                          </dgm:else>
                        </dgm:choose>
                      </dgm:if>
                      <dgm:else name="Name338"/>
                    </dgm:choose>
                  </dgm:else>
                </dgm:choose>
                <dgm:shape xmlns:r="http://schemas.openxmlformats.org/officeDocument/2006/relationships" r:blip="">
                  <dgm:adjLst/>
                </dgm:shape>
                <dgm:presOf/>
                <dgm:constrLst>
                  <dgm:constr type="sp" refType="w" fact="0.1"/>
                  <dgm:constr type="sibSp" refType="w" fact="0.1"/>
                </dgm:constrLst>
                <dgm:forEach name="Name339" axis="ch" ptType="node" st="4" cnt="1">
                  <dgm:layoutNode name="childCenter4"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40" axis="ch">
                    <dgm:forEach name="Name341" axis="self" ptType="parTrans">
                      <dgm:layoutNode name="Name342">
                        <dgm:alg type="conn">
                          <dgm:param type="dim" val="1D"/>
                          <dgm:param type="begSty" val="noArr"/>
                          <dgm:param type="endSty" val="noArr"/>
                          <dgm:param type="begPts" val="auto"/>
                          <dgm:param type="endPts" val="auto"/>
                        </dgm:alg>
                        <dgm:shape xmlns:r="http://schemas.openxmlformats.org/officeDocument/2006/relationships" type="conn" r:blip="">
                          <dgm:adjLst/>
                        </dgm:shape>
                        <dgm:presOf axis="self"/>
                        <dgm:constrLst>
                          <dgm:constr type="begPad"/>
                          <dgm:constr type="endPad"/>
                        </dgm:constrLst>
                      </dgm:layoutNode>
                    </dgm:forEach>
                    <dgm:forEach name="Name343" axis="self" ptType="node">
                      <dgm:layoutNode name="text4"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44" axis="ch" ptType="parTrans" st="4" cnt="1">
                <dgm:layoutNode name="Name345">
                  <dgm:alg type="conn">
                    <dgm:param type="srcNode" val="textCenter"/>
                    <dgm:param type="dstNode" val="childCenter4"/>
                    <dgm:param type="dim" val="1D"/>
                    <dgm:param type="endSty" val="noArr"/>
                    <dgm:param type="begPts" val="auto"/>
                    <dgm:param type="endPts" val="auto"/>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46"/>
          </dgm:choose>
          <dgm:choose name="Name347">
            <dgm:if name="Name348" axis="ch" ptType="node" func="cnt" op="gte" val="5">
              <dgm:layoutNode name="cycle_5">
                <dgm:choose name="Name349">
                  <dgm:if name="Name350" func="var" arg="dir" op="equ" val="norm">
                    <dgm:choose name="Name351">
                      <dgm:if name="Name352" axis="ch" ptType="node" func="cnt" op="equ" val="5">
                        <dgm:choose name="Name353">
                          <dgm:if name="Name354" axis="ch ch" ptType="node node" st="5 1" cnt="1 0" func="cnt" op="equ" val="1">
                            <dgm:alg type="cycle">
                              <dgm:param type="stAng" val="288"/>
                              <dgm:param type="ctrShpMap" val="fNode"/>
                            </dgm:alg>
                          </dgm:if>
                          <dgm:if name="Name355" axis="ch ch" ptType="node node" st="5 1" cnt="1 0" func="cnt" op="equ" val="2">
                            <dgm:alg type="cycle">
                              <dgm:param type="stAng" val="243"/>
                              <dgm:param type="spanAng" val="90"/>
                              <dgm:param type="ctrShpMap" val="fNode"/>
                            </dgm:alg>
                          </dgm:if>
                          <dgm:else name="Name356">
                            <dgm:alg type="cycle">
                              <dgm:param type="stAng" val="0"/>
                              <dgm:param type="spanAng" val="360"/>
                              <dgm:param type="ctrShpMap" val="fNode"/>
                            </dgm:alg>
                          </dgm:else>
                        </dgm:choose>
                      </dgm:if>
                      <dgm:if name="Name357" axis="ch" ptType="node" func="cnt" op="equ" val="6">
                        <dgm:choose name="Name358">
                          <dgm:if name="Name359" axis="ch ch" ptType="node node" st="5 1" cnt="1 0" func="cnt" op="equ" val="1">
                            <dgm:alg type="cycle">
                              <dgm:param type="stAng" val="240"/>
                              <dgm:param type="ctrShpMap" val="fNode"/>
                            </dgm:alg>
                          </dgm:if>
                          <dgm:if name="Name360" axis="ch ch" ptType="node node" st="5 1" cnt="1 0" func="cnt" op="equ" val="2">
                            <dgm:alg type="cycle">
                              <dgm:param type="stAng" val="195"/>
                              <dgm:param type="spanAng" val="90"/>
                              <dgm:param type="ctrShpMap" val="fNode"/>
                            </dgm:alg>
                          </dgm:if>
                          <dgm:else name="Name361">
                            <dgm:alg type="cycle">
                              <dgm:param type="stAng" val="0"/>
                              <dgm:param type="spanAng" val="360"/>
                              <dgm:param type="ctrShpMap" val="fNode"/>
                            </dgm:alg>
                          </dgm:else>
                        </dgm:choose>
                      </dgm:if>
                      <dgm:if name="Name362" axis="ch" ptType="node" func="cnt" op="gte" val="7">
                        <dgm:choose name="Name363">
                          <dgm:if name="Name364" axis="ch ch" ptType="node node" st="5 1" cnt="1 0" func="cnt" op="equ" val="1">
                            <dgm:alg type="cycle">
                              <dgm:param type="stAng" val="205"/>
                              <dgm:param type="ctrShpMap" val="fNode"/>
                            </dgm:alg>
                          </dgm:if>
                          <dgm:if name="Name365" axis="ch ch" ptType="node node" st="5 1" cnt="1 0" func="cnt" op="equ" val="2">
                            <dgm:alg type="cycle">
                              <dgm:param type="stAng" val="160"/>
                              <dgm:param type="spanAng" val="90"/>
                              <dgm:param type="ctrShpMap" val="fNode"/>
                            </dgm:alg>
                          </dgm:if>
                          <dgm:else name="Name366">
                            <dgm:alg type="cycle">
                              <dgm:param type="stAng" val="0"/>
                              <dgm:param type="spanAng" val="360"/>
                              <dgm:param type="ctrShpMap" val="fNode"/>
                            </dgm:alg>
                          </dgm:else>
                        </dgm:choose>
                      </dgm:if>
                      <dgm:else name="Name367"/>
                    </dgm:choose>
                  </dgm:if>
                  <dgm:else name="Name368">
                    <dgm:choose name="Name369">
                      <dgm:if name="Name370" axis="ch" ptType="node" func="cnt" op="equ" val="5">
                        <dgm:choose name="Name371">
                          <dgm:if name="Name372" axis="ch ch" ptType="node node" st="5 1" cnt="1 0" func="cnt" op="equ" val="1">
                            <dgm:alg type="cycle">
                              <dgm:param type="stAng" val="72"/>
                              <dgm:param type="ctrShpMap" val="fNode"/>
                            </dgm:alg>
                          </dgm:if>
                          <dgm:if name="Name373" axis="ch ch" ptType="node node" st="5 1" cnt="1 0" func="cnt" op="equ" val="2">
                            <dgm:alg type="cycle">
                              <dgm:param type="stAng" val="117"/>
                              <dgm:param type="spanAng" val="-90"/>
                              <dgm:param type="ctrShpMap" val="fNode"/>
                            </dgm:alg>
                          </dgm:if>
                          <dgm:else name="Name374">
                            <dgm:alg type="cycle">
                              <dgm:param type="stAng" val="0"/>
                              <dgm:param type="spanAng" val="-360"/>
                              <dgm:param type="ctrShpMap" val="fNode"/>
                            </dgm:alg>
                          </dgm:else>
                        </dgm:choose>
                      </dgm:if>
                      <dgm:if name="Name375" axis="ch" ptType="node" func="cnt" op="equ" val="6">
                        <dgm:choose name="Name376">
                          <dgm:if name="Name377" axis="ch ch" ptType="node node" st="5 1" cnt="1 0" func="cnt" op="equ" val="1">
                            <dgm:alg type="cycle">
                              <dgm:param type="stAng" val="120"/>
                              <dgm:param type="ctrShpMap" val="fNode"/>
                            </dgm:alg>
                          </dgm:if>
                          <dgm:if name="Name378" axis="ch ch" ptType="node node" st="5 1" cnt="1 0" func="cnt" op="equ" val="2">
                            <dgm:alg type="cycle">
                              <dgm:param type="stAng" val="165"/>
                              <dgm:param type="spanAng" val="-90"/>
                              <dgm:param type="ctrShpMap" val="fNode"/>
                            </dgm:alg>
                          </dgm:if>
                          <dgm:else name="Name379">
                            <dgm:alg type="cycle">
                              <dgm:param type="stAng" val="0"/>
                              <dgm:param type="spanAng" val="-360"/>
                              <dgm:param type="ctrShpMap" val="fNode"/>
                            </dgm:alg>
                          </dgm:else>
                        </dgm:choose>
                      </dgm:if>
                      <dgm:if name="Name380" axis="ch" ptType="node" func="cnt" op="gte" val="7">
                        <dgm:choose name="Name381">
                          <dgm:if name="Name382" axis="ch ch" ptType="node node" st="5 1" cnt="1 0" func="cnt" op="equ" val="1">
                            <dgm:alg type="cycle">
                              <dgm:param type="stAng" val="154"/>
                              <dgm:param type="ctrShpMap" val="fNode"/>
                            </dgm:alg>
                          </dgm:if>
                          <dgm:if name="Name383" axis="ch ch" ptType="node node" st="5 1" cnt="1 0" func="cnt" op="equ" val="2">
                            <dgm:alg type="cycle">
                              <dgm:param type="stAng" val="199"/>
                              <dgm:param type="spanAng" val="-90"/>
                              <dgm:param type="ctrShpMap" val="fNode"/>
                            </dgm:alg>
                          </dgm:if>
                          <dgm:else name="Name384">
                            <dgm:alg type="cycle">
                              <dgm:param type="stAng" val="0"/>
                              <dgm:param type="spanAng" val="-360"/>
                              <dgm:param type="ctrShpMap" val="fNode"/>
                            </dgm:alg>
                          </dgm:else>
                        </dgm:choose>
                      </dgm:if>
                      <dgm:else name="Name385"/>
                    </dgm:choose>
                  </dgm:else>
                </dgm:choose>
                <dgm:shape xmlns:r="http://schemas.openxmlformats.org/officeDocument/2006/relationships" r:blip="">
                  <dgm:adjLst/>
                </dgm:shape>
                <dgm:presOf/>
                <dgm:constrLst>
                  <dgm:constr type="sp" refType="w" fact="0.1"/>
                  <dgm:constr type="sibSp" refType="w" fact="0.1"/>
                </dgm:constrLst>
                <dgm:forEach name="Name386" axis="ch" ptType="node" st="5" cnt="1">
                  <dgm:layoutNode name="childCenter5"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87" axis="ch">
                    <dgm:forEach name="Name388" axis="self" ptType="parTrans">
                      <dgm:layoutNode name="Name389">
                        <dgm:alg type="conn">
                          <dgm:param type="dim" val="1D"/>
                          <dgm:param type="begSty" val="noArr"/>
                          <dgm:param type="endSty" val="noArr"/>
                          <dgm:param type="begPts" val="auto"/>
                          <dgm:param type="endPts" val="auto"/>
                        </dgm:alg>
                        <dgm:shape xmlns:r="http://schemas.openxmlformats.org/officeDocument/2006/relationships" type="conn" r:blip="">
                          <dgm:adjLst/>
                        </dgm:shape>
                        <dgm:presOf axis="self"/>
                        <dgm:constrLst>
                          <dgm:constr type="begPad"/>
                          <dgm:constr type="endPad"/>
                        </dgm:constrLst>
                      </dgm:layoutNode>
                    </dgm:forEach>
                    <dgm:forEach name="Name390" axis="self" ptType="node">
                      <dgm:layoutNode name="text5"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91" axis="ch" ptType="parTrans" st="5" cnt="1">
                <dgm:layoutNode name="Name392">
                  <dgm:alg type="conn">
                    <dgm:param type="srcNode" val="textCenter"/>
                    <dgm:param type="dstNode" val="childCenter5"/>
                    <dgm:param type="dim" val="1D"/>
                    <dgm:param type="endSty" val="noArr"/>
                    <dgm:param type="begPts" val="auto"/>
                    <dgm:param type="endPts" val="auto"/>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93"/>
          </dgm:choose>
          <dgm:choose name="Name394">
            <dgm:if name="Name395" axis="ch" ptType="node" func="cnt" op="gte" val="6">
              <dgm:layoutNode name="cycle_6">
                <dgm:choose name="Name396">
                  <dgm:if name="Name397" func="var" arg="dir" op="equ" val="norm">
                    <dgm:choose name="Name398">
                      <dgm:if name="Name399" axis="ch" ptType="node" func="cnt" op="equ" val="6">
                        <dgm:choose name="Name400">
                          <dgm:if name="Name401" axis="ch ch" ptType="node node" st="6 1" cnt="1 0" func="cnt" op="equ" val="1">
                            <dgm:alg type="cycle">
                              <dgm:param type="stAng" val="300"/>
                              <dgm:param type="ctrShpMap" val="fNode"/>
                            </dgm:alg>
                          </dgm:if>
                          <dgm:if name="Name402" axis="ch ch" ptType="node node" st="6 1" cnt="1 0" func="cnt" op="equ" val="2">
                            <dgm:alg type="cycle">
                              <dgm:param type="stAng" val="255"/>
                              <dgm:param type="spanAng" val="90"/>
                              <dgm:param type="ctrShpMap" val="fNode"/>
                            </dgm:alg>
                          </dgm:if>
                          <dgm:else name="Name403">
                            <dgm:alg type="cycle">
                              <dgm:param type="stAng" val="0"/>
                              <dgm:param type="spanAng" val="360"/>
                              <dgm:param type="ctrShpMap" val="fNode"/>
                            </dgm:alg>
                          </dgm:else>
                        </dgm:choose>
                      </dgm:if>
                      <dgm:if name="Name404" axis="ch" ptType="node" func="cnt" op="gte" val="7">
                        <dgm:choose name="Name405">
                          <dgm:if name="Name406" axis="ch ch" ptType="node node" st="6 1" cnt="1 0" func="cnt" op="equ" val="1">
                            <dgm:alg type="cycle">
                              <dgm:param type="stAng" val="257"/>
                              <dgm:param type="ctrShpMap" val="fNode"/>
                            </dgm:alg>
                          </dgm:if>
                          <dgm:if name="Name407" axis="ch ch" ptType="node node" st="6 1" cnt="1 0" func="cnt" op="equ" val="2">
                            <dgm:alg type="cycle">
                              <dgm:param type="stAng" val="212"/>
                              <dgm:param type="spanAng" val="90"/>
                              <dgm:param type="ctrShpMap" val="fNode"/>
                            </dgm:alg>
                          </dgm:if>
                          <dgm:else name="Name408">
                            <dgm:alg type="cycle">
                              <dgm:param type="stAng" val="0"/>
                              <dgm:param type="spanAng" val="360"/>
                              <dgm:param type="ctrShpMap" val="fNode"/>
                            </dgm:alg>
                          </dgm:else>
                        </dgm:choose>
                      </dgm:if>
                      <dgm:else name="Name409"/>
                    </dgm:choose>
                  </dgm:if>
                  <dgm:else name="Name410">
                    <dgm:choose name="Name411">
                      <dgm:if name="Name412" axis="ch" ptType="node" func="cnt" op="equ" val="6">
                        <dgm:choose name="Name413">
                          <dgm:if name="Name414" axis="ch ch" ptType="node node" st="6 1" cnt="1 0" func="cnt" op="equ" val="1">
                            <dgm:alg type="cycle">
                              <dgm:param type="stAng" val="60"/>
                              <dgm:param type="ctrShpMap" val="fNode"/>
                            </dgm:alg>
                          </dgm:if>
                          <dgm:if name="Name415" axis="ch ch" ptType="node node" st="6 1" cnt="1 0" func="cnt" op="equ" val="2">
                            <dgm:alg type="cycle">
                              <dgm:param type="stAng" val="105"/>
                              <dgm:param type="spanAng" val="-90"/>
                              <dgm:param type="ctrShpMap" val="fNode"/>
                            </dgm:alg>
                          </dgm:if>
                          <dgm:else name="Name416">
                            <dgm:alg type="cycle">
                              <dgm:param type="stAng" val="0"/>
                              <dgm:param type="spanAng" val="-360"/>
                              <dgm:param type="ctrShpMap" val="fNode"/>
                            </dgm:alg>
                          </dgm:else>
                        </dgm:choose>
                      </dgm:if>
                      <dgm:if name="Name417" axis="ch" ptType="node" func="cnt" op="gte" val="7">
                        <dgm:choose name="Name418">
                          <dgm:if name="Name419" axis="ch ch" ptType="node node" st="6 1" cnt="1 0" func="cnt" op="equ" val="1">
                            <dgm:alg type="cycle">
                              <dgm:param type="stAng" val="102"/>
                              <dgm:param type="ctrShpMap" val="fNode"/>
                            </dgm:alg>
                          </dgm:if>
                          <dgm:if name="Name420" axis="ch ch" ptType="node node" st="6 1" cnt="1 0" func="cnt" op="equ" val="2">
                            <dgm:alg type="cycle">
                              <dgm:param type="stAng" val="147"/>
                              <dgm:param type="spanAng" val="-90"/>
                              <dgm:param type="ctrShpMap" val="fNode"/>
                            </dgm:alg>
                          </dgm:if>
                          <dgm:else name="Name421">
                            <dgm:alg type="cycle">
                              <dgm:param type="stAng" val="0"/>
                              <dgm:param type="spanAng" val="-360"/>
                              <dgm:param type="ctrShpMap" val="fNode"/>
                            </dgm:alg>
                          </dgm:else>
                        </dgm:choose>
                      </dgm:if>
                      <dgm:else name="Name422"/>
                    </dgm:choose>
                  </dgm:else>
                </dgm:choose>
                <dgm:shape xmlns:r="http://schemas.openxmlformats.org/officeDocument/2006/relationships" r:blip="">
                  <dgm:adjLst/>
                </dgm:shape>
                <dgm:presOf/>
                <dgm:constrLst>
                  <dgm:constr type="sp" refType="w" fact="0.1"/>
                  <dgm:constr type="sibSp" refType="w" fact="0.1"/>
                </dgm:constrLst>
                <dgm:forEach name="Name423" axis="ch" ptType="node" st="6" cnt="1">
                  <dgm:layoutNode name="childCenter6"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24" axis="ch">
                    <dgm:forEach name="Name425" axis="self" ptType="parTrans">
                      <dgm:layoutNode name="Name426">
                        <dgm:alg type="conn">
                          <dgm:param type="dim" val="1D"/>
                          <dgm:param type="begSty" val="noArr"/>
                          <dgm:param type="endSty" val="noArr"/>
                          <dgm:param type="begPts" val="auto"/>
                          <dgm:param type="endPts" val="auto"/>
                        </dgm:alg>
                        <dgm:shape xmlns:r="http://schemas.openxmlformats.org/officeDocument/2006/relationships" type="conn" r:blip="">
                          <dgm:adjLst/>
                        </dgm:shape>
                        <dgm:presOf axis="self"/>
                        <dgm:constrLst>
                          <dgm:constr type="begPad"/>
                          <dgm:constr type="endPad"/>
                        </dgm:constrLst>
                      </dgm:layoutNode>
                    </dgm:forEach>
                    <dgm:forEach name="Name427" axis="self" ptType="node">
                      <dgm:layoutNode name="text6"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28" axis="ch" ptType="parTrans" st="6" cnt="1">
                <dgm:layoutNode name="Name429">
                  <dgm:alg type="conn">
                    <dgm:param type="srcNode" val="textCenter"/>
                    <dgm:param type="dstNode" val="childCenter6"/>
                    <dgm:param type="dim" val="1D"/>
                    <dgm:param type="endSty" val="noArr"/>
                    <dgm:param type="begPts" val="auto"/>
                    <dgm:param type="endPts" val="auto"/>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30"/>
          </dgm:choose>
          <dgm:choose name="Name431">
            <dgm:if name="Name432" axis="ch" ptType="node" func="cnt" op="gte" val="7">
              <dgm:layoutNode name="cycle_7">
                <dgm:choose name="Name433">
                  <dgm:if name="Name434" func="var" arg="dir" op="equ" val="norm">
                    <dgm:choose name="Name435">
                      <dgm:if name="Name436" axis="ch" ptType="node" func="cnt" op="gte" val="7">
                        <dgm:choose name="Name437">
                          <dgm:if name="Name438" axis="ch ch" ptType="node node" st="7 1" cnt="1 0" func="cnt" op="equ" val="1">
                            <dgm:alg type="cycle">
                              <dgm:param type="stAng" val="308"/>
                              <dgm:param type="ctrShpMap" val="fNode"/>
                            </dgm:alg>
                          </dgm:if>
                          <dgm:if name="Name439" axis="ch ch" ptType="node node" st="7 1" cnt="1 0" func="cnt" op="equ" val="2">
                            <dgm:alg type="cycle">
                              <dgm:param type="stAng" val="263"/>
                              <dgm:param type="spanAng" val="90"/>
                              <dgm:param type="ctrShpMap" val="fNode"/>
                            </dgm:alg>
                          </dgm:if>
                          <dgm:else name="Name440">
                            <dgm:alg type="cycle">
                              <dgm:param type="stAng" val="0"/>
                              <dgm:param type="spanAng" val="360"/>
                              <dgm:param type="ctrShpMap" val="fNode"/>
                            </dgm:alg>
                          </dgm:else>
                        </dgm:choose>
                      </dgm:if>
                      <dgm:else name="Name441"/>
                    </dgm:choose>
                  </dgm:if>
                  <dgm:else name="Name442">
                    <dgm:choose name="Name443">
                      <dgm:if name="Name444" axis="ch" ptType="node" func="cnt" op="gte" val="7">
                        <dgm:choose name="Name445">
                          <dgm:if name="Name446" axis="ch ch" ptType="node node" st="7 1" cnt="1 0" func="cnt" op="equ" val="1">
                            <dgm:alg type="cycle">
                              <dgm:param type="stAng" val="51"/>
                              <dgm:param type="ctrShpMap" val="fNode"/>
                            </dgm:alg>
                          </dgm:if>
                          <dgm:if name="Name447" axis="ch ch" ptType="node node" st="7 1" cnt="1 0" func="cnt" op="equ" val="2">
                            <dgm:alg type="cycle">
                              <dgm:param type="stAng" val="96"/>
                              <dgm:param type="spanAng" val="-90"/>
                              <dgm:param type="ctrShpMap" val="fNode"/>
                            </dgm:alg>
                          </dgm:if>
                          <dgm:else name="Name448">
                            <dgm:alg type="cycle">
                              <dgm:param type="stAng" val="0"/>
                              <dgm:param type="spanAng" val="-360"/>
                              <dgm:param type="ctrShpMap" val="fNode"/>
                            </dgm:alg>
                          </dgm:else>
                        </dgm:choose>
                      </dgm:if>
                      <dgm:else name="Name449"/>
                    </dgm:choose>
                  </dgm:else>
                </dgm:choose>
                <dgm:shape xmlns:r="http://schemas.openxmlformats.org/officeDocument/2006/relationships" r:blip="">
                  <dgm:adjLst/>
                </dgm:shape>
                <dgm:presOf/>
                <dgm:constrLst>
                  <dgm:constr type="sp" refType="w" fact="0.1"/>
                  <dgm:constr type="sibSp" refType="w" fact="0.1"/>
                </dgm:constrLst>
                <dgm:forEach name="Name450" axis="ch" ptType="node" st="7" cnt="1">
                  <dgm:layoutNode name="childCenter7"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51" axis="ch">
                    <dgm:forEach name="Name452" axis="self" ptType="parTrans">
                      <dgm:layoutNode name="Name453">
                        <dgm:alg type="conn">
                          <dgm:param type="dim" val="1D"/>
                          <dgm:param type="begSty" val="noArr"/>
                          <dgm:param type="endSty" val="noArr"/>
                          <dgm:param type="begPts" val="auto"/>
                          <dgm:param type="endPts" val="auto"/>
                        </dgm:alg>
                        <dgm:shape xmlns:r="http://schemas.openxmlformats.org/officeDocument/2006/relationships" type="conn" r:blip="">
                          <dgm:adjLst/>
                        </dgm:shape>
                        <dgm:presOf axis="self"/>
                        <dgm:constrLst>
                          <dgm:constr type="begPad"/>
                          <dgm:constr type="endPad"/>
                        </dgm:constrLst>
                      </dgm:layoutNode>
                    </dgm:forEach>
                    <dgm:forEach name="Name454" axis="self" ptType="node">
                      <dgm:layoutNode name="text7"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55" axis="ch" ptType="parTrans" st="7" cnt="1">
                <dgm:layoutNode name="Name456">
                  <dgm:alg type="conn">
                    <dgm:param type="srcNode" val="textCenter"/>
                    <dgm:param type="dstNode" val="childCenter7"/>
                    <dgm:param type="dim" val="1D"/>
                    <dgm:param type="endSty" val="noArr"/>
                    <dgm:param type="begPts" val="auto"/>
                    <dgm:param type="endPts" val="auto"/>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5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2#1">
  <dgm:title val=""/>
  <dgm:desc val=""/>
  <dgm:catLst>
    <dgm:cat type="simple" pri="10200"/>
  </dgm:catLst>
  <dgm:scene3d>
    <a:camera prst="orthographicFront"/>
    <a:lightRig rig="threePt" dir="t"/>
  </dgm:scene3d>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2#2">
  <dgm:title val=""/>
  <dgm:desc val=""/>
  <dgm:catLst>
    <dgm:cat type="simple" pri="10200"/>
  </dgm:catLst>
  <dgm:scene3d>
    <a:camera prst="orthographicFront"/>
    <a:lightRig rig="threePt" dir="t"/>
  </dgm:scene3d>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1">
  <dgm:title val=""/>
  <dgm:desc val=""/>
  <dgm:catLst>
    <dgm:cat type="simple" pri="10100"/>
  </dgm:catLst>
  <dgm:scene3d>
    <a:camera prst="orthographicFront"/>
    <a:lightRig rig="threePt" dir="t"/>
  </dgm:scene3d>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5602" name="Rectangle 2"/>
          <p:cNvSpPr>
            <a:spLocks noGrp="1" noChangeArrowheads="1"/>
          </p:cNvSpPr>
          <p:nvPr>
            <p:ph type="hdr" sz="quarter"/>
          </p:nvPr>
        </p:nvSpPr>
        <p:spPr bwMode="auto">
          <a:xfrm>
            <a:off x="0" y="0"/>
            <a:ext cx="2971800" cy="457200"/>
          </a:xfrm>
          <a:prstGeom prst="rect">
            <a:avLst/>
          </a:prstGeom>
          <a:noFill/>
          <a:ln w="9525">
            <a:noFill/>
            <a:miter lim="800000"/>
          </a:ln>
          <a:effectLst/>
        </p:spPr>
        <p:txBody>
          <a:bodyPr vert="horz" wrap="square" lIns="91440" tIns="45720" rIns="91440" bIns="45720" numCol="1" anchor="t" anchorCtr="0" compatLnSpc="1"/>
          <a:lstStyle>
            <a:lvl1pPr eaLnBrk="1" hangingPunct="1">
              <a:defRPr sz="1200">
                <a:latin typeface="Arial" panose="020B0604020202020204" pitchFamily="34" charset="0"/>
              </a:defRPr>
            </a:lvl1pPr>
          </a:lstStyle>
          <a:p>
            <a:pPr>
              <a:defRPr/>
            </a:pPr>
            <a:endParaRPr lang="en-US"/>
          </a:p>
        </p:txBody>
      </p:sp>
      <p:sp>
        <p:nvSpPr>
          <p:cNvPr id="25603" name="Rectangle 3"/>
          <p:cNvSpPr>
            <a:spLocks noGrp="1" noChangeArrowheads="1"/>
          </p:cNvSpPr>
          <p:nvPr>
            <p:ph type="dt" idx="1"/>
          </p:nvPr>
        </p:nvSpPr>
        <p:spPr bwMode="auto">
          <a:xfrm>
            <a:off x="3884613" y="0"/>
            <a:ext cx="2971800" cy="457200"/>
          </a:xfrm>
          <a:prstGeom prst="rect">
            <a:avLst/>
          </a:prstGeom>
          <a:noFill/>
          <a:ln w="9525">
            <a:noFill/>
            <a:miter lim="800000"/>
          </a:ln>
          <a:effectLst/>
        </p:spPr>
        <p:txBody>
          <a:bodyPr vert="horz" wrap="square" lIns="91440" tIns="45720" rIns="91440" bIns="45720" numCol="1" anchor="t" anchorCtr="0" compatLnSpc="1"/>
          <a:lstStyle>
            <a:lvl1pPr algn="r" eaLnBrk="1" hangingPunct="1">
              <a:defRPr sz="1200">
                <a:latin typeface="Arial" panose="020B0604020202020204" pitchFamily="34" charset="0"/>
              </a:defRPr>
            </a:lvl1pPr>
          </a:lstStyle>
          <a:p>
            <a:pPr>
              <a:defRPr/>
            </a:pPr>
            <a:endParaRPr lang="en-US"/>
          </a:p>
        </p:txBody>
      </p:sp>
      <p:sp>
        <p:nvSpPr>
          <p:cNvPr id="15364" name="Rectangle 4"/>
          <p:cNvSpPr>
            <a:spLocks noGrp="1" noRot="1" noChangeAspect="1" noChangeArrowheads="1" noTextEdit="1"/>
          </p:cNvSpPr>
          <p:nvPr>
            <p:ph type="sldImg" idx="2"/>
          </p:nvPr>
        </p:nvSpPr>
        <p:spPr bwMode="auto">
          <a:xfrm>
            <a:off x="381000" y="685800"/>
            <a:ext cx="6096000" cy="3429000"/>
          </a:xfrm>
          <a:prstGeom prst="rect">
            <a:avLst/>
          </a:prstGeom>
          <a:noFill/>
          <a:ln w="9525">
            <a:solidFill>
              <a:srgbClr val="000000"/>
            </a:solidFill>
            <a:miter lim="800000"/>
          </a:ln>
          <a:extLst>
            <a:ext uri="{909E8E84-426E-40DD-AFC4-6F175D3DCCD1}">
              <a14:hiddenFill xmlns:a14="http://schemas.microsoft.com/office/drawing/2010/main">
                <a:solidFill>
                  <a:srgbClr val="FFFFFF"/>
                </a:solidFill>
              </a14:hiddenFill>
            </a:ext>
          </a:extLst>
        </p:spPr>
      </p:sp>
      <p:sp>
        <p:nvSpPr>
          <p:cNvPr id="25605" name="Rectangle 5"/>
          <p:cNvSpPr>
            <a:spLocks noGrp="1" noChangeArrowheads="1"/>
          </p:cNvSpPr>
          <p:nvPr>
            <p:ph type="body" sz="quarter" idx="3"/>
          </p:nvPr>
        </p:nvSpPr>
        <p:spPr bwMode="auto">
          <a:xfrm>
            <a:off x="685800" y="4343400"/>
            <a:ext cx="5486400" cy="4114800"/>
          </a:xfrm>
          <a:prstGeom prst="rect">
            <a:avLst/>
          </a:prstGeom>
          <a:noFill/>
          <a:ln w="9525">
            <a:noFill/>
            <a:miter lim="800000"/>
          </a:ln>
          <a:effectLst/>
        </p:spPr>
        <p:txBody>
          <a:bodyPr vert="horz" wrap="square" lIns="91440" tIns="45720" rIns="91440" bIns="45720" numCol="1" anchor="t" anchorCtr="0" compatLnSpc="1"/>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25606" name="Rectangle 6"/>
          <p:cNvSpPr>
            <a:spLocks noGrp="1" noChangeArrowheads="1"/>
          </p:cNvSpPr>
          <p:nvPr>
            <p:ph type="ftr" sz="quarter" idx="4"/>
          </p:nvPr>
        </p:nvSpPr>
        <p:spPr bwMode="auto">
          <a:xfrm>
            <a:off x="0" y="8685213"/>
            <a:ext cx="2971800" cy="457200"/>
          </a:xfrm>
          <a:prstGeom prst="rect">
            <a:avLst/>
          </a:prstGeom>
          <a:noFill/>
          <a:ln w="9525">
            <a:noFill/>
            <a:miter lim="800000"/>
          </a:ln>
          <a:effectLst/>
        </p:spPr>
        <p:txBody>
          <a:bodyPr vert="horz" wrap="square" lIns="91440" tIns="45720" rIns="91440" bIns="45720" numCol="1" anchor="b" anchorCtr="0" compatLnSpc="1"/>
          <a:lstStyle>
            <a:lvl1pPr eaLnBrk="1" hangingPunct="1">
              <a:defRPr sz="1200">
                <a:latin typeface="Arial" panose="020B0604020202020204" pitchFamily="34" charset="0"/>
              </a:defRPr>
            </a:lvl1pPr>
          </a:lstStyle>
          <a:p>
            <a:pPr>
              <a:defRPr/>
            </a:pPr>
            <a:endParaRPr lang="en-US"/>
          </a:p>
        </p:txBody>
      </p:sp>
      <p:sp>
        <p:nvSpPr>
          <p:cNvPr id="25607" name="Rectangle 7"/>
          <p:cNvSpPr>
            <a:spLocks noGrp="1" noChangeArrowheads="1"/>
          </p:cNvSpPr>
          <p:nvPr>
            <p:ph type="sldNum" sz="quarter" idx="5"/>
          </p:nvPr>
        </p:nvSpPr>
        <p:spPr bwMode="auto">
          <a:xfrm>
            <a:off x="3884613" y="8685213"/>
            <a:ext cx="2971800" cy="457200"/>
          </a:xfrm>
          <a:prstGeom prst="rect">
            <a:avLst/>
          </a:prstGeom>
          <a:noFill/>
          <a:ln w="9525">
            <a:noFill/>
            <a:miter lim="800000"/>
          </a:ln>
          <a:effectLst/>
        </p:spPr>
        <p:txBody>
          <a:bodyPr vert="horz" wrap="square" lIns="91440" tIns="45720" rIns="91440" bIns="45720" numCol="1" anchor="b" anchorCtr="0" compatLnSpc="1"/>
          <a:lstStyle>
            <a:lvl1pPr algn="r" eaLnBrk="1" hangingPunct="1">
              <a:defRPr sz="1200"/>
            </a:lvl1pPr>
          </a:lstStyle>
          <a:p>
            <a:pPr>
              <a:defRPr/>
            </a:pPr>
            <a:fld id="{BB5754A2-4EA3-4557-A185-8D3B428D7250}" type="slidenum">
              <a:rPr lang="en-US" altLang="vi-VN"/>
              <a:t>‹#›</a:t>
            </a:fld>
            <a:endParaRPr lang="en-US" altLang="vi-VN"/>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1pPr>
    <a:lvl2pPr marL="4572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2pPr>
    <a:lvl3pPr marL="9144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3pPr>
    <a:lvl4pPr marL="13716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4pPr>
    <a:lvl5pPr marL="18288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Slide Image Placeholder 1"/>
          <p:cNvSpPr>
            <a:spLocks noGrp="1" noRot="1" noChangeAspect="1" noTextEdit="1"/>
          </p:cNvSpPr>
          <p:nvPr>
            <p:ph type="sldImg"/>
          </p:nvPr>
        </p:nvSpPr>
        <p:spPr/>
      </p:sp>
      <p:sp>
        <p:nvSpPr>
          <p:cNvPr id="80899" name="Notes Placeholder 2"/>
          <p:cNvSpPr>
            <a:spLocks noGrp="1"/>
          </p:cNvSpPr>
          <p:nvPr>
            <p:ph type="body" idx="1"/>
          </p:nvPr>
        </p:nvSpPr>
        <p:spPr/>
        <p:txBody>
          <a:bodyPr wrap="square" lIns="91440" tIns="45720" rIns="91440" bIns="45720" anchor="t" anchorCtr="0"/>
          <a:lstStyle/>
          <a:p>
            <a:pPr lvl="0"/>
            <a:endParaRPr lang="en-US" altLang="en-US" dirty="0"/>
          </a:p>
        </p:txBody>
      </p:sp>
      <p:sp>
        <p:nvSpPr>
          <p:cNvPr id="80900" name="Slide Number Placeholder 3"/>
          <p:cNvSpPr txBox="1">
            <a:spLocks noGrp="1"/>
          </p:cNvSpPr>
          <p:nvPr>
            <p:ph type="sldNum" sz="quarter"/>
          </p:nvPr>
        </p:nvSpPr>
        <p:spPr>
          <a:xfrm>
            <a:off x="3884613" y="8685213"/>
            <a:ext cx="2971800" cy="457200"/>
          </a:xfrm>
          <a:prstGeom prst="rect">
            <a:avLst/>
          </a:prstGeom>
          <a:noFill/>
          <a:ln w="9525">
            <a:noFill/>
          </a:ln>
        </p:spPr>
        <p:txBody>
          <a:bodyPr anchor="b" anchorCtr="0"/>
          <a:lstStyle/>
          <a:p>
            <a:pPr lvl="0" algn="r" eaLnBrk="1" hangingPunct="1"/>
            <a:fld id="{9A0DB2DC-4C9A-4742-B13C-FB6460FD3503}" type="slidenum">
              <a:rPr lang="en-US" altLang="en-US" sz="1200" dirty="0">
                <a:latin typeface=".VnTime" panose="020B7200000000000000" pitchFamily="34" charset="0"/>
                <a:cs typeface="Arial" panose="020B0604020202020204" pitchFamily="34" charset="0"/>
              </a:rPr>
              <a:t>1</a:t>
            </a:fld>
            <a:endParaRPr lang="en-US" altLang="en-US" sz="1200" dirty="0">
              <a:latin typeface=".VnTime" panose="020B7200000000000000" pitchFamily="34" charset="0"/>
              <a:ea typeface="Arial" panose="020B0604020202020204" pitchFamily="34" charset="0"/>
              <a:cs typeface="Arial" panose="020B0604020202020204"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Slide Image Placeholder 1"/>
          <p:cNvSpPr>
            <a:spLocks noGrp="1" noRot="1" noChangeAspect="1" noTextEdit="1"/>
          </p:cNvSpPr>
          <p:nvPr>
            <p:ph type="sldImg"/>
          </p:nvPr>
        </p:nvSpPr>
        <p:spPr/>
      </p:sp>
      <p:sp>
        <p:nvSpPr>
          <p:cNvPr id="81923" name="Notes Placeholder 2"/>
          <p:cNvSpPr>
            <a:spLocks noGrp="1"/>
          </p:cNvSpPr>
          <p:nvPr>
            <p:ph type="body" idx="1"/>
          </p:nvPr>
        </p:nvSpPr>
        <p:spPr/>
        <p:txBody>
          <a:bodyPr wrap="square" lIns="91440" tIns="45720" rIns="91440" bIns="45720" anchor="t" anchorCtr="0"/>
          <a:lstStyle/>
          <a:p>
            <a:pPr lvl="0"/>
            <a:endParaRPr lang="en-US" altLang="en-US" dirty="0"/>
          </a:p>
        </p:txBody>
      </p:sp>
      <p:sp>
        <p:nvSpPr>
          <p:cNvPr id="81924" name="Slide Number Placeholder 3"/>
          <p:cNvSpPr txBox="1">
            <a:spLocks noGrp="1"/>
          </p:cNvSpPr>
          <p:nvPr>
            <p:ph type="sldNum" sz="quarter"/>
          </p:nvPr>
        </p:nvSpPr>
        <p:spPr>
          <a:xfrm>
            <a:off x="3884613" y="8685213"/>
            <a:ext cx="2971800" cy="457200"/>
          </a:xfrm>
          <a:prstGeom prst="rect">
            <a:avLst/>
          </a:prstGeom>
          <a:noFill/>
          <a:ln w="9525">
            <a:noFill/>
          </a:ln>
        </p:spPr>
        <p:txBody>
          <a:bodyPr anchor="b" anchorCtr="0"/>
          <a:lstStyle/>
          <a:p>
            <a:pPr lvl="0" algn="r" eaLnBrk="1" hangingPunct="1"/>
            <a:fld id="{9A0DB2DC-4C9A-4742-B13C-FB6460FD3503}" type="slidenum">
              <a:rPr lang="en-US" altLang="en-US" sz="1200" dirty="0">
                <a:latin typeface=".VnTime" panose="020B7200000000000000" pitchFamily="34" charset="0"/>
                <a:cs typeface="Arial" panose="020B0604020202020204" pitchFamily="34" charset="0"/>
              </a:rPr>
              <a:t>2</a:t>
            </a:fld>
            <a:endParaRPr lang="en-US" altLang="en-US" sz="1200" dirty="0">
              <a:latin typeface=".VnTime" panose="020B7200000000000000" pitchFamily="34" charset="0"/>
              <a:ea typeface="Arial" panose="020B0604020202020204" pitchFamily="34" charset="0"/>
              <a:cs typeface="Arial" panose="020B0604020202020204"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Rectangle 7"/>
          <p:cNvSpPr txBox="1">
            <a:spLocks noGrp="1"/>
          </p:cNvSpPr>
          <p:nvPr>
            <p:ph type="sldNum" sz="quarter"/>
          </p:nvPr>
        </p:nvSpPr>
        <p:spPr>
          <a:xfrm>
            <a:off x="3884613" y="8685213"/>
            <a:ext cx="2971800" cy="457200"/>
          </a:xfrm>
          <a:prstGeom prst="rect">
            <a:avLst/>
          </a:prstGeom>
          <a:noFill/>
          <a:ln w="9525">
            <a:noFill/>
          </a:ln>
        </p:spPr>
        <p:txBody>
          <a:bodyPr anchor="b" anchorCtr="0"/>
          <a:lstStyle/>
          <a:p>
            <a:pPr lvl="0" algn="r" eaLnBrk="1" hangingPunct="1"/>
            <a:fld id="{9A0DB2DC-4C9A-4742-B13C-FB6460FD3503}" type="slidenum">
              <a:rPr lang="en-US" altLang="en-US" sz="1200" dirty="0"/>
              <a:t>11</a:t>
            </a:fld>
            <a:endParaRPr lang="en-US" altLang="en-US" sz="1200" dirty="0"/>
          </a:p>
        </p:txBody>
      </p:sp>
      <p:sp>
        <p:nvSpPr>
          <p:cNvPr id="89091" name="Rectangle 2"/>
          <p:cNvSpPr>
            <a:spLocks noGrp="1" noRot="1" noChangeAspect="1" noTextEdit="1"/>
          </p:cNvSpPr>
          <p:nvPr>
            <p:ph type="sldImg"/>
          </p:nvPr>
        </p:nvSpPr>
        <p:spPr/>
      </p:sp>
      <p:sp>
        <p:nvSpPr>
          <p:cNvPr id="89092" name="Rectangle 3"/>
          <p:cNvSpPr>
            <a:spLocks noGrp="1"/>
          </p:cNvSpPr>
          <p:nvPr>
            <p:ph type="body" idx="1"/>
          </p:nvPr>
        </p:nvSpPr>
        <p:spPr/>
        <p:txBody>
          <a:bodyPr wrap="square" lIns="91440" tIns="45720" rIns="91440" bIns="45720" anchor="t" anchorCtr="0"/>
          <a:lstStyle/>
          <a:p>
            <a:pPr lvl="0" eaLnBrk="1" hangingPunct="1"/>
            <a:endParaRPr lang="en-US" altLang="en-US"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Rectangle 7"/>
          <p:cNvSpPr txBox="1">
            <a:spLocks noGrp="1"/>
          </p:cNvSpPr>
          <p:nvPr>
            <p:ph type="sldNum" sz="quarter"/>
          </p:nvPr>
        </p:nvSpPr>
        <p:spPr>
          <a:xfrm>
            <a:off x="3884613" y="8685213"/>
            <a:ext cx="2971800" cy="457200"/>
          </a:xfrm>
          <a:prstGeom prst="rect">
            <a:avLst/>
          </a:prstGeom>
          <a:noFill/>
          <a:ln w="9525">
            <a:noFill/>
          </a:ln>
        </p:spPr>
        <p:txBody>
          <a:bodyPr anchor="b" anchorCtr="0"/>
          <a:lstStyle/>
          <a:p>
            <a:pPr lvl="0" algn="r" eaLnBrk="1" hangingPunct="1"/>
            <a:fld id="{9A0DB2DC-4C9A-4742-B13C-FB6460FD3503}" type="slidenum">
              <a:rPr lang="en-US" altLang="en-US" sz="1200" dirty="0"/>
              <a:t>12</a:t>
            </a:fld>
            <a:endParaRPr lang="en-US" altLang="en-US" sz="1200" dirty="0"/>
          </a:p>
        </p:txBody>
      </p:sp>
      <p:sp>
        <p:nvSpPr>
          <p:cNvPr id="90115" name="Rectangle 2"/>
          <p:cNvSpPr>
            <a:spLocks noGrp="1" noRot="1" noChangeAspect="1" noTextEdit="1"/>
          </p:cNvSpPr>
          <p:nvPr>
            <p:ph type="sldImg"/>
          </p:nvPr>
        </p:nvSpPr>
        <p:spPr/>
      </p:sp>
      <p:sp>
        <p:nvSpPr>
          <p:cNvPr id="90116" name="Rectangle 3"/>
          <p:cNvSpPr>
            <a:spLocks noGrp="1"/>
          </p:cNvSpPr>
          <p:nvPr>
            <p:ph type="body" idx="1"/>
          </p:nvPr>
        </p:nvSpPr>
        <p:spPr/>
        <p:txBody>
          <a:bodyPr wrap="square" lIns="91440" tIns="45720" rIns="91440" bIns="45720" anchor="t" anchorCtr="0"/>
          <a:lstStyle/>
          <a:p>
            <a:pPr lvl="0" eaLnBrk="1" hangingPunct="1"/>
            <a:endParaRPr lang="en-US" altLang="en-US"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7"/>
          <p:cNvSpPr txBox="1">
            <a:spLocks noGrp="1"/>
          </p:cNvSpPr>
          <p:nvPr>
            <p:ph type="sldNum" sz="quarter"/>
          </p:nvPr>
        </p:nvSpPr>
        <p:spPr>
          <a:xfrm>
            <a:off x="3884613" y="8685213"/>
            <a:ext cx="2971800" cy="457200"/>
          </a:xfrm>
          <a:prstGeom prst="rect">
            <a:avLst/>
          </a:prstGeom>
          <a:noFill/>
          <a:ln w="9525">
            <a:noFill/>
          </a:ln>
        </p:spPr>
        <p:txBody>
          <a:bodyPr anchor="b" anchorCtr="0"/>
          <a:lstStyle/>
          <a:p>
            <a:pPr lvl="0" algn="r" eaLnBrk="1" hangingPunct="1"/>
            <a:fld id="{9A0DB2DC-4C9A-4742-B13C-FB6460FD3503}" type="slidenum">
              <a:rPr lang="en-US" altLang="en-US" sz="1200" dirty="0"/>
              <a:t>13</a:t>
            </a:fld>
            <a:endParaRPr lang="en-US" altLang="en-US" sz="1200" dirty="0"/>
          </a:p>
        </p:txBody>
      </p:sp>
      <p:sp>
        <p:nvSpPr>
          <p:cNvPr id="91139" name="Rectangle 2"/>
          <p:cNvSpPr>
            <a:spLocks noGrp="1" noRot="1" noChangeAspect="1" noTextEdit="1"/>
          </p:cNvSpPr>
          <p:nvPr>
            <p:ph type="sldImg"/>
          </p:nvPr>
        </p:nvSpPr>
        <p:spPr/>
      </p:sp>
      <p:sp>
        <p:nvSpPr>
          <p:cNvPr id="91140" name="Rectangle 3"/>
          <p:cNvSpPr>
            <a:spLocks noGrp="1"/>
          </p:cNvSpPr>
          <p:nvPr>
            <p:ph type="body" idx="1"/>
          </p:nvPr>
        </p:nvSpPr>
        <p:spPr/>
        <p:txBody>
          <a:bodyPr wrap="square" lIns="91440" tIns="45720" rIns="91440" bIns="45720" anchor="t" anchorCtr="0"/>
          <a:lstStyle/>
          <a:p>
            <a:pPr lvl="0" eaLnBrk="1" hangingPunct="1"/>
            <a:endParaRPr lang="vi-VN" altLang="en-US"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Rectangle 7"/>
          <p:cNvSpPr txBox="1">
            <a:spLocks noGrp="1"/>
          </p:cNvSpPr>
          <p:nvPr>
            <p:ph type="sldNum" sz="quarter"/>
          </p:nvPr>
        </p:nvSpPr>
        <p:spPr>
          <a:xfrm>
            <a:off x="3884613" y="8685213"/>
            <a:ext cx="2971800" cy="457200"/>
          </a:xfrm>
          <a:prstGeom prst="rect">
            <a:avLst/>
          </a:prstGeom>
          <a:noFill/>
          <a:ln w="9525">
            <a:noFill/>
          </a:ln>
        </p:spPr>
        <p:txBody>
          <a:bodyPr anchor="b" anchorCtr="0"/>
          <a:lstStyle/>
          <a:p>
            <a:pPr lvl="0" algn="r" eaLnBrk="1" hangingPunct="1"/>
            <a:fld id="{9A0DB2DC-4C9A-4742-B13C-FB6460FD3503}" type="slidenum">
              <a:rPr lang="en-US" altLang="en-US" sz="1200" dirty="0"/>
              <a:t>17</a:t>
            </a:fld>
            <a:endParaRPr lang="en-US" altLang="en-US" sz="1200" dirty="0"/>
          </a:p>
        </p:txBody>
      </p:sp>
      <p:sp>
        <p:nvSpPr>
          <p:cNvPr id="92163" name="Rectangle 2"/>
          <p:cNvSpPr>
            <a:spLocks noGrp="1" noRot="1" noChangeAspect="1" noTextEdit="1"/>
          </p:cNvSpPr>
          <p:nvPr>
            <p:ph type="sldImg"/>
          </p:nvPr>
        </p:nvSpPr>
        <p:spPr/>
      </p:sp>
      <p:sp>
        <p:nvSpPr>
          <p:cNvPr id="92164" name="Rectangle 3"/>
          <p:cNvSpPr>
            <a:spLocks noGrp="1"/>
          </p:cNvSpPr>
          <p:nvPr>
            <p:ph type="body" idx="1"/>
          </p:nvPr>
        </p:nvSpPr>
        <p:spPr/>
        <p:txBody>
          <a:bodyPr wrap="square" lIns="91440" tIns="45720" rIns="91440" bIns="45720" anchor="t" anchorCtr="0"/>
          <a:lstStyle/>
          <a:p>
            <a:pPr lvl="0" eaLnBrk="1" hangingPunct="1"/>
            <a:endParaRPr lang="vi-VN" altLang="en-US"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p:cNvSpPr>
            <a:spLocks noGrp="1" noRot="1" noChangeAspect="1" noTextEdit="1"/>
          </p:cNvSpPr>
          <p:nvPr>
            <p:ph type="sldImg"/>
          </p:nvPr>
        </p:nvSpPr>
        <p:spPr/>
      </p:sp>
      <p:sp>
        <p:nvSpPr>
          <p:cNvPr id="27651"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vi-VN" altLang="vi-VN" smtClean="0">
              <a:latin typeface="Arial" panose="020B0604020202020204" pitchFamily="34" charset="0"/>
            </a:endParaRPr>
          </a:p>
        </p:txBody>
      </p:sp>
      <p:sp>
        <p:nvSpPr>
          <p:cNvPr id="27652"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0E7ABC99-F050-4A62-9AA2-DAB238C19A0C}" type="slidenum">
              <a:rPr lang="en-US" altLang="vi-VN" smtClean="0">
                <a:latin typeface="Calibri" panose="020F0502020204030204" pitchFamily="34" charset="0"/>
              </a:rPr>
              <a:t>20</a:t>
            </a:fld>
            <a:endParaRPr lang="en-US" altLang="vi-VN" smtClean="0">
              <a:latin typeface="Calibri" panose="020F0502020204030204" pitchFamily="34" charset="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Slide Image Placeholder 1"/>
          <p:cNvSpPr>
            <a:spLocks noGrp="1" noRot="1" noChangeAspect="1" noTextEdit="1"/>
          </p:cNvSpPr>
          <p:nvPr>
            <p:ph type="sldImg"/>
          </p:nvPr>
        </p:nvSpPr>
        <p:spPr/>
      </p:sp>
      <p:sp>
        <p:nvSpPr>
          <p:cNvPr id="43011"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vi-VN" altLang="vi-VN" smtClean="0">
              <a:latin typeface="Arial" panose="020B0604020202020204" pitchFamily="34" charset="0"/>
            </a:endParaRPr>
          </a:p>
        </p:txBody>
      </p:sp>
      <p:sp>
        <p:nvSpPr>
          <p:cNvPr id="43012"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4FBC18F4-7CBD-4FAD-A120-7F9A043B09E4}" type="slidenum">
              <a:rPr lang="en-US" altLang="vi-VN" smtClean="0">
                <a:latin typeface="Calibri" panose="020F0502020204030204" pitchFamily="34" charset="0"/>
              </a:rPr>
              <a:t>28</a:t>
            </a:fld>
            <a:endParaRPr lang="en-US" altLang="vi-VN" smtClean="0">
              <a:latin typeface="Calibri" panose="020F0502020204030204" pitchFamily="34" charset="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Slide Image Placeholder 1"/>
          <p:cNvSpPr>
            <a:spLocks noGrp="1" noRot="1" noChangeAspect="1" noTextEdit="1"/>
          </p:cNvSpPr>
          <p:nvPr>
            <p:ph type="sldImg"/>
          </p:nvPr>
        </p:nvSpPr>
        <p:spPr>
          <a:ln>
            <a:solidFill>
              <a:srgbClr val="000000">
                <a:alpha val="100000"/>
              </a:srgbClr>
            </a:solidFill>
            <a:miter lim="800000"/>
          </a:ln>
        </p:spPr>
      </p:sp>
      <p:sp>
        <p:nvSpPr>
          <p:cNvPr id="36867" name="Notes Placeholder 2"/>
          <p:cNvSpPr>
            <a:spLocks noGrp="1"/>
          </p:cNvSpPr>
          <p:nvPr>
            <p:ph type="body" idx="1"/>
          </p:nvPr>
        </p:nvSpPr>
        <p:spPr>
          <a:noFill/>
          <a:ln>
            <a:noFill/>
          </a:ln>
        </p:spPr>
        <p:txBody>
          <a:bodyPr wrap="square" lIns="91440" tIns="45720" rIns="91440" bIns="45720" anchor="t"/>
          <a:lstStyle/>
          <a:p>
            <a:pPr lvl="0" eaLnBrk="1" hangingPunct="1">
              <a:spcBef>
                <a:spcPct val="0"/>
              </a:spcBef>
            </a:pPr>
            <a:endParaRPr lang="vi-VN" altLang="vi-VN" dirty="0">
              <a:latin typeface="Calibri" panose="020F0502020204030204" pitchFamily="34" charset="0"/>
            </a:endParaRPr>
          </a:p>
        </p:txBody>
      </p:sp>
      <p:sp>
        <p:nvSpPr>
          <p:cNvPr id="36868" name="Slide Number Placeholder 3"/>
          <p:cNvSpPr txBox="1">
            <a:spLocks noGrp="1"/>
          </p:cNvSpPr>
          <p:nvPr>
            <p:ph type="sldNum" sz="quarter"/>
          </p:nvPr>
        </p:nvSpPr>
        <p:spPr>
          <a:xfrm>
            <a:off x="3884613" y="8685213"/>
            <a:ext cx="2971800" cy="457200"/>
          </a:xfrm>
          <a:prstGeom prst="rect">
            <a:avLst/>
          </a:prstGeom>
          <a:noFill/>
          <a:ln w="9525">
            <a:noFill/>
          </a:ln>
        </p:spPr>
        <p:txBody>
          <a:bodyPr anchor="b"/>
          <a:lstStyle/>
          <a:p>
            <a:pPr lvl="0" algn="r" eaLnBrk="1" hangingPunct="1">
              <a:spcBef>
                <a:spcPct val="0"/>
              </a:spcBef>
            </a:pPr>
            <a:fld id="{9A0DB2DC-4C9A-4742-B13C-FB6460FD3503}" type="slidenum">
              <a:rPr lang="en-US" altLang="vi-VN" dirty="0">
                <a:latin typeface="Calibri" panose="020F0502020204030204" pitchFamily="34" charset="0"/>
                <a:cs typeface="Arial" panose="020B0604020202020204" pitchFamily="34" charset="0"/>
              </a:rPr>
              <a:t>37</a:t>
            </a:fld>
            <a:endParaRPr lang="en-US" altLang="vi-VN" dirty="0">
              <a:latin typeface="Calibri" panose="020F0502020204030204" pitchFamily="34" charset="0"/>
              <a:ea typeface="Arial" panose="020B0604020202020204" pitchFamily="34" charset="0"/>
              <a:cs typeface="Arial" panose="020B0604020202020204" pitchFamily="34" charset="0"/>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Slide Image Placeholder 1"/>
          <p:cNvSpPr>
            <a:spLocks noGrp="1" noRot="1" noChangeAspect="1" noTextEdit="1"/>
          </p:cNvSpPr>
          <p:nvPr>
            <p:ph type="sldImg"/>
          </p:nvPr>
        </p:nvSpPr>
        <p:spPr>
          <a:ln>
            <a:solidFill>
              <a:srgbClr val="000000">
                <a:alpha val="100000"/>
              </a:srgbClr>
            </a:solidFill>
            <a:miter lim="800000"/>
          </a:ln>
        </p:spPr>
      </p:sp>
      <p:sp>
        <p:nvSpPr>
          <p:cNvPr id="36867" name="Notes Placeholder 2"/>
          <p:cNvSpPr>
            <a:spLocks noGrp="1"/>
          </p:cNvSpPr>
          <p:nvPr>
            <p:ph type="body" idx="1"/>
          </p:nvPr>
        </p:nvSpPr>
        <p:spPr>
          <a:noFill/>
          <a:ln>
            <a:noFill/>
          </a:ln>
        </p:spPr>
        <p:txBody>
          <a:bodyPr wrap="square" lIns="91440" tIns="45720" rIns="91440" bIns="45720" anchor="t"/>
          <a:lstStyle/>
          <a:p>
            <a:pPr lvl="0" eaLnBrk="1" hangingPunct="1">
              <a:spcBef>
                <a:spcPct val="0"/>
              </a:spcBef>
            </a:pPr>
            <a:endParaRPr lang="vi-VN" altLang="vi-VN" dirty="0">
              <a:latin typeface="Calibri" panose="020F0502020204030204" pitchFamily="34" charset="0"/>
            </a:endParaRPr>
          </a:p>
        </p:txBody>
      </p:sp>
      <p:sp>
        <p:nvSpPr>
          <p:cNvPr id="36868" name="Slide Number Placeholder 3"/>
          <p:cNvSpPr txBox="1">
            <a:spLocks noGrp="1"/>
          </p:cNvSpPr>
          <p:nvPr>
            <p:ph type="sldNum" sz="quarter"/>
          </p:nvPr>
        </p:nvSpPr>
        <p:spPr>
          <a:xfrm>
            <a:off x="3884613" y="8685213"/>
            <a:ext cx="2971800" cy="457200"/>
          </a:xfrm>
          <a:prstGeom prst="rect">
            <a:avLst/>
          </a:prstGeom>
          <a:noFill/>
          <a:ln w="9525">
            <a:noFill/>
          </a:ln>
        </p:spPr>
        <p:txBody>
          <a:bodyPr anchor="b"/>
          <a:lstStyle/>
          <a:p>
            <a:pPr lvl="0" algn="r" eaLnBrk="1" hangingPunct="1">
              <a:spcBef>
                <a:spcPct val="0"/>
              </a:spcBef>
            </a:pPr>
            <a:fld id="{9A0DB2DC-4C9A-4742-B13C-FB6460FD3503}" type="slidenum">
              <a:rPr lang="en-US" altLang="vi-VN" dirty="0">
                <a:latin typeface="Calibri" panose="020F0502020204030204" pitchFamily="34" charset="0"/>
                <a:cs typeface="Arial" panose="020B0604020202020204" pitchFamily="34" charset="0"/>
              </a:rPr>
              <a:t>38</a:t>
            </a:fld>
            <a:endParaRPr lang="en-US" altLang="vi-VN" dirty="0">
              <a:latin typeface="Calibri" panose="020F0502020204030204" pitchFamily="34" charset="0"/>
              <a:ea typeface="Arial" panose="020B0604020202020204" pitchFamily="34" charset="0"/>
              <a:cs typeface="Arial" panose="020B060402020202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BC64C558-F775-4441-B31E-46762507CABD}" type="slidenum">
              <a:rPr lang="en-US" altLang="vi-VN"/>
              <a:t>‹#›</a:t>
            </a:fld>
            <a:endParaRPr lang="en-US" altLang="vi-VN"/>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82F38FBE-9B57-4DC8-8D8E-0FE17557E1CE}" type="slidenum">
              <a:rPr lang="en-US" altLang="vi-VN"/>
              <a:t>‹#›</a:t>
            </a:fld>
            <a:endParaRPr lang="en-US" altLang="vi-VN"/>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702DCE20-ADE2-4CC8-B6B2-40AFEF7EEE11}" type="slidenum">
              <a:rPr lang="en-US" altLang="vi-VN"/>
              <a:t>‹#›</a:t>
            </a:fld>
            <a:endParaRPr lang="en-US" altLang="vi-VN"/>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pPr>
              <a:defRPr/>
            </a:pPr>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9E9C701E-8978-43B4-B278-4C987B6205A9}" type="slidenum">
              <a:rPr lang="en-US" altLang="vi-VN"/>
              <a:t>‹#›</a:t>
            </a:fld>
            <a:endParaRPr lang="en-US" altLang="vi-VN"/>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pPr>
              <a:defRPr/>
            </a:pPr>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5762AD3F-82F7-439D-BE32-F405FA655515}" type="slidenum">
              <a:rPr lang="en-US" altLang="vi-VN"/>
              <a:t>‹#›</a:t>
            </a:fld>
            <a:endParaRPr lang="en-US" altLang="vi-VN"/>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a:defRPr/>
            </a:pPr>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29921B59-9266-4416-954C-FB8347D1DD7F}" type="slidenum">
              <a:rPr lang="en-US" altLang="vi-VN"/>
              <a:t>‹#›</a:t>
            </a:fld>
            <a:endParaRPr lang="en-US" altLang="vi-VN"/>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14653CE0-9135-45E0-94D6-72A8643CDEE6}" type="slidenum">
              <a:rPr lang="en-US" altLang="vi-VN"/>
              <a:t>‹#›</a:t>
            </a:fld>
            <a:endParaRPr lang="en-US" altLang="vi-VN"/>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A1B61E77-E424-4B32-BA31-BFECC2DB1D5B}" type="slidenum">
              <a:rPr lang="en-US" altLang="vi-VN"/>
              <a:t>‹#›</a:t>
            </a:fld>
            <a:endParaRPr lang="en-US" altLang="vi-VN"/>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389717" y="612775"/>
            <a:ext cx="73152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CD3C28BC-BEE0-4795-B49D-5E395F54966D}" type="slidenum">
              <a:rPr lang="en-US" altLang="vi-VN"/>
              <a:t>‹#›</a:t>
            </a:fld>
            <a:endParaRPr lang="en-US" altLang="vi-VN"/>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508C7823-6699-4700-8F9C-30E032EDB6EC}" type="slidenum">
              <a:rPr lang="en-US" altLang="vi-VN"/>
              <a:t>‹#›</a:t>
            </a:fld>
            <a:endParaRPr lang="en-US" altLang="vi-VN"/>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BDC6DBEB-B4E7-4C02-B10F-21FCEBB1DD3A}" type="slidenum">
              <a:rPr lang="en-US" altLang="vi-VN"/>
              <a:t>‹#›</a:t>
            </a:fld>
            <a:endParaRPr lang="en-US" altLang="vi-VN"/>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0"/>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6197600" y="1600200"/>
            <a:ext cx="53848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6197600" y="3938588"/>
            <a:ext cx="53848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Date Placeholder 5"/>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sp>
        <p:nvSpPr>
          <p:cNvPr id="7" name="Footer Placeholder 6"/>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sp>
        <p:nvSpPr>
          <p:cNvPr id="8" name="Slide Number Placeholder 7"/>
          <p:cNvSpPr>
            <a:spLocks noGrp="1"/>
          </p:cNvSpPr>
          <p:nvPr>
            <p:ph type="sldNum" sz="quarter" idx="12"/>
          </p:nvPr>
        </p:nvSpPr>
        <p:spPr/>
        <p:txBody>
          <a:bodyPr/>
          <a:lstStyle/>
          <a:p>
            <a:pPr lvl="0" eaLnBrk="1" hangingPunct="1">
              <a:buNone/>
            </a:pPr>
            <a:fld id="{9A0DB2DC-4C9A-4742-B13C-FB6460FD3503}" type="slidenum">
              <a:rPr lang="en-US" dirty="0">
                <a:latin typeface="Arial" panose="020B0604020202020204" pitchFamily="34" charset="0"/>
              </a:rPr>
              <a:t>‹#›</a:t>
            </a:fld>
            <a:endParaRPr lang="en-US" dirty="0">
              <a:latin typeface="Arial" panose="020B0604020202020204" pitchFamily="34" charset="0"/>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Contents slide layout">
    <p:bg>
      <p:bgPr>
        <a:solidFill>
          <a:schemeClr val="bg1"/>
        </a:solidFill>
        <a:effectLst/>
      </p:bgPr>
    </p:bg>
    <p:spTree>
      <p:nvGrpSpPr>
        <p:cNvPr id="1" name=""/>
        <p:cNvGrpSpPr/>
        <p:nvPr/>
      </p:nvGrpSpPr>
      <p:grpSpPr>
        <a:xfrm>
          <a:off x="0" y="0"/>
          <a:ext cx="0" cy="0"/>
          <a:chOff x="0" y="0"/>
          <a:chExt cx="0" cy="0"/>
        </a:xfrm>
      </p:grpSpPr>
      <p:sp>
        <p:nvSpPr>
          <p:cNvPr id="7" name="Freeform: Shape 4"/>
          <p:cNvSpPr/>
          <p:nvPr/>
        </p:nvSpPr>
        <p:spPr>
          <a:xfrm>
            <a:off x="-19049" y="5838825"/>
            <a:ext cx="12211051" cy="795338"/>
          </a:xfrm>
          <a:custGeom>
            <a:avLst/>
            <a:gdLst>
              <a:gd name="connsiteX0" fmla="*/ 5579269 w 5600700"/>
              <a:gd name="connsiteY0" fmla="*/ 285274 h 409575"/>
              <a:gd name="connsiteX1" fmla="*/ 5285899 w 5600700"/>
              <a:gd name="connsiteY1" fmla="*/ 285274 h 409575"/>
              <a:gd name="connsiteX2" fmla="*/ 5258277 w 5600700"/>
              <a:gd name="connsiteY2" fmla="*/ 323374 h 409575"/>
              <a:gd name="connsiteX3" fmla="*/ 5218271 w 5600700"/>
              <a:gd name="connsiteY3" fmla="*/ 153829 h 409575"/>
              <a:gd name="connsiteX4" fmla="*/ 5182077 w 5600700"/>
              <a:gd name="connsiteY4" fmla="*/ 285274 h 409575"/>
              <a:gd name="connsiteX5" fmla="*/ 5094446 w 5600700"/>
              <a:gd name="connsiteY5" fmla="*/ 285274 h 409575"/>
              <a:gd name="connsiteX6" fmla="*/ 5081111 w 5600700"/>
              <a:gd name="connsiteY6" fmla="*/ 335756 h 409575"/>
              <a:gd name="connsiteX7" fmla="*/ 5057299 w 5600700"/>
              <a:gd name="connsiteY7" fmla="*/ 277654 h 409575"/>
              <a:gd name="connsiteX8" fmla="*/ 5033486 w 5600700"/>
              <a:gd name="connsiteY8" fmla="*/ 322421 h 409575"/>
              <a:gd name="connsiteX9" fmla="*/ 4988719 w 5600700"/>
              <a:gd name="connsiteY9" fmla="*/ 21431 h 409575"/>
              <a:gd name="connsiteX10" fmla="*/ 4933474 w 5600700"/>
              <a:gd name="connsiteY10" fmla="*/ 393859 h 409575"/>
              <a:gd name="connsiteX11" fmla="*/ 4912519 w 5600700"/>
              <a:gd name="connsiteY11" fmla="*/ 285274 h 409575"/>
              <a:gd name="connsiteX12" fmla="*/ 4686777 w 5600700"/>
              <a:gd name="connsiteY12" fmla="*/ 285274 h 409575"/>
              <a:gd name="connsiteX13" fmla="*/ 4657249 w 5600700"/>
              <a:gd name="connsiteY13" fmla="*/ 344329 h 409575"/>
              <a:gd name="connsiteX14" fmla="*/ 4622006 w 5600700"/>
              <a:gd name="connsiteY14" fmla="*/ 150971 h 409575"/>
              <a:gd name="connsiteX15" fmla="*/ 4579144 w 5600700"/>
              <a:gd name="connsiteY15" fmla="*/ 285274 h 409575"/>
              <a:gd name="connsiteX16" fmla="*/ 4492466 w 5600700"/>
              <a:gd name="connsiteY16" fmla="*/ 285274 h 409575"/>
              <a:gd name="connsiteX17" fmla="*/ 4467702 w 5600700"/>
              <a:gd name="connsiteY17" fmla="*/ 322421 h 409575"/>
              <a:gd name="connsiteX18" fmla="*/ 4441984 w 5600700"/>
              <a:gd name="connsiteY18" fmla="*/ 275749 h 409575"/>
              <a:gd name="connsiteX19" fmla="*/ 4408646 w 5600700"/>
              <a:gd name="connsiteY19" fmla="*/ 336709 h 409575"/>
              <a:gd name="connsiteX20" fmla="*/ 4377214 w 5600700"/>
              <a:gd name="connsiteY20" fmla="*/ 72866 h 409575"/>
              <a:gd name="connsiteX21" fmla="*/ 4336256 w 5600700"/>
              <a:gd name="connsiteY21" fmla="*/ 377666 h 409575"/>
              <a:gd name="connsiteX22" fmla="*/ 4308634 w 5600700"/>
              <a:gd name="connsiteY22" fmla="*/ 285274 h 409575"/>
              <a:gd name="connsiteX23" fmla="*/ 4239102 w 5600700"/>
              <a:gd name="connsiteY23" fmla="*/ 285274 h 409575"/>
              <a:gd name="connsiteX24" fmla="*/ 4210527 w 5600700"/>
              <a:gd name="connsiteY24" fmla="*/ 237649 h 409575"/>
              <a:gd name="connsiteX25" fmla="*/ 4178141 w 5600700"/>
              <a:gd name="connsiteY25" fmla="*/ 285274 h 409575"/>
              <a:gd name="connsiteX26" fmla="*/ 21431 w 5600700"/>
              <a:gd name="connsiteY26" fmla="*/ 285274 h 409575"/>
              <a:gd name="connsiteX0-1" fmla="*/ 5196891 w 5196891"/>
              <a:gd name="connsiteY0-2" fmla="*/ 263843 h 372428"/>
              <a:gd name="connsiteX1-3" fmla="*/ 4903521 w 5196891"/>
              <a:gd name="connsiteY1-4" fmla="*/ 263843 h 372428"/>
              <a:gd name="connsiteX2-5" fmla="*/ 4875899 w 5196891"/>
              <a:gd name="connsiteY2-6" fmla="*/ 301943 h 372428"/>
              <a:gd name="connsiteX3-7" fmla="*/ 4835893 w 5196891"/>
              <a:gd name="connsiteY3-8" fmla="*/ 132398 h 372428"/>
              <a:gd name="connsiteX4-9" fmla="*/ 4799699 w 5196891"/>
              <a:gd name="connsiteY4-10" fmla="*/ 263843 h 372428"/>
              <a:gd name="connsiteX5-11" fmla="*/ 4712068 w 5196891"/>
              <a:gd name="connsiteY5-12" fmla="*/ 263843 h 372428"/>
              <a:gd name="connsiteX6-13" fmla="*/ 4698733 w 5196891"/>
              <a:gd name="connsiteY6-14" fmla="*/ 314325 h 372428"/>
              <a:gd name="connsiteX7-15" fmla="*/ 4674921 w 5196891"/>
              <a:gd name="connsiteY7-16" fmla="*/ 256223 h 372428"/>
              <a:gd name="connsiteX8-17" fmla="*/ 4651108 w 5196891"/>
              <a:gd name="connsiteY8-18" fmla="*/ 300990 h 372428"/>
              <a:gd name="connsiteX9-19" fmla="*/ 4606341 w 5196891"/>
              <a:gd name="connsiteY9-20" fmla="*/ 0 h 372428"/>
              <a:gd name="connsiteX10-21" fmla="*/ 4551096 w 5196891"/>
              <a:gd name="connsiteY10-22" fmla="*/ 372428 h 372428"/>
              <a:gd name="connsiteX11-23" fmla="*/ 4530141 w 5196891"/>
              <a:gd name="connsiteY11-24" fmla="*/ 263843 h 372428"/>
              <a:gd name="connsiteX12-25" fmla="*/ 4304399 w 5196891"/>
              <a:gd name="connsiteY12-26" fmla="*/ 263843 h 372428"/>
              <a:gd name="connsiteX13-27" fmla="*/ 4274871 w 5196891"/>
              <a:gd name="connsiteY13-28" fmla="*/ 322898 h 372428"/>
              <a:gd name="connsiteX14-29" fmla="*/ 4239628 w 5196891"/>
              <a:gd name="connsiteY14-30" fmla="*/ 129540 h 372428"/>
              <a:gd name="connsiteX15-31" fmla="*/ 4196766 w 5196891"/>
              <a:gd name="connsiteY15-32" fmla="*/ 263843 h 372428"/>
              <a:gd name="connsiteX16-33" fmla="*/ 4110088 w 5196891"/>
              <a:gd name="connsiteY16-34" fmla="*/ 263843 h 372428"/>
              <a:gd name="connsiteX17-35" fmla="*/ 4085324 w 5196891"/>
              <a:gd name="connsiteY17-36" fmla="*/ 300990 h 372428"/>
              <a:gd name="connsiteX18-37" fmla="*/ 4059606 w 5196891"/>
              <a:gd name="connsiteY18-38" fmla="*/ 254318 h 372428"/>
              <a:gd name="connsiteX19-39" fmla="*/ 4026268 w 5196891"/>
              <a:gd name="connsiteY19-40" fmla="*/ 315278 h 372428"/>
              <a:gd name="connsiteX20-41" fmla="*/ 3994836 w 5196891"/>
              <a:gd name="connsiteY20-42" fmla="*/ 51435 h 372428"/>
              <a:gd name="connsiteX21-43" fmla="*/ 3953878 w 5196891"/>
              <a:gd name="connsiteY21-44" fmla="*/ 356235 h 372428"/>
              <a:gd name="connsiteX22-45" fmla="*/ 3926256 w 5196891"/>
              <a:gd name="connsiteY22-46" fmla="*/ 263843 h 372428"/>
              <a:gd name="connsiteX23-47" fmla="*/ 3856724 w 5196891"/>
              <a:gd name="connsiteY23-48" fmla="*/ 263843 h 372428"/>
              <a:gd name="connsiteX24-49" fmla="*/ 3828149 w 5196891"/>
              <a:gd name="connsiteY24-50" fmla="*/ 216218 h 372428"/>
              <a:gd name="connsiteX25-51" fmla="*/ 3795763 w 5196891"/>
              <a:gd name="connsiteY25-52" fmla="*/ 263843 h 372428"/>
              <a:gd name="connsiteX26-53" fmla="*/ 0 w 5196891"/>
              <a:gd name="connsiteY26-54" fmla="*/ 275874 h 372428"/>
              <a:gd name="connsiteX0-55" fmla="*/ 5196891 w 5196891"/>
              <a:gd name="connsiteY0-56" fmla="*/ 263843 h 372428"/>
              <a:gd name="connsiteX1-57" fmla="*/ 4903521 w 5196891"/>
              <a:gd name="connsiteY1-58" fmla="*/ 263843 h 372428"/>
              <a:gd name="connsiteX2-59" fmla="*/ 4875899 w 5196891"/>
              <a:gd name="connsiteY2-60" fmla="*/ 301943 h 372428"/>
              <a:gd name="connsiteX3-61" fmla="*/ 4835893 w 5196891"/>
              <a:gd name="connsiteY3-62" fmla="*/ 132398 h 372428"/>
              <a:gd name="connsiteX4-63" fmla="*/ 4799699 w 5196891"/>
              <a:gd name="connsiteY4-64" fmla="*/ 263843 h 372428"/>
              <a:gd name="connsiteX5-65" fmla="*/ 4712068 w 5196891"/>
              <a:gd name="connsiteY5-66" fmla="*/ 263843 h 372428"/>
              <a:gd name="connsiteX6-67" fmla="*/ 4698733 w 5196891"/>
              <a:gd name="connsiteY6-68" fmla="*/ 314325 h 372428"/>
              <a:gd name="connsiteX7-69" fmla="*/ 4674921 w 5196891"/>
              <a:gd name="connsiteY7-70" fmla="*/ 256223 h 372428"/>
              <a:gd name="connsiteX8-71" fmla="*/ 4651108 w 5196891"/>
              <a:gd name="connsiteY8-72" fmla="*/ 300990 h 372428"/>
              <a:gd name="connsiteX9-73" fmla="*/ 4606341 w 5196891"/>
              <a:gd name="connsiteY9-74" fmla="*/ 0 h 372428"/>
              <a:gd name="connsiteX10-75" fmla="*/ 4551096 w 5196891"/>
              <a:gd name="connsiteY10-76" fmla="*/ 372428 h 372428"/>
              <a:gd name="connsiteX11-77" fmla="*/ 4530141 w 5196891"/>
              <a:gd name="connsiteY11-78" fmla="*/ 263843 h 372428"/>
              <a:gd name="connsiteX12-79" fmla="*/ 4304399 w 5196891"/>
              <a:gd name="connsiteY12-80" fmla="*/ 263843 h 372428"/>
              <a:gd name="connsiteX13-81" fmla="*/ 4274871 w 5196891"/>
              <a:gd name="connsiteY13-82" fmla="*/ 322898 h 372428"/>
              <a:gd name="connsiteX14-83" fmla="*/ 4239628 w 5196891"/>
              <a:gd name="connsiteY14-84" fmla="*/ 129540 h 372428"/>
              <a:gd name="connsiteX15-85" fmla="*/ 4196766 w 5196891"/>
              <a:gd name="connsiteY15-86" fmla="*/ 263843 h 372428"/>
              <a:gd name="connsiteX16-87" fmla="*/ 4110088 w 5196891"/>
              <a:gd name="connsiteY16-88" fmla="*/ 263843 h 372428"/>
              <a:gd name="connsiteX17-89" fmla="*/ 4085324 w 5196891"/>
              <a:gd name="connsiteY17-90" fmla="*/ 300990 h 372428"/>
              <a:gd name="connsiteX18-91" fmla="*/ 4059606 w 5196891"/>
              <a:gd name="connsiteY18-92" fmla="*/ 254318 h 372428"/>
              <a:gd name="connsiteX19-93" fmla="*/ 4026268 w 5196891"/>
              <a:gd name="connsiteY19-94" fmla="*/ 315278 h 372428"/>
              <a:gd name="connsiteX20-95" fmla="*/ 3994836 w 5196891"/>
              <a:gd name="connsiteY20-96" fmla="*/ 51435 h 372428"/>
              <a:gd name="connsiteX21-97" fmla="*/ 3953878 w 5196891"/>
              <a:gd name="connsiteY21-98" fmla="*/ 356235 h 372428"/>
              <a:gd name="connsiteX22-99" fmla="*/ 3926256 w 5196891"/>
              <a:gd name="connsiteY22-100" fmla="*/ 263843 h 372428"/>
              <a:gd name="connsiteX23-101" fmla="*/ 3856724 w 5196891"/>
              <a:gd name="connsiteY23-102" fmla="*/ 263843 h 372428"/>
              <a:gd name="connsiteX24-103" fmla="*/ 3828149 w 5196891"/>
              <a:gd name="connsiteY24-104" fmla="*/ 216218 h 372428"/>
              <a:gd name="connsiteX25-105" fmla="*/ 3795763 w 5196891"/>
              <a:gd name="connsiteY25-106" fmla="*/ 263843 h 372428"/>
              <a:gd name="connsiteX26-107" fmla="*/ 0 w 5196891"/>
              <a:gd name="connsiteY26-108" fmla="*/ 263842 h 372428"/>
              <a:gd name="connsiteX0-109" fmla="*/ 5698543 w 5698543"/>
              <a:gd name="connsiteY0-110" fmla="*/ 252570 h 372428"/>
              <a:gd name="connsiteX1-111" fmla="*/ 4903521 w 5698543"/>
              <a:gd name="connsiteY1-112" fmla="*/ 263843 h 372428"/>
              <a:gd name="connsiteX2-113" fmla="*/ 4875899 w 5698543"/>
              <a:gd name="connsiteY2-114" fmla="*/ 301943 h 372428"/>
              <a:gd name="connsiteX3-115" fmla="*/ 4835893 w 5698543"/>
              <a:gd name="connsiteY3-116" fmla="*/ 132398 h 372428"/>
              <a:gd name="connsiteX4-117" fmla="*/ 4799699 w 5698543"/>
              <a:gd name="connsiteY4-118" fmla="*/ 263843 h 372428"/>
              <a:gd name="connsiteX5-119" fmla="*/ 4712068 w 5698543"/>
              <a:gd name="connsiteY5-120" fmla="*/ 263843 h 372428"/>
              <a:gd name="connsiteX6-121" fmla="*/ 4698733 w 5698543"/>
              <a:gd name="connsiteY6-122" fmla="*/ 314325 h 372428"/>
              <a:gd name="connsiteX7-123" fmla="*/ 4674921 w 5698543"/>
              <a:gd name="connsiteY7-124" fmla="*/ 256223 h 372428"/>
              <a:gd name="connsiteX8-125" fmla="*/ 4651108 w 5698543"/>
              <a:gd name="connsiteY8-126" fmla="*/ 300990 h 372428"/>
              <a:gd name="connsiteX9-127" fmla="*/ 4606341 w 5698543"/>
              <a:gd name="connsiteY9-128" fmla="*/ 0 h 372428"/>
              <a:gd name="connsiteX10-129" fmla="*/ 4551096 w 5698543"/>
              <a:gd name="connsiteY10-130" fmla="*/ 372428 h 372428"/>
              <a:gd name="connsiteX11-131" fmla="*/ 4530141 w 5698543"/>
              <a:gd name="connsiteY11-132" fmla="*/ 263843 h 372428"/>
              <a:gd name="connsiteX12-133" fmla="*/ 4304399 w 5698543"/>
              <a:gd name="connsiteY12-134" fmla="*/ 263843 h 372428"/>
              <a:gd name="connsiteX13-135" fmla="*/ 4274871 w 5698543"/>
              <a:gd name="connsiteY13-136" fmla="*/ 322898 h 372428"/>
              <a:gd name="connsiteX14-137" fmla="*/ 4239628 w 5698543"/>
              <a:gd name="connsiteY14-138" fmla="*/ 129540 h 372428"/>
              <a:gd name="connsiteX15-139" fmla="*/ 4196766 w 5698543"/>
              <a:gd name="connsiteY15-140" fmla="*/ 263843 h 372428"/>
              <a:gd name="connsiteX16-141" fmla="*/ 4110088 w 5698543"/>
              <a:gd name="connsiteY16-142" fmla="*/ 263843 h 372428"/>
              <a:gd name="connsiteX17-143" fmla="*/ 4085324 w 5698543"/>
              <a:gd name="connsiteY17-144" fmla="*/ 300990 h 372428"/>
              <a:gd name="connsiteX18-145" fmla="*/ 4059606 w 5698543"/>
              <a:gd name="connsiteY18-146" fmla="*/ 254318 h 372428"/>
              <a:gd name="connsiteX19-147" fmla="*/ 4026268 w 5698543"/>
              <a:gd name="connsiteY19-148" fmla="*/ 315278 h 372428"/>
              <a:gd name="connsiteX20-149" fmla="*/ 3994836 w 5698543"/>
              <a:gd name="connsiteY20-150" fmla="*/ 51435 h 372428"/>
              <a:gd name="connsiteX21-151" fmla="*/ 3953878 w 5698543"/>
              <a:gd name="connsiteY21-152" fmla="*/ 356235 h 372428"/>
              <a:gd name="connsiteX22-153" fmla="*/ 3926256 w 5698543"/>
              <a:gd name="connsiteY22-154" fmla="*/ 263843 h 372428"/>
              <a:gd name="connsiteX23-155" fmla="*/ 3856724 w 5698543"/>
              <a:gd name="connsiteY23-156" fmla="*/ 263843 h 372428"/>
              <a:gd name="connsiteX24-157" fmla="*/ 3828149 w 5698543"/>
              <a:gd name="connsiteY24-158" fmla="*/ 216218 h 372428"/>
              <a:gd name="connsiteX25-159" fmla="*/ 3795763 w 5698543"/>
              <a:gd name="connsiteY25-160" fmla="*/ 263843 h 372428"/>
              <a:gd name="connsiteX26-161" fmla="*/ 0 w 5698543"/>
              <a:gd name="connsiteY26-162" fmla="*/ 263842 h 372428"/>
              <a:gd name="connsiteX0-163" fmla="*/ 5506901 w 5506901"/>
              <a:gd name="connsiteY0-164" fmla="*/ 252570 h 372428"/>
              <a:gd name="connsiteX1-165" fmla="*/ 4903521 w 5506901"/>
              <a:gd name="connsiteY1-166" fmla="*/ 263843 h 372428"/>
              <a:gd name="connsiteX2-167" fmla="*/ 4875899 w 5506901"/>
              <a:gd name="connsiteY2-168" fmla="*/ 301943 h 372428"/>
              <a:gd name="connsiteX3-169" fmla="*/ 4835893 w 5506901"/>
              <a:gd name="connsiteY3-170" fmla="*/ 132398 h 372428"/>
              <a:gd name="connsiteX4-171" fmla="*/ 4799699 w 5506901"/>
              <a:gd name="connsiteY4-172" fmla="*/ 263843 h 372428"/>
              <a:gd name="connsiteX5-173" fmla="*/ 4712068 w 5506901"/>
              <a:gd name="connsiteY5-174" fmla="*/ 263843 h 372428"/>
              <a:gd name="connsiteX6-175" fmla="*/ 4698733 w 5506901"/>
              <a:gd name="connsiteY6-176" fmla="*/ 314325 h 372428"/>
              <a:gd name="connsiteX7-177" fmla="*/ 4674921 w 5506901"/>
              <a:gd name="connsiteY7-178" fmla="*/ 256223 h 372428"/>
              <a:gd name="connsiteX8-179" fmla="*/ 4651108 w 5506901"/>
              <a:gd name="connsiteY8-180" fmla="*/ 300990 h 372428"/>
              <a:gd name="connsiteX9-181" fmla="*/ 4606341 w 5506901"/>
              <a:gd name="connsiteY9-182" fmla="*/ 0 h 372428"/>
              <a:gd name="connsiteX10-183" fmla="*/ 4551096 w 5506901"/>
              <a:gd name="connsiteY10-184" fmla="*/ 372428 h 372428"/>
              <a:gd name="connsiteX11-185" fmla="*/ 4530141 w 5506901"/>
              <a:gd name="connsiteY11-186" fmla="*/ 263843 h 372428"/>
              <a:gd name="connsiteX12-187" fmla="*/ 4304399 w 5506901"/>
              <a:gd name="connsiteY12-188" fmla="*/ 263843 h 372428"/>
              <a:gd name="connsiteX13-189" fmla="*/ 4274871 w 5506901"/>
              <a:gd name="connsiteY13-190" fmla="*/ 322898 h 372428"/>
              <a:gd name="connsiteX14-191" fmla="*/ 4239628 w 5506901"/>
              <a:gd name="connsiteY14-192" fmla="*/ 129540 h 372428"/>
              <a:gd name="connsiteX15-193" fmla="*/ 4196766 w 5506901"/>
              <a:gd name="connsiteY15-194" fmla="*/ 263843 h 372428"/>
              <a:gd name="connsiteX16-195" fmla="*/ 4110088 w 5506901"/>
              <a:gd name="connsiteY16-196" fmla="*/ 263843 h 372428"/>
              <a:gd name="connsiteX17-197" fmla="*/ 4085324 w 5506901"/>
              <a:gd name="connsiteY17-198" fmla="*/ 300990 h 372428"/>
              <a:gd name="connsiteX18-199" fmla="*/ 4059606 w 5506901"/>
              <a:gd name="connsiteY18-200" fmla="*/ 254318 h 372428"/>
              <a:gd name="connsiteX19-201" fmla="*/ 4026268 w 5506901"/>
              <a:gd name="connsiteY19-202" fmla="*/ 315278 h 372428"/>
              <a:gd name="connsiteX20-203" fmla="*/ 3994836 w 5506901"/>
              <a:gd name="connsiteY20-204" fmla="*/ 51435 h 372428"/>
              <a:gd name="connsiteX21-205" fmla="*/ 3953878 w 5506901"/>
              <a:gd name="connsiteY21-206" fmla="*/ 356235 h 372428"/>
              <a:gd name="connsiteX22-207" fmla="*/ 3926256 w 5506901"/>
              <a:gd name="connsiteY22-208" fmla="*/ 263843 h 372428"/>
              <a:gd name="connsiteX23-209" fmla="*/ 3856724 w 5506901"/>
              <a:gd name="connsiteY23-210" fmla="*/ 263843 h 372428"/>
              <a:gd name="connsiteX24-211" fmla="*/ 3828149 w 5506901"/>
              <a:gd name="connsiteY24-212" fmla="*/ 216218 h 372428"/>
              <a:gd name="connsiteX25-213" fmla="*/ 3795763 w 5506901"/>
              <a:gd name="connsiteY25-214" fmla="*/ 263843 h 372428"/>
              <a:gd name="connsiteX26-215" fmla="*/ 0 w 5506901"/>
              <a:gd name="connsiteY26-216" fmla="*/ 263842 h 372428"/>
              <a:gd name="connsiteX0-217" fmla="*/ 5721090 w 5721090"/>
              <a:gd name="connsiteY0-218" fmla="*/ 252570 h 372428"/>
              <a:gd name="connsiteX1-219" fmla="*/ 5117710 w 5721090"/>
              <a:gd name="connsiteY1-220" fmla="*/ 263843 h 372428"/>
              <a:gd name="connsiteX2-221" fmla="*/ 5090088 w 5721090"/>
              <a:gd name="connsiteY2-222" fmla="*/ 301943 h 372428"/>
              <a:gd name="connsiteX3-223" fmla="*/ 5050082 w 5721090"/>
              <a:gd name="connsiteY3-224" fmla="*/ 132398 h 372428"/>
              <a:gd name="connsiteX4-225" fmla="*/ 5013888 w 5721090"/>
              <a:gd name="connsiteY4-226" fmla="*/ 263843 h 372428"/>
              <a:gd name="connsiteX5-227" fmla="*/ 4926257 w 5721090"/>
              <a:gd name="connsiteY5-228" fmla="*/ 263843 h 372428"/>
              <a:gd name="connsiteX6-229" fmla="*/ 4912922 w 5721090"/>
              <a:gd name="connsiteY6-230" fmla="*/ 314325 h 372428"/>
              <a:gd name="connsiteX7-231" fmla="*/ 4889110 w 5721090"/>
              <a:gd name="connsiteY7-232" fmla="*/ 256223 h 372428"/>
              <a:gd name="connsiteX8-233" fmla="*/ 4865297 w 5721090"/>
              <a:gd name="connsiteY8-234" fmla="*/ 300990 h 372428"/>
              <a:gd name="connsiteX9-235" fmla="*/ 4820530 w 5721090"/>
              <a:gd name="connsiteY9-236" fmla="*/ 0 h 372428"/>
              <a:gd name="connsiteX10-237" fmla="*/ 4765285 w 5721090"/>
              <a:gd name="connsiteY10-238" fmla="*/ 372428 h 372428"/>
              <a:gd name="connsiteX11-239" fmla="*/ 4744330 w 5721090"/>
              <a:gd name="connsiteY11-240" fmla="*/ 263843 h 372428"/>
              <a:gd name="connsiteX12-241" fmla="*/ 4518588 w 5721090"/>
              <a:gd name="connsiteY12-242" fmla="*/ 263843 h 372428"/>
              <a:gd name="connsiteX13-243" fmla="*/ 4489060 w 5721090"/>
              <a:gd name="connsiteY13-244" fmla="*/ 322898 h 372428"/>
              <a:gd name="connsiteX14-245" fmla="*/ 4453817 w 5721090"/>
              <a:gd name="connsiteY14-246" fmla="*/ 129540 h 372428"/>
              <a:gd name="connsiteX15-247" fmla="*/ 4410955 w 5721090"/>
              <a:gd name="connsiteY15-248" fmla="*/ 263843 h 372428"/>
              <a:gd name="connsiteX16-249" fmla="*/ 4324277 w 5721090"/>
              <a:gd name="connsiteY16-250" fmla="*/ 263843 h 372428"/>
              <a:gd name="connsiteX17-251" fmla="*/ 4299513 w 5721090"/>
              <a:gd name="connsiteY17-252" fmla="*/ 300990 h 372428"/>
              <a:gd name="connsiteX18-253" fmla="*/ 4273795 w 5721090"/>
              <a:gd name="connsiteY18-254" fmla="*/ 254318 h 372428"/>
              <a:gd name="connsiteX19-255" fmla="*/ 4240457 w 5721090"/>
              <a:gd name="connsiteY19-256" fmla="*/ 315278 h 372428"/>
              <a:gd name="connsiteX20-257" fmla="*/ 4209025 w 5721090"/>
              <a:gd name="connsiteY20-258" fmla="*/ 51435 h 372428"/>
              <a:gd name="connsiteX21-259" fmla="*/ 4168067 w 5721090"/>
              <a:gd name="connsiteY21-260" fmla="*/ 356235 h 372428"/>
              <a:gd name="connsiteX22-261" fmla="*/ 4140445 w 5721090"/>
              <a:gd name="connsiteY22-262" fmla="*/ 263843 h 372428"/>
              <a:gd name="connsiteX23-263" fmla="*/ 4070913 w 5721090"/>
              <a:gd name="connsiteY23-264" fmla="*/ 263843 h 372428"/>
              <a:gd name="connsiteX24-265" fmla="*/ 4042338 w 5721090"/>
              <a:gd name="connsiteY24-266" fmla="*/ 216218 h 372428"/>
              <a:gd name="connsiteX25-267" fmla="*/ 4009952 w 5721090"/>
              <a:gd name="connsiteY25-268" fmla="*/ 263843 h 372428"/>
              <a:gd name="connsiteX26-269" fmla="*/ 0 w 5721090"/>
              <a:gd name="connsiteY26-270" fmla="*/ 258205 h 372428"/>
              <a:gd name="connsiteX0-271" fmla="*/ 5721090 w 5721090"/>
              <a:gd name="connsiteY0-272" fmla="*/ 258207 h 372428"/>
              <a:gd name="connsiteX1-273" fmla="*/ 5117710 w 5721090"/>
              <a:gd name="connsiteY1-274" fmla="*/ 263843 h 372428"/>
              <a:gd name="connsiteX2-275" fmla="*/ 5090088 w 5721090"/>
              <a:gd name="connsiteY2-276" fmla="*/ 301943 h 372428"/>
              <a:gd name="connsiteX3-277" fmla="*/ 5050082 w 5721090"/>
              <a:gd name="connsiteY3-278" fmla="*/ 132398 h 372428"/>
              <a:gd name="connsiteX4-279" fmla="*/ 5013888 w 5721090"/>
              <a:gd name="connsiteY4-280" fmla="*/ 263843 h 372428"/>
              <a:gd name="connsiteX5-281" fmla="*/ 4926257 w 5721090"/>
              <a:gd name="connsiteY5-282" fmla="*/ 263843 h 372428"/>
              <a:gd name="connsiteX6-283" fmla="*/ 4912922 w 5721090"/>
              <a:gd name="connsiteY6-284" fmla="*/ 314325 h 372428"/>
              <a:gd name="connsiteX7-285" fmla="*/ 4889110 w 5721090"/>
              <a:gd name="connsiteY7-286" fmla="*/ 256223 h 372428"/>
              <a:gd name="connsiteX8-287" fmla="*/ 4865297 w 5721090"/>
              <a:gd name="connsiteY8-288" fmla="*/ 300990 h 372428"/>
              <a:gd name="connsiteX9-289" fmla="*/ 4820530 w 5721090"/>
              <a:gd name="connsiteY9-290" fmla="*/ 0 h 372428"/>
              <a:gd name="connsiteX10-291" fmla="*/ 4765285 w 5721090"/>
              <a:gd name="connsiteY10-292" fmla="*/ 372428 h 372428"/>
              <a:gd name="connsiteX11-293" fmla="*/ 4744330 w 5721090"/>
              <a:gd name="connsiteY11-294" fmla="*/ 263843 h 372428"/>
              <a:gd name="connsiteX12-295" fmla="*/ 4518588 w 5721090"/>
              <a:gd name="connsiteY12-296" fmla="*/ 263843 h 372428"/>
              <a:gd name="connsiteX13-297" fmla="*/ 4489060 w 5721090"/>
              <a:gd name="connsiteY13-298" fmla="*/ 322898 h 372428"/>
              <a:gd name="connsiteX14-299" fmla="*/ 4453817 w 5721090"/>
              <a:gd name="connsiteY14-300" fmla="*/ 129540 h 372428"/>
              <a:gd name="connsiteX15-301" fmla="*/ 4410955 w 5721090"/>
              <a:gd name="connsiteY15-302" fmla="*/ 263843 h 372428"/>
              <a:gd name="connsiteX16-303" fmla="*/ 4324277 w 5721090"/>
              <a:gd name="connsiteY16-304" fmla="*/ 263843 h 372428"/>
              <a:gd name="connsiteX17-305" fmla="*/ 4299513 w 5721090"/>
              <a:gd name="connsiteY17-306" fmla="*/ 300990 h 372428"/>
              <a:gd name="connsiteX18-307" fmla="*/ 4273795 w 5721090"/>
              <a:gd name="connsiteY18-308" fmla="*/ 254318 h 372428"/>
              <a:gd name="connsiteX19-309" fmla="*/ 4240457 w 5721090"/>
              <a:gd name="connsiteY19-310" fmla="*/ 315278 h 372428"/>
              <a:gd name="connsiteX20-311" fmla="*/ 4209025 w 5721090"/>
              <a:gd name="connsiteY20-312" fmla="*/ 51435 h 372428"/>
              <a:gd name="connsiteX21-313" fmla="*/ 4168067 w 5721090"/>
              <a:gd name="connsiteY21-314" fmla="*/ 356235 h 372428"/>
              <a:gd name="connsiteX22-315" fmla="*/ 4140445 w 5721090"/>
              <a:gd name="connsiteY22-316" fmla="*/ 263843 h 372428"/>
              <a:gd name="connsiteX23-317" fmla="*/ 4070913 w 5721090"/>
              <a:gd name="connsiteY23-318" fmla="*/ 263843 h 372428"/>
              <a:gd name="connsiteX24-319" fmla="*/ 4042338 w 5721090"/>
              <a:gd name="connsiteY24-320" fmla="*/ 216218 h 372428"/>
              <a:gd name="connsiteX25-321" fmla="*/ 4009952 w 5721090"/>
              <a:gd name="connsiteY25-322" fmla="*/ 263843 h 372428"/>
              <a:gd name="connsiteX26-323" fmla="*/ 0 w 5721090"/>
              <a:gd name="connsiteY26-324" fmla="*/ 258205 h 372428"/>
              <a:gd name="connsiteX0-325" fmla="*/ 5721090 w 5721090"/>
              <a:gd name="connsiteY0-326" fmla="*/ 258207 h 372428"/>
              <a:gd name="connsiteX1-327" fmla="*/ 5117710 w 5721090"/>
              <a:gd name="connsiteY1-328" fmla="*/ 263843 h 372428"/>
              <a:gd name="connsiteX2-329" fmla="*/ 5090088 w 5721090"/>
              <a:gd name="connsiteY2-330" fmla="*/ 301943 h 372428"/>
              <a:gd name="connsiteX3-331" fmla="*/ 5050082 w 5721090"/>
              <a:gd name="connsiteY3-332" fmla="*/ 132398 h 372428"/>
              <a:gd name="connsiteX4-333" fmla="*/ 5013888 w 5721090"/>
              <a:gd name="connsiteY4-334" fmla="*/ 263843 h 372428"/>
              <a:gd name="connsiteX5-335" fmla="*/ 4926257 w 5721090"/>
              <a:gd name="connsiteY5-336" fmla="*/ 263843 h 372428"/>
              <a:gd name="connsiteX6-337" fmla="*/ 4912922 w 5721090"/>
              <a:gd name="connsiteY6-338" fmla="*/ 314325 h 372428"/>
              <a:gd name="connsiteX7-339" fmla="*/ 4889110 w 5721090"/>
              <a:gd name="connsiteY7-340" fmla="*/ 256223 h 372428"/>
              <a:gd name="connsiteX8-341" fmla="*/ 4865297 w 5721090"/>
              <a:gd name="connsiteY8-342" fmla="*/ 300990 h 372428"/>
              <a:gd name="connsiteX9-343" fmla="*/ 4820530 w 5721090"/>
              <a:gd name="connsiteY9-344" fmla="*/ 0 h 372428"/>
              <a:gd name="connsiteX10-345" fmla="*/ 4765285 w 5721090"/>
              <a:gd name="connsiteY10-346" fmla="*/ 372428 h 372428"/>
              <a:gd name="connsiteX11-347" fmla="*/ 4744330 w 5721090"/>
              <a:gd name="connsiteY11-348" fmla="*/ 263843 h 372428"/>
              <a:gd name="connsiteX12-349" fmla="*/ 4518588 w 5721090"/>
              <a:gd name="connsiteY12-350" fmla="*/ 263843 h 372428"/>
              <a:gd name="connsiteX13-351" fmla="*/ 4489060 w 5721090"/>
              <a:gd name="connsiteY13-352" fmla="*/ 322898 h 372428"/>
              <a:gd name="connsiteX14-353" fmla="*/ 4453817 w 5721090"/>
              <a:gd name="connsiteY14-354" fmla="*/ 129540 h 372428"/>
              <a:gd name="connsiteX15-355" fmla="*/ 4410955 w 5721090"/>
              <a:gd name="connsiteY15-356" fmla="*/ 263843 h 372428"/>
              <a:gd name="connsiteX16-357" fmla="*/ 4324277 w 5721090"/>
              <a:gd name="connsiteY16-358" fmla="*/ 263843 h 372428"/>
              <a:gd name="connsiteX17-359" fmla="*/ 4299513 w 5721090"/>
              <a:gd name="connsiteY17-360" fmla="*/ 300990 h 372428"/>
              <a:gd name="connsiteX18-361" fmla="*/ 4273795 w 5721090"/>
              <a:gd name="connsiteY18-362" fmla="*/ 254318 h 372428"/>
              <a:gd name="connsiteX19-363" fmla="*/ 4240457 w 5721090"/>
              <a:gd name="connsiteY19-364" fmla="*/ 315278 h 372428"/>
              <a:gd name="connsiteX20-365" fmla="*/ 4209025 w 5721090"/>
              <a:gd name="connsiteY20-366" fmla="*/ 51435 h 372428"/>
              <a:gd name="connsiteX21-367" fmla="*/ 4168067 w 5721090"/>
              <a:gd name="connsiteY21-368" fmla="*/ 356235 h 372428"/>
              <a:gd name="connsiteX22-369" fmla="*/ 4140445 w 5721090"/>
              <a:gd name="connsiteY22-370" fmla="*/ 263843 h 372428"/>
              <a:gd name="connsiteX23-371" fmla="*/ 4070913 w 5721090"/>
              <a:gd name="connsiteY23-372" fmla="*/ 263843 h 372428"/>
              <a:gd name="connsiteX24-373" fmla="*/ 4042338 w 5721090"/>
              <a:gd name="connsiteY24-374" fmla="*/ 216218 h 372428"/>
              <a:gd name="connsiteX25-375" fmla="*/ 4009952 w 5721090"/>
              <a:gd name="connsiteY25-376" fmla="*/ 263843 h 372428"/>
              <a:gd name="connsiteX26-377" fmla="*/ 0 w 5721090"/>
              <a:gd name="connsiteY26-378" fmla="*/ 269478 h 37242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 ang="0">
                <a:pos x="connsiteX10-21" y="connsiteY10-22"/>
              </a:cxn>
              <a:cxn ang="0">
                <a:pos x="connsiteX11-23" y="connsiteY11-24"/>
              </a:cxn>
              <a:cxn ang="0">
                <a:pos x="connsiteX12-25" y="connsiteY12-26"/>
              </a:cxn>
              <a:cxn ang="0">
                <a:pos x="connsiteX13-27" y="connsiteY13-28"/>
              </a:cxn>
              <a:cxn ang="0">
                <a:pos x="connsiteX14-29" y="connsiteY14-30"/>
              </a:cxn>
              <a:cxn ang="0">
                <a:pos x="connsiteX15-31" y="connsiteY15-32"/>
              </a:cxn>
              <a:cxn ang="0">
                <a:pos x="connsiteX16-33" y="connsiteY16-34"/>
              </a:cxn>
              <a:cxn ang="0">
                <a:pos x="connsiteX17-35" y="connsiteY17-36"/>
              </a:cxn>
              <a:cxn ang="0">
                <a:pos x="connsiteX18-37" y="connsiteY18-38"/>
              </a:cxn>
              <a:cxn ang="0">
                <a:pos x="connsiteX19-39" y="connsiteY19-40"/>
              </a:cxn>
              <a:cxn ang="0">
                <a:pos x="connsiteX20-41" y="connsiteY20-42"/>
              </a:cxn>
              <a:cxn ang="0">
                <a:pos x="connsiteX21-43" y="connsiteY21-44"/>
              </a:cxn>
              <a:cxn ang="0">
                <a:pos x="connsiteX22-45" y="connsiteY22-46"/>
              </a:cxn>
              <a:cxn ang="0">
                <a:pos x="connsiteX23-47" y="connsiteY23-48"/>
              </a:cxn>
              <a:cxn ang="0">
                <a:pos x="connsiteX24-49" y="connsiteY24-50"/>
              </a:cxn>
              <a:cxn ang="0">
                <a:pos x="connsiteX25-51" y="connsiteY25-52"/>
              </a:cxn>
              <a:cxn ang="0">
                <a:pos x="connsiteX26-53" y="connsiteY26-54"/>
              </a:cxn>
            </a:cxnLst>
            <a:rect l="l" t="t" r="r" b="b"/>
            <a:pathLst>
              <a:path w="5721090" h="372428">
                <a:moveTo>
                  <a:pt x="5721090" y="258207"/>
                </a:moveTo>
                <a:lnTo>
                  <a:pt x="5117710" y="263843"/>
                </a:lnTo>
                <a:lnTo>
                  <a:pt x="5090088" y="301943"/>
                </a:lnTo>
                <a:lnTo>
                  <a:pt x="5050082" y="132398"/>
                </a:lnTo>
                <a:lnTo>
                  <a:pt x="5013888" y="263843"/>
                </a:lnTo>
                <a:lnTo>
                  <a:pt x="4926257" y="263843"/>
                </a:lnTo>
                <a:lnTo>
                  <a:pt x="4912922" y="314325"/>
                </a:lnTo>
                <a:lnTo>
                  <a:pt x="4889110" y="256223"/>
                </a:lnTo>
                <a:lnTo>
                  <a:pt x="4865297" y="300990"/>
                </a:lnTo>
                <a:lnTo>
                  <a:pt x="4820530" y="0"/>
                </a:lnTo>
                <a:lnTo>
                  <a:pt x="4765285" y="372428"/>
                </a:lnTo>
                <a:lnTo>
                  <a:pt x="4744330" y="263843"/>
                </a:lnTo>
                <a:lnTo>
                  <a:pt x="4518588" y="263843"/>
                </a:lnTo>
                <a:lnTo>
                  <a:pt x="4489060" y="322898"/>
                </a:lnTo>
                <a:lnTo>
                  <a:pt x="4453817" y="129540"/>
                </a:lnTo>
                <a:lnTo>
                  <a:pt x="4410955" y="263843"/>
                </a:lnTo>
                <a:lnTo>
                  <a:pt x="4324277" y="263843"/>
                </a:lnTo>
                <a:lnTo>
                  <a:pt x="4299513" y="300990"/>
                </a:lnTo>
                <a:lnTo>
                  <a:pt x="4273795" y="254318"/>
                </a:lnTo>
                <a:lnTo>
                  <a:pt x="4240457" y="315278"/>
                </a:lnTo>
                <a:lnTo>
                  <a:pt x="4209025" y="51435"/>
                </a:lnTo>
                <a:lnTo>
                  <a:pt x="4168067" y="356235"/>
                </a:lnTo>
                <a:lnTo>
                  <a:pt x="4140445" y="263843"/>
                </a:lnTo>
                <a:lnTo>
                  <a:pt x="4070913" y="263843"/>
                </a:lnTo>
                <a:lnTo>
                  <a:pt x="4042338" y="216218"/>
                </a:lnTo>
                <a:lnTo>
                  <a:pt x="4009952" y="263843"/>
                </a:lnTo>
                <a:lnTo>
                  <a:pt x="0" y="269478"/>
                </a:lnTo>
              </a:path>
            </a:pathLst>
          </a:custGeom>
          <a:noFill/>
          <a:ln w="28575" cap="rnd">
            <a:solidFill>
              <a:schemeClr val="accent1"/>
            </a:solidFill>
            <a:prstDash val="solid"/>
            <a:round/>
          </a:ln>
        </p:spPr>
        <p:txBody>
          <a:bodyPr anchor="ct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sp>
        <p:nvSpPr>
          <p:cNvPr id="2" name="Text Placeholder 9"/>
          <p:cNvSpPr>
            <a:spLocks noGrp="1"/>
          </p:cNvSpPr>
          <p:nvPr>
            <p:ph type="body" sz="quarter" idx="10"/>
          </p:nvPr>
        </p:nvSpPr>
        <p:spPr>
          <a:xfrm>
            <a:off x="323532" y="339522"/>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anose="020B0604020202020204" pitchFamily="34" charset="0"/>
              </a:defRPr>
            </a:lvl1pPr>
          </a:lstStyle>
          <a:p>
            <a:pPr lvl="0"/>
            <a:r>
              <a:rPr lang="en-US" altLang="ko-KR" smtClean="0"/>
              <a:t>Click to edit Master text styles</a:t>
            </a:r>
          </a:p>
        </p:txBody>
      </p:sp>
      <p:sp>
        <p:nvSpPr>
          <p:cNvPr id="3" name="Date Placeholder 2"/>
          <p:cNvSpPr>
            <a:spLocks noGrp="1"/>
          </p:cNvSpPr>
          <p:nvPr>
            <p:ph type="dt" sz="half" idx="11"/>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sp>
        <p:nvSpPr>
          <p:cNvPr id="4" name="Footer Placeholder 3"/>
          <p:cNvSpPr>
            <a:spLocks noGrp="1"/>
          </p:cNvSpPr>
          <p:nvPr>
            <p:ph type="ftr" sz="quarter" idx="12"/>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sp>
        <p:nvSpPr>
          <p:cNvPr id="5" name="Slide Number Placeholder 4"/>
          <p:cNvSpPr>
            <a:spLocks noGrp="1"/>
          </p:cNvSpPr>
          <p:nvPr>
            <p:ph type="sldNum" sz="quarter" idx="13"/>
          </p:nvPr>
        </p:nvSpPr>
        <p:spPr/>
        <p:txBody>
          <a:bodyPr/>
          <a:lstStyle/>
          <a:p>
            <a:pPr lvl="0" eaLnBrk="1" hangingPunct="1">
              <a:buNone/>
            </a:pPr>
            <a:fld id="{9A0DB2DC-4C9A-4742-B13C-FB6460FD3503}" type="slidenum">
              <a:rPr lang="en-US" dirty="0">
                <a:latin typeface="Arial" panose="020B0604020202020204" pitchFamily="34" charset="0"/>
              </a:rPr>
              <a:t>‹#›</a:t>
            </a:fld>
            <a:endParaRPr lang="en-US" dirty="0">
              <a:latin typeface="Arial" panose="020B0604020202020204" pitchFamily="34" charset="0"/>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609600" y="274638"/>
            <a:ext cx="10972800" cy="58515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3" name="Date Placeholder 2"/>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sp>
        <p:nvSpPr>
          <p:cNvPr id="4" name="Footer Placeholder 3"/>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sp>
        <p:nvSpPr>
          <p:cNvPr id="5" name="Slide Number Placeholder 4"/>
          <p:cNvSpPr>
            <a:spLocks noGrp="1"/>
          </p:cNvSpPr>
          <p:nvPr>
            <p:ph type="sldNum" sz="quarter" idx="12"/>
          </p:nvPr>
        </p:nvSpPr>
        <p:spPr/>
        <p:txBody>
          <a:bodyPr/>
          <a:lstStyle/>
          <a:p>
            <a:pPr lvl="0" eaLnBrk="1" hangingPunct="1">
              <a:buNone/>
            </a:pPr>
            <a:fld id="{9A0DB2DC-4C9A-4742-B13C-FB6460FD3503}" type="slidenum">
              <a:rPr lang="en-US" dirty="0">
                <a:latin typeface="Arial" panose="020B0604020202020204" pitchFamily="34" charset="0"/>
              </a:rPr>
              <a:t>‹#›</a:t>
            </a:fld>
            <a:endParaRPr lang="en-US" dirty="0">
              <a:latin typeface="Arial" panose="020B0604020202020204" pitchFamily="34" charset="0"/>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fontAlgn="base">
              <a:spcBef>
                <a:spcPct val="0"/>
              </a:spcBef>
              <a:spcAft>
                <a:spcPct val="0"/>
              </a:spcAft>
              <a:defRPr>
                <a:latin typeface="Arial" panose="020B0604020202020204" pitchFamily="34" charset="0"/>
              </a:defRPr>
            </a:lvl1pPr>
          </a:lstStyle>
          <a:p>
            <a:pPr>
              <a:defRPr/>
            </a:pPr>
            <a:fld id="{C4940A00-5675-4C1E-9D7C-EE3CAA9B223D}" type="datetimeFigureOut">
              <a:rPr lang="en-US"/>
              <a:t>10/22/2021</a:t>
            </a:fld>
            <a:endParaRPr lang="en-US"/>
          </a:p>
        </p:txBody>
      </p:sp>
      <p:sp>
        <p:nvSpPr>
          <p:cNvPr id="5" name="Footer Placeholder 4"/>
          <p:cNvSpPr>
            <a:spLocks noGrp="1"/>
          </p:cNvSpPr>
          <p:nvPr>
            <p:ph type="ftr" sz="quarter" idx="11"/>
          </p:nvPr>
        </p:nvSpPr>
        <p:spPr/>
        <p:txBody>
          <a:bodyPr/>
          <a:lstStyle>
            <a:lvl1pPr fontAlgn="base">
              <a:spcBef>
                <a:spcPct val="0"/>
              </a:spcBef>
              <a:spcAft>
                <a:spcPct val="0"/>
              </a:spcAft>
              <a:defRPr>
                <a:latin typeface="Arial" panose="020B0604020202020204" pitchFamily="34" charset="0"/>
              </a:defRPr>
            </a:lvl1pPr>
          </a:lstStyle>
          <a:p>
            <a:pPr>
              <a:defRPr/>
            </a:pPr>
            <a:endParaRPr lang="en-US"/>
          </a:p>
        </p:txBody>
      </p:sp>
      <p:sp>
        <p:nvSpPr>
          <p:cNvPr id="6" name="Slide Number Placeholder 5"/>
          <p:cNvSpPr>
            <a:spLocks noGrp="1"/>
          </p:cNvSpPr>
          <p:nvPr>
            <p:ph type="sldNum" sz="quarter" idx="12"/>
          </p:nvPr>
        </p:nvSpPr>
        <p:spPr/>
        <p:txBody>
          <a:bodyPr/>
          <a:lstStyle>
            <a:lvl1pPr>
              <a:defRPr>
                <a:latin typeface="Arial" panose="020B0604020202020204" pitchFamily="34" charset="0"/>
              </a:defRPr>
            </a:lvl1pPr>
          </a:lstStyle>
          <a:p>
            <a:pPr>
              <a:defRPr/>
            </a:pPr>
            <a:fld id="{210C0E30-25BC-43CB-BAE6-EE4824BE9A86}" type="slidenum">
              <a:rPr lang="en-US" altLang="vi-VN"/>
              <a:t>‹#›</a:t>
            </a:fld>
            <a:endParaRPr lang="en-US" altLang="vi-VN"/>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fontAlgn="base">
              <a:spcBef>
                <a:spcPct val="0"/>
              </a:spcBef>
              <a:spcAft>
                <a:spcPct val="0"/>
              </a:spcAft>
              <a:defRPr>
                <a:latin typeface="Arial" panose="020B0604020202020204" pitchFamily="34" charset="0"/>
              </a:defRPr>
            </a:lvl1pPr>
          </a:lstStyle>
          <a:p>
            <a:pPr>
              <a:defRPr/>
            </a:pPr>
            <a:fld id="{09C24E00-49F0-49F4-8D56-CCDCC85A214E}" type="datetimeFigureOut">
              <a:rPr lang="en-US"/>
              <a:t>10/22/2021</a:t>
            </a:fld>
            <a:endParaRPr lang="en-US"/>
          </a:p>
        </p:txBody>
      </p:sp>
      <p:sp>
        <p:nvSpPr>
          <p:cNvPr id="5" name="Footer Placeholder 4"/>
          <p:cNvSpPr>
            <a:spLocks noGrp="1"/>
          </p:cNvSpPr>
          <p:nvPr>
            <p:ph type="ftr" sz="quarter" idx="11"/>
          </p:nvPr>
        </p:nvSpPr>
        <p:spPr/>
        <p:txBody>
          <a:bodyPr/>
          <a:lstStyle>
            <a:lvl1pPr fontAlgn="base">
              <a:spcBef>
                <a:spcPct val="0"/>
              </a:spcBef>
              <a:spcAft>
                <a:spcPct val="0"/>
              </a:spcAft>
              <a:defRPr>
                <a:latin typeface="Arial" panose="020B0604020202020204" pitchFamily="34" charset="0"/>
              </a:defRPr>
            </a:lvl1pPr>
          </a:lstStyle>
          <a:p>
            <a:pPr>
              <a:defRPr/>
            </a:pPr>
            <a:endParaRPr lang="en-US"/>
          </a:p>
        </p:txBody>
      </p:sp>
      <p:sp>
        <p:nvSpPr>
          <p:cNvPr id="6" name="Slide Number Placeholder 5"/>
          <p:cNvSpPr>
            <a:spLocks noGrp="1"/>
          </p:cNvSpPr>
          <p:nvPr>
            <p:ph type="sldNum" sz="quarter" idx="12"/>
          </p:nvPr>
        </p:nvSpPr>
        <p:spPr/>
        <p:txBody>
          <a:bodyPr/>
          <a:lstStyle>
            <a:lvl1pPr>
              <a:defRPr>
                <a:latin typeface="Arial" panose="020B0604020202020204" pitchFamily="34" charset="0"/>
              </a:defRPr>
            </a:lvl1pPr>
          </a:lstStyle>
          <a:p>
            <a:pPr>
              <a:defRPr/>
            </a:pPr>
            <a:fld id="{F5C335D3-461E-4DED-B41A-00D1A0217F5A}" type="slidenum">
              <a:rPr lang="en-US" altLang="vi-VN"/>
              <a:t>‹#›</a:t>
            </a:fld>
            <a:endParaRPr lang="en-US" altLang="vi-VN"/>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fontAlgn="base">
              <a:spcBef>
                <a:spcPct val="0"/>
              </a:spcBef>
              <a:spcAft>
                <a:spcPct val="0"/>
              </a:spcAft>
              <a:defRPr>
                <a:latin typeface="Arial" panose="020B0604020202020204" pitchFamily="34" charset="0"/>
              </a:defRPr>
            </a:lvl1pPr>
          </a:lstStyle>
          <a:p>
            <a:pPr>
              <a:defRPr/>
            </a:pPr>
            <a:fld id="{BB8C0DEB-08E0-480D-A6A1-25D7141AA487}" type="datetimeFigureOut">
              <a:rPr lang="en-US"/>
              <a:t>10/22/2021</a:t>
            </a:fld>
            <a:endParaRPr lang="en-US"/>
          </a:p>
        </p:txBody>
      </p:sp>
      <p:sp>
        <p:nvSpPr>
          <p:cNvPr id="5" name="Footer Placeholder 4"/>
          <p:cNvSpPr>
            <a:spLocks noGrp="1"/>
          </p:cNvSpPr>
          <p:nvPr>
            <p:ph type="ftr" sz="quarter" idx="11"/>
          </p:nvPr>
        </p:nvSpPr>
        <p:spPr/>
        <p:txBody>
          <a:bodyPr/>
          <a:lstStyle>
            <a:lvl1pPr fontAlgn="base">
              <a:spcBef>
                <a:spcPct val="0"/>
              </a:spcBef>
              <a:spcAft>
                <a:spcPct val="0"/>
              </a:spcAft>
              <a:defRPr>
                <a:latin typeface="Arial" panose="020B0604020202020204" pitchFamily="34" charset="0"/>
              </a:defRPr>
            </a:lvl1pPr>
          </a:lstStyle>
          <a:p>
            <a:pPr>
              <a:defRPr/>
            </a:pPr>
            <a:endParaRPr lang="en-US"/>
          </a:p>
        </p:txBody>
      </p:sp>
      <p:sp>
        <p:nvSpPr>
          <p:cNvPr id="6" name="Slide Number Placeholder 5"/>
          <p:cNvSpPr>
            <a:spLocks noGrp="1"/>
          </p:cNvSpPr>
          <p:nvPr>
            <p:ph type="sldNum" sz="quarter" idx="12"/>
          </p:nvPr>
        </p:nvSpPr>
        <p:spPr/>
        <p:txBody>
          <a:bodyPr/>
          <a:lstStyle>
            <a:lvl1pPr>
              <a:defRPr>
                <a:latin typeface="Arial" panose="020B0604020202020204" pitchFamily="34" charset="0"/>
              </a:defRPr>
            </a:lvl1pPr>
          </a:lstStyle>
          <a:p>
            <a:pPr>
              <a:defRPr/>
            </a:pPr>
            <a:fld id="{156D9A5D-370A-405B-8CFF-02CA7B59825F}" type="slidenum">
              <a:rPr lang="en-US" altLang="vi-VN"/>
              <a:t>‹#›</a:t>
            </a:fld>
            <a:endParaRPr lang="en-US" altLang="vi-VN"/>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fontAlgn="base">
              <a:spcBef>
                <a:spcPct val="0"/>
              </a:spcBef>
              <a:spcAft>
                <a:spcPct val="0"/>
              </a:spcAft>
              <a:defRPr>
                <a:latin typeface="Arial" panose="020B0604020202020204" pitchFamily="34" charset="0"/>
              </a:defRPr>
            </a:lvl1pPr>
          </a:lstStyle>
          <a:p>
            <a:pPr>
              <a:defRPr/>
            </a:pPr>
            <a:fld id="{071C9796-6B4C-43DE-BB87-45B9209E7CA3}" type="datetimeFigureOut">
              <a:rPr lang="en-US"/>
              <a:t>10/22/2021</a:t>
            </a:fld>
            <a:endParaRPr lang="en-US"/>
          </a:p>
        </p:txBody>
      </p:sp>
      <p:sp>
        <p:nvSpPr>
          <p:cNvPr id="6" name="Footer Placeholder 5"/>
          <p:cNvSpPr>
            <a:spLocks noGrp="1"/>
          </p:cNvSpPr>
          <p:nvPr>
            <p:ph type="ftr" sz="quarter" idx="11"/>
          </p:nvPr>
        </p:nvSpPr>
        <p:spPr/>
        <p:txBody>
          <a:bodyPr/>
          <a:lstStyle>
            <a:lvl1pPr fontAlgn="base">
              <a:spcBef>
                <a:spcPct val="0"/>
              </a:spcBef>
              <a:spcAft>
                <a:spcPct val="0"/>
              </a:spcAft>
              <a:defRPr>
                <a:latin typeface="Arial" panose="020B0604020202020204" pitchFamily="34" charset="0"/>
              </a:defRPr>
            </a:lvl1pPr>
          </a:lstStyle>
          <a:p>
            <a:pPr>
              <a:defRPr/>
            </a:pPr>
            <a:endParaRPr lang="en-US"/>
          </a:p>
        </p:txBody>
      </p:sp>
      <p:sp>
        <p:nvSpPr>
          <p:cNvPr id="7" name="Slide Number Placeholder 6"/>
          <p:cNvSpPr>
            <a:spLocks noGrp="1"/>
          </p:cNvSpPr>
          <p:nvPr>
            <p:ph type="sldNum" sz="quarter" idx="12"/>
          </p:nvPr>
        </p:nvSpPr>
        <p:spPr/>
        <p:txBody>
          <a:bodyPr/>
          <a:lstStyle>
            <a:lvl1pPr>
              <a:defRPr>
                <a:latin typeface="Arial" panose="020B0604020202020204" pitchFamily="34" charset="0"/>
              </a:defRPr>
            </a:lvl1pPr>
          </a:lstStyle>
          <a:p>
            <a:pPr>
              <a:defRPr/>
            </a:pPr>
            <a:fld id="{0CBCFD95-1BAA-4EC3-BBD6-02E70F722D49}" type="slidenum">
              <a:rPr lang="en-US" altLang="vi-VN"/>
              <a:t>‹#›</a:t>
            </a:fld>
            <a:endParaRPr lang="en-US" altLang="vi-VN"/>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fontAlgn="base">
              <a:spcBef>
                <a:spcPct val="0"/>
              </a:spcBef>
              <a:spcAft>
                <a:spcPct val="0"/>
              </a:spcAft>
              <a:defRPr>
                <a:latin typeface="Arial" panose="020B0604020202020204" pitchFamily="34" charset="0"/>
              </a:defRPr>
            </a:lvl1pPr>
          </a:lstStyle>
          <a:p>
            <a:pPr>
              <a:defRPr/>
            </a:pPr>
            <a:fld id="{B3F75D27-9975-44FE-AF67-8B2D056BC97C}" type="datetimeFigureOut">
              <a:rPr lang="en-US"/>
              <a:t>10/22/2021</a:t>
            </a:fld>
            <a:endParaRPr lang="en-US"/>
          </a:p>
        </p:txBody>
      </p:sp>
      <p:sp>
        <p:nvSpPr>
          <p:cNvPr id="8" name="Footer Placeholder 7"/>
          <p:cNvSpPr>
            <a:spLocks noGrp="1"/>
          </p:cNvSpPr>
          <p:nvPr>
            <p:ph type="ftr" sz="quarter" idx="11"/>
          </p:nvPr>
        </p:nvSpPr>
        <p:spPr/>
        <p:txBody>
          <a:bodyPr/>
          <a:lstStyle>
            <a:lvl1pPr fontAlgn="base">
              <a:spcBef>
                <a:spcPct val="0"/>
              </a:spcBef>
              <a:spcAft>
                <a:spcPct val="0"/>
              </a:spcAft>
              <a:defRPr>
                <a:latin typeface="Arial" panose="020B0604020202020204" pitchFamily="34" charset="0"/>
              </a:defRPr>
            </a:lvl1pPr>
          </a:lstStyle>
          <a:p>
            <a:pPr>
              <a:defRPr/>
            </a:pPr>
            <a:endParaRPr lang="en-US"/>
          </a:p>
        </p:txBody>
      </p:sp>
      <p:sp>
        <p:nvSpPr>
          <p:cNvPr id="9" name="Slide Number Placeholder 8"/>
          <p:cNvSpPr>
            <a:spLocks noGrp="1"/>
          </p:cNvSpPr>
          <p:nvPr>
            <p:ph type="sldNum" sz="quarter" idx="12"/>
          </p:nvPr>
        </p:nvSpPr>
        <p:spPr/>
        <p:txBody>
          <a:bodyPr/>
          <a:lstStyle>
            <a:lvl1pPr>
              <a:defRPr>
                <a:latin typeface="Arial" panose="020B0604020202020204" pitchFamily="34" charset="0"/>
              </a:defRPr>
            </a:lvl1pPr>
          </a:lstStyle>
          <a:p>
            <a:pPr>
              <a:defRPr/>
            </a:pPr>
            <a:fld id="{21FF332A-AE43-4CF8-8F05-607D8319A398}" type="slidenum">
              <a:rPr lang="en-US" altLang="vi-VN"/>
              <a:t>‹#›</a:t>
            </a:fld>
            <a:endParaRPr lang="en-US" altLang="vi-VN"/>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lvl1pPr fontAlgn="base">
              <a:spcBef>
                <a:spcPct val="0"/>
              </a:spcBef>
              <a:spcAft>
                <a:spcPct val="0"/>
              </a:spcAft>
              <a:defRPr>
                <a:latin typeface="Arial" panose="020B0604020202020204" pitchFamily="34" charset="0"/>
              </a:defRPr>
            </a:lvl1pPr>
          </a:lstStyle>
          <a:p>
            <a:pPr>
              <a:defRPr/>
            </a:pPr>
            <a:fld id="{8E035894-9EC9-4E99-9A2D-2814BCAA3BEA}" type="datetimeFigureOut">
              <a:rPr lang="en-US"/>
              <a:t>10/22/2021</a:t>
            </a:fld>
            <a:endParaRPr lang="en-US"/>
          </a:p>
        </p:txBody>
      </p:sp>
      <p:sp>
        <p:nvSpPr>
          <p:cNvPr id="4" name="Footer Placeholder 3"/>
          <p:cNvSpPr>
            <a:spLocks noGrp="1"/>
          </p:cNvSpPr>
          <p:nvPr>
            <p:ph type="ftr" sz="quarter" idx="11"/>
          </p:nvPr>
        </p:nvSpPr>
        <p:spPr/>
        <p:txBody>
          <a:bodyPr/>
          <a:lstStyle>
            <a:lvl1pPr fontAlgn="base">
              <a:spcBef>
                <a:spcPct val="0"/>
              </a:spcBef>
              <a:spcAft>
                <a:spcPct val="0"/>
              </a:spcAft>
              <a:defRPr>
                <a:latin typeface="Arial" panose="020B0604020202020204" pitchFamily="34" charset="0"/>
              </a:defRPr>
            </a:lvl1pPr>
          </a:lstStyle>
          <a:p>
            <a:pPr>
              <a:defRPr/>
            </a:pPr>
            <a:endParaRPr lang="en-US"/>
          </a:p>
        </p:txBody>
      </p:sp>
      <p:sp>
        <p:nvSpPr>
          <p:cNvPr id="5" name="Slide Number Placeholder 4"/>
          <p:cNvSpPr>
            <a:spLocks noGrp="1"/>
          </p:cNvSpPr>
          <p:nvPr>
            <p:ph type="sldNum" sz="quarter" idx="12"/>
          </p:nvPr>
        </p:nvSpPr>
        <p:spPr/>
        <p:txBody>
          <a:bodyPr/>
          <a:lstStyle>
            <a:lvl1pPr>
              <a:defRPr>
                <a:latin typeface="Arial" panose="020B0604020202020204" pitchFamily="34" charset="0"/>
              </a:defRPr>
            </a:lvl1pPr>
          </a:lstStyle>
          <a:p>
            <a:pPr>
              <a:defRPr/>
            </a:pPr>
            <a:fld id="{C40ED817-B78A-4961-8E1F-1023F242B756}" type="slidenum">
              <a:rPr lang="en-US" altLang="vi-VN"/>
              <a:t>‹#›</a:t>
            </a:fld>
            <a:endParaRPr lang="en-US" altLang="vi-VN"/>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fontAlgn="base">
              <a:spcBef>
                <a:spcPct val="0"/>
              </a:spcBef>
              <a:spcAft>
                <a:spcPct val="0"/>
              </a:spcAft>
              <a:defRPr>
                <a:latin typeface="Arial" panose="020B0604020202020204" pitchFamily="34" charset="0"/>
              </a:defRPr>
            </a:lvl1pPr>
          </a:lstStyle>
          <a:p>
            <a:pPr>
              <a:defRPr/>
            </a:pPr>
            <a:fld id="{16A2D0B5-73B8-47B8-8C0E-F91FA6F85E4B}" type="datetimeFigureOut">
              <a:rPr lang="en-US"/>
              <a:t>10/22/2021</a:t>
            </a:fld>
            <a:endParaRPr lang="en-US"/>
          </a:p>
        </p:txBody>
      </p:sp>
      <p:sp>
        <p:nvSpPr>
          <p:cNvPr id="3" name="Footer Placeholder 2"/>
          <p:cNvSpPr>
            <a:spLocks noGrp="1"/>
          </p:cNvSpPr>
          <p:nvPr>
            <p:ph type="ftr" sz="quarter" idx="11"/>
          </p:nvPr>
        </p:nvSpPr>
        <p:spPr/>
        <p:txBody>
          <a:bodyPr/>
          <a:lstStyle>
            <a:lvl1pPr fontAlgn="base">
              <a:spcBef>
                <a:spcPct val="0"/>
              </a:spcBef>
              <a:spcAft>
                <a:spcPct val="0"/>
              </a:spcAft>
              <a:defRPr>
                <a:latin typeface="Arial" panose="020B0604020202020204" pitchFamily="34" charset="0"/>
              </a:defRPr>
            </a:lvl1pPr>
          </a:lstStyle>
          <a:p>
            <a:pPr>
              <a:defRPr/>
            </a:pPr>
            <a:endParaRPr lang="en-US"/>
          </a:p>
        </p:txBody>
      </p:sp>
      <p:sp>
        <p:nvSpPr>
          <p:cNvPr id="4" name="Slide Number Placeholder 3"/>
          <p:cNvSpPr>
            <a:spLocks noGrp="1"/>
          </p:cNvSpPr>
          <p:nvPr>
            <p:ph type="sldNum" sz="quarter" idx="12"/>
          </p:nvPr>
        </p:nvSpPr>
        <p:spPr/>
        <p:txBody>
          <a:bodyPr/>
          <a:lstStyle>
            <a:lvl1pPr>
              <a:defRPr>
                <a:latin typeface="Arial" panose="020B0604020202020204" pitchFamily="34" charset="0"/>
              </a:defRPr>
            </a:lvl1pPr>
          </a:lstStyle>
          <a:p>
            <a:pPr>
              <a:defRPr/>
            </a:pPr>
            <a:fld id="{5F49CDBC-7CA8-42D9-8A82-755B7194A62D}" type="slidenum">
              <a:rPr lang="en-US" altLang="vi-VN"/>
              <a:t>‹#›</a:t>
            </a:fld>
            <a:endParaRPr lang="en-US" altLang="vi-VN"/>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fontAlgn="base">
              <a:spcBef>
                <a:spcPct val="0"/>
              </a:spcBef>
              <a:spcAft>
                <a:spcPct val="0"/>
              </a:spcAft>
              <a:defRPr>
                <a:latin typeface="Arial" panose="020B0604020202020204" pitchFamily="34" charset="0"/>
              </a:defRPr>
            </a:lvl1pPr>
          </a:lstStyle>
          <a:p>
            <a:pPr>
              <a:defRPr/>
            </a:pPr>
            <a:fld id="{90598205-8B62-4FAE-9E21-6CD6BB38FF4C}" type="datetimeFigureOut">
              <a:rPr lang="en-US"/>
              <a:t>10/22/2021</a:t>
            </a:fld>
            <a:endParaRPr lang="en-US"/>
          </a:p>
        </p:txBody>
      </p:sp>
      <p:sp>
        <p:nvSpPr>
          <p:cNvPr id="6" name="Footer Placeholder 5"/>
          <p:cNvSpPr>
            <a:spLocks noGrp="1"/>
          </p:cNvSpPr>
          <p:nvPr>
            <p:ph type="ftr" sz="quarter" idx="11"/>
          </p:nvPr>
        </p:nvSpPr>
        <p:spPr/>
        <p:txBody>
          <a:bodyPr/>
          <a:lstStyle>
            <a:lvl1pPr fontAlgn="base">
              <a:spcBef>
                <a:spcPct val="0"/>
              </a:spcBef>
              <a:spcAft>
                <a:spcPct val="0"/>
              </a:spcAft>
              <a:defRPr>
                <a:latin typeface="Arial" panose="020B0604020202020204" pitchFamily="34" charset="0"/>
              </a:defRPr>
            </a:lvl1pPr>
          </a:lstStyle>
          <a:p>
            <a:pPr>
              <a:defRPr/>
            </a:pPr>
            <a:endParaRPr lang="en-US"/>
          </a:p>
        </p:txBody>
      </p:sp>
      <p:sp>
        <p:nvSpPr>
          <p:cNvPr id="7" name="Slide Number Placeholder 6"/>
          <p:cNvSpPr>
            <a:spLocks noGrp="1"/>
          </p:cNvSpPr>
          <p:nvPr>
            <p:ph type="sldNum" sz="quarter" idx="12"/>
          </p:nvPr>
        </p:nvSpPr>
        <p:spPr/>
        <p:txBody>
          <a:bodyPr/>
          <a:lstStyle>
            <a:lvl1pPr>
              <a:defRPr>
                <a:latin typeface="Arial" panose="020B0604020202020204" pitchFamily="34" charset="0"/>
              </a:defRPr>
            </a:lvl1pPr>
          </a:lstStyle>
          <a:p>
            <a:pPr>
              <a:defRPr/>
            </a:pPr>
            <a:fld id="{F968762C-2A9A-439B-816E-C081A48F51ED}" type="slidenum">
              <a:rPr lang="en-US" altLang="vi-VN"/>
              <a:t>‹#›</a:t>
            </a:fld>
            <a:endParaRPr lang="en-US" altLang="vi-VN"/>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389717" y="612775"/>
            <a:ext cx="73152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fontAlgn="base">
              <a:spcBef>
                <a:spcPct val="0"/>
              </a:spcBef>
              <a:spcAft>
                <a:spcPct val="0"/>
              </a:spcAft>
              <a:defRPr>
                <a:latin typeface="Arial" panose="020B0604020202020204" pitchFamily="34" charset="0"/>
              </a:defRPr>
            </a:lvl1pPr>
          </a:lstStyle>
          <a:p>
            <a:pPr>
              <a:defRPr/>
            </a:pPr>
            <a:fld id="{F9A86E67-F128-4416-8A53-B99C22B4919F}" type="datetimeFigureOut">
              <a:rPr lang="en-US"/>
              <a:t>10/22/2021</a:t>
            </a:fld>
            <a:endParaRPr lang="en-US"/>
          </a:p>
        </p:txBody>
      </p:sp>
      <p:sp>
        <p:nvSpPr>
          <p:cNvPr id="6" name="Footer Placeholder 5"/>
          <p:cNvSpPr>
            <a:spLocks noGrp="1"/>
          </p:cNvSpPr>
          <p:nvPr>
            <p:ph type="ftr" sz="quarter" idx="11"/>
          </p:nvPr>
        </p:nvSpPr>
        <p:spPr/>
        <p:txBody>
          <a:bodyPr/>
          <a:lstStyle>
            <a:lvl1pPr fontAlgn="base">
              <a:spcBef>
                <a:spcPct val="0"/>
              </a:spcBef>
              <a:spcAft>
                <a:spcPct val="0"/>
              </a:spcAft>
              <a:defRPr>
                <a:latin typeface="Arial" panose="020B0604020202020204" pitchFamily="34" charset="0"/>
              </a:defRPr>
            </a:lvl1pPr>
          </a:lstStyle>
          <a:p>
            <a:pPr>
              <a:defRPr/>
            </a:pPr>
            <a:endParaRPr lang="en-US"/>
          </a:p>
        </p:txBody>
      </p:sp>
      <p:sp>
        <p:nvSpPr>
          <p:cNvPr id="7" name="Slide Number Placeholder 6"/>
          <p:cNvSpPr>
            <a:spLocks noGrp="1"/>
          </p:cNvSpPr>
          <p:nvPr>
            <p:ph type="sldNum" sz="quarter" idx="12"/>
          </p:nvPr>
        </p:nvSpPr>
        <p:spPr/>
        <p:txBody>
          <a:bodyPr/>
          <a:lstStyle>
            <a:lvl1pPr>
              <a:defRPr>
                <a:latin typeface="Arial" panose="020B0604020202020204" pitchFamily="34" charset="0"/>
              </a:defRPr>
            </a:lvl1pPr>
          </a:lstStyle>
          <a:p>
            <a:pPr>
              <a:defRPr/>
            </a:pPr>
            <a:fld id="{E6AE6B1D-B688-43F9-8D37-6B1E108EECAE}" type="slidenum">
              <a:rPr lang="en-US" altLang="vi-VN"/>
              <a:t>‹#›</a:t>
            </a:fld>
            <a:endParaRPr lang="en-US" altLang="vi-VN"/>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fontAlgn="base">
              <a:spcBef>
                <a:spcPct val="0"/>
              </a:spcBef>
              <a:spcAft>
                <a:spcPct val="0"/>
              </a:spcAft>
              <a:defRPr>
                <a:latin typeface="Arial" panose="020B0604020202020204" pitchFamily="34" charset="0"/>
              </a:defRPr>
            </a:lvl1pPr>
          </a:lstStyle>
          <a:p>
            <a:pPr>
              <a:defRPr/>
            </a:pPr>
            <a:fld id="{F2174FE9-AABB-49A7-85DA-16BC68A02FA4}" type="datetimeFigureOut">
              <a:rPr lang="en-US"/>
              <a:t>10/22/2021</a:t>
            </a:fld>
            <a:endParaRPr lang="en-US"/>
          </a:p>
        </p:txBody>
      </p:sp>
      <p:sp>
        <p:nvSpPr>
          <p:cNvPr id="5" name="Footer Placeholder 4"/>
          <p:cNvSpPr>
            <a:spLocks noGrp="1"/>
          </p:cNvSpPr>
          <p:nvPr>
            <p:ph type="ftr" sz="quarter" idx="11"/>
          </p:nvPr>
        </p:nvSpPr>
        <p:spPr/>
        <p:txBody>
          <a:bodyPr/>
          <a:lstStyle>
            <a:lvl1pPr fontAlgn="base">
              <a:spcBef>
                <a:spcPct val="0"/>
              </a:spcBef>
              <a:spcAft>
                <a:spcPct val="0"/>
              </a:spcAft>
              <a:defRPr>
                <a:latin typeface="Arial" panose="020B0604020202020204" pitchFamily="34" charset="0"/>
              </a:defRPr>
            </a:lvl1pPr>
          </a:lstStyle>
          <a:p>
            <a:pPr>
              <a:defRPr/>
            </a:pPr>
            <a:endParaRPr lang="en-US"/>
          </a:p>
        </p:txBody>
      </p:sp>
      <p:sp>
        <p:nvSpPr>
          <p:cNvPr id="6" name="Slide Number Placeholder 5"/>
          <p:cNvSpPr>
            <a:spLocks noGrp="1"/>
          </p:cNvSpPr>
          <p:nvPr>
            <p:ph type="sldNum" sz="quarter" idx="12"/>
          </p:nvPr>
        </p:nvSpPr>
        <p:spPr/>
        <p:txBody>
          <a:bodyPr/>
          <a:lstStyle>
            <a:lvl1pPr>
              <a:defRPr>
                <a:latin typeface="Arial" panose="020B0604020202020204" pitchFamily="34" charset="0"/>
              </a:defRPr>
            </a:lvl1pPr>
          </a:lstStyle>
          <a:p>
            <a:pPr>
              <a:defRPr/>
            </a:pPr>
            <a:fld id="{CDE9EF7A-289F-40C5-8EF6-9FC81189AE6E}" type="slidenum">
              <a:rPr lang="en-US" altLang="vi-VN"/>
              <a:t>‹#›</a:t>
            </a:fld>
            <a:endParaRPr lang="en-US" altLang="vi-VN"/>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fontAlgn="base">
              <a:spcBef>
                <a:spcPct val="0"/>
              </a:spcBef>
              <a:spcAft>
                <a:spcPct val="0"/>
              </a:spcAft>
              <a:defRPr>
                <a:latin typeface="Arial" panose="020B0604020202020204" pitchFamily="34" charset="0"/>
              </a:defRPr>
            </a:lvl1pPr>
          </a:lstStyle>
          <a:p>
            <a:pPr>
              <a:defRPr/>
            </a:pPr>
            <a:fld id="{554A4F17-CB88-441D-9B07-899EDEE761CD}" type="datetimeFigureOut">
              <a:rPr lang="en-US"/>
              <a:t>10/22/2021</a:t>
            </a:fld>
            <a:endParaRPr lang="en-US"/>
          </a:p>
        </p:txBody>
      </p:sp>
      <p:sp>
        <p:nvSpPr>
          <p:cNvPr id="5" name="Footer Placeholder 4"/>
          <p:cNvSpPr>
            <a:spLocks noGrp="1"/>
          </p:cNvSpPr>
          <p:nvPr>
            <p:ph type="ftr" sz="quarter" idx="11"/>
          </p:nvPr>
        </p:nvSpPr>
        <p:spPr/>
        <p:txBody>
          <a:bodyPr/>
          <a:lstStyle>
            <a:lvl1pPr fontAlgn="base">
              <a:spcBef>
                <a:spcPct val="0"/>
              </a:spcBef>
              <a:spcAft>
                <a:spcPct val="0"/>
              </a:spcAft>
              <a:defRPr>
                <a:latin typeface="Arial" panose="020B0604020202020204" pitchFamily="34" charset="0"/>
              </a:defRPr>
            </a:lvl1pPr>
          </a:lstStyle>
          <a:p>
            <a:pPr>
              <a:defRPr/>
            </a:pPr>
            <a:endParaRPr lang="en-US"/>
          </a:p>
        </p:txBody>
      </p:sp>
      <p:sp>
        <p:nvSpPr>
          <p:cNvPr id="6" name="Slide Number Placeholder 5"/>
          <p:cNvSpPr>
            <a:spLocks noGrp="1"/>
          </p:cNvSpPr>
          <p:nvPr>
            <p:ph type="sldNum" sz="quarter" idx="12"/>
          </p:nvPr>
        </p:nvSpPr>
        <p:spPr/>
        <p:txBody>
          <a:bodyPr/>
          <a:lstStyle>
            <a:lvl1pPr>
              <a:defRPr>
                <a:latin typeface="Arial" panose="020B0604020202020204" pitchFamily="34" charset="0"/>
              </a:defRPr>
            </a:lvl1pPr>
          </a:lstStyle>
          <a:p>
            <a:pPr>
              <a:defRPr/>
            </a:pPr>
            <a:fld id="{8E802473-3FAE-48E6-A48C-9B0892B6C07C}" type="slidenum">
              <a:rPr lang="en-US" altLang="vi-VN"/>
              <a:t>‹#›</a:t>
            </a:fld>
            <a:endParaRPr lang="en-US" altLang="vi-VN"/>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2.xml"/><Relationship Id="rId3" Type="http://schemas.openxmlformats.org/officeDocument/2006/relationships/slideLayout" Target="../slideLayouts/slideLayout17.xml"/><Relationship Id="rId7" Type="http://schemas.openxmlformats.org/officeDocument/2006/relationships/slideLayout" Target="../slideLayouts/slideLayout21.xml"/><Relationship Id="rId12" Type="http://schemas.openxmlformats.org/officeDocument/2006/relationships/theme" Target="../theme/theme2.xml"/><Relationship Id="rId2" Type="http://schemas.openxmlformats.org/officeDocument/2006/relationships/slideLayout" Target="../slideLayouts/slideLayout16.xml"/><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slideLayout" Target="../slideLayouts/slideLayout25.xml"/><Relationship Id="rId5" Type="http://schemas.openxmlformats.org/officeDocument/2006/relationships/slideLayout" Target="../slideLayouts/slideLayout19.xml"/><Relationship Id="rId10" Type="http://schemas.openxmlformats.org/officeDocument/2006/relationships/slideLayout" Target="../slideLayouts/slideLayout24.xml"/><Relationship Id="rId4" Type="http://schemas.openxmlformats.org/officeDocument/2006/relationships/slideLayout" Target="../slideLayouts/slideLayout18.xml"/><Relationship Id="rId9" Type="http://schemas.openxmlformats.org/officeDocument/2006/relationships/slideLayout" Target="../slideLayouts/slideLayout2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p>
            <a:pPr lvl="0"/>
            <a:r>
              <a:rPr lang="en-US" altLang="vi-VN" smtClean="0"/>
              <a:t>Click to edit Master title style</a:t>
            </a:r>
          </a:p>
        </p:txBody>
      </p:sp>
      <p:sp>
        <p:nvSpPr>
          <p:cNvPr id="1027" name="Text Placeholder 2"/>
          <p:cNvSpPr>
            <a:spLocks noGrp="1"/>
          </p:cNvSpPr>
          <p:nvPr>
            <p:ph type="body" idx="1"/>
          </p:nvPr>
        </p:nvSpPr>
        <p:spPr bwMode="auto">
          <a:xfrm>
            <a:off x="609600" y="1600200"/>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lvl="0"/>
            <a:r>
              <a:rPr lang="en-US" altLang="vi-VN" smtClean="0"/>
              <a:t>Click to edit Master text styles</a:t>
            </a:r>
          </a:p>
          <a:p>
            <a:pPr lvl="1"/>
            <a:r>
              <a:rPr lang="en-US" altLang="vi-VN" smtClean="0"/>
              <a:t>Second level</a:t>
            </a:r>
          </a:p>
          <a:p>
            <a:pPr lvl="2"/>
            <a:r>
              <a:rPr lang="en-US" altLang="vi-VN" smtClean="0"/>
              <a:t>Third level</a:t>
            </a:r>
          </a:p>
          <a:p>
            <a:pPr lvl="3"/>
            <a:r>
              <a:rPr lang="en-US" altLang="vi-VN" smtClean="0"/>
              <a:t>Fourth level</a:t>
            </a:r>
          </a:p>
          <a:p>
            <a:pPr lvl="4"/>
            <a:r>
              <a:rPr lang="en-US" altLang="vi-VN" smtClean="0"/>
              <a:t>Fifth level</a:t>
            </a:r>
          </a:p>
        </p:txBody>
      </p:sp>
      <p:sp>
        <p:nvSpPr>
          <p:cNvPr id="4" name="Date Placeholder 3"/>
          <p:cNvSpPr>
            <a:spLocks noGrp="1"/>
          </p:cNvSpPr>
          <p:nvPr>
            <p:ph type="dt" sz="half" idx="2"/>
          </p:nvPr>
        </p:nvSpPr>
        <p:spPr>
          <a:xfrm>
            <a:off x="609600" y="6356350"/>
            <a:ext cx="2844800" cy="365125"/>
          </a:xfrm>
          <a:prstGeom prst="rect">
            <a:avLst/>
          </a:prstGeom>
        </p:spPr>
        <p:txBody>
          <a:bodyPr vert="horz" lIns="91440" tIns="45720" rIns="91440" bIns="45720" rtlCol="0" anchor="ctr"/>
          <a:lstStyle>
            <a:lvl1pPr algn="l" eaLnBrk="1" hangingPunct="1">
              <a:defRPr sz="1200">
                <a:solidFill>
                  <a:schemeClr val="tx1">
                    <a:tint val="75000"/>
                  </a:schemeClr>
                </a:solidFill>
                <a:latin typeface="Arial" panose="020B0604020202020204" pitchFamily="34" charset="0"/>
              </a:defRPr>
            </a:lvl1pPr>
          </a:lstStyle>
          <a:p>
            <a:pPr>
              <a:defRPr/>
            </a:pPr>
            <a:endParaRPr lang="en-US"/>
          </a:p>
        </p:txBody>
      </p:sp>
      <p:sp>
        <p:nvSpPr>
          <p:cNvPr id="5" name="Footer Placeholder 4"/>
          <p:cNvSpPr>
            <a:spLocks noGrp="1"/>
          </p:cNvSpPr>
          <p:nvPr>
            <p:ph type="ftr" sz="quarter" idx="3"/>
          </p:nvPr>
        </p:nvSpPr>
        <p:spPr>
          <a:xfrm>
            <a:off x="4165600" y="6356350"/>
            <a:ext cx="3860800" cy="365125"/>
          </a:xfrm>
          <a:prstGeom prst="rect">
            <a:avLst/>
          </a:prstGeom>
        </p:spPr>
        <p:txBody>
          <a:bodyPr vert="horz" lIns="91440" tIns="45720" rIns="91440" bIns="45720" rtlCol="0" anchor="ctr"/>
          <a:lstStyle>
            <a:lvl1pPr algn="ctr" eaLnBrk="1" hangingPunct="1">
              <a:defRPr sz="1200">
                <a:solidFill>
                  <a:schemeClr val="tx1">
                    <a:tint val="75000"/>
                  </a:schemeClr>
                </a:solidFill>
                <a:latin typeface="Arial" panose="020B0604020202020204" pitchFamily="34" charset="0"/>
              </a:defRPr>
            </a:lvl1pPr>
          </a:lstStyle>
          <a:p>
            <a:pPr>
              <a:defRPr/>
            </a:pPr>
            <a:endParaRPr lang="en-US"/>
          </a:p>
        </p:txBody>
      </p:sp>
      <p:sp>
        <p:nvSpPr>
          <p:cNvPr id="6" name="Slide Number Placeholder 5"/>
          <p:cNvSpPr>
            <a:spLocks noGrp="1"/>
          </p:cNvSpPr>
          <p:nvPr>
            <p:ph type="sldNum" sz="quarter" idx="4"/>
          </p:nvPr>
        </p:nvSpPr>
        <p:spPr>
          <a:xfrm>
            <a:off x="8737600" y="6356350"/>
            <a:ext cx="2844800" cy="365125"/>
          </a:xfrm>
          <a:prstGeom prst="rect">
            <a:avLst/>
          </a:prstGeom>
        </p:spPr>
        <p:txBody>
          <a:bodyPr vert="horz" wrap="square" lIns="91440" tIns="45720" rIns="91440" bIns="45720" numCol="1" anchor="ctr" anchorCtr="0" compatLnSpc="1"/>
          <a:lstStyle>
            <a:lvl1pPr algn="r" eaLnBrk="1" hangingPunct="1">
              <a:defRPr sz="1200">
                <a:solidFill>
                  <a:srgbClr val="898989"/>
                </a:solidFill>
              </a:defRPr>
            </a:lvl1pPr>
          </a:lstStyle>
          <a:p>
            <a:pPr>
              <a:defRPr/>
            </a:pPr>
            <a:fld id="{AAD27F51-303A-4DC7-9EF6-D768FC39D8D1}" type="slidenum">
              <a:rPr lang="en-US" altLang="vi-VN"/>
              <a:t>‹#›</a:t>
            </a:fld>
            <a:endParaRPr lang="en-US" altLang="vi-VN"/>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anose="020F0502020204030204" pitchFamily="34" charset="0"/>
        </a:defRPr>
      </a:lvl2pPr>
      <a:lvl3pPr algn="ctr" rtl="0" eaLnBrk="0" fontAlgn="base" hangingPunct="0">
        <a:spcBef>
          <a:spcPct val="0"/>
        </a:spcBef>
        <a:spcAft>
          <a:spcPct val="0"/>
        </a:spcAft>
        <a:defRPr sz="4400">
          <a:solidFill>
            <a:schemeClr val="tx1"/>
          </a:solidFill>
          <a:latin typeface="Calibri" panose="020F0502020204030204" pitchFamily="34" charset="0"/>
        </a:defRPr>
      </a:lvl3pPr>
      <a:lvl4pPr algn="ctr" rtl="0" eaLnBrk="0" fontAlgn="base" hangingPunct="0">
        <a:spcBef>
          <a:spcPct val="0"/>
        </a:spcBef>
        <a:spcAft>
          <a:spcPct val="0"/>
        </a:spcAft>
        <a:defRPr sz="4400">
          <a:solidFill>
            <a:schemeClr val="tx1"/>
          </a:solidFill>
          <a:latin typeface="Calibri" panose="020F0502020204030204" pitchFamily="34" charset="0"/>
        </a:defRPr>
      </a:lvl4pPr>
      <a:lvl5pPr algn="ctr" rtl="0" eaLnBrk="0" fontAlgn="base" hangingPunct="0">
        <a:spcBef>
          <a:spcPct val="0"/>
        </a:spcBef>
        <a:spcAft>
          <a:spcPct val="0"/>
        </a:spcAft>
        <a:defRPr sz="4400">
          <a:solidFill>
            <a:schemeClr val="tx1"/>
          </a:solidFill>
          <a:latin typeface="Calibri" panose="020F0502020204030204" pitchFamily="34" charset="0"/>
        </a:defRPr>
      </a:lvl5pPr>
      <a:lvl6pPr marL="457200" algn="ctr" rtl="0" fontAlgn="base">
        <a:spcBef>
          <a:spcPct val="0"/>
        </a:spcBef>
        <a:spcAft>
          <a:spcPct val="0"/>
        </a:spcAft>
        <a:defRPr sz="4400">
          <a:solidFill>
            <a:schemeClr val="tx1"/>
          </a:solidFill>
          <a:latin typeface="Calibri" panose="020F0502020204030204" pitchFamily="34" charset="0"/>
        </a:defRPr>
      </a:lvl6pPr>
      <a:lvl7pPr marL="914400" algn="ctr" rtl="0" fontAlgn="base">
        <a:spcBef>
          <a:spcPct val="0"/>
        </a:spcBef>
        <a:spcAft>
          <a:spcPct val="0"/>
        </a:spcAft>
        <a:defRPr sz="4400">
          <a:solidFill>
            <a:schemeClr val="tx1"/>
          </a:solidFill>
          <a:latin typeface="Calibri" panose="020F0502020204030204" pitchFamily="34" charset="0"/>
        </a:defRPr>
      </a:lvl7pPr>
      <a:lvl8pPr marL="1371600" algn="ctr" rtl="0" fontAlgn="base">
        <a:spcBef>
          <a:spcPct val="0"/>
        </a:spcBef>
        <a:spcAft>
          <a:spcPct val="0"/>
        </a:spcAft>
        <a:defRPr sz="4400">
          <a:solidFill>
            <a:schemeClr val="tx1"/>
          </a:solidFill>
          <a:latin typeface="Calibri" panose="020F0502020204030204" pitchFamily="34" charset="0"/>
        </a:defRPr>
      </a:lvl8pPr>
      <a:lvl9pPr marL="1828800" algn="ctr" rtl="0" fontAlgn="base">
        <a:spcBef>
          <a:spcPct val="0"/>
        </a:spcBef>
        <a:spcAft>
          <a:spcPct val="0"/>
        </a:spcAft>
        <a:defRPr sz="4400">
          <a:solidFill>
            <a:schemeClr val="tx1"/>
          </a:solidFill>
          <a:latin typeface="Calibri" panose="020F0502020204030204"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Title Placeholder 1"/>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p>
            <a:pPr lvl="0"/>
            <a:r>
              <a:rPr lang="en-US" altLang="vi-VN" smtClean="0"/>
              <a:t>Click to edit Master title style</a:t>
            </a:r>
          </a:p>
        </p:txBody>
      </p:sp>
      <p:sp>
        <p:nvSpPr>
          <p:cNvPr id="2051" name="Text Placeholder 2"/>
          <p:cNvSpPr>
            <a:spLocks noGrp="1"/>
          </p:cNvSpPr>
          <p:nvPr>
            <p:ph type="body" idx="1"/>
          </p:nvPr>
        </p:nvSpPr>
        <p:spPr bwMode="auto">
          <a:xfrm>
            <a:off x="609600" y="1600200"/>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lvl="0"/>
            <a:r>
              <a:rPr lang="en-US" altLang="vi-VN" smtClean="0"/>
              <a:t>Click to edit Master text styles</a:t>
            </a:r>
          </a:p>
          <a:p>
            <a:pPr lvl="1"/>
            <a:r>
              <a:rPr lang="en-US" altLang="vi-VN" smtClean="0"/>
              <a:t>Second level</a:t>
            </a:r>
          </a:p>
          <a:p>
            <a:pPr lvl="2"/>
            <a:r>
              <a:rPr lang="en-US" altLang="vi-VN" smtClean="0"/>
              <a:t>Third level</a:t>
            </a:r>
          </a:p>
          <a:p>
            <a:pPr lvl="3"/>
            <a:r>
              <a:rPr lang="en-US" altLang="vi-VN" smtClean="0"/>
              <a:t>Fourth level</a:t>
            </a:r>
          </a:p>
          <a:p>
            <a:pPr lvl="4"/>
            <a:r>
              <a:rPr lang="en-US" altLang="vi-VN" smtClean="0"/>
              <a:t>Fifth level</a:t>
            </a:r>
          </a:p>
        </p:txBody>
      </p:sp>
      <p:sp>
        <p:nvSpPr>
          <p:cNvPr id="4" name="Date Placeholder 3"/>
          <p:cNvSpPr>
            <a:spLocks noGrp="1"/>
          </p:cNvSpPr>
          <p:nvPr>
            <p:ph type="dt" sz="half" idx="2"/>
          </p:nvPr>
        </p:nvSpPr>
        <p:spPr>
          <a:xfrm>
            <a:off x="609600" y="6356350"/>
            <a:ext cx="2844800"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prstClr val="black">
                    <a:tint val="75000"/>
                  </a:prstClr>
                </a:solidFill>
                <a:latin typeface="Calibri" panose="020F0502020204030204"/>
              </a:defRPr>
            </a:lvl1pPr>
          </a:lstStyle>
          <a:p>
            <a:pPr>
              <a:defRPr/>
            </a:pPr>
            <a:fld id="{930E0D3F-972E-4F90-872D-50143B9FB876}" type="datetimeFigureOut">
              <a:rPr lang="en-US"/>
              <a:t>10/22/2021</a:t>
            </a:fld>
            <a:endParaRPr lang="en-US"/>
          </a:p>
        </p:txBody>
      </p:sp>
      <p:sp>
        <p:nvSpPr>
          <p:cNvPr id="5" name="Footer Placeholder 4"/>
          <p:cNvSpPr>
            <a:spLocks noGrp="1"/>
          </p:cNvSpPr>
          <p:nvPr>
            <p:ph type="ftr" sz="quarter" idx="3"/>
          </p:nvPr>
        </p:nvSpPr>
        <p:spPr>
          <a:xfrm>
            <a:off x="4165600" y="6356350"/>
            <a:ext cx="38608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prstClr val="black">
                    <a:tint val="75000"/>
                  </a:prstClr>
                </a:solidFill>
                <a:latin typeface="Calibri" panose="020F0502020204030204"/>
              </a:defRPr>
            </a:lvl1pPr>
          </a:lstStyle>
          <a:p>
            <a:pPr>
              <a:defRPr/>
            </a:pPr>
            <a:endParaRPr lang="en-US"/>
          </a:p>
        </p:txBody>
      </p:sp>
      <p:sp>
        <p:nvSpPr>
          <p:cNvPr id="6" name="Slide Number Placeholder 5"/>
          <p:cNvSpPr>
            <a:spLocks noGrp="1"/>
          </p:cNvSpPr>
          <p:nvPr>
            <p:ph type="sldNum" sz="quarter" idx="4"/>
          </p:nvPr>
        </p:nvSpPr>
        <p:spPr>
          <a:xfrm>
            <a:off x="8737600" y="6356350"/>
            <a:ext cx="2844800" cy="365125"/>
          </a:xfrm>
          <a:prstGeom prst="rect">
            <a:avLst/>
          </a:prstGeom>
        </p:spPr>
        <p:txBody>
          <a:bodyPr vert="horz" wrap="square" lIns="91440" tIns="45720" rIns="91440" bIns="45720" numCol="1" anchor="ctr" anchorCtr="0" compatLnSpc="1"/>
          <a:lstStyle>
            <a:lvl1pPr algn="r" eaLnBrk="1" hangingPunct="1">
              <a:defRPr sz="1200">
                <a:solidFill>
                  <a:srgbClr val="898989"/>
                </a:solidFill>
                <a:latin typeface="Calibri" panose="020F0502020204030204" pitchFamily="34" charset="0"/>
              </a:defRPr>
            </a:lvl1pPr>
          </a:lstStyle>
          <a:p>
            <a:pPr>
              <a:defRPr/>
            </a:pPr>
            <a:fld id="{B57075EE-9536-4B5D-A88E-F0548BAD37C3}" type="slidenum">
              <a:rPr lang="en-US" altLang="vi-VN"/>
              <a:t>‹#›</a:t>
            </a:fld>
            <a:endParaRPr lang="en-US" altLang="vi-VN"/>
          </a:p>
        </p:txBody>
      </p:sp>
    </p:spTree>
  </p:cSld>
  <p:clrMap bg1="lt1" tx1="dk1" bg2="lt2" tx2="dk2" accent1="accent1" accent2="accent2" accent3="accent3" accent4="accent4" accent5="accent5" accent6="accent6" hlink="hlink" folHlink="folHlink"/>
  <p:sldLayoutIdLst>
    <p:sldLayoutId id="2147483664" r:id="rId1"/>
    <p:sldLayoutId id="2147483665" r:id="rId2"/>
    <p:sldLayoutId id="2147483666" r:id="rId3"/>
    <p:sldLayoutId id="2147483667" r:id="rId4"/>
    <p:sldLayoutId id="2147483668" r:id="rId5"/>
    <p:sldLayoutId id="2147483669" r:id="rId6"/>
    <p:sldLayoutId id="2147483670" r:id="rId7"/>
    <p:sldLayoutId id="2147483671" r:id="rId8"/>
    <p:sldLayoutId id="2147483672" r:id="rId9"/>
    <p:sldLayoutId id="2147483673" r:id="rId10"/>
    <p:sldLayoutId id="2147483674"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anose="020F0502020204030204" pitchFamily="34" charset="0"/>
        </a:defRPr>
      </a:lvl2pPr>
      <a:lvl3pPr algn="ctr" rtl="0" eaLnBrk="0" fontAlgn="base" hangingPunct="0">
        <a:spcBef>
          <a:spcPct val="0"/>
        </a:spcBef>
        <a:spcAft>
          <a:spcPct val="0"/>
        </a:spcAft>
        <a:defRPr sz="4400">
          <a:solidFill>
            <a:schemeClr val="tx1"/>
          </a:solidFill>
          <a:latin typeface="Calibri" panose="020F0502020204030204" pitchFamily="34" charset="0"/>
        </a:defRPr>
      </a:lvl3pPr>
      <a:lvl4pPr algn="ctr" rtl="0" eaLnBrk="0" fontAlgn="base" hangingPunct="0">
        <a:spcBef>
          <a:spcPct val="0"/>
        </a:spcBef>
        <a:spcAft>
          <a:spcPct val="0"/>
        </a:spcAft>
        <a:defRPr sz="4400">
          <a:solidFill>
            <a:schemeClr val="tx1"/>
          </a:solidFill>
          <a:latin typeface="Calibri" panose="020F0502020204030204" pitchFamily="34" charset="0"/>
        </a:defRPr>
      </a:lvl4pPr>
      <a:lvl5pPr algn="ctr" rtl="0" eaLnBrk="0" fontAlgn="base" hangingPunct="0">
        <a:spcBef>
          <a:spcPct val="0"/>
        </a:spcBef>
        <a:spcAft>
          <a:spcPct val="0"/>
        </a:spcAft>
        <a:defRPr sz="4400">
          <a:solidFill>
            <a:schemeClr val="tx1"/>
          </a:solidFill>
          <a:latin typeface="Calibri" panose="020F0502020204030204" pitchFamily="34" charset="0"/>
        </a:defRPr>
      </a:lvl5pPr>
      <a:lvl6pPr marL="457200" algn="ctr" rtl="0" fontAlgn="base">
        <a:spcBef>
          <a:spcPct val="0"/>
        </a:spcBef>
        <a:spcAft>
          <a:spcPct val="0"/>
        </a:spcAft>
        <a:defRPr sz="4400">
          <a:solidFill>
            <a:schemeClr val="tx1"/>
          </a:solidFill>
          <a:latin typeface="Calibri" panose="020F0502020204030204" pitchFamily="34" charset="0"/>
        </a:defRPr>
      </a:lvl6pPr>
      <a:lvl7pPr marL="914400" algn="ctr" rtl="0" fontAlgn="base">
        <a:spcBef>
          <a:spcPct val="0"/>
        </a:spcBef>
        <a:spcAft>
          <a:spcPct val="0"/>
        </a:spcAft>
        <a:defRPr sz="4400">
          <a:solidFill>
            <a:schemeClr val="tx1"/>
          </a:solidFill>
          <a:latin typeface="Calibri" panose="020F0502020204030204" pitchFamily="34" charset="0"/>
        </a:defRPr>
      </a:lvl7pPr>
      <a:lvl8pPr marL="1371600" algn="ctr" rtl="0" fontAlgn="base">
        <a:spcBef>
          <a:spcPct val="0"/>
        </a:spcBef>
        <a:spcAft>
          <a:spcPct val="0"/>
        </a:spcAft>
        <a:defRPr sz="4400">
          <a:solidFill>
            <a:schemeClr val="tx1"/>
          </a:solidFill>
          <a:latin typeface="Calibri" panose="020F0502020204030204" pitchFamily="34" charset="0"/>
        </a:defRPr>
      </a:lvl8pPr>
      <a:lvl9pPr marL="1828800" algn="ctr" rtl="0" fontAlgn="base">
        <a:spcBef>
          <a:spcPct val="0"/>
        </a:spcBef>
        <a:spcAft>
          <a:spcPct val="0"/>
        </a:spcAft>
        <a:defRPr sz="4400">
          <a:solidFill>
            <a:schemeClr val="tx1"/>
          </a:solidFill>
          <a:latin typeface="Calibri" panose="020F0502020204030204"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eg"/><Relationship Id="rId7" Type="http://schemas.openxmlformats.org/officeDocument/2006/relationships/image" Target="../media/image5.wmf"/><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4.wmf"/><Relationship Id="rId5" Type="http://schemas.openxmlformats.org/officeDocument/2006/relationships/image" Target="../media/image3.wmf"/><Relationship Id="rId4" Type="http://schemas.openxmlformats.org/officeDocument/2006/relationships/image" Target="../media/image2.wmf"/><Relationship Id="rId9" Type="http://schemas.openxmlformats.org/officeDocument/2006/relationships/image" Target="../media/image7.GIF"/></Relationships>
</file>

<file path=ppt/slides/_rels/slide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 Id="rId4" Type="http://schemas.openxmlformats.org/officeDocument/2006/relationships/image" Target="../media/image11.jpe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png"/><Relationship Id="rId1" Type="http://schemas.openxmlformats.org/officeDocument/2006/relationships/slideLayout" Target="../slideLayouts/slideLayout2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eg"/><Relationship Id="rId1" Type="http://schemas.openxmlformats.org/officeDocument/2006/relationships/slideLayout" Target="../slideLayouts/slideLayout2.xml"/><Relationship Id="rId4" Type="http://schemas.openxmlformats.org/officeDocument/2006/relationships/image" Target="../media/image16.GIF"/></Relationships>
</file>

<file path=ppt/slides/_rels/slide9.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2.xml"/><Relationship Id="rId4" Type="http://schemas.openxmlformats.org/officeDocument/2006/relationships/image" Target="../media/image16.GIF"/></Relationships>
</file>

<file path=ppt/slides/_rels/slide10.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2.xml"/><Relationship Id="rId5" Type="http://schemas.openxmlformats.org/officeDocument/2006/relationships/image" Target="../media/image22.jpeg"/><Relationship Id="rId4" Type="http://schemas.openxmlformats.org/officeDocument/2006/relationships/image" Target="../media/image21.jpeg"/></Relationships>
</file>

<file path=ppt/slides/_rels/slide11.xml.rels><?xml version="1.0" encoding="UTF-8" standalone="yes"?>
<Relationships xmlns="http://schemas.openxmlformats.org/package/2006/relationships"><Relationship Id="rId3" Type="http://schemas.openxmlformats.org/officeDocument/2006/relationships/image" Target="../media/image23.wmf"/><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image" Target="../media/image16.GIF"/><Relationship Id="rId5" Type="http://schemas.openxmlformats.org/officeDocument/2006/relationships/image" Target="../media/image25.png"/><Relationship Id="rId4" Type="http://schemas.openxmlformats.org/officeDocument/2006/relationships/image" Target="../media/image24.png"/></Relationships>
</file>

<file path=ppt/slides/_rels/slide12.xml.rels><?xml version="1.0" encoding="UTF-8" standalone="yes"?>
<Relationships xmlns="http://schemas.openxmlformats.org/package/2006/relationships"><Relationship Id="rId3" Type="http://schemas.openxmlformats.org/officeDocument/2006/relationships/image" Target="../media/image23.wmf"/><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16.GIF"/></Relationships>
</file>

<file path=ppt/slides/_rels/slide13.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5.xml"/><Relationship Id="rId1" Type="http://schemas.openxmlformats.org/officeDocument/2006/relationships/slideLayout" Target="../slideLayouts/slideLayout12.xml"/><Relationship Id="rId6" Type="http://schemas.openxmlformats.org/officeDocument/2006/relationships/image" Target="../media/image29.png"/><Relationship Id="rId5" Type="http://schemas.openxmlformats.org/officeDocument/2006/relationships/image" Target="../media/image28.png"/><Relationship Id="rId4" Type="http://schemas.openxmlformats.org/officeDocument/2006/relationships/image" Target="../media/image27.jpeg"/></Relationships>
</file>

<file path=ppt/slides/_rels/slide14.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6.xml"/><Relationship Id="rId1" Type="http://schemas.openxmlformats.org/officeDocument/2006/relationships/slideLayout" Target="../slideLayouts/slideLayout14.xml"/><Relationship Id="rId5" Type="http://schemas.openxmlformats.org/officeDocument/2006/relationships/image" Target="../media/image16.GIF"/><Relationship Id="rId4" Type="http://schemas.openxmlformats.org/officeDocument/2006/relationships/image" Target="../media/image25.png"/></Relationships>
</file>

<file path=ppt/slides/_rels/slide18.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GIF"/><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37.jpeg"/><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41.png"/></Relationships>
</file>

<file path=ppt/slides/_rels/slide28.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image" Target="../media/image48.jpeg"/><Relationship Id="rId1" Type="http://schemas.openxmlformats.org/officeDocument/2006/relationships/slideLayout" Target="../slideLayouts/slideLayout2.xml"/><Relationship Id="rId4" Type="http://schemas.openxmlformats.org/officeDocument/2006/relationships/image" Target="../media/image50.jpeg"/></Relationships>
</file>

<file path=ppt/slides/_rels/slide35.xml.rels><?xml version="1.0" encoding="UTF-8" standalone="yes"?>
<Relationships xmlns="http://schemas.openxmlformats.org/package/2006/relationships"><Relationship Id="rId2" Type="http://schemas.openxmlformats.org/officeDocument/2006/relationships/image" Target="../media/image51.png"/><Relationship Id="rId1" Type="http://schemas.openxmlformats.org/officeDocument/2006/relationships/slideLayout" Target="../slideLayouts/slideLayout4.xml"/></Relationships>
</file>

<file path=ppt/slides/_rels/slide36.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image" Target="../media/image40.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8" Type="http://schemas.openxmlformats.org/officeDocument/2006/relationships/diagramLayout" Target="../diagrams/layout3.xml"/><Relationship Id="rId3" Type="http://schemas.openxmlformats.org/officeDocument/2006/relationships/diagramLayout" Target="../diagrams/layout2.xml"/><Relationship Id="rId7" Type="http://schemas.openxmlformats.org/officeDocument/2006/relationships/diagramData" Target="../diagrams/data3.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11" Type="http://schemas.microsoft.com/office/2007/relationships/diagramDrawing" Target="../diagrams/drawing3.xml"/><Relationship Id="rId5" Type="http://schemas.openxmlformats.org/officeDocument/2006/relationships/diagramColors" Target="../diagrams/colors2.xml"/><Relationship Id="rId10" Type="http://schemas.openxmlformats.org/officeDocument/2006/relationships/diagramColors" Target="../diagrams/colors3.xml"/><Relationship Id="rId4" Type="http://schemas.openxmlformats.org/officeDocument/2006/relationships/diagramQuickStyle" Target="../diagrams/quickStyle2.xml"/><Relationship Id="rId9" Type="http://schemas.openxmlformats.org/officeDocument/2006/relationships/diagramQuickStyle" Target="../diagrams/quickStyle3.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4.xml"/></Relationships>
</file>

<file path=ppt/slides/_rels/slide45.xml.rels><?xml version="1.0" encoding="UTF-8" standalone="yes"?>
<Relationships xmlns="http://schemas.openxmlformats.org/package/2006/relationships"><Relationship Id="rId2" Type="http://schemas.openxmlformats.org/officeDocument/2006/relationships/image" Target="../media/image56.GIF"/><Relationship Id="rId1" Type="http://schemas.openxmlformats.org/officeDocument/2006/relationships/slideLayout" Target="../slideLayouts/slideLayout4.xml"/></Relationships>
</file>

<file path=ppt/slides/_rels/slide46.xml.rels><?xml version="1.0" encoding="UTF-8" standalone="yes"?>
<Relationships xmlns="http://schemas.openxmlformats.org/package/2006/relationships"><Relationship Id="rId3" Type="http://schemas.openxmlformats.org/officeDocument/2006/relationships/slideLayout" Target="../slideLayouts/slideLayout5.xml"/><Relationship Id="rId2" Type="http://schemas.openxmlformats.org/officeDocument/2006/relationships/video" Target="../media/media2.mp4"/><Relationship Id="rId1" Type="http://schemas.microsoft.com/office/2007/relationships/media" Target="../media/media2.mp4"/><Relationship Id="rId4" Type="http://schemas.openxmlformats.org/officeDocument/2006/relationships/image" Target="../media/image5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AutoShape 4"/>
          <p:cNvSpPr>
            <a:spLocks noChangeAspect="1"/>
          </p:cNvSpPr>
          <p:nvPr/>
        </p:nvSpPr>
        <p:spPr>
          <a:xfrm>
            <a:off x="2327275" y="3289300"/>
            <a:ext cx="7200900" cy="114300"/>
          </a:xfrm>
          <a:prstGeom prst="flowChartPredefinedProcess">
            <a:avLst/>
          </a:prstGeom>
          <a:gradFill rotWithShape="0">
            <a:gsLst>
              <a:gs pos="0">
                <a:srgbClr val="000000">
                  <a:alpha val="100000"/>
                </a:srgbClr>
              </a:gs>
              <a:gs pos="10001">
                <a:srgbClr val="000040">
                  <a:alpha val="100000"/>
                </a:srgbClr>
              </a:gs>
              <a:gs pos="25000">
                <a:srgbClr val="400040">
                  <a:alpha val="100000"/>
                </a:srgbClr>
              </a:gs>
              <a:gs pos="37500">
                <a:srgbClr val="8F0040">
                  <a:alpha val="100000"/>
                </a:srgbClr>
              </a:gs>
              <a:gs pos="45000">
                <a:srgbClr val="F27300">
                  <a:alpha val="100000"/>
                </a:srgbClr>
              </a:gs>
              <a:gs pos="50000">
                <a:srgbClr val="FFBF00">
                  <a:alpha val="100000"/>
                </a:srgbClr>
              </a:gs>
              <a:gs pos="55000">
                <a:srgbClr val="F27300">
                  <a:alpha val="100000"/>
                </a:srgbClr>
              </a:gs>
              <a:gs pos="62500">
                <a:srgbClr val="8F0040">
                  <a:alpha val="100000"/>
                </a:srgbClr>
              </a:gs>
              <a:gs pos="75000">
                <a:srgbClr val="400040">
                  <a:alpha val="100000"/>
                </a:srgbClr>
              </a:gs>
              <a:gs pos="89999">
                <a:srgbClr val="000040">
                  <a:alpha val="100000"/>
                </a:srgbClr>
              </a:gs>
              <a:gs pos="100000">
                <a:srgbClr val="000000">
                  <a:alpha val="100000"/>
                </a:srgbClr>
              </a:gs>
            </a:gsLst>
            <a:lin ang="5400000" scaled="1"/>
            <a:tileRect/>
          </a:gradFill>
          <a:ln w="9525" cap="flat" cmpd="sng">
            <a:solidFill>
              <a:schemeClr val="tx1"/>
            </a:solidFill>
            <a:prstDash val="solid"/>
            <a:miter/>
            <a:headEnd type="none" w="med" len="med"/>
            <a:tailEnd type="none" w="med" len="med"/>
          </a:ln>
        </p:spPr>
        <p:txBody>
          <a:bodyPr wrap="none" anchor="ctr" anchorCtr="0"/>
          <a:lstStyle/>
          <a:p>
            <a:endParaRPr lang="en-US" altLang="en-US" dirty="0">
              <a:solidFill>
                <a:srgbClr val="000000"/>
              </a:solidFill>
              <a:latin typeface=".VnTime" panose="020B7200000000000000" pitchFamily="34" charset="0"/>
              <a:ea typeface="Arial" panose="020B0604020202020204" pitchFamily="34" charset="0"/>
            </a:endParaRPr>
          </a:p>
        </p:txBody>
      </p:sp>
      <p:sp>
        <p:nvSpPr>
          <p:cNvPr id="5" name="Rectangle 4"/>
          <p:cNvSpPr/>
          <p:nvPr/>
        </p:nvSpPr>
        <p:spPr>
          <a:xfrm>
            <a:off x="1576388" y="1482725"/>
            <a:ext cx="8743950" cy="727710"/>
          </a:xfrm>
          <a:prstGeom prst="rect">
            <a:avLst/>
          </a:prstGeom>
          <a:noFill/>
          <a:ln w="9525">
            <a:noFill/>
          </a:ln>
        </p:spPr>
        <p:txBody>
          <a:bodyPr>
            <a:spAutoFit/>
          </a:bodyPr>
          <a:lstStyle/>
          <a:p>
            <a:pPr algn="ctr" defTabSz="914400">
              <a:lnSpc>
                <a:spcPct val="115000"/>
              </a:lnSpc>
              <a:spcBef>
                <a:spcPts val="300"/>
              </a:spcBef>
              <a:spcAft>
                <a:spcPts val="1000"/>
              </a:spcAft>
              <a:buNone/>
              <a:tabLst>
                <a:tab pos="269875" algn="l"/>
              </a:tabLst>
            </a:pPr>
            <a:r>
              <a:rPr lang="en-US" altLang="en-US" sz="3600" b="1" dirty="0">
                <a:solidFill>
                  <a:srgbClr val="FF0000"/>
                </a:solidFill>
                <a:latin typeface="Times New Roman" panose="02020603050405020304" pitchFamily="18" charset="0"/>
                <a:cs typeface="Calibri" panose="020F0502020204030204" pitchFamily="34" charset="0"/>
              </a:rPr>
              <a:t>BÀI GIẢNG</a:t>
            </a:r>
            <a:endParaRPr lang="en-US" altLang="en-US" sz="3600" dirty="0">
              <a:solidFill>
                <a:srgbClr val="FF0000"/>
              </a:solidFill>
              <a:latin typeface="Times New Roman" panose="02020603050405020304" pitchFamily="18" charset="0"/>
              <a:ea typeface="Calibri" panose="020F0502020204030204" pitchFamily="34" charset="0"/>
            </a:endParaRPr>
          </a:p>
        </p:txBody>
      </p:sp>
      <p:sp>
        <p:nvSpPr>
          <p:cNvPr id="6" name="Rectangle 5"/>
          <p:cNvSpPr/>
          <p:nvPr/>
        </p:nvSpPr>
        <p:spPr>
          <a:xfrm>
            <a:off x="1828800" y="2211388"/>
            <a:ext cx="8712200" cy="1014730"/>
          </a:xfrm>
          <a:prstGeom prst="rect">
            <a:avLst/>
          </a:prstGeom>
          <a:noFill/>
          <a:ln w="9525">
            <a:noFill/>
          </a:ln>
        </p:spPr>
        <p:txBody>
          <a:bodyPr>
            <a:spAutoFit/>
          </a:bodyPr>
          <a:lstStyle/>
          <a:p>
            <a:pPr algn="ctr" defTabSz="914400">
              <a:tabLst>
                <a:tab pos="269875" algn="l"/>
              </a:tabLst>
            </a:pPr>
            <a:r>
              <a:rPr lang="en-US" altLang="en-US" sz="6000" b="1" dirty="0">
                <a:solidFill>
                  <a:srgbClr val="003300"/>
                </a:solidFill>
                <a:latin typeface="Arial" panose="020B0604020202020204" pitchFamily="34" charset="0"/>
                <a:cs typeface="Arial" panose="020B0604020202020204" pitchFamily="34" charset="0"/>
              </a:rPr>
              <a:t>GIÁO DỤC CHÍNH TRỊ</a:t>
            </a:r>
            <a:endParaRPr lang="en-US" altLang="en-US" sz="6000" dirty="0">
              <a:solidFill>
                <a:srgbClr val="003300"/>
              </a:solidFill>
              <a:latin typeface="Arial" panose="020B0604020202020204" pitchFamily="34" charset="0"/>
              <a:ea typeface="Arial" panose="020B0604020202020204" pitchFamily="34" charset="0"/>
            </a:endParaRPr>
          </a:p>
        </p:txBody>
      </p:sp>
      <p:sp>
        <p:nvSpPr>
          <p:cNvPr id="11269" name="Rectangle 21"/>
          <p:cNvSpPr/>
          <p:nvPr/>
        </p:nvSpPr>
        <p:spPr>
          <a:xfrm>
            <a:off x="1524000" y="44450"/>
            <a:ext cx="309880" cy="368300"/>
          </a:xfrm>
          <a:prstGeom prst="rect">
            <a:avLst/>
          </a:prstGeom>
          <a:noFill/>
          <a:ln w="9525">
            <a:noFill/>
          </a:ln>
        </p:spPr>
        <p:txBody>
          <a:bodyPr wrap="none" anchor="ctr" anchorCtr="0">
            <a:spAutoFit/>
          </a:bodyPr>
          <a:lstStyle/>
          <a:p>
            <a:endParaRPr lang="en-US" altLang="en-US" dirty="0">
              <a:latin typeface=".VnTime" panose="020B7200000000000000" pitchFamily="34" charset="0"/>
              <a:ea typeface="Arial" panose="020B0604020202020204" pitchFamily="34" charset="0"/>
            </a:endParaRPr>
          </a:p>
        </p:txBody>
      </p:sp>
      <p:grpSp>
        <p:nvGrpSpPr>
          <p:cNvPr id="3" name="Group 11"/>
          <p:cNvGrpSpPr/>
          <p:nvPr/>
        </p:nvGrpSpPr>
        <p:grpSpPr>
          <a:xfrm>
            <a:off x="2357438" y="3860800"/>
            <a:ext cx="2874962" cy="1933575"/>
            <a:chOff x="5225" y="9335"/>
            <a:chExt cx="2520" cy="1750"/>
          </a:xfrm>
        </p:grpSpPr>
        <p:sp>
          <p:nvSpPr>
            <p:cNvPr id="11275" name="AutoShape 20" descr="2"/>
            <p:cNvSpPr>
              <a:spLocks noChangeArrowheads="1"/>
            </p:cNvSpPr>
            <p:nvPr/>
          </p:nvSpPr>
          <p:spPr bwMode="auto">
            <a:xfrm>
              <a:off x="5225" y="10186"/>
              <a:ext cx="2520" cy="899"/>
            </a:xfrm>
            <a:prstGeom prst="wave">
              <a:avLst>
                <a:gd name="adj1" fmla="val 20644"/>
                <a:gd name="adj2" fmla="val 0"/>
              </a:avLst>
            </a:prstGeom>
            <a:blipFill dpi="0" rotWithShape="0">
              <a:blip r:embed="rId3" cstate="print"/>
              <a:srcRect/>
              <a:stretch>
                <a:fillRect/>
              </a:stretch>
            </a:blipFill>
            <a:ln w="9525">
              <a:noFill/>
              <a:round/>
            </a:ln>
            <a:effectLst>
              <a:outerShdw dist="107763" dir="2700000" algn="ctr" rotWithShape="0">
                <a:srgbClr val="C0C0C0"/>
              </a:outerShdw>
            </a:effectLst>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en-US" sz="1800" b="0" i="0" u="none" strike="noStrike" kern="1200" cap="none" spc="0" normalizeH="0" baseline="0" noProof="0">
                <a:ln>
                  <a:noFill/>
                </a:ln>
                <a:solidFill>
                  <a:schemeClr val="tx1"/>
                </a:solidFill>
                <a:effectLst/>
                <a:uLnTx/>
                <a:uFillTx/>
                <a:latin typeface=".VnTime" panose="020B7200000000000000" pitchFamily="34" charset="0"/>
                <a:ea typeface="+mn-ea"/>
                <a:cs typeface="Arial" panose="020B0604020202020204" pitchFamily="34" charset="0"/>
              </a:endParaRPr>
            </a:p>
          </p:txBody>
        </p:sp>
        <p:pic>
          <p:nvPicPr>
            <p:cNvPr id="11276" name="Picture 19" descr="cosmoS"/>
            <p:cNvPicPr>
              <a:picLocks noChangeAspect="1"/>
            </p:cNvPicPr>
            <p:nvPr/>
          </p:nvPicPr>
          <p:blipFill>
            <a:blip r:embed="rId4"/>
            <a:stretch>
              <a:fillRect/>
            </a:stretch>
          </p:blipFill>
          <p:spPr>
            <a:xfrm>
              <a:off x="6302" y="9335"/>
              <a:ext cx="1080" cy="888"/>
            </a:xfrm>
            <a:prstGeom prst="rect">
              <a:avLst/>
            </a:prstGeom>
            <a:noFill/>
            <a:ln w="9525">
              <a:noFill/>
            </a:ln>
          </p:spPr>
        </p:pic>
        <p:pic>
          <p:nvPicPr>
            <p:cNvPr id="11277" name="Picture 18" descr="BOOK2"/>
            <p:cNvPicPr>
              <a:picLocks noChangeAspect="1"/>
            </p:cNvPicPr>
            <p:nvPr/>
          </p:nvPicPr>
          <p:blipFill>
            <a:blip r:embed="rId5"/>
            <a:stretch>
              <a:fillRect/>
            </a:stretch>
          </p:blipFill>
          <p:spPr>
            <a:xfrm>
              <a:off x="6014" y="10122"/>
              <a:ext cx="1260" cy="900"/>
            </a:xfrm>
            <a:prstGeom prst="rect">
              <a:avLst/>
            </a:prstGeom>
            <a:noFill/>
            <a:ln w="9525">
              <a:noFill/>
            </a:ln>
          </p:spPr>
        </p:pic>
        <p:pic>
          <p:nvPicPr>
            <p:cNvPr id="11278" name="Picture 17" descr="BOOK1"/>
            <p:cNvPicPr>
              <a:picLocks noChangeAspect="1"/>
            </p:cNvPicPr>
            <p:nvPr/>
          </p:nvPicPr>
          <p:blipFill>
            <a:blip r:embed="rId6"/>
            <a:stretch>
              <a:fillRect/>
            </a:stretch>
          </p:blipFill>
          <p:spPr>
            <a:xfrm>
              <a:off x="5842" y="9848"/>
              <a:ext cx="1635" cy="795"/>
            </a:xfrm>
            <a:prstGeom prst="rect">
              <a:avLst/>
            </a:prstGeom>
            <a:noFill/>
            <a:ln w="9525">
              <a:noFill/>
            </a:ln>
          </p:spPr>
        </p:pic>
        <p:pic>
          <p:nvPicPr>
            <p:cNvPr id="11279" name="Picture 16" descr="QUILLPEN"/>
            <p:cNvPicPr>
              <a:picLocks noChangeAspect="1"/>
            </p:cNvPicPr>
            <p:nvPr/>
          </p:nvPicPr>
          <p:blipFill>
            <a:blip r:embed="rId7"/>
            <a:stretch>
              <a:fillRect/>
            </a:stretch>
          </p:blipFill>
          <p:spPr>
            <a:xfrm>
              <a:off x="5615" y="9336"/>
              <a:ext cx="702" cy="1396"/>
            </a:xfrm>
            <a:prstGeom prst="rect">
              <a:avLst/>
            </a:prstGeom>
            <a:noFill/>
            <a:ln w="9525">
              <a:noFill/>
            </a:ln>
          </p:spPr>
        </p:pic>
        <p:sp>
          <p:nvSpPr>
            <p:cNvPr id="11280" name="Text Box 15"/>
            <p:cNvSpPr txBox="1"/>
            <p:nvPr/>
          </p:nvSpPr>
          <p:spPr>
            <a:xfrm>
              <a:off x="5867" y="9897"/>
              <a:ext cx="900" cy="540"/>
            </a:xfrm>
            <a:prstGeom prst="rect">
              <a:avLst/>
            </a:prstGeom>
            <a:noFill/>
            <a:ln w="9525">
              <a:noFill/>
            </a:ln>
          </p:spPr>
          <p:txBody>
            <a:bodyPr/>
            <a:lstStyle/>
            <a:p>
              <a:pPr algn="r" eaLnBrk="0" hangingPunct="0"/>
              <a:r>
                <a:rPr lang="vi-VN" altLang="en-US" sz="800" b="1" dirty="0">
                  <a:latin typeface="VNbangkok"/>
                  <a:cs typeface="Times New Roman" panose="02020603050405020304" pitchFamily="18" charset="0"/>
                </a:rPr>
                <a:t> </a:t>
              </a:r>
              <a:endParaRPr lang="vi-VN" altLang="en-US" dirty="0">
                <a:latin typeface=".VnTime" panose="020B7200000000000000" pitchFamily="34" charset="0"/>
                <a:ea typeface="Arial" panose="020B0604020202020204" pitchFamily="34" charset="0"/>
              </a:endParaRPr>
            </a:p>
          </p:txBody>
        </p:sp>
        <p:sp>
          <p:nvSpPr>
            <p:cNvPr id="11281" name="Text Box 14"/>
            <p:cNvSpPr txBox="1"/>
            <p:nvPr/>
          </p:nvSpPr>
          <p:spPr>
            <a:xfrm>
              <a:off x="6665" y="9863"/>
              <a:ext cx="577" cy="370"/>
            </a:xfrm>
            <a:prstGeom prst="rect">
              <a:avLst/>
            </a:prstGeom>
            <a:noFill/>
            <a:ln w="9525">
              <a:noFill/>
            </a:ln>
          </p:spPr>
          <p:txBody>
            <a:bodyPr/>
            <a:lstStyle/>
            <a:p>
              <a:pPr eaLnBrk="0" hangingPunct="0"/>
              <a:endParaRPr lang="en-US" altLang="en-US" dirty="0">
                <a:latin typeface=".VnTime" panose="020B7200000000000000" pitchFamily="34" charset="0"/>
                <a:ea typeface="Arial" panose="020B0604020202020204" pitchFamily="34" charset="0"/>
              </a:endParaRPr>
            </a:p>
          </p:txBody>
        </p:sp>
        <p:sp>
          <p:nvSpPr>
            <p:cNvPr id="11282" name="WordArt 13"/>
            <p:cNvSpPr>
              <a:spLocks noTextEdit="1"/>
            </p:cNvSpPr>
            <p:nvPr/>
          </p:nvSpPr>
          <p:spPr>
            <a:xfrm rot="1334491">
              <a:off x="6130" y="10696"/>
              <a:ext cx="600" cy="125"/>
            </a:xfrm>
            <a:prstGeom prst="rect">
              <a:avLst/>
            </a:prstGeom>
          </p:spPr>
          <p:txBody>
            <a:bodyPr wrap="none" fromWordArt="1">
              <a:prstTxWarp prst="textPlain">
                <a:avLst>
                  <a:gd name="adj" fmla="val 59282"/>
                </a:avLst>
              </a:prstTxWarp>
              <a:normAutofit fontScale="25000" lnSpcReduction="20000"/>
            </a:bodyPr>
            <a:lstStyle/>
            <a:p>
              <a:pPr algn="ctr"/>
              <a:r>
                <a:rPr lang="en-US" sz="3600" b="1">
                  <a:solidFill>
                    <a:srgbClr val="FFFFFF"/>
                  </a:solidFill>
                  <a:latin typeface="VNbritannic" charset="0"/>
                  <a:ea typeface="VNbritannic" charset="0"/>
                </a:rPr>
                <a:t>NÀM </a:t>
              </a:r>
            </a:p>
          </p:txBody>
        </p:sp>
        <p:sp>
          <p:nvSpPr>
            <p:cNvPr id="11283" name="Text Box 12"/>
            <p:cNvSpPr txBox="1"/>
            <p:nvPr/>
          </p:nvSpPr>
          <p:spPr>
            <a:xfrm>
              <a:off x="6623" y="10049"/>
              <a:ext cx="720" cy="540"/>
            </a:xfrm>
            <a:prstGeom prst="rect">
              <a:avLst/>
            </a:prstGeom>
            <a:noFill/>
            <a:ln w="9525">
              <a:noFill/>
            </a:ln>
          </p:spPr>
          <p:txBody>
            <a:bodyPr/>
            <a:lstStyle/>
            <a:p>
              <a:pPr eaLnBrk="0" hangingPunct="0"/>
              <a:endParaRPr lang="en-US" altLang="en-US" dirty="0">
                <a:latin typeface=".VnTime" panose="020B7200000000000000" pitchFamily="34" charset="0"/>
                <a:ea typeface="Arial" panose="020B0604020202020204" pitchFamily="34" charset="0"/>
              </a:endParaRPr>
            </a:p>
          </p:txBody>
        </p:sp>
      </p:grpSp>
      <p:sp>
        <p:nvSpPr>
          <p:cNvPr id="2" name="Rectangle 1"/>
          <p:cNvSpPr/>
          <p:nvPr/>
        </p:nvSpPr>
        <p:spPr>
          <a:xfrm>
            <a:off x="1524000" y="55563"/>
            <a:ext cx="7516813" cy="1027113"/>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algn="ctr" eaLnBrk="1" hangingPunct="1">
              <a:buNone/>
            </a:pPr>
            <a:r>
              <a:rPr lang="en-US" altLang="en-US" sz="2000" b="1" dirty="0">
                <a:solidFill>
                  <a:schemeClr val="bg1"/>
                </a:solidFill>
                <a:latin typeface="Times New Roman" panose="02020603050405020304" pitchFamily="18" charset="0"/>
                <a:cs typeface="Calibri" panose="020F0502020204030204" pitchFamily="34" charset="0"/>
              </a:rPr>
              <a:t>TRƯỜNG CAO ĐẲNG LÝ TỰ TRỌNG TP.HỒ CHÍ MINH</a:t>
            </a:r>
          </a:p>
          <a:p>
            <a:pPr lvl="0" algn="ctr" eaLnBrk="1" hangingPunct="1">
              <a:buNone/>
            </a:pPr>
            <a:r>
              <a:rPr lang="en-US" altLang="en-US" sz="2000" b="1" dirty="0">
                <a:solidFill>
                  <a:schemeClr val="bg1"/>
                </a:solidFill>
                <a:latin typeface="Times New Roman" panose="02020603050405020304" pitchFamily="18" charset="0"/>
                <a:cs typeface="Calibri" panose="020F0502020204030204" pitchFamily="34" charset="0"/>
              </a:rPr>
              <a:t>KHOA LÝ LUẬN CHÍNH TRỊ</a:t>
            </a:r>
            <a:endParaRPr lang="en-US" altLang="en-US" sz="2000" dirty="0">
              <a:solidFill>
                <a:schemeClr val="bg1"/>
              </a:solidFill>
              <a:latin typeface="Times New Roman" panose="02020603050405020304" pitchFamily="18" charset="0"/>
              <a:ea typeface="Calibri" panose="020F0502020204030204" pitchFamily="34" charset="0"/>
            </a:endParaRPr>
          </a:p>
        </p:txBody>
      </p:sp>
      <p:pic>
        <p:nvPicPr>
          <p:cNvPr id="19" name="Picture 18"/>
          <p:cNvPicPr>
            <a:picLocks noChangeAspect="1"/>
          </p:cNvPicPr>
          <p:nvPr/>
        </p:nvPicPr>
        <p:blipFill>
          <a:blip r:embed="rId8" cstate="print"/>
          <a:stretch>
            <a:fillRect/>
          </a:stretch>
        </p:blipFill>
        <p:spPr>
          <a:xfrm>
            <a:off x="8913420" y="40728"/>
            <a:ext cx="1627580" cy="105777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1273" name="Picture 14" descr="007"/>
          <p:cNvPicPr>
            <a:picLocks noChangeAspect="1"/>
          </p:cNvPicPr>
          <p:nvPr/>
        </p:nvPicPr>
        <p:blipFill>
          <a:blip r:embed="rId9"/>
          <a:stretch>
            <a:fillRect/>
          </a:stretch>
        </p:blipFill>
        <p:spPr>
          <a:xfrm>
            <a:off x="1524000" y="6248400"/>
            <a:ext cx="9144000" cy="609600"/>
          </a:xfrm>
          <a:prstGeom prst="rect">
            <a:avLst/>
          </a:prstGeom>
          <a:noFill/>
          <a:ln w="9525">
            <a:noFill/>
          </a:ln>
        </p:spPr>
      </p:pic>
      <p:sp>
        <p:nvSpPr>
          <p:cNvPr id="11274" name="WordArt 4"/>
          <p:cNvSpPr>
            <a:spLocks noTextEdit="1"/>
          </p:cNvSpPr>
          <p:nvPr/>
        </p:nvSpPr>
        <p:spPr>
          <a:xfrm>
            <a:off x="6075363" y="5230813"/>
            <a:ext cx="4021137" cy="769937"/>
          </a:xfrm>
          <a:prstGeom prst="rect">
            <a:avLst/>
          </a:prstGeom>
        </p:spPr>
        <p:txBody>
          <a:bodyPr wrap="none" fromWordArt="1">
            <a:prstTxWarp prst="textPlain">
              <a:avLst>
                <a:gd name="adj" fmla="val 50000"/>
              </a:avLst>
            </a:prstTxWarp>
            <a:normAutofit fontScale="67500" lnSpcReduction="10000"/>
          </a:bodyPr>
          <a:lstStyle/>
          <a:p>
            <a:pPr algn="ctr" eaLnBrk="0" hangingPunct="0"/>
            <a:r>
              <a:rPr lang="en-US" sz="3600">
                <a:ln w="9525" cap="flat" cmpd="sng">
                  <a:solidFill>
                    <a:srgbClr val="000000"/>
                  </a:solidFill>
                  <a:prstDash val="solid"/>
                  <a:headEnd type="none" w="med" len="med"/>
                  <a:tailEnd type="none" w="med" len="med"/>
                </a:ln>
                <a:solidFill>
                  <a:srgbClr val="00FF00"/>
                </a:solidFill>
                <a:latin typeface="Arial Đen" charset="0"/>
                <a:ea typeface="Arial Đen" charset="0"/>
              </a:rPr>
              <a:t>Giảng viên</a:t>
            </a:r>
          </a:p>
          <a:p>
            <a:pPr algn="ctr" eaLnBrk="0" hangingPunct="0"/>
            <a:r>
              <a:rPr lang="en-US" sz="3600">
                <a:ln w="9525" cap="flat" cmpd="sng">
                  <a:solidFill>
                    <a:srgbClr val="000000"/>
                  </a:solidFill>
                  <a:prstDash val="solid"/>
                  <a:headEnd type="none" w="med" len="med"/>
                  <a:tailEnd type="none" w="med" len="med"/>
                </a:ln>
                <a:solidFill>
                  <a:srgbClr val="00FF00"/>
                </a:solidFill>
                <a:latin typeface="Arial Đen" charset="0"/>
                <a:ea typeface="Arial Đen" charset="0"/>
              </a:rPr>
              <a:t> TRẦN THỊ HỒNG THU</a:t>
            </a:r>
          </a:p>
        </p:txBody>
      </p:sp>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500" fill="hold"/>
                                        <p:tgtEl>
                                          <p:spTgt spid="6"/>
                                        </p:tgtEl>
                                        <p:attrNameLst>
                                          <p:attrName>ppt_w</p:attrName>
                                        </p:attrNameLst>
                                      </p:cBhvr>
                                      <p:tavLst>
                                        <p:tav tm="0">
                                          <p:val>
                                            <p:fltVal val="0"/>
                                          </p:val>
                                        </p:tav>
                                        <p:tav tm="100000">
                                          <p:val>
                                            <p:strVal val="#ppt_w"/>
                                          </p:val>
                                        </p:tav>
                                      </p:tavLst>
                                    </p:anim>
                                    <p:anim calcmode="lin" valueType="num">
                                      <p:cBhvr>
                                        <p:cTn id="13" dur="500" fill="hold"/>
                                        <p:tgtEl>
                                          <p:spTgt spid="6"/>
                                        </p:tgtEl>
                                        <p:attrNameLst>
                                          <p:attrName>ppt_h</p:attrName>
                                        </p:attrNameLst>
                                      </p:cBhvr>
                                      <p:tavLst>
                                        <p:tav tm="0">
                                          <p:val>
                                            <p:fltVal val="0"/>
                                          </p:val>
                                        </p:tav>
                                        <p:tav tm="100000">
                                          <p:val>
                                            <p:strVal val="#ppt_h"/>
                                          </p:val>
                                        </p:tav>
                                      </p:tavLst>
                                    </p:anim>
                                    <p:animEffect transition="in" filter="fade">
                                      <p:cBhvr>
                                        <p:cTn id="14" dur="500"/>
                                        <p:tgtEl>
                                          <p:spTgt spid="6"/>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6148"/>
                                        </p:tgtEl>
                                        <p:attrNameLst>
                                          <p:attrName>style.visibility</p:attrName>
                                        </p:attrNameLst>
                                      </p:cBhvr>
                                      <p:to>
                                        <p:strVal val="visible"/>
                                      </p:to>
                                    </p:set>
                                    <p:anim calcmode="lin" valueType="num">
                                      <p:cBhvr>
                                        <p:cTn id="17" dur="500" fill="hold"/>
                                        <p:tgtEl>
                                          <p:spTgt spid="6148"/>
                                        </p:tgtEl>
                                        <p:attrNameLst>
                                          <p:attrName>ppt_w</p:attrName>
                                        </p:attrNameLst>
                                      </p:cBhvr>
                                      <p:tavLst>
                                        <p:tav tm="0">
                                          <p:val>
                                            <p:fltVal val="0"/>
                                          </p:val>
                                        </p:tav>
                                        <p:tav tm="100000">
                                          <p:val>
                                            <p:strVal val="#ppt_w"/>
                                          </p:val>
                                        </p:tav>
                                      </p:tavLst>
                                    </p:anim>
                                    <p:anim calcmode="lin" valueType="num">
                                      <p:cBhvr>
                                        <p:cTn id="18" dur="500" fill="hold"/>
                                        <p:tgtEl>
                                          <p:spTgt spid="6148"/>
                                        </p:tgtEl>
                                        <p:attrNameLst>
                                          <p:attrName>ppt_h</p:attrName>
                                        </p:attrNameLst>
                                      </p:cBhvr>
                                      <p:tavLst>
                                        <p:tav tm="0">
                                          <p:val>
                                            <p:fltVal val="0"/>
                                          </p:val>
                                        </p:tav>
                                        <p:tav tm="100000">
                                          <p:val>
                                            <p:strVal val="#ppt_h"/>
                                          </p:val>
                                        </p:tav>
                                      </p:tavLst>
                                    </p:anim>
                                    <p:animEffect transition="in" filter="fade">
                                      <p:cBhvr>
                                        <p:cTn id="19" dur="500"/>
                                        <p:tgtEl>
                                          <p:spTgt spid="6148"/>
                                        </p:tgtEl>
                                      </p:cBhvr>
                                    </p:animEffect>
                                  </p:childTnLst>
                                </p:cTn>
                              </p:par>
                              <p:par>
                                <p:cTn id="20" presetID="53" presetClass="entr" presetSubtype="16" fill="hold" nodeType="withEffect">
                                  <p:stCondLst>
                                    <p:cond delay="0"/>
                                  </p:stCondLst>
                                  <p:childTnLst>
                                    <p:set>
                                      <p:cBhvr>
                                        <p:cTn id="21" dur="1" fill="hold">
                                          <p:stCondLst>
                                            <p:cond delay="0"/>
                                          </p:stCondLst>
                                        </p:cTn>
                                        <p:tgtEl>
                                          <p:spTgt spid="3"/>
                                        </p:tgtEl>
                                        <p:attrNameLst>
                                          <p:attrName>style.visibility</p:attrName>
                                        </p:attrNameLst>
                                      </p:cBhvr>
                                      <p:to>
                                        <p:strVal val="visible"/>
                                      </p:to>
                                    </p:set>
                                    <p:anim calcmode="lin" valueType="num">
                                      <p:cBhvr>
                                        <p:cTn id="22" dur="500" fill="hold"/>
                                        <p:tgtEl>
                                          <p:spTgt spid="3"/>
                                        </p:tgtEl>
                                        <p:attrNameLst>
                                          <p:attrName>ppt_w</p:attrName>
                                        </p:attrNameLst>
                                      </p:cBhvr>
                                      <p:tavLst>
                                        <p:tav tm="0">
                                          <p:val>
                                            <p:fltVal val="0"/>
                                          </p:val>
                                        </p:tav>
                                        <p:tav tm="100000">
                                          <p:val>
                                            <p:strVal val="#ppt_w"/>
                                          </p:val>
                                        </p:tav>
                                      </p:tavLst>
                                    </p:anim>
                                    <p:anim calcmode="lin" valueType="num">
                                      <p:cBhvr>
                                        <p:cTn id="23" dur="500" fill="hold"/>
                                        <p:tgtEl>
                                          <p:spTgt spid="3"/>
                                        </p:tgtEl>
                                        <p:attrNameLst>
                                          <p:attrName>ppt_h</p:attrName>
                                        </p:attrNameLst>
                                      </p:cBhvr>
                                      <p:tavLst>
                                        <p:tav tm="0">
                                          <p:val>
                                            <p:fltVal val="0"/>
                                          </p:val>
                                        </p:tav>
                                        <p:tav tm="100000">
                                          <p:val>
                                            <p:strVal val="#ppt_h"/>
                                          </p:val>
                                        </p:tav>
                                      </p:tavLst>
                                    </p:anim>
                                    <p:animEffect transition="in" filter="fade">
                                      <p:cBhvr>
                                        <p:cTn id="24" dur="500"/>
                                        <p:tgtEl>
                                          <p:spTgt spid="3"/>
                                        </p:tgtEl>
                                      </p:cBhvr>
                                    </p:animEffect>
                                  </p:childTnLst>
                                </p:cTn>
                              </p:par>
                              <p:par>
                                <p:cTn id="25" presetID="42" presetClass="entr" presetSubtype="0" fill="hold" nodeType="withEffect">
                                  <p:stCondLst>
                                    <p:cond delay="0"/>
                                  </p:stCondLst>
                                  <p:childTnLst>
                                    <p:set>
                                      <p:cBhvr>
                                        <p:cTn id="26" dur="1" fill="hold">
                                          <p:stCondLst>
                                            <p:cond delay="0"/>
                                          </p:stCondLst>
                                        </p:cTn>
                                        <p:tgtEl>
                                          <p:spTgt spid="19"/>
                                        </p:tgtEl>
                                        <p:attrNameLst>
                                          <p:attrName>style.visibility</p:attrName>
                                        </p:attrNameLst>
                                      </p:cBhvr>
                                      <p:to>
                                        <p:strVal val="visible"/>
                                      </p:to>
                                    </p:set>
                                    <p:animEffect transition="in" filter="fade">
                                      <p:cBhvr>
                                        <p:cTn id="27" dur="1500"/>
                                        <p:tgtEl>
                                          <p:spTgt spid="19"/>
                                        </p:tgtEl>
                                      </p:cBhvr>
                                    </p:animEffect>
                                    <p:anim calcmode="lin" valueType="num">
                                      <p:cBhvr>
                                        <p:cTn id="28" dur="1500" fill="hold"/>
                                        <p:tgtEl>
                                          <p:spTgt spid="19"/>
                                        </p:tgtEl>
                                        <p:attrNameLst>
                                          <p:attrName>ppt_x</p:attrName>
                                        </p:attrNameLst>
                                      </p:cBhvr>
                                      <p:tavLst>
                                        <p:tav tm="0">
                                          <p:val>
                                            <p:strVal val="#ppt_x"/>
                                          </p:val>
                                        </p:tav>
                                        <p:tav tm="100000">
                                          <p:val>
                                            <p:strVal val="#ppt_x"/>
                                          </p:val>
                                        </p:tav>
                                      </p:tavLst>
                                    </p:anim>
                                    <p:anim calcmode="lin" valueType="num">
                                      <p:cBhvr>
                                        <p:cTn id="29" dur="1500" fill="hold"/>
                                        <p:tgtEl>
                                          <p:spTgt spid="1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8" grpId="0" bldLvl="0" animBg="1"/>
      <p:bldP spid="5" grpId="0"/>
      <p:bldP spid="6"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AutoShape 4"/>
          <p:cNvSpPr>
            <a:spLocks noChangeAspect="1"/>
          </p:cNvSpPr>
          <p:nvPr/>
        </p:nvSpPr>
        <p:spPr>
          <a:xfrm>
            <a:off x="2603500" y="1655763"/>
            <a:ext cx="7200900" cy="114300"/>
          </a:xfrm>
          <a:prstGeom prst="flowChartPredefinedProcess">
            <a:avLst/>
          </a:prstGeom>
          <a:gradFill rotWithShape="0">
            <a:gsLst>
              <a:gs pos="0">
                <a:srgbClr val="000000">
                  <a:alpha val="100000"/>
                </a:srgbClr>
              </a:gs>
              <a:gs pos="10001">
                <a:srgbClr val="000040">
                  <a:alpha val="100000"/>
                </a:srgbClr>
              </a:gs>
              <a:gs pos="25000">
                <a:srgbClr val="400040">
                  <a:alpha val="100000"/>
                </a:srgbClr>
              </a:gs>
              <a:gs pos="37500">
                <a:srgbClr val="8F0040">
                  <a:alpha val="100000"/>
                </a:srgbClr>
              </a:gs>
              <a:gs pos="45000">
                <a:srgbClr val="F27300">
                  <a:alpha val="100000"/>
                </a:srgbClr>
              </a:gs>
              <a:gs pos="50000">
                <a:srgbClr val="FFBF00">
                  <a:alpha val="100000"/>
                </a:srgbClr>
              </a:gs>
              <a:gs pos="55000">
                <a:srgbClr val="F27300">
                  <a:alpha val="100000"/>
                </a:srgbClr>
              </a:gs>
              <a:gs pos="62500">
                <a:srgbClr val="8F0040">
                  <a:alpha val="100000"/>
                </a:srgbClr>
              </a:gs>
              <a:gs pos="75000">
                <a:srgbClr val="400040">
                  <a:alpha val="100000"/>
                </a:srgbClr>
              </a:gs>
              <a:gs pos="89999">
                <a:srgbClr val="000040">
                  <a:alpha val="100000"/>
                </a:srgbClr>
              </a:gs>
              <a:gs pos="100000">
                <a:srgbClr val="000000">
                  <a:alpha val="100000"/>
                </a:srgbClr>
              </a:gs>
            </a:gsLst>
            <a:lin ang="5400000" scaled="1"/>
            <a:tileRect/>
          </a:gradFill>
          <a:ln w="9525" cap="flat" cmpd="sng">
            <a:solidFill>
              <a:schemeClr val="tx1"/>
            </a:solidFill>
            <a:prstDash val="solid"/>
            <a:miter/>
            <a:headEnd type="none" w="med" len="med"/>
            <a:tailEnd type="none" w="med" len="med"/>
          </a:ln>
        </p:spPr>
        <p:txBody>
          <a:bodyPr wrap="none" anchor="ctr" anchorCtr="0"/>
          <a:lstStyle/>
          <a:p>
            <a:endParaRPr lang="en-US" altLang="en-US" dirty="0">
              <a:solidFill>
                <a:srgbClr val="000000"/>
              </a:solidFill>
              <a:latin typeface=".VnTime" panose="020B7200000000000000" pitchFamily="34" charset="0"/>
              <a:ea typeface="Arial" panose="020B0604020202020204" pitchFamily="34" charset="0"/>
            </a:endParaRPr>
          </a:p>
        </p:txBody>
      </p:sp>
      <p:sp>
        <p:nvSpPr>
          <p:cNvPr id="108547" name="Rectangle 4"/>
          <p:cNvSpPr>
            <a:spLocks noChangeArrowheads="1"/>
          </p:cNvSpPr>
          <p:nvPr/>
        </p:nvSpPr>
        <p:spPr bwMode="auto">
          <a:xfrm>
            <a:off x="1631950" y="136525"/>
            <a:ext cx="8743950" cy="586105"/>
          </a:xfrm>
          <a:prstGeom prst="rect">
            <a:avLst/>
          </a:prstGeom>
          <a:noFill/>
          <a:ln>
            <a:noFill/>
          </a:ln>
        </p:spPr>
        <p:txBody>
          <a:bodyPr>
            <a:spAutoFit/>
          </a:bodyPr>
          <a:lstStyle>
            <a:lvl1pPr eaLnBrk="0" hangingPunct="0">
              <a:spcBef>
                <a:spcPct val="20000"/>
              </a:spcBef>
              <a:buChar char="•"/>
              <a:tabLst>
                <a:tab pos="269875" algn="l"/>
              </a:tabLst>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tabLst>
                <a:tab pos="269875" algn="l"/>
              </a:tabLst>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tabLst>
                <a:tab pos="269875" algn="l"/>
              </a:tabLst>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tabLst>
                <a:tab pos="269875" algn="l"/>
              </a:tabLst>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tabLst>
                <a:tab pos="269875" algn="l"/>
              </a:tabLst>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tabLst>
                <a:tab pos="269875" algn="l"/>
              </a:tabLst>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tabLst>
                <a:tab pos="269875" algn="l"/>
              </a:tabLst>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tabLst>
                <a:tab pos="269875" algn="l"/>
              </a:tabLst>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tabLst>
                <a:tab pos="269875" algn="l"/>
              </a:tabLst>
              <a:defRPr sz="2000">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15000"/>
              </a:lnSpc>
              <a:spcBef>
                <a:spcPts val="300"/>
              </a:spcBef>
              <a:spcAft>
                <a:spcPts val="1000"/>
              </a:spcAft>
              <a:buClrTx/>
              <a:buSzTx/>
              <a:buFontTx/>
              <a:buNone/>
              <a:tabLst>
                <a:tab pos="269875" algn="l"/>
              </a:tabLst>
              <a:defRPr/>
            </a:pPr>
            <a:r>
              <a:rPr kumimoji="0" lang="en-US" altLang="en-US" sz="2800" b="1" i="0" u="none" strike="noStrike" kern="1200" cap="none" spc="0" normalizeH="0" baseline="0" noProof="0" smtClean="0">
                <a:ln>
                  <a:noFill/>
                </a:ln>
                <a:solidFill>
                  <a:srgbClr val="000099"/>
                </a:solidFill>
                <a:effectLst/>
                <a:uLnTx/>
                <a:uFillTx/>
                <a:latin typeface="+mj-lt"/>
                <a:ea typeface="Calibri" panose="020F0502020204030204" pitchFamily="34" charset="0"/>
                <a:cs typeface="Times New Roman" panose="02020603050405020304" pitchFamily="18" charset="0"/>
              </a:rPr>
              <a:t>BÀI 3</a:t>
            </a:r>
          </a:p>
        </p:txBody>
      </p:sp>
      <p:sp>
        <p:nvSpPr>
          <p:cNvPr id="108548" name="Rectangle 5"/>
          <p:cNvSpPr>
            <a:spLocks noChangeArrowheads="1"/>
          </p:cNvSpPr>
          <p:nvPr/>
        </p:nvSpPr>
        <p:spPr bwMode="auto">
          <a:xfrm>
            <a:off x="1885950" y="703263"/>
            <a:ext cx="8486775" cy="953135"/>
          </a:xfrm>
          <a:prstGeom prst="rect">
            <a:avLst/>
          </a:prstGeom>
          <a:noFill/>
          <a:ln>
            <a:noFill/>
          </a:ln>
        </p:spPr>
        <p:txBody>
          <a:bodyPr>
            <a:spAutoFit/>
          </a:bodyPr>
          <a:lstStyle/>
          <a:p>
            <a:pPr algn="ctr" defTabSz="914400" eaLnBrk="0" hangingPunct="0">
              <a:buNone/>
              <a:tabLst>
                <a:tab pos="269875" algn="l"/>
              </a:tabLst>
            </a:pPr>
            <a:r>
              <a:rPr lang="nl-NL" altLang="x-none" sz="2800" b="1" dirty="0">
                <a:solidFill>
                  <a:srgbClr val="FF0000"/>
                </a:solidFill>
                <a:latin typeface="Arial" panose="020B0604020202020204" pitchFamily="34" charset="0"/>
                <a:cs typeface="Arial" panose="020B0604020202020204" pitchFamily="34" charset="0"/>
              </a:rPr>
              <a:t>NHỮNG THÀNH TỰU CỦA CÁCH MẠNG </a:t>
            </a:r>
          </a:p>
          <a:p>
            <a:pPr algn="ctr" defTabSz="914400" eaLnBrk="0" hangingPunct="0">
              <a:buNone/>
              <a:tabLst>
                <a:tab pos="269875" algn="l"/>
              </a:tabLst>
            </a:pPr>
            <a:r>
              <a:rPr lang="nl-NL" altLang="x-none" sz="2800" b="1" dirty="0">
                <a:solidFill>
                  <a:srgbClr val="FF0000"/>
                </a:solidFill>
                <a:latin typeface="Arial" panose="020B0604020202020204" pitchFamily="34" charset="0"/>
                <a:cs typeface="Arial" panose="020B0604020202020204" pitchFamily="34" charset="0"/>
              </a:rPr>
              <a:t>VIỆT NAM DƯỚI SỰ LÃNH ĐẠO CỦA ĐẢNG</a:t>
            </a:r>
            <a:endParaRPr sz="2800" b="1" dirty="0">
              <a:solidFill>
                <a:srgbClr val="FF0000"/>
              </a:solidFill>
              <a:latin typeface="Arial" panose="020B0604020202020204" pitchFamily="34" charset="0"/>
              <a:ea typeface="Arial" panose="020B0604020202020204" pitchFamily="34" charset="0"/>
            </a:endParaRPr>
          </a:p>
        </p:txBody>
      </p:sp>
      <p:sp>
        <p:nvSpPr>
          <p:cNvPr id="13" name="Rectangle 2"/>
          <p:cNvSpPr>
            <a:spLocks noChangeArrowheads="1"/>
          </p:cNvSpPr>
          <p:nvPr/>
        </p:nvSpPr>
        <p:spPr bwMode="auto">
          <a:xfrm>
            <a:off x="4440238" y="5573713"/>
            <a:ext cx="5761038" cy="829945"/>
          </a:xfrm>
          <a:prstGeom prst="rect">
            <a:avLst/>
          </a:prstGeom>
          <a:noFill/>
          <a:ln>
            <a:noFill/>
          </a:ln>
        </p:spPr>
        <p:txBody>
          <a:bodyPr>
            <a:spAutoFit/>
          </a:bodyPr>
          <a:lstStyle/>
          <a:p>
            <a:pPr indent="179705" algn="ctr" defTabSz="914400">
              <a:buNone/>
              <a:tabLst>
                <a:tab pos="269875" algn="l"/>
              </a:tabLst>
            </a:pPr>
            <a:r>
              <a:rPr lang="en-US" altLang="en-US" sz="2400" b="1" dirty="0">
                <a:solidFill>
                  <a:schemeClr val="bg1"/>
                </a:solidFill>
                <a:latin typeface="Arial" panose="020B0604020202020204" pitchFamily="34" charset="0"/>
                <a:cs typeface="Times New Roman" panose="02020603050405020304" pitchFamily="18" charset="0"/>
              </a:rPr>
              <a:t>3. CHỦ NGHĨA MÁC – LÊNIN TỪ NĂM 1924  ĐẾN NAY</a:t>
            </a:r>
            <a:endParaRPr lang="en-US" altLang="en-US" sz="2400" b="1" dirty="0">
              <a:solidFill>
                <a:schemeClr val="bg1"/>
              </a:solidFill>
              <a:latin typeface="Arial" panose="020B0604020202020204" pitchFamily="34" charset="0"/>
              <a:ea typeface="Times New Roman" panose="02020603050405020304" pitchFamily="18" charset="0"/>
            </a:endParaRPr>
          </a:p>
        </p:txBody>
      </p:sp>
      <p:sp>
        <p:nvSpPr>
          <p:cNvPr id="12294" name="AutoShape 2" descr="Image result for chá»§ nghÄ©a mÃ¡c lÃªnin"/>
          <p:cNvSpPr>
            <a:spLocks noChangeAspect="1"/>
          </p:cNvSpPr>
          <p:nvPr/>
        </p:nvSpPr>
        <p:spPr>
          <a:xfrm>
            <a:off x="1679575" y="-144462"/>
            <a:ext cx="304800" cy="304800"/>
          </a:xfrm>
          <a:prstGeom prst="rect">
            <a:avLst/>
          </a:prstGeom>
          <a:noFill/>
          <a:ln w="9525">
            <a:noFill/>
          </a:ln>
        </p:spPr>
        <p:txBody>
          <a:bodyPr/>
          <a:lstStyle/>
          <a:p>
            <a:endParaRPr lang="en-US" altLang="en-US" dirty="0">
              <a:latin typeface=".VnTime" panose="020B7200000000000000" pitchFamily="34" charset="0"/>
              <a:ea typeface="Arial" panose="020B0604020202020204" pitchFamily="34" charset="0"/>
            </a:endParaRPr>
          </a:p>
        </p:txBody>
      </p:sp>
      <p:sp>
        <p:nvSpPr>
          <p:cNvPr id="12295" name="AutoShape 4" descr="Image result for chá»§ nghÄ©a mÃ¡c lÃªnin"/>
          <p:cNvSpPr>
            <a:spLocks noChangeAspect="1"/>
          </p:cNvSpPr>
          <p:nvPr/>
        </p:nvSpPr>
        <p:spPr>
          <a:xfrm>
            <a:off x="1831975" y="7938"/>
            <a:ext cx="304800" cy="304800"/>
          </a:xfrm>
          <a:prstGeom prst="rect">
            <a:avLst/>
          </a:prstGeom>
          <a:noFill/>
          <a:ln w="9525">
            <a:noFill/>
          </a:ln>
        </p:spPr>
        <p:txBody>
          <a:bodyPr/>
          <a:lstStyle/>
          <a:p>
            <a:endParaRPr lang="en-US" altLang="en-US" dirty="0">
              <a:latin typeface=".VnTime" panose="020B7200000000000000" pitchFamily="34" charset="0"/>
              <a:ea typeface="Arial" panose="020B0604020202020204" pitchFamily="34" charset="0"/>
            </a:endParaRPr>
          </a:p>
        </p:txBody>
      </p:sp>
      <p:sp>
        <p:nvSpPr>
          <p:cNvPr id="12296" name="AutoShape 6" descr="Image result for chá»§ nghÄ©a mÃ¡c lÃªnin"/>
          <p:cNvSpPr>
            <a:spLocks noChangeAspect="1"/>
          </p:cNvSpPr>
          <p:nvPr/>
        </p:nvSpPr>
        <p:spPr>
          <a:xfrm>
            <a:off x="1984375" y="160338"/>
            <a:ext cx="304800" cy="304800"/>
          </a:xfrm>
          <a:prstGeom prst="rect">
            <a:avLst/>
          </a:prstGeom>
          <a:noFill/>
          <a:ln w="9525">
            <a:noFill/>
          </a:ln>
        </p:spPr>
        <p:txBody>
          <a:bodyPr/>
          <a:lstStyle/>
          <a:p>
            <a:endParaRPr lang="en-US" altLang="en-US" dirty="0">
              <a:latin typeface=".VnTime" panose="020B7200000000000000" pitchFamily="34" charset="0"/>
              <a:ea typeface="Arial" panose="020B0604020202020204" pitchFamily="34" charset="0"/>
            </a:endParaRPr>
          </a:p>
        </p:txBody>
      </p:sp>
      <p:pic>
        <p:nvPicPr>
          <p:cNvPr id="12297" name="Picture 2" descr="Image result for đảng cộng sản việt nam"/>
          <p:cNvPicPr>
            <a:picLocks noChangeAspect="1"/>
          </p:cNvPicPr>
          <p:nvPr/>
        </p:nvPicPr>
        <p:blipFill>
          <a:blip r:embed="rId3"/>
          <a:stretch>
            <a:fillRect/>
          </a:stretch>
        </p:blipFill>
        <p:spPr>
          <a:xfrm>
            <a:off x="1984375" y="1989138"/>
            <a:ext cx="8216900" cy="4259262"/>
          </a:xfrm>
          <a:prstGeom prst="rect">
            <a:avLst/>
          </a:prstGeom>
          <a:noFill/>
          <a:ln w="9525">
            <a:noFill/>
          </a:ln>
        </p:spPr>
      </p:pic>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108547"/>
                                        </p:tgtEl>
                                        <p:attrNameLst>
                                          <p:attrName>style.visibility</p:attrName>
                                        </p:attrNameLst>
                                      </p:cBhvr>
                                      <p:to>
                                        <p:strVal val="visible"/>
                                      </p:to>
                                    </p:set>
                                    <p:anim calcmode="lin" valueType="num">
                                      <p:cBhvr>
                                        <p:cTn id="7" dur="1000" fill="hold"/>
                                        <p:tgtEl>
                                          <p:spTgt spid="108547"/>
                                        </p:tgtEl>
                                        <p:attrNameLst>
                                          <p:attrName>ppt_w</p:attrName>
                                        </p:attrNameLst>
                                      </p:cBhvr>
                                      <p:tavLst>
                                        <p:tav tm="0">
                                          <p:val>
                                            <p:fltVal val="0"/>
                                          </p:val>
                                        </p:tav>
                                        <p:tav tm="100000">
                                          <p:val>
                                            <p:strVal val="#ppt_w"/>
                                          </p:val>
                                        </p:tav>
                                      </p:tavLst>
                                    </p:anim>
                                    <p:anim calcmode="lin" valueType="num">
                                      <p:cBhvr>
                                        <p:cTn id="8" dur="1000" fill="hold"/>
                                        <p:tgtEl>
                                          <p:spTgt spid="108547"/>
                                        </p:tgtEl>
                                        <p:attrNameLst>
                                          <p:attrName>ppt_h</p:attrName>
                                        </p:attrNameLst>
                                      </p:cBhvr>
                                      <p:tavLst>
                                        <p:tav tm="0">
                                          <p:val>
                                            <p:fltVal val="0"/>
                                          </p:val>
                                        </p:tav>
                                        <p:tav tm="100000">
                                          <p:val>
                                            <p:strVal val="#ppt_h"/>
                                          </p:val>
                                        </p:tav>
                                      </p:tavLst>
                                    </p:anim>
                                    <p:anim calcmode="lin" valueType="num">
                                      <p:cBhvr>
                                        <p:cTn id="9" dur="1000" fill="hold"/>
                                        <p:tgtEl>
                                          <p:spTgt spid="108547"/>
                                        </p:tgtEl>
                                        <p:attrNameLst>
                                          <p:attrName>style.rotation</p:attrName>
                                        </p:attrNameLst>
                                      </p:cBhvr>
                                      <p:tavLst>
                                        <p:tav tm="0">
                                          <p:val>
                                            <p:fltVal val="90"/>
                                          </p:val>
                                        </p:tav>
                                        <p:tav tm="100000">
                                          <p:val>
                                            <p:fltVal val="0"/>
                                          </p:val>
                                        </p:tav>
                                      </p:tavLst>
                                    </p:anim>
                                    <p:animEffect transition="in" filter="fade">
                                      <p:cBhvr>
                                        <p:cTn id="10" dur="1000"/>
                                        <p:tgtEl>
                                          <p:spTgt spid="108547"/>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108548"/>
                                        </p:tgtEl>
                                        <p:attrNameLst>
                                          <p:attrName>style.visibility</p:attrName>
                                        </p:attrNameLst>
                                      </p:cBhvr>
                                      <p:to>
                                        <p:strVal val="visible"/>
                                      </p:to>
                                    </p:set>
                                    <p:anim calcmode="lin" valueType="num">
                                      <p:cBhvr>
                                        <p:cTn id="15" dur="1000" fill="hold"/>
                                        <p:tgtEl>
                                          <p:spTgt spid="108548"/>
                                        </p:tgtEl>
                                        <p:attrNameLst>
                                          <p:attrName>ppt_w</p:attrName>
                                        </p:attrNameLst>
                                      </p:cBhvr>
                                      <p:tavLst>
                                        <p:tav tm="0">
                                          <p:val>
                                            <p:fltVal val="0"/>
                                          </p:val>
                                        </p:tav>
                                        <p:tav tm="100000">
                                          <p:val>
                                            <p:strVal val="#ppt_w"/>
                                          </p:val>
                                        </p:tav>
                                      </p:tavLst>
                                    </p:anim>
                                    <p:anim calcmode="lin" valueType="num">
                                      <p:cBhvr>
                                        <p:cTn id="16" dur="1000" fill="hold"/>
                                        <p:tgtEl>
                                          <p:spTgt spid="108548"/>
                                        </p:tgtEl>
                                        <p:attrNameLst>
                                          <p:attrName>ppt_h</p:attrName>
                                        </p:attrNameLst>
                                      </p:cBhvr>
                                      <p:tavLst>
                                        <p:tav tm="0">
                                          <p:val>
                                            <p:fltVal val="0"/>
                                          </p:val>
                                        </p:tav>
                                        <p:tav tm="100000">
                                          <p:val>
                                            <p:strVal val="#ppt_h"/>
                                          </p:val>
                                        </p:tav>
                                      </p:tavLst>
                                    </p:anim>
                                    <p:anim calcmode="lin" valueType="num">
                                      <p:cBhvr>
                                        <p:cTn id="17" dur="1000" fill="hold"/>
                                        <p:tgtEl>
                                          <p:spTgt spid="108548"/>
                                        </p:tgtEl>
                                        <p:attrNameLst>
                                          <p:attrName>style.rotation</p:attrName>
                                        </p:attrNameLst>
                                      </p:cBhvr>
                                      <p:tavLst>
                                        <p:tav tm="0">
                                          <p:val>
                                            <p:fltVal val="90"/>
                                          </p:val>
                                        </p:tav>
                                        <p:tav tm="100000">
                                          <p:val>
                                            <p:fltVal val="0"/>
                                          </p:val>
                                        </p:tav>
                                      </p:tavLst>
                                    </p:anim>
                                    <p:animEffect transition="in" filter="fade">
                                      <p:cBhvr>
                                        <p:cTn id="18" dur="1000"/>
                                        <p:tgtEl>
                                          <p:spTgt spid="108548"/>
                                        </p:tgtEl>
                                      </p:cBhvr>
                                    </p:animEffect>
                                  </p:childTnLst>
                                </p:cTn>
                              </p:par>
                              <p:par>
                                <p:cTn id="19" presetID="31" presetClass="entr" presetSubtype="0" fill="hold" grpId="0" nodeType="withEffect">
                                  <p:stCondLst>
                                    <p:cond delay="0"/>
                                  </p:stCondLst>
                                  <p:childTnLst>
                                    <p:set>
                                      <p:cBhvr>
                                        <p:cTn id="20" dur="1" fill="hold">
                                          <p:stCondLst>
                                            <p:cond delay="0"/>
                                          </p:stCondLst>
                                        </p:cTn>
                                        <p:tgtEl>
                                          <p:spTgt spid="6148"/>
                                        </p:tgtEl>
                                        <p:attrNameLst>
                                          <p:attrName>style.visibility</p:attrName>
                                        </p:attrNameLst>
                                      </p:cBhvr>
                                      <p:to>
                                        <p:strVal val="visible"/>
                                      </p:to>
                                    </p:set>
                                    <p:anim calcmode="lin" valueType="num">
                                      <p:cBhvr>
                                        <p:cTn id="21" dur="1000" fill="hold"/>
                                        <p:tgtEl>
                                          <p:spTgt spid="6148"/>
                                        </p:tgtEl>
                                        <p:attrNameLst>
                                          <p:attrName>ppt_w</p:attrName>
                                        </p:attrNameLst>
                                      </p:cBhvr>
                                      <p:tavLst>
                                        <p:tav tm="0">
                                          <p:val>
                                            <p:fltVal val="0"/>
                                          </p:val>
                                        </p:tav>
                                        <p:tav tm="100000">
                                          <p:val>
                                            <p:strVal val="#ppt_w"/>
                                          </p:val>
                                        </p:tav>
                                      </p:tavLst>
                                    </p:anim>
                                    <p:anim calcmode="lin" valueType="num">
                                      <p:cBhvr>
                                        <p:cTn id="22" dur="1000" fill="hold"/>
                                        <p:tgtEl>
                                          <p:spTgt spid="6148"/>
                                        </p:tgtEl>
                                        <p:attrNameLst>
                                          <p:attrName>ppt_h</p:attrName>
                                        </p:attrNameLst>
                                      </p:cBhvr>
                                      <p:tavLst>
                                        <p:tav tm="0">
                                          <p:val>
                                            <p:fltVal val="0"/>
                                          </p:val>
                                        </p:tav>
                                        <p:tav tm="100000">
                                          <p:val>
                                            <p:strVal val="#ppt_h"/>
                                          </p:val>
                                        </p:tav>
                                      </p:tavLst>
                                    </p:anim>
                                    <p:anim calcmode="lin" valueType="num">
                                      <p:cBhvr>
                                        <p:cTn id="23" dur="1000" fill="hold"/>
                                        <p:tgtEl>
                                          <p:spTgt spid="6148"/>
                                        </p:tgtEl>
                                        <p:attrNameLst>
                                          <p:attrName>style.rotation</p:attrName>
                                        </p:attrNameLst>
                                      </p:cBhvr>
                                      <p:tavLst>
                                        <p:tav tm="0">
                                          <p:val>
                                            <p:fltVal val="90"/>
                                          </p:val>
                                        </p:tav>
                                        <p:tav tm="100000">
                                          <p:val>
                                            <p:fltVal val="0"/>
                                          </p:val>
                                        </p:tav>
                                      </p:tavLst>
                                    </p:anim>
                                    <p:animEffect transition="in" filter="fade">
                                      <p:cBhvr>
                                        <p:cTn id="24" dur="1000"/>
                                        <p:tgtEl>
                                          <p:spTgt spid="6148"/>
                                        </p:tgtEl>
                                      </p:cBhvr>
                                    </p:animEffect>
                                  </p:childTnLst>
                                </p:cTn>
                              </p:par>
                              <p:par>
                                <p:cTn id="25" presetID="21" presetClass="entr" presetSubtype="1" fill="hold" grpId="0" nodeType="with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wheel(1)">
                                      <p:cBhvr>
                                        <p:cTn id="27" dur="2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8" grpId="0" bldLvl="0" animBg="1"/>
      <p:bldP spid="108547" grpId="0"/>
      <p:bldP spid="108548" grpId="0"/>
      <p:bldP spid="13"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219" name="TextBox 21"/>
          <p:cNvSpPr txBox="1">
            <a:spLocks noChangeArrowheads="1"/>
          </p:cNvSpPr>
          <p:nvPr/>
        </p:nvSpPr>
        <p:spPr bwMode="auto">
          <a:xfrm rot="-2819154">
            <a:off x="1660525" y="2203450"/>
            <a:ext cx="1982788"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vi-VN" altLang="en-US" b="1">
                <a:solidFill>
                  <a:schemeClr val="bg1"/>
                </a:solidFill>
                <a:cs typeface="Calibri" panose="020F0502020204030204" pitchFamily="34" charset="0"/>
              </a:rPr>
              <a:t>Thứ nhất</a:t>
            </a:r>
            <a:endParaRPr lang="en-US" altLang="en-US" b="1">
              <a:solidFill>
                <a:schemeClr val="bg1"/>
              </a:solidFill>
              <a:cs typeface="Calibri" panose="020F0502020204030204" pitchFamily="34" charset="0"/>
            </a:endParaRPr>
          </a:p>
        </p:txBody>
      </p:sp>
      <p:grpSp>
        <p:nvGrpSpPr>
          <p:cNvPr id="9220" name="Group 16"/>
          <p:cNvGrpSpPr/>
          <p:nvPr/>
        </p:nvGrpSpPr>
        <p:grpSpPr bwMode="auto">
          <a:xfrm>
            <a:off x="0" y="-584200"/>
            <a:ext cx="11280775" cy="5181600"/>
            <a:chOff x="531813" y="1295400"/>
            <a:chExt cx="7826376" cy="3979864"/>
          </a:xfrm>
        </p:grpSpPr>
        <p:sp>
          <p:nvSpPr>
            <p:cNvPr id="35" name="Rectangle 34"/>
            <p:cNvSpPr/>
            <p:nvPr/>
          </p:nvSpPr>
          <p:spPr bwMode="auto">
            <a:xfrm>
              <a:off x="1355642" y="2201355"/>
              <a:ext cx="7002547" cy="3073909"/>
            </a:xfrm>
            <a:prstGeom prst="rect">
              <a:avLst/>
            </a:prstGeom>
            <a:noFill/>
            <a:ln w="12700">
              <a:solidFill>
                <a:schemeClr val="tx1">
                  <a:lumMod val="5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350">
                <a:cs typeface="Calibri" panose="020F0502020204030204" pitchFamily="34" charset="0"/>
              </a:endParaRPr>
            </a:p>
          </p:txBody>
        </p:sp>
        <p:grpSp>
          <p:nvGrpSpPr>
            <p:cNvPr id="9237" name="Group 10"/>
            <p:cNvGrpSpPr/>
            <p:nvPr/>
          </p:nvGrpSpPr>
          <p:grpSpPr bwMode="auto">
            <a:xfrm>
              <a:off x="531813" y="1295400"/>
              <a:ext cx="1677987" cy="2971800"/>
              <a:chOff x="4875530" y="1799576"/>
              <a:chExt cx="1314450" cy="2233823"/>
            </a:xfrm>
          </p:grpSpPr>
          <p:pic>
            <p:nvPicPr>
              <p:cNvPr id="9238" name="Picture 345" descr="shadow_1_m"/>
              <p:cNvPicPr>
                <a:picLocks noChangeAspect="1" noChangeArrowheads="1"/>
              </p:cNvPicPr>
              <p:nvPr/>
            </p:nvPicPr>
            <p:blipFill>
              <a:blip r:embed="rId3">
                <a:extLst>
                  <a:ext uri="{28A0092B-C50C-407E-A947-70E740481C1C}">
                    <a14:useLocalDpi xmlns:a14="http://schemas.microsoft.com/office/drawing/2010/main" val="0"/>
                  </a:ext>
                </a:extLst>
              </a:blip>
              <a:srcRect t="61411"/>
              <a:stretch>
                <a:fillRect/>
              </a:stretch>
            </p:blipFill>
            <p:spPr bwMode="gray">
              <a:xfrm rot="-2717892">
                <a:off x="4404384" y="2838135"/>
                <a:ext cx="2233823" cy="1567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9239" name="Group 8"/>
              <p:cNvGrpSpPr/>
              <p:nvPr/>
            </p:nvGrpSpPr>
            <p:grpSpPr bwMode="auto">
              <a:xfrm>
                <a:off x="4875530" y="2190750"/>
                <a:ext cx="1314450" cy="1314450"/>
                <a:chOff x="4921250" y="2190750"/>
                <a:chExt cx="1314450" cy="1314450"/>
              </a:xfrm>
            </p:grpSpPr>
            <p:sp>
              <p:nvSpPr>
                <p:cNvPr id="31" name="Right Triangle 30"/>
                <p:cNvSpPr/>
                <p:nvPr/>
              </p:nvSpPr>
              <p:spPr>
                <a:xfrm flipV="1">
                  <a:off x="4921250" y="2190019"/>
                  <a:ext cx="1314849" cy="1315222"/>
                </a:xfrm>
                <a:prstGeom prst="rtTriangle">
                  <a:avLst/>
                </a:prstGeom>
                <a:gradFill flip="none" rotWithShape="1">
                  <a:gsLst>
                    <a:gs pos="0">
                      <a:srgbClr val="37AA0F">
                        <a:shade val="30000"/>
                        <a:satMod val="115000"/>
                      </a:srgbClr>
                    </a:gs>
                    <a:gs pos="40000">
                      <a:srgbClr val="37AA0F">
                        <a:shade val="67500"/>
                        <a:satMod val="115000"/>
                        <a:lumMod val="100000"/>
                      </a:srgbClr>
                    </a:gs>
                    <a:gs pos="100000">
                      <a:srgbClr val="37AA0F">
                        <a:shade val="100000"/>
                        <a:satMod val="115000"/>
                        <a:lumMod val="80000"/>
                        <a:lumOff val="20000"/>
                      </a:srgb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350">
                    <a:cs typeface="Calibri" panose="020F0502020204030204" pitchFamily="34" charset="0"/>
                  </a:endParaRPr>
                </a:p>
              </p:txBody>
            </p:sp>
            <p:sp>
              <p:nvSpPr>
                <p:cNvPr id="32" name="Right Triangle 31"/>
                <p:cNvSpPr/>
                <p:nvPr/>
              </p:nvSpPr>
              <p:spPr>
                <a:xfrm rot="5400000" flipH="1" flipV="1">
                  <a:off x="6083215" y="2190194"/>
                  <a:ext cx="153060" cy="152709"/>
                </a:xfrm>
                <a:prstGeom prst="rtTriangle">
                  <a:avLst/>
                </a:prstGeom>
                <a:solidFill>
                  <a:srgbClr val="01542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350">
                    <a:cs typeface="Calibri" panose="020F0502020204030204" pitchFamily="34" charset="0"/>
                  </a:endParaRPr>
                </a:p>
              </p:txBody>
            </p:sp>
            <p:sp>
              <p:nvSpPr>
                <p:cNvPr id="33" name="Right Triangle 32"/>
                <p:cNvSpPr/>
                <p:nvPr/>
              </p:nvSpPr>
              <p:spPr>
                <a:xfrm rot="5400000" flipH="1" flipV="1">
                  <a:off x="4921074" y="3352356"/>
                  <a:ext cx="153060" cy="152709"/>
                </a:xfrm>
                <a:prstGeom prst="rtTriangle">
                  <a:avLst/>
                </a:prstGeom>
                <a:solidFill>
                  <a:srgbClr val="01542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350">
                    <a:cs typeface="Calibri" panose="020F0502020204030204" pitchFamily="34" charset="0"/>
                  </a:endParaRPr>
                </a:p>
              </p:txBody>
            </p:sp>
          </p:grpSp>
        </p:grpSp>
      </p:grpSp>
      <p:grpSp>
        <p:nvGrpSpPr>
          <p:cNvPr id="9221" name="Group 93"/>
          <p:cNvGrpSpPr/>
          <p:nvPr/>
        </p:nvGrpSpPr>
        <p:grpSpPr bwMode="auto">
          <a:xfrm>
            <a:off x="1295400" y="3017838"/>
            <a:ext cx="10972800" cy="990600"/>
            <a:chOff x="1296" y="1824"/>
            <a:chExt cx="3220" cy="432"/>
          </a:xfrm>
        </p:grpSpPr>
        <p:sp>
          <p:nvSpPr>
            <p:cNvPr id="9232" name="AutoShape 94"/>
            <p:cNvSpPr>
              <a:spLocks noChangeArrowheads="1"/>
            </p:cNvSpPr>
            <p:nvPr/>
          </p:nvSpPr>
          <p:spPr bwMode="gray">
            <a:xfrm>
              <a:off x="1536" y="1899"/>
              <a:ext cx="2736" cy="288"/>
            </a:xfrm>
            <a:prstGeom prst="roundRect">
              <a:avLst>
                <a:gd name="adj" fmla="val 16667"/>
              </a:avLst>
            </a:prstGeom>
            <a:solidFill>
              <a:schemeClr val="hlink"/>
            </a:solidFill>
            <a:ln w="12700" algn="ctr">
              <a:solidFill>
                <a:schemeClr val="bg1"/>
              </a:solidFill>
              <a:round/>
            </a:ln>
            <a:effectLst>
              <a:outerShdw dist="99190" dir="2388334" algn="ctr" rotWithShape="0">
                <a:srgbClr val="333333">
                  <a:alpha val="50000"/>
                </a:srgbClr>
              </a:outerShdw>
            </a:effectLst>
          </p:spPr>
          <p:txBody>
            <a:bodyPr wrap="none"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endParaRPr lang="en-US" altLang="en-US" sz="1800">
                <a:latin typeface="Arial" panose="020B0604020202020204" pitchFamily="34" charset="0"/>
              </a:endParaRPr>
            </a:p>
          </p:txBody>
        </p:sp>
        <p:sp>
          <p:nvSpPr>
            <p:cNvPr id="9233" name="AutoShape 95"/>
            <p:cNvSpPr>
              <a:spLocks noChangeArrowheads="1"/>
            </p:cNvSpPr>
            <p:nvPr/>
          </p:nvSpPr>
          <p:spPr bwMode="gray">
            <a:xfrm>
              <a:off x="1296" y="1824"/>
              <a:ext cx="432" cy="432"/>
            </a:xfrm>
            <a:prstGeom prst="diamond">
              <a:avLst/>
            </a:prstGeom>
            <a:solidFill>
              <a:schemeClr val="hlink"/>
            </a:solidFill>
            <a:ln w="25400" algn="ctr">
              <a:solidFill>
                <a:schemeClr val="bg1"/>
              </a:solidFill>
              <a:miter lim="800000"/>
            </a:ln>
            <a:effectLst>
              <a:outerShdw dist="63500" dir="2212194" algn="ctr" rotWithShape="0">
                <a:srgbClr val="333333">
                  <a:alpha val="50000"/>
                </a:srgbClr>
              </a:outerShdw>
            </a:effectLst>
          </p:spPr>
          <p:txBody>
            <a:bodyPr wrap="none"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endParaRPr lang="en-US" altLang="en-US" sz="1800">
                <a:latin typeface="Arial" panose="020B0604020202020204" pitchFamily="34" charset="0"/>
              </a:endParaRPr>
            </a:p>
          </p:txBody>
        </p:sp>
        <p:sp>
          <p:nvSpPr>
            <p:cNvPr id="9234" name="Text Box 96"/>
            <p:cNvSpPr txBox="1">
              <a:spLocks noChangeArrowheads="1"/>
            </p:cNvSpPr>
            <p:nvPr/>
          </p:nvSpPr>
          <p:spPr bwMode="gray">
            <a:xfrm>
              <a:off x="1675" y="1932"/>
              <a:ext cx="2841" cy="161"/>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buNone/>
              </a:pPr>
              <a:r>
                <a:rPr lang="it-IT" altLang="en-US" sz="2000" b="1" smtClean="0">
                  <a:solidFill>
                    <a:schemeClr val="bg1"/>
                  </a:solidFill>
                  <a:latin typeface="Times New Roman" panose="02020603050405020304" pitchFamily="18" charset="0"/>
                  <a:cs typeface="Times New Roman" panose="02020603050405020304" pitchFamily="18" charset="0"/>
                </a:rPr>
                <a:t> </a:t>
              </a:r>
              <a:r>
                <a:rPr lang="en-US" altLang="en-US" sz="2000" b="1" smtClean="0">
                  <a:solidFill>
                    <a:schemeClr val="bg1"/>
                  </a:solidFill>
                  <a:latin typeface="Times New Roman" panose="02020603050405020304" pitchFamily="18" charset="0"/>
                  <a:cs typeface="Times New Roman" panose="02020603050405020304" pitchFamily="18" charset="0"/>
                </a:rPr>
                <a:t> </a:t>
              </a:r>
              <a:r>
                <a:rPr lang="nl-NL" sz="2000" b="1">
                  <a:solidFill>
                    <a:schemeClr val="bg1"/>
                  </a:solidFill>
                  <a:latin typeface="Times New Roman" panose="02020603050405020304" pitchFamily="18" charset="0"/>
                  <a:cs typeface="Times New Roman" panose="02020603050405020304" pitchFamily="18" charset="0"/>
                </a:rPr>
                <a:t>NHỮNG THÀNH TỰU CỦA </a:t>
              </a:r>
              <a:r>
                <a:rPr lang="nl-NL" sz="2000" b="1" smtClean="0">
                  <a:solidFill>
                    <a:schemeClr val="bg1"/>
                  </a:solidFill>
                  <a:latin typeface="Times New Roman" panose="02020603050405020304" pitchFamily="18" charset="0"/>
                  <a:cs typeface="Times New Roman" panose="02020603050405020304" pitchFamily="18" charset="0"/>
                </a:rPr>
                <a:t>CMVN DƯỚI </a:t>
              </a:r>
              <a:r>
                <a:rPr lang="nl-NL" sz="2000" b="1">
                  <a:solidFill>
                    <a:schemeClr val="bg1"/>
                  </a:solidFill>
                  <a:latin typeface="Times New Roman" panose="02020603050405020304" pitchFamily="18" charset="0"/>
                  <a:cs typeface="Times New Roman" panose="02020603050405020304" pitchFamily="18" charset="0"/>
                </a:rPr>
                <a:t>SỰ LÃNH ĐẠO CỦA ĐẢNG</a:t>
              </a:r>
              <a:endParaRPr lang="en-US" sz="2000" b="1">
                <a:solidFill>
                  <a:schemeClr val="bg1"/>
                </a:solidFill>
                <a:latin typeface="Times New Roman" panose="02020603050405020304" pitchFamily="18" charset="0"/>
                <a:cs typeface="Times New Roman" panose="02020603050405020304" pitchFamily="18" charset="0"/>
              </a:endParaRPr>
            </a:p>
          </p:txBody>
        </p:sp>
        <p:sp>
          <p:nvSpPr>
            <p:cNvPr id="9235" name="Text Box 97"/>
            <p:cNvSpPr txBox="1">
              <a:spLocks noChangeArrowheads="1"/>
            </p:cNvSpPr>
            <p:nvPr/>
          </p:nvSpPr>
          <p:spPr bwMode="gray">
            <a:xfrm>
              <a:off x="1454" y="1886"/>
              <a:ext cx="103" cy="201"/>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92457" dir="9843276" algn="ctr" rotWithShape="0">
                      <a:schemeClr val="bg2"/>
                    </a:outerShdw>
                  </a:effectLst>
                </a14:hiddenEffects>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FontTx/>
                <a:buNone/>
              </a:pPr>
              <a:r>
                <a:rPr lang="en-US" altLang="en-US" sz="2400">
                  <a:solidFill>
                    <a:schemeClr val="bg1"/>
                  </a:solidFill>
                  <a:latin typeface="Arial" panose="020B0604020202020204" pitchFamily="34" charset="0"/>
                </a:rPr>
                <a:t>II</a:t>
              </a:r>
            </a:p>
          </p:txBody>
        </p:sp>
      </p:grpSp>
      <p:grpSp>
        <p:nvGrpSpPr>
          <p:cNvPr id="9222" name="Group 98"/>
          <p:cNvGrpSpPr/>
          <p:nvPr/>
        </p:nvGrpSpPr>
        <p:grpSpPr bwMode="auto">
          <a:xfrm>
            <a:off x="3601655" y="911899"/>
            <a:ext cx="4170745" cy="652602"/>
            <a:chOff x="1471" y="1886"/>
            <a:chExt cx="2820" cy="301"/>
          </a:xfrm>
        </p:grpSpPr>
        <p:sp>
          <p:nvSpPr>
            <p:cNvPr id="9228" name="AutoShape 99"/>
            <p:cNvSpPr>
              <a:spLocks noChangeArrowheads="1"/>
            </p:cNvSpPr>
            <p:nvPr/>
          </p:nvSpPr>
          <p:spPr bwMode="gray">
            <a:xfrm>
              <a:off x="1536" y="1899"/>
              <a:ext cx="2736" cy="288"/>
            </a:xfrm>
            <a:prstGeom prst="roundRect">
              <a:avLst>
                <a:gd name="adj" fmla="val 16667"/>
              </a:avLst>
            </a:prstGeom>
            <a:blipFill dpi="0" rotWithShape="1">
              <a:blip r:embed="rId4"/>
              <a:srcRect/>
              <a:tile tx="0" ty="0" sx="100000" sy="100000" flip="none" algn="tl"/>
            </a:blipFill>
            <a:ln w="12700" algn="ctr">
              <a:solidFill>
                <a:schemeClr val="bg1"/>
              </a:solidFill>
              <a:round/>
            </a:ln>
            <a:effectLst>
              <a:outerShdw dist="99190" dir="2388334" algn="ctr" rotWithShape="0">
                <a:srgbClr val="333333">
                  <a:alpha val="50000"/>
                </a:srgbClr>
              </a:outerShdw>
            </a:effectLst>
          </p:spPr>
          <p:txBody>
            <a:bodyPr wrap="none"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endParaRPr lang="en-US" altLang="en-US" sz="2700">
                <a:latin typeface="Arial" panose="020B0604020202020204" pitchFamily="34" charset="0"/>
              </a:endParaRPr>
            </a:p>
          </p:txBody>
        </p:sp>
        <p:sp>
          <p:nvSpPr>
            <p:cNvPr id="9230" name="Text Box 101"/>
            <p:cNvSpPr txBox="1">
              <a:spLocks noChangeArrowheads="1"/>
            </p:cNvSpPr>
            <p:nvPr/>
          </p:nvSpPr>
          <p:spPr bwMode="gray">
            <a:xfrm>
              <a:off x="1714" y="1945"/>
              <a:ext cx="2577" cy="213"/>
            </a:xfrm>
            <a:prstGeom prst="rect">
              <a:avLst/>
            </a:prstGeom>
            <a:noFill/>
            <a:ln>
              <a:noFill/>
            </a:ln>
            <a:effectLst/>
            <a:extLst>
              <a:ext uri="{909E8E84-426E-40DD-AFC4-6F175D3DCCD1}">
                <a14:hiddenFill xmlns:a14="http://schemas.microsoft.com/office/drawing/2010/main">
                  <a:solidFill>
                    <a:schemeClr val="folHlink"/>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FontTx/>
                <a:buNone/>
              </a:pPr>
              <a:r>
                <a:rPr lang="en-US" altLang="en-US" sz="1400" b="1">
                  <a:latin typeface="Arial" panose="020B0604020202020204" pitchFamily="34" charset="0"/>
                </a:rPr>
                <a:t> </a:t>
              </a:r>
              <a:r>
                <a:rPr lang="en-US" altLang="en-US" sz="2400" b="1">
                  <a:latin typeface="Times New Roman" panose="02020603050405020304" pitchFamily="18" charset="0"/>
                  <a:cs typeface="Times New Roman" panose="02020603050405020304" pitchFamily="18" charset="0"/>
                </a:rPr>
                <a:t> </a:t>
              </a:r>
              <a:r>
                <a:rPr lang="en-US" altLang="en-US" sz="2400" b="1" smtClean="0">
                  <a:latin typeface="Arial" panose="020B0604020202020204" pitchFamily="34" charset="0"/>
                </a:rPr>
                <a:t>NỘI DUNG</a:t>
              </a:r>
              <a:endParaRPr lang="en-US" altLang="en-US" sz="2400" b="1">
                <a:latin typeface="Arial" panose="020B0604020202020204" pitchFamily="34" charset="0"/>
              </a:endParaRPr>
            </a:p>
          </p:txBody>
        </p:sp>
        <p:sp>
          <p:nvSpPr>
            <p:cNvPr id="9231" name="Text Box 102"/>
            <p:cNvSpPr txBox="1">
              <a:spLocks noChangeArrowheads="1"/>
            </p:cNvSpPr>
            <p:nvPr/>
          </p:nvSpPr>
          <p:spPr bwMode="gray">
            <a:xfrm>
              <a:off x="1471" y="1886"/>
              <a:ext cx="66" cy="234"/>
            </a:xfrm>
            <a:prstGeom prst="rect">
              <a:avLst/>
            </a:prstGeom>
            <a:noFill/>
            <a:ln>
              <a:noFill/>
            </a:ln>
            <a:effectLst/>
            <a:extLst>
              <a:ext uri="{909E8E84-426E-40DD-AFC4-6F175D3DCCD1}">
                <a14:hiddenFill xmlns:a14="http://schemas.microsoft.com/office/drawing/2010/main">
                  <a:solidFill>
                    <a:schemeClr val="folHlink"/>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92457" dir="9843276" algn="ctr" rotWithShape="0">
                      <a:schemeClr val="bg2"/>
                    </a:outerShdw>
                  </a:effectLst>
                </a14:hiddenEffects>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FontTx/>
                <a:buNone/>
              </a:pPr>
              <a:endParaRPr lang="en-US" altLang="en-US" sz="2700">
                <a:solidFill>
                  <a:schemeClr val="bg1"/>
                </a:solidFill>
                <a:latin typeface="Arial" panose="020B0604020202020204" pitchFamily="34" charset="0"/>
              </a:endParaRPr>
            </a:p>
          </p:txBody>
        </p:sp>
      </p:grpSp>
      <p:grpSp>
        <p:nvGrpSpPr>
          <p:cNvPr id="9223" name="Group 93"/>
          <p:cNvGrpSpPr/>
          <p:nvPr/>
        </p:nvGrpSpPr>
        <p:grpSpPr bwMode="auto">
          <a:xfrm>
            <a:off x="1187450" y="1841501"/>
            <a:ext cx="10761348" cy="990600"/>
            <a:chOff x="1296" y="1824"/>
            <a:chExt cx="3136" cy="432"/>
          </a:xfrm>
        </p:grpSpPr>
        <p:sp>
          <p:nvSpPr>
            <p:cNvPr id="9224" name="AutoShape 94"/>
            <p:cNvSpPr>
              <a:spLocks noChangeArrowheads="1"/>
            </p:cNvSpPr>
            <p:nvPr/>
          </p:nvSpPr>
          <p:spPr bwMode="gray">
            <a:xfrm>
              <a:off x="1536" y="1899"/>
              <a:ext cx="2736" cy="288"/>
            </a:xfrm>
            <a:prstGeom prst="roundRect">
              <a:avLst>
                <a:gd name="adj" fmla="val 16667"/>
              </a:avLst>
            </a:prstGeom>
            <a:solidFill>
              <a:schemeClr val="hlink"/>
            </a:solidFill>
            <a:ln w="12700" algn="ctr">
              <a:solidFill>
                <a:schemeClr val="bg1"/>
              </a:solidFill>
              <a:round/>
            </a:ln>
            <a:effectLst>
              <a:outerShdw dist="99190" dir="2388334" algn="ctr" rotWithShape="0">
                <a:srgbClr val="333333">
                  <a:alpha val="50000"/>
                </a:srgbClr>
              </a:outerShdw>
            </a:effectLst>
          </p:spPr>
          <p:txBody>
            <a:bodyPr wrap="none"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endParaRPr lang="en-US" altLang="en-US" sz="1800">
                <a:latin typeface="Arial" panose="020B0604020202020204" pitchFamily="34" charset="0"/>
              </a:endParaRPr>
            </a:p>
          </p:txBody>
        </p:sp>
        <p:sp>
          <p:nvSpPr>
            <p:cNvPr id="9225" name="AutoShape 95"/>
            <p:cNvSpPr>
              <a:spLocks noChangeArrowheads="1"/>
            </p:cNvSpPr>
            <p:nvPr/>
          </p:nvSpPr>
          <p:spPr bwMode="gray">
            <a:xfrm>
              <a:off x="1296" y="1824"/>
              <a:ext cx="432" cy="432"/>
            </a:xfrm>
            <a:prstGeom prst="diamond">
              <a:avLst/>
            </a:prstGeom>
            <a:solidFill>
              <a:schemeClr val="hlink"/>
            </a:solidFill>
            <a:ln w="25400" algn="ctr">
              <a:solidFill>
                <a:schemeClr val="bg1"/>
              </a:solidFill>
              <a:miter lim="800000"/>
            </a:ln>
            <a:effectLst>
              <a:outerShdw dist="63500" dir="2212194" algn="ctr" rotWithShape="0">
                <a:srgbClr val="333333">
                  <a:alpha val="50000"/>
                </a:srgbClr>
              </a:outerShdw>
            </a:effectLst>
          </p:spPr>
          <p:txBody>
            <a:bodyPr wrap="none"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endParaRPr lang="en-US" altLang="en-US" sz="1800">
                <a:latin typeface="Arial" panose="020B0604020202020204" pitchFamily="34" charset="0"/>
              </a:endParaRPr>
            </a:p>
          </p:txBody>
        </p:sp>
        <p:sp>
          <p:nvSpPr>
            <p:cNvPr id="9226" name="Text Box 96"/>
            <p:cNvSpPr txBox="1">
              <a:spLocks noChangeArrowheads="1"/>
            </p:cNvSpPr>
            <p:nvPr/>
          </p:nvSpPr>
          <p:spPr bwMode="gray">
            <a:xfrm>
              <a:off x="1675" y="1917"/>
              <a:ext cx="2757" cy="201"/>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n-US" altLang="en-US" sz="2400" b="1">
                  <a:solidFill>
                    <a:schemeClr val="bg1"/>
                  </a:solidFill>
                  <a:latin typeface="Times New Roman" panose="02020603050405020304" pitchFamily="18" charset="0"/>
                  <a:cs typeface="Times New Roman" panose="02020603050405020304" pitchFamily="18" charset="0"/>
                </a:rPr>
                <a:t>  </a:t>
              </a:r>
              <a:r>
                <a:rPr lang="nl-NL" sz="2000" b="1">
                  <a:solidFill>
                    <a:schemeClr val="bg1"/>
                  </a:solidFill>
                  <a:latin typeface="Times New Roman" panose="02020603050405020304" pitchFamily="18" charset="0"/>
                  <a:cs typeface="Times New Roman" panose="02020603050405020304" pitchFamily="18" charset="0"/>
                </a:rPr>
                <a:t>SỰ RA ĐỜI VÀ LÃNH ĐẠO CỦA </a:t>
              </a:r>
              <a:r>
                <a:rPr lang="nl-NL" sz="2000" b="1" smtClean="0">
                  <a:solidFill>
                    <a:schemeClr val="bg1"/>
                  </a:solidFill>
                  <a:latin typeface="Times New Roman" panose="02020603050405020304" pitchFamily="18" charset="0"/>
                  <a:cs typeface="Times New Roman" panose="02020603050405020304" pitchFamily="18" charset="0"/>
                </a:rPr>
                <a:t>ĐCSVN  </a:t>
              </a:r>
              <a:r>
                <a:rPr lang="nl-NL" sz="2000" b="1">
                  <a:solidFill>
                    <a:schemeClr val="bg1"/>
                  </a:solidFill>
                  <a:latin typeface="Times New Roman" panose="02020603050405020304" pitchFamily="18" charset="0"/>
                  <a:cs typeface="Times New Roman" panose="02020603050405020304" pitchFamily="18" charset="0"/>
                </a:rPr>
                <a:t>ĐỐI VỚI CÁCH MẠNG </a:t>
              </a:r>
              <a:r>
                <a:rPr lang="nl-NL" sz="2000" b="1" smtClean="0">
                  <a:solidFill>
                    <a:schemeClr val="bg1"/>
                  </a:solidFill>
                  <a:latin typeface="Times New Roman" panose="02020603050405020304" pitchFamily="18" charset="0"/>
                  <a:cs typeface="Times New Roman" panose="02020603050405020304" pitchFamily="18" charset="0"/>
                </a:rPr>
                <a:t>VN</a:t>
              </a:r>
              <a:endParaRPr lang="en-US" altLang="en-US" sz="1800" b="1">
                <a:solidFill>
                  <a:schemeClr val="bg1"/>
                </a:solidFill>
                <a:latin typeface="Times New Roman" panose="02020603050405020304" pitchFamily="18" charset="0"/>
                <a:cs typeface="Times New Roman" panose="02020603050405020304" pitchFamily="18" charset="0"/>
              </a:endParaRPr>
            </a:p>
          </p:txBody>
        </p:sp>
        <p:sp>
          <p:nvSpPr>
            <p:cNvPr id="9227" name="Text Box 97"/>
            <p:cNvSpPr txBox="1">
              <a:spLocks noChangeArrowheads="1"/>
            </p:cNvSpPr>
            <p:nvPr/>
          </p:nvSpPr>
          <p:spPr bwMode="gray">
            <a:xfrm>
              <a:off x="1467" y="1886"/>
              <a:ext cx="78" cy="201"/>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92457" dir="9843276" algn="ctr" rotWithShape="0">
                      <a:schemeClr val="bg2"/>
                    </a:outerShdw>
                  </a:effectLst>
                </a14:hiddenEffects>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FontTx/>
                <a:buNone/>
              </a:pPr>
              <a:r>
                <a:rPr lang="en-US" altLang="en-US" sz="2400">
                  <a:solidFill>
                    <a:schemeClr val="bg1"/>
                  </a:solidFill>
                  <a:latin typeface="Arial" panose="020B0604020202020204" pitchFamily="34" charset="0"/>
                </a:rPr>
                <a:t>I</a:t>
              </a:r>
            </a:p>
          </p:txBody>
        </p:sp>
      </p:grpSp>
    </p:spTree>
  </p:cSld>
  <p:clrMapOvr>
    <a:masterClrMapping/>
  </p:clrMapOvr>
  <p:transition spd="slow">
    <p:circl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p:cNvSpPr>
            <a:spLocks noGrp="1"/>
          </p:cNvSpPr>
          <p:nvPr>
            <p:ph type="title"/>
          </p:nvPr>
        </p:nvSpPr>
        <p:spPr/>
        <p:txBody>
          <a:bodyPr/>
          <a:lstStyle/>
          <a:p>
            <a:r>
              <a:rPr lang="en-US" altLang="vi-VN" sz="2800" b="1" i="1" dirty="0" smtClean="0">
                <a:solidFill>
                  <a:srgbClr val="FF0000"/>
                </a:solidFill>
                <a:latin typeface="Times New Roman" panose="02020603050405020304" pitchFamily="18" charset="0"/>
                <a:cs typeface="Times New Roman" panose="02020603050405020304" pitchFamily="18" charset="0"/>
              </a:rPr>
              <a:t> </a:t>
            </a:r>
            <a:r>
              <a:rPr lang="nl-NL" altLang="vi-VN" sz="2400" b="1" i="1" dirty="0">
                <a:solidFill>
                  <a:srgbClr val="FF0000"/>
                </a:solidFill>
                <a:latin typeface="Times New Roman" panose="02020603050405020304" pitchFamily="18" charset="0"/>
                <a:cs typeface="Times New Roman" panose="02020603050405020304" pitchFamily="18" charset="0"/>
              </a:rPr>
              <a:t>I</a:t>
            </a:r>
            <a:r>
              <a:rPr lang="nl-NL" altLang="vi-VN" sz="2400" b="1" i="1" smtClean="0">
                <a:solidFill>
                  <a:srgbClr val="FF0000"/>
                </a:solidFill>
                <a:latin typeface="Times New Roman" panose="02020603050405020304" pitchFamily="18" charset="0"/>
                <a:cs typeface="Times New Roman" panose="02020603050405020304" pitchFamily="18" charset="0"/>
              </a:rPr>
              <a:t>. SỰ RA ĐỜI VÀ LÃNH ĐẠO CỦA ĐẢNG CỘNG SẢN VIỆT NAM ĐỐI VỚI CÁCH MẠNG VIỆT NAM</a:t>
            </a:r>
            <a:endParaRPr lang="en-US" altLang="vi-VN" sz="2400" i="1" dirty="0" smtClean="0">
              <a:solidFill>
                <a:srgbClr val="FF0000"/>
              </a:solidFill>
              <a:latin typeface="Times New Roman" panose="02020603050405020304" pitchFamily="18" charset="0"/>
              <a:cs typeface="Times New Roman" panose="02020603050405020304" pitchFamily="18" charset="0"/>
            </a:endParaRPr>
          </a:p>
        </p:txBody>
      </p:sp>
      <p:sp>
        <p:nvSpPr>
          <p:cNvPr id="17411" name="Content Placeholder 2"/>
          <p:cNvSpPr>
            <a:spLocks noGrp="1"/>
          </p:cNvSpPr>
          <p:nvPr>
            <p:ph idx="1"/>
          </p:nvPr>
        </p:nvSpPr>
        <p:spPr/>
        <p:txBody>
          <a:bodyPr/>
          <a:lstStyle/>
          <a:p>
            <a:pPr marL="0" indent="0">
              <a:buFont typeface="Arial" panose="020B0604020202020204" pitchFamily="34" charset="0"/>
              <a:buNone/>
            </a:pPr>
            <a:r>
              <a:rPr lang="nl-NL" altLang="vi-VN" sz="2800" b="1" i="1" dirty="0" smtClean="0">
                <a:solidFill>
                  <a:srgbClr val="0000FF"/>
                </a:solidFill>
                <a:latin typeface="Times New Roman" panose="02020603050405020304" pitchFamily="18" charset="0"/>
                <a:cs typeface="Times New Roman" panose="02020603050405020304" pitchFamily="18" charset="0"/>
              </a:rPr>
              <a:t>1. Sự ra đời của Đảng Cộng sản Việt Nam</a:t>
            </a:r>
            <a:endParaRPr lang="en-US" altLang="vi-VN" sz="2800" dirty="0" smtClean="0">
              <a:solidFill>
                <a:srgbClr val="0000FF"/>
              </a:solidFill>
              <a:latin typeface="Times New Roman" panose="02020603050405020304" pitchFamily="18" charset="0"/>
              <a:cs typeface="Times New Roman" panose="02020603050405020304" pitchFamily="18" charset="0"/>
            </a:endParaRPr>
          </a:p>
          <a:p>
            <a:pPr marL="0" indent="0">
              <a:buFont typeface="Arial" panose="020B0604020202020204" pitchFamily="34" charset="0"/>
              <a:buNone/>
            </a:pPr>
            <a:r>
              <a:rPr lang="en-US" altLang="vi-VN" sz="2800" i="1" dirty="0" smtClean="0">
                <a:solidFill>
                  <a:srgbClr val="0000FF"/>
                </a:solidFill>
                <a:latin typeface="Times New Roman" panose="02020603050405020304" pitchFamily="18" charset="0"/>
                <a:cs typeface="Times New Roman" panose="02020603050405020304" pitchFamily="18" charset="0"/>
              </a:rPr>
              <a:t>a/ </a:t>
            </a:r>
            <a:r>
              <a:rPr lang="en-US" altLang="vi-VN" sz="2800" i="1" dirty="0" err="1" smtClean="0">
                <a:solidFill>
                  <a:srgbClr val="0000FF"/>
                </a:solidFill>
                <a:latin typeface="Times New Roman" panose="02020603050405020304" pitchFamily="18" charset="0"/>
                <a:cs typeface="Times New Roman" panose="02020603050405020304" pitchFamily="18" charset="0"/>
              </a:rPr>
              <a:t>Tình</a:t>
            </a:r>
            <a:r>
              <a:rPr lang="en-US" altLang="vi-VN" sz="2800" i="1" dirty="0" smtClean="0">
                <a:solidFill>
                  <a:srgbClr val="0000FF"/>
                </a:solidFill>
                <a:latin typeface="Times New Roman" panose="02020603050405020304" pitchFamily="18" charset="0"/>
                <a:cs typeface="Times New Roman" panose="02020603050405020304" pitchFamily="18" charset="0"/>
              </a:rPr>
              <a:t> </a:t>
            </a:r>
            <a:r>
              <a:rPr lang="en-US" altLang="vi-VN" sz="2800" i="1" dirty="0" err="1" smtClean="0">
                <a:solidFill>
                  <a:srgbClr val="0000FF"/>
                </a:solidFill>
                <a:latin typeface="Times New Roman" panose="02020603050405020304" pitchFamily="18" charset="0"/>
                <a:cs typeface="Times New Roman" panose="02020603050405020304" pitchFamily="18" charset="0"/>
              </a:rPr>
              <a:t>hình</a:t>
            </a:r>
            <a:r>
              <a:rPr lang="en-US" altLang="vi-VN" sz="2800" i="1" dirty="0" smtClean="0">
                <a:solidFill>
                  <a:srgbClr val="0000FF"/>
                </a:solidFill>
                <a:latin typeface="Times New Roman" panose="02020603050405020304" pitchFamily="18" charset="0"/>
                <a:cs typeface="Times New Roman" panose="02020603050405020304" pitchFamily="18" charset="0"/>
              </a:rPr>
              <a:t> </a:t>
            </a:r>
            <a:r>
              <a:rPr lang="en-US" altLang="vi-VN" sz="2800" i="1" dirty="0" err="1" smtClean="0">
                <a:solidFill>
                  <a:srgbClr val="0000FF"/>
                </a:solidFill>
                <a:latin typeface="Times New Roman" panose="02020603050405020304" pitchFamily="18" charset="0"/>
                <a:cs typeface="Times New Roman" panose="02020603050405020304" pitchFamily="18" charset="0"/>
              </a:rPr>
              <a:t>thế</a:t>
            </a:r>
            <a:r>
              <a:rPr lang="en-US" altLang="vi-VN" sz="2800" i="1" dirty="0" smtClean="0">
                <a:solidFill>
                  <a:srgbClr val="0000FF"/>
                </a:solidFill>
                <a:latin typeface="Times New Roman" panose="02020603050405020304" pitchFamily="18" charset="0"/>
                <a:cs typeface="Times New Roman" panose="02020603050405020304" pitchFamily="18" charset="0"/>
              </a:rPr>
              <a:t> </a:t>
            </a:r>
            <a:r>
              <a:rPr lang="en-US" altLang="vi-VN" sz="2800" i="1" dirty="0" err="1" smtClean="0">
                <a:solidFill>
                  <a:srgbClr val="0000FF"/>
                </a:solidFill>
                <a:latin typeface="Times New Roman" panose="02020603050405020304" pitchFamily="18" charset="0"/>
                <a:cs typeface="Times New Roman" panose="02020603050405020304" pitchFamily="18" charset="0"/>
              </a:rPr>
              <a:t>giới</a:t>
            </a:r>
            <a:r>
              <a:rPr lang="en-US" altLang="vi-VN" sz="2800" i="1" dirty="0" smtClean="0">
                <a:solidFill>
                  <a:srgbClr val="0000FF"/>
                </a:solidFill>
                <a:latin typeface="Times New Roman" panose="02020603050405020304" pitchFamily="18" charset="0"/>
                <a:cs typeface="Times New Roman" panose="02020603050405020304" pitchFamily="18" charset="0"/>
              </a:rPr>
              <a:t> </a:t>
            </a:r>
            <a:r>
              <a:rPr lang="en-US" altLang="vi-VN" sz="2800" i="1" dirty="0" err="1" smtClean="0">
                <a:solidFill>
                  <a:srgbClr val="0000FF"/>
                </a:solidFill>
                <a:latin typeface="Times New Roman" panose="02020603050405020304" pitchFamily="18" charset="0"/>
                <a:cs typeface="Times New Roman" panose="02020603050405020304" pitchFamily="18" charset="0"/>
              </a:rPr>
              <a:t>và</a:t>
            </a:r>
            <a:r>
              <a:rPr lang="nl-NL" altLang="vi-VN" sz="2800" i="1" dirty="0" smtClean="0">
                <a:solidFill>
                  <a:srgbClr val="0000FF"/>
                </a:solidFill>
                <a:latin typeface="Times New Roman" panose="02020603050405020304" pitchFamily="18" charset="0"/>
                <a:cs typeface="Times New Roman" panose="02020603050405020304" pitchFamily="18" charset="0"/>
              </a:rPr>
              <a:t> Việt Nam cuối thế kỷ XIX, đầu thế kỷ XX</a:t>
            </a:r>
            <a:endParaRPr lang="en-US" altLang="vi-VN" sz="2800" dirty="0" smtClean="0">
              <a:solidFill>
                <a:srgbClr val="0000FF"/>
              </a:solidFill>
              <a:latin typeface="Times New Roman" panose="02020603050405020304" pitchFamily="18" charset="0"/>
              <a:cs typeface="Times New Roman" panose="02020603050405020304" pitchFamily="18" charset="0"/>
            </a:endParaRPr>
          </a:p>
          <a:p>
            <a:pPr marL="0" indent="0">
              <a:buFont typeface="Arial" panose="020B0604020202020204" pitchFamily="34" charset="0"/>
              <a:buNone/>
            </a:pPr>
            <a:r>
              <a:rPr lang="en-US" altLang="vi-VN" sz="2800" b="1" smtClean="0">
                <a:latin typeface="Times New Roman" panose="02020603050405020304" pitchFamily="18" charset="0"/>
                <a:cs typeface="Times New Roman" panose="02020603050405020304" pitchFamily="18" charset="0"/>
              </a:rPr>
              <a:t>	Tình </a:t>
            </a:r>
            <a:r>
              <a:rPr lang="en-US" altLang="vi-VN" sz="2800" b="1" dirty="0" err="1" smtClean="0">
                <a:latin typeface="Times New Roman" panose="02020603050405020304" pitchFamily="18" charset="0"/>
                <a:cs typeface="Times New Roman" panose="02020603050405020304" pitchFamily="18" charset="0"/>
              </a:rPr>
              <a:t>hình</a:t>
            </a:r>
            <a:r>
              <a:rPr lang="en-US" altLang="vi-VN" sz="2800" b="1" dirty="0" smtClean="0">
                <a:latin typeface="Times New Roman" panose="02020603050405020304" pitchFamily="18" charset="0"/>
                <a:cs typeface="Times New Roman" panose="02020603050405020304" pitchFamily="18" charset="0"/>
              </a:rPr>
              <a:t> </a:t>
            </a:r>
            <a:r>
              <a:rPr lang="en-US" altLang="vi-VN" sz="2800" b="1" dirty="0" err="1" smtClean="0">
                <a:latin typeface="Times New Roman" panose="02020603050405020304" pitchFamily="18" charset="0"/>
                <a:cs typeface="Times New Roman" panose="02020603050405020304" pitchFamily="18" charset="0"/>
              </a:rPr>
              <a:t>thế</a:t>
            </a:r>
            <a:r>
              <a:rPr lang="en-US" altLang="vi-VN" sz="2800" b="1" dirty="0" smtClean="0">
                <a:latin typeface="Times New Roman" panose="02020603050405020304" pitchFamily="18" charset="0"/>
                <a:cs typeface="Times New Roman" panose="02020603050405020304" pitchFamily="18" charset="0"/>
              </a:rPr>
              <a:t> </a:t>
            </a:r>
            <a:r>
              <a:rPr lang="en-US" altLang="vi-VN" sz="2800" b="1" dirty="0" err="1" smtClean="0">
                <a:latin typeface="Times New Roman" panose="02020603050405020304" pitchFamily="18" charset="0"/>
                <a:cs typeface="Times New Roman" panose="02020603050405020304" pitchFamily="18" charset="0"/>
              </a:rPr>
              <a:t>giới</a:t>
            </a:r>
            <a:endParaRPr lang="en-US" altLang="vi-VN" sz="2800" dirty="0" smtClean="0">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extBox 4"/>
          <p:cNvSpPr txBox="1">
            <a:spLocks noChangeArrowheads="1"/>
          </p:cNvSpPr>
          <p:nvPr/>
        </p:nvSpPr>
        <p:spPr bwMode="auto">
          <a:xfrm>
            <a:off x="809625" y="-153961"/>
            <a:ext cx="10296525" cy="14588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lnSpc>
                <a:spcPct val="90000"/>
              </a:lnSpc>
              <a:spcBef>
                <a:spcPts val="1000"/>
              </a:spcBef>
              <a:buFontTx/>
              <a:buNone/>
            </a:pPr>
            <a:endParaRPr lang="en-US" altLang="en-US" sz="2400" b="1">
              <a:solidFill>
                <a:srgbClr val="0000FF"/>
              </a:solidFill>
              <a:latin typeface="Times New Roman" panose="02020603050405020304" pitchFamily="18" charset="0"/>
              <a:cs typeface="Times New Roman" panose="02020603050405020304" pitchFamily="18" charset="0"/>
            </a:endParaRPr>
          </a:p>
          <a:p>
            <a:pPr marL="0" indent="0">
              <a:buFont typeface="Arial" panose="020B0604020202020204" pitchFamily="34" charset="0"/>
              <a:buNone/>
            </a:pPr>
            <a:r>
              <a:rPr lang="nl-NL" altLang="vi-VN" sz="2800" b="1" i="1">
                <a:solidFill>
                  <a:srgbClr val="0000FF"/>
                </a:solidFill>
                <a:latin typeface="Times New Roman" panose="02020603050405020304" pitchFamily="18" charset="0"/>
                <a:cs typeface="Times New Roman" panose="02020603050405020304" pitchFamily="18" charset="0"/>
              </a:rPr>
              <a:t>1. Sự ra đời của Đảng Cộng sản Việt Nam</a:t>
            </a:r>
            <a:endParaRPr lang="en-US" altLang="vi-VN" sz="2800">
              <a:solidFill>
                <a:srgbClr val="0000FF"/>
              </a:solidFill>
              <a:latin typeface="Times New Roman" panose="02020603050405020304" pitchFamily="18" charset="0"/>
              <a:cs typeface="Times New Roman" panose="02020603050405020304" pitchFamily="18" charset="0"/>
            </a:endParaRPr>
          </a:p>
          <a:p>
            <a:pPr marL="0" indent="0">
              <a:buFont typeface="Arial" panose="020B0604020202020204" pitchFamily="34" charset="0"/>
              <a:buNone/>
            </a:pPr>
            <a:r>
              <a:rPr lang="en-US" altLang="vi-VN" sz="2800" i="1">
                <a:solidFill>
                  <a:srgbClr val="0000FF"/>
                </a:solidFill>
                <a:latin typeface="Times New Roman" panose="02020603050405020304" pitchFamily="18" charset="0"/>
                <a:cs typeface="Times New Roman" panose="02020603050405020304" pitchFamily="18" charset="0"/>
              </a:rPr>
              <a:t>a/ Tình hình thế giới và</a:t>
            </a:r>
            <a:r>
              <a:rPr lang="nl-NL" altLang="vi-VN" sz="2800" i="1">
                <a:solidFill>
                  <a:srgbClr val="0000FF"/>
                </a:solidFill>
                <a:latin typeface="Times New Roman" panose="02020603050405020304" pitchFamily="18" charset="0"/>
                <a:cs typeface="Times New Roman" panose="02020603050405020304" pitchFamily="18" charset="0"/>
              </a:rPr>
              <a:t> Việt Nam cuối thế kỷ XIX, đầu thế kỷ XX</a:t>
            </a:r>
            <a:endParaRPr lang="en-US" altLang="vi-VN" sz="2800" dirty="0">
              <a:solidFill>
                <a:srgbClr val="0000FF"/>
              </a:solidFill>
              <a:latin typeface="Times New Roman" panose="02020603050405020304" pitchFamily="18" charset="0"/>
              <a:cs typeface="Times New Roman" panose="02020603050405020304" pitchFamily="18" charset="0"/>
            </a:endParaRPr>
          </a:p>
        </p:txBody>
      </p:sp>
      <p:sp>
        <p:nvSpPr>
          <p:cNvPr id="2" name="Freeform 1"/>
          <p:cNvSpPr/>
          <p:nvPr/>
        </p:nvSpPr>
        <p:spPr>
          <a:xfrm>
            <a:off x="392112" y="1397000"/>
            <a:ext cx="5018087" cy="2413000"/>
          </a:xfrm>
          <a:custGeom>
            <a:avLst/>
            <a:gdLst>
              <a:gd name="connsiteX0" fmla="*/ 260350 w 2209800"/>
              <a:gd name="connsiteY0" fmla="*/ 1104900 h 1104900"/>
              <a:gd name="connsiteX1" fmla="*/ 1797050 w 2209800"/>
              <a:gd name="connsiteY1" fmla="*/ 1104900 h 1104900"/>
              <a:gd name="connsiteX2" fmla="*/ 2209800 w 2209800"/>
              <a:gd name="connsiteY2" fmla="*/ 590550 h 1104900"/>
              <a:gd name="connsiteX3" fmla="*/ 2012950 w 2209800"/>
              <a:gd name="connsiteY3" fmla="*/ 0 h 1104900"/>
              <a:gd name="connsiteX4" fmla="*/ 1936750 w 2209800"/>
              <a:gd name="connsiteY4" fmla="*/ 38100 h 1104900"/>
              <a:gd name="connsiteX5" fmla="*/ 1409700 w 2209800"/>
              <a:gd name="connsiteY5" fmla="*/ 107950 h 1104900"/>
              <a:gd name="connsiteX6" fmla="*/ 685800 w 2209800"/>
              <a:gd name="connsiteY6" fmla="*/ 254000 h 1104900"/>
              <a:gd name="connsiteX7" fmla="*/ 0 w 2209800"/>
              <a:gd name="connsiteY7" fmla="*/ 704850 h 1104900"/>
              <a:gd name="connsiteX8" fmla="*/ 260350 w 2209800"/>
              <a:gd name="connsiteY8" fmla="*/ 1104900 h 1104900"/>
              <a:gd name="connsiteX0-1" fmla="*/ 260350 w 2209800"/>
              <a:gd name="connsiteY0-2" fmla="*/ 1104900 h 1104900"/>
              <a:gd name="connsiteX1-3" fmla="*/ 1797050 w 2209800"/>
              <a:gd name="connsiteY1-4" fmla="*/ 1104900 h 1104900"/>
              <a:gd name="connsiteX2-5" fmla="*/ 2209800 w 2209800"/>
              <a:gd name="connsiteY2-6" fmla="*/ 590550 h 1104900"/>
              <a:gd name="connsiteX3-7" fmla="*/ 2012950 w 2209800"/>
              <a:gd name="connsiteY3-8" fmla="*/ 0 h 1104900"/>
              <a:gd name="connsiteX4-9" fmla="*/ 1409700 w 2209800"/>
              <a:gd name="connsiteY4-10" fmla="*/ 107950 h 1104900"/>
              <a:gd name="connsiteX5-11" fmla="*/ 685800 w 2209800"/>
              <a:gd name="connsiteY5-12" fmla="*/ 254000 h 1104900"/>
              <a:gd name="connsiteX6-13" fmla="*/ 0 w 2209800"/>
              <a:gd name="connsiteY6-14" fmla="*/ 704850 h 1104900"/>
              <a:gd name="connsiteX7-15" fmla="*/ 260350 w 2209800"/>
              <a:gd name="connsiteY7-16" fmla="*/ 1104900 h 1104900"/>
              <a:gd name="connsiteX0-17" fmla="*/ 260350 w 2209800"/>
              <a:gd name="connsiteY0-18" fmla="*/ 1104900 h 1104900"/>
              <a:gd name="connsiteX1-19" fmla="*/ 1797050 w 2209800"/>
              <a:gd name="connsiteY1-20" fmla="*/ 1104900 h 1104900"/>
              <a:gd name="connsiteX2-21" fmla="*/ 2209800 w 2209800"/>
              <a:gd name="connsiteY2-22" fmla="*/ 590550 h 1104900"/>
              <a:gd name="connsiteX3-23" fmla="*/ 2012950 w 2209800"/>
              <a:gd name="connsiteY3-24" fmla="*/ 0 h 1104900"/>
              <a:gd name="connsiteX4-25" fmla="*/ 1426369 w 2209800"/>
              <a:gd name="connsiteY4-26" fmla="*/ 91281 h 1104900"/>
              <a:gd name="connsiteX5-27" fmla="*/ 685800 w 2209800"/>
              <a:gd name="connsiteY5-28" fmla="*/ 254000 h 1104900"/>
              <a:gd name="connsiteX6-29" fmla="*/ 0 w 2209800"/>
              <a:gd name="connsiteY6-30" fmla="*/ 704850 h 1104900"/>
              <a:gd name="connsiteX7-31" fmla="*/ 260350 w 2209800"/>
              <a:gd name="connsiteY7-32" fmla="*/ 1104900 h 1104900"/>
              <a:gd name="connsiteX0-33" fmla="*/ 260350 w 2209800"/>
              <a:gd name="connsiteY0-34" fmla="*/ 1149945 h 1149945"/>
              <a:gd name="connsiteX1-35" fmla="*/ 1797050 w 2209800"/>
              <a:gd name="connsiteY1-36" fmla="*/ 1149945 h 1149945"/>
              <a:gd name="connsiteX2-37" fmla="*/ 2209800 w 2209800"/>
              <a:gd name="connsiteY2-38" fmla="*/ 635595 h 1149945"/>
              <a:gd name="connsiteX3-39" fmla="*/ 2012950 w 2209800"/>
              <a:gd name="connsiteY3-40" fmla="*/ 45045 h 1149945"/>
              <a:gd name="connsiteX4-41" fmla="*/ 1426369 w 2209800"/>
              <a:gd name="connsiteY4-42" fmla="*/ 136326 h 1149945"/>
              <a:gd name="connsiteX5-43" fmla="*/ 685800 w 2209800"/>
              <a:gd name="connsiteY5-44" fmla="*/ 299045 h 1149945"/>
              <a:gd name="connsiteX6-45" fmla="*/ 0 w 2209800"/>
              <a:gd name="connsiteY6-46" fmla="*/ 749895 h 1149945"/>
              <a:gd name="connsiteX7-47" fmla="*/ 260350 w 2209800"/>
              <a:gd name="connsiteY7-48" fmla="*/ 1149945 h 1149945"/>
              <a:gd name="connsiteX0-49" fmla="*/ 260350 w 2209800"/>
              <a:gd name="connsiteY0-50" fmla="*/ 1151694 h 1151694"/>
              <a:gd name="connsiteX1-51" fmla="*/ 1797050 w 2209800"/>
              <a:gd name="connsiteY1-52" fmla="*/ 1151694 h 1151694"/>
              <a:gd name="connsiteX2-53" fmla="*/ 2209800 w 2209800"/>
              <a:gd name="connsiteY2-54" fmla="*/ 637344 h 1151694"/>
              <a:gd name="connsiteX3-55" fmla="*/ 2022475 w 2209800"/>
              <a:gd name="connsiteY3-56" fmla="*/ 42032 h 1151694"/>
              <a:gd name="connsiteX4-57" fmla="*/ 1426369 w 2209800"/>
              <a:gd name="connsiteY4-58" fmla="*/ 138075 h 1151694"/>
              <a:gd name="connsiteX5-59" fmla="*/ 685800 w 2209800"/>
              <a:gd name="connsiteY5-60" fmla="*/ 300794 h 1151694"/>
              <a:gd name="connsiteX6-61" fmla="*/ 0 w 2209800"/>
              <a:gd name="connsiteY6-62" fmla="*/ 751644 h 1151694"/>
              <a:gd name="connsiteX7-63" fmla="*/ 260350 w 2209800"/>
              <a:gd name="connsiteY7-64" fmla="*/ 1151694 h 1151694"/>
              <a:gd name="connsiteX0-65" fmla="*/ 260350 w 2209800"/>
              <a:gd name="connsiteY0-66" fmla="*/ 1205145 h 1205145"/>
              <a:gd name="connsiteX1-67" fmla="*/ 1797050 w 2209800"/>
              <a:gd name="connsiteY1-68" fmla="*/ 1205145 h 1205145"/>
              <a:gd name="connsiteX2-69" fmla="*/ 2209800 w 2209800"/>
              <a:gd name="connsiteY2-70" fmla="*/ 690795 h 1205145"/>
              <a:gd name="connsiteX3-71" fmla="*/ 2022475 w 2209800"/>
              <a:gd name="connsiteY3-72" fmla="*/ 95483 h 1205145"/>
              <a:gd name="connsiteX4-73" fmla="*/ 1426369 w 2209800"/>
              <a:gd name="connsiteY4-74" fmla="*/ 191526 h 1205145"/>
              <a:gd name="connsiteX5-75" fmla="*/ 685800 w 2209800"/>
              <a:gd name="connsiteY5-76" fmla="*/ 354245 h 1205145"/>
              <a:gd name="connsiteX6-77" fmla="*/ 0 w 2209800"/>
              <a:gd name="connsiteY6-78" fmla="*/ 805095 h 1205145"/>
              <a:gd name="connsiteX7-79" fmla="*/ 260350 w 2209800"/>
              <a:gd name="connsiteY7-80" fmla="*/ 1205145 h 1205145"/>
              <a:gd name="connsiteX0-81" fmla="*/ 260350 w 2209800"/>
              <a:gd name="connsiteY0-82" fmla="*/ 1205145 h 1205145"/>
              <a:gd name="connsiteX1-83" fmla="*/ 1797050 w 2209800"/>
              <a:gd name="connsiteY1-84" fmla="*/ 1205145 h 1205145"/>
              <a:gd name="connsiteX2-85" fmla="*/ 2209800 w 2209800"/>
              <a:gd name="connsiteY2-86" fmla="*/ 690795 h 1205145"/>
              <a:gd name="connsiteX3-87" fmla="*/ 2022475 w 2209800"/>
              <a:gd name="connsiteY3-88" fmla="*/ 95483 h 1205145"/>
              <a:gd name="connsiteX4-89" fmla="*/ 1426369 w 2209800"/>
              <a:gd name="connsiteY4-90" fmla="*/ 191526 h 1205145"/>
              <a:gd name="connsiteX5-91" fmla="*/ 685800 w 2209800"/>
              <a:gd name="connsiteY5-92" fmla="*/ 354245 h 1205145"/>
              <a:gd name="connsiteX6-93" fmla="*/ 0 w 2209800"/>
              <a:gd name="connsiteY6-94" fmla="*/ 805095 h 1205145"/>
              <a:gd name="connsiteX7-95" fmla="*/ 260350 w 2209800"/>
              <a:gd name="connsiteY7-96" fmla="*/ 1205145 h 1205145"/>
              <a:gd name="connsiteX0-97" fmla="*/ 260350 w 2216944"/>
              <a:gd name="connsiteY0-98" fmla="*/ 1205145 h 1205145"/>
              <a:gd name="connsiteX1-99" fmla="*/ 1797050 w 2216944"/>
              <a:gd name="connsiteY1-100" fmla="*/ 1205145 h 1205145"/>
              <a:gd name="connsiteX2-101" fmla="*/ 2216944 w 2216944"/>
              <a:gd name="connsiteY2-102" fmla="*/ 705083 h 1205145"/>
              <a:gd name="connsiteX3-103" fmla="*/ 2022475 w 2216944"/>
              <a:gd name="connsiteY3-104" fmla="*/ 95483 h 1205145"/>
              <a:gd name="connsiteX4-105" fmla="*/ 1426369 w 2216944"/>
              <a:gd name="connsiteY4-106" fmla="*/ 191526 h 1205145"/>
              <a:gd name="connsiteX5-107" fmla="*/ 685800 w 2216944"/>
              <a:gd name="connsiteY5-108" fmla="*/ 354245 h 1205145"/>
              <a:gd name="connsiteX6-109" fmla="*/ 0 w 2216944"/>
              <a:gd name="connsiteY6-110" fmla="*/ 805095 h 1205145"/>
              <a:gd name="connsiteX7-111" fmla="*/ 260350 w 2216944"/>
              <a:gd name="connsiteY7-112" fmla="*/ 1205145 h 1205145"/>
              <a:gd name="connsiteX0-113" fmla="*/ 260350 w 2227794"/>
              <a:gd name="connsiteY0-114" fmla="*/ 1205145 h 1205145"/>
              <a:gd name="connsiteX1-115" fmla="*/ 1797050 w 2227794"/>
              <a:gd name="connsiteY1-116" fmla="*/ 1205145 h 1205145"/>
              <a:gd name="connsiteX2-117" fmla="*/ 2216944 w 2227794"/>
              <a:gd name="connsiteY2-118" fmla="*/ 705083 h 1205145"/>
              <a:gd name="connsiteX3-119" fmla="*/ 2022475 w 2227794"/>
              <a:gd name="connsiteY3-120" fmla="*/ 95483 h 1205145"/>
              <a:gd name="connsiteX4-121" fmla="*/ 1426369 w 2227794"/>
              <a:gd name="connsiteY4-122" fmla="*/ 191526 h 1205145"/>
              <a:gd name="connsiteX5-123" fmla="*/ 685800 w 2227794"/>
              <a:gd name="connsiteY5-124" fmla="*/ 354245 h 1205145"/>
              <a:gd name="connsiteX6-125" fmla="*/ 0 w 2227794"/>
              <a:gd name="connsiteY6-126" fmla="*/ 805095 h 1205145"/>
              <a:gd name="connsiteX7-127" fmla="*/ 260350 w 2227794"/>
              <a:gd name="connsiteY7-128" fmla="*/ 1205145 h 1205145"/>
              <a:gd name="connsiteX0-129" fmla="*/ 260350 w 2227794"/>
              <a:gd name="connsiteY0-130" fmla="*/ 1205145 h 1205145"/>
              <a:gd name="connsiteX1-131" fmla="*/ 1797050 w 2227794"/>
              <a:gd name="connsiteY1-132" fmla="*/ 1205145 h 1205145"/>
              <a:gd name="connsiteX2-133" fmla="*/ 2216944 w 2227794"/>
              <a:gd name="connsiteY2-134" fmla="*/ 705083 h 1205145"/>
              <a:gd name="connsiteX3-135" fmla="*/ 2022475 w 2227794"/>
              <a:gd name="connsiteY3-136" fmla="*/ 95483 h 1205145"/>
              <a:gd name="connsiteX4-137" fmla="*/ 1426369 w 2227794"/>
              <a:gd name="connsiteY4-138" fmla="*/ 191526 h 1205145"/>
              <a:gd name="connsiteX5-139" fmla="*/ 685800 w 2227794"/>
              <a:gd name="connsiteY5-140" fmla="*/ 354245 h 1205145"/>
              <a:gd name="connsiteX6-141" fmla="*/ 0 w 2227794"/>
              <a:gd name="connsiteY6-142" fmla="*/ 805095 h 1205145"/>
              <a:gd name="connsiteX7-143" fmla="*/ 260350 w 2227794"/>
              <a:gd name="connsiteY7-144" fmla="*/ 1205145 h 1205145"/>
              <a:gd name="connsiteX0-145" fmla="*/ 260350 w 2227794"/>
              <a:gd name="connsiteY0-146" fmla="*/ 1205145 h 1205145"/>
              <a:gd name="connsiteX1-147" fmla="*/ 1799431 w 2227794"/>
              <a:gd name="connsiteY1-148" fmla="*/ 1164664 h 1205145"/>
              <a:gd name="connsiteX2-149" fmla="*/ 2216944 w 2227794"/>
              <a:gd name="connsiteY2-150" fmla="*/ 705083 h 1205145"/>
              <a:gd name="connsiteX3-151" fmla="*/ 2022475 w 2227794"/>
              <a:gd name="connsiteY3-152" fmla="*/ 95483 h 1205145"/>
              <a:gd name="connsiteX4-153" fmla="*/ 1426369 w 2227794"/>
              <a:gd name="connsiteY4-154" fmla="*/ 191526 h 1205145"/>
              <a:gd name="connsiteX5-155" fmla="*/ 685800 w 2227794"/>
              <a:gd name="connsiteY5-156" fmla="*/ 354245 h 1205145"/>
              <a:gd name="connsiteX6-157" fmla="*/ 0 w 2227794"/>
              <a:gd name="connsiteY6-158" fmla="*/ 805095 h 1205145"/>
              <a:gd name="connsiteX7-159" fmla="*/ 260350 w 2227794"/>
              <a:gd name="connsiteY7-160" fmla="*/ 1205145 h 1205145"/>
              <a:gd name="connsiteX0-161" fmla="*/ 260350 w 2227794"/>
              <a:gd name="connsiteY0-162" fmla="*/ 1205145 h 1205145"/>
              <a:gd name="connsiteX1-163" fmla="*/ 1799431 w 2227794"/>
              <a:gd name="connsiteY1-164" fmla="*/ 1164664 h 1205145"/>
              <a:gd name="connsiteX2-165" fmla="*/ 2216944 w 2227794"/>
              <a:gd name="connsiteY2-166" fmla="*/ 705083 h 1205145"/>
              <a:gd name="connsiteX3-167" fmla="*/ 2022475 w 2227794"/>
              <a:gd name="connsiteY3-168" fmla="*/ 95483 h 1205145"/>
              <a:gd name="connsiteX4-169" fmla="*/ 1426369 w 2227794"/>
              <a:gd name="connsiteY4-170" fmla="*/ 191526 h 1205145"/>
              <a:gd name="connsiteX5-171" fmla="*/ 685800 w 2227794"/>
              <a:gd name="connsiteY5-172" fmla="*/ 354245 h 1205145"/>
              <a:gd name="connsiteX6-173" fmla="*/ 0 w 2227794"/>
              <a:gd name="connsiteY6-174" fmla="*/ 805095 h 1205145"/>
              <a:gd name="connsiteX7-175" fmla="*/ 260350 w 2227794"/>
              <a:gd name="connsiteY7-176" fmla="*/ 1205145 h 1205145"/>
              <a:gd name="connsiteX0-177" fmla="*/ 288925 w 2227794"/>
              <a:gd name="connsiteY0-178" fmla="*/ 1157520 h 1164664"/>
              <a:gd name="connsiteX1-179" fmla="*/ 1799431 w 2227794"/>
              <a:gd name="connsiteY1-180" fmla="*/ 1164664 h 1164664"/>
              <a:gd name="connsiteX2-181" fmla="*/ 2216944 w 2227794"/>
              <a:gd name="connsiteY2-182" fmla="*/ 705083 h 1164664"/>
              <a:gd name="connsiteX3-183" fmla="*/ 2022475 w 2227794"/>
              <a:gd name="connsiteY3-184" fmla="*/ 95483 h 1164664"/>
              <a:gd name="connsiteX4-185" fmla="*/ 1426369 w 2227794"/>
              <a:gd name="connsiteY4-186" fmla="*/ 191526 h 1164664"/>
              <a:gd name="connsiteX5-187" fmla="*/ 685800 w 2227794"/>
              <a:gd name="connsiteY5-188" fmla="*/ 354245 h 1164664"/>
              <a:gd name="connsiteX6-189" fmla="*/ 0 w 2227794"/>
              <a:gd name="connsiteY6-190" fmla="*/ 805095 h 1164664"/>
              <a:gd name="connsiteX7-191" fmla="*/ 288925 w 2227794"/>
              <a:gd name="connsiteY7-192" fmla="*/ 1157520 h 1164664"/>
              <a:gd name="connsiteX0-193" fmla="*/ 288925 w 2227794"/>
              <a:gd name="connsiteY0-194" fmla="*/ 1157520 h 1164664"/>
              <a:gd name="connsiteX1-195" fmla="*/ 1799431 w 2227794"/>
              <a:gd name="connsiteY1-196" fmla="*/ 1164664 h 1164664"/>
              <a:gd name="connsiteX2-197" fmla="*/ 2216944 w 2227794"/>
              <a:gd name="connsiteY2-198" fmla="*/ 705083 h 1164664"/>
              <a:gd name="connsiteX3-199" fmla="*/ 2022475 w 2227794"/>
              <a:gd name="connsiteY3-200" fmla="*/ 95483 h 1164664"/>
              <a:gd name="connsiteX4-201" fmla="*/ 1426369 w 2227794"/>
              <a:gd name="connsiteY4-202" fmla="*/ 191526 h 1164664"/>
              <a:gd name="connsiteX5-203" fmla="*/ 685800 w 2227794"/>
              <a:gd name="connsiteY5-204" fmla="*/ 354245 h 1164664"/>
              <a:gd name="connsiteX6-205" fmla="*/ 0 w 2227794"/>
              <a:gd name="connsiteY6-206" fmla="*/ 805095 h 1164664"/>
              <a:gd name="connsiteX7-207" fmla="*/ 288925 w 2227794"/>
              <a:gd name="connsiteY7-208" fmla="*/ 1157520 h 1164664"/>
              <a:gd name="connsiteX0-209" fmla="*/ 390126 w 2328995"/>
              <a:gd name="connsiteY0-210" fmla="*/ 1157520 h 1164664"/>
              <a:gd name="connsiteX1-211" fmla="*/ 1900632 w 2328995"/>
              <a:gd name="connsiteY1-212" fmla="*/ 1164664 h 1164664"/>
              <a:gd name="connsiteX2-213" fmla="*/ 2318145 w 2328995"/>
              <a:gd name="connsiteY2-214" fmla="*/ 705083 h 1164664"/>
              <a:gd name="connsiteX3-215" fmla="*/ 2123676 w 2328995"/>
              <a:gd name="connsiteY3-216" fmla="*/ 95483 h 1164664"/>
              <a:gd name="connsiteX4-217" fmla="*/ 1527570 w 2328995"/>
              <a:gd name="connsiteY4-218" fmla="*/ 191526 h 1164664"/>
              <a:gd name="connsiteX5-219" fmla="*/ 787001 w 2328995"/>
              <a:gd name="connsiteY5-220" fmla="*/ 354245 h 1164664"/>
              <a:gd name="connsiteX6-221" fmla="*/ 101201 w 2328995"/>
              <a:gd name="connsiteY6-222" fmla="*/ 805095 h 1164664"/>
              <a:gd name="connsiteX7-223" fmla="*/ 390126 w 2328995"/>
              <a:gd name="connsiteY7-224" fmla="*/ 1157520 h 1164664"/>
              <a:gd name="connsiteX0-225" fmla="*/ 399528 w 2338397"/>
              <a:gd name="connsiteY0-226" fmla="*/ 1157520 h 1164664"/>
              <a:gd name="connsiteX1-227" fmla="*/ 1910034 w 2338397"/>
              <a:gd name="connsiteY1-228" fmla="*/ 1164664 h 1164664"/>
              <a:gd name="connsiteX2-229" fmla="*/ 2327547 w 2338397"/>
              <a:gd name="connsiteY2-230" fmla="*/ 705083 h 1164664"/>
              <a:gd name="connsiteX3-231" fmla="*/ 2133078 w 2338397"/>
              <a:gd name="connsiteY3-232" fmla="*/ 95483 h 1164664"/>
              <a:gd name="connsiteX4-233" fmla="*/ 1536972 w 2338397"/>
              <a:gd name="connsiteY4-234" fmla="*/ 191526 h 1164664"/>
              <a:gd name="connsiteX5-235" fmla="*/ 796403 w 2338397"/>
              <a:gd name="connsiteY5-236" fmla="*/ 354245 h 1164664"/>
              <a:gd name="connsiteX6-237" fmla="*/ 110603 w 2338397"/>
              <a:gd name="connsiteY6-238" fmla="*/ 805095 h 1164664"/>
              <a:gd name="connsiteX7-239" fmla="*/ 399528 w 2338397"/>
              <a:gd name="connsiteY7-240" fmla="*/ 1157520 h 1164664"/>
              <a:gd name="connsiteX0-241" fmla="*/ 399528 w 2338397"/>
              <a:gd name="connsiteY0-242" fmla="*/ 1157520 h 1164664"/>
              <a:gd name="connsiteX1-243" fmla="*/ 1910034 w 2338397"/>
              <a:gd name="connsiteY1-244" fmla="*/ 1164664 h 1164664"/>
              <a:gd name="connsiteX2-245" fmla="*/ 2327547 w 2338397"/>
              <a:gd name="connsiteY2-246" fmla="*/ 705083 h 1164664"/>
              <a:gd name="connsiteX3-247" fmla="*/ 2133078 w 2338397"/>
              <a:gd name="connsiteY3-248" fmla="*/ 95483 h 1164664"/>
              <a:gd name="connsiteX4-249" fmla="*/ 1536972 w 2338397"/>
              <a:gd name="connsiteY4-250" fmla="*/ 191526 h 1164664"/>
              <a:gd name="connsiteX5-251" fmla="*/ 796403 w 2338397"/>
              <a:gd name="connsiteY5-252" fmla="*/ 354245 h 1164664"/>
              <a:gd name="connsiteX6-253" fmla="*/ 110603 w 2338397"/>
              <a:gd name="connsiteY6-254" fmla="*/ 805095 h 1164664"/>
              <a:gd name="connsiteX7-255" fmla="*/ 399528 w 2338397"/>
              <a:gd name="connsiteY7-256" fmla="*/ 1157520 h 1164664"/>
              <a:gd name="connsiteX0-257" fmla="*/ 399528 w 2338397"/>
              <a:gd name="connsiteY0-258" fmla="*/ 1157520 h 1164664"/>
              <a:gd name="connsiteX1-259" fmla="*/ 1910034 w 2338397"/>
              <a:gd name="connsiteY1-260" fmla="*/ 1164664 h 1164664"/>
              <a:gd name="connsiteX2-261" fmla="*/ 2327547 w 2338397"/>
              <a:gd name="connsiteY2-262" fmla="*/ 705083 h 1164664"/>
              <a:gd name="connsiteX3-263" fmla="*/ 2133078 w 2338397"/>
              <a:gd name="connsiteY3-264" fmla="*/ 95483 h 1164664"/>
              <a:gd name="connsiteX4-265" fmla="*/ 1536972 w 2338397"/>
              <a:gd name="connsiteY4-266" fmla="*/ 191526 h 1164664"/>
              <a:gd name="connsiteX5-267" fmla="*/ 796403 w 2338397"/>
              <a:gd name="connsiteY5-268" fmla="*/ 354245 h 1164664"/>
              <a:gd name="connsiteX6-269" fmla="*/ 110603 w 2338397"/>
              <a:gd name="connsiteY6-270" fmla="*/ 805095 h 1164664"/>
              <a:gd name="connsiteX7-271" fmla="*/ 399528 w 2338397"/>
              <a:gd name="connsiteY7-272" fmla="*/ 1157520 h 1164664"/>
              <a:gd name="connsiteX0-273" fmla="*/ 399528 w 2338397"/>
              <a:gd name="connsiteY0-274" fmla="*/ 1157520 h 1164664"/>
              <a:gd name="connsiteX1-275" fmla="*/ 1910034 w 2338397"/>
              <a:gd name="connsiteY1-276" fmla="*/ 1164664 h 1164664"/>
              <a:gd name="connsiteX2-277" fmla="*/ 2327547 w 2338397"/>
              <a:gd name="connsiteY2-278" fmla="*/ 705083 h 1164664"/>
              <a:gd name="connsiteX3-279" fmla="*/ 2133078 w 2338397"/>
              <a:gd name="connsiteY3-280" fmla="*/ 95483 h 1164664"/>
              <a:gd name="connsiteX4-281" fmla="*/ 1536972 w 2338397"/>
              <a:gd name="connsiteY4-282" fmla="*/ 191526 h 1164664"/>
              <a:gd name="connsiteX5-283" fmla="*/ 796403 w 2338397"/>
              <a:gd name="connsiteY5-284" fmla="*/ 354245 h 1164664"/>
              <a:gd name="connsiteX6-285" fmla="*/ 110603 w 2338397"/>
              <a:gd name="connsiteY6-286" fmla="*/ 805095 h 1164664"/>
              <a:gd name="connsiteX7-287" fmla="*/ 399528 w 2338397"/>
              <a:gd name="connsiteY7-288" fmla="*/ 1157520 h 1164664"/>
              <a:gd name="connsiteX0-289" fmla="*/ 399528 w 2338397"/>
              <a:gd name="connsiteY0-290" fmla="*/ 1157520 h 1164664"/>
              <a:gd name="connsiteX1-291" fmla="*/ 1910034 w 2338397"/>
              <a:gd name="connsiteY1-292" fmla="*/ 1164664 h 1164664"/>
              <a:gd name="connsiteX2-293" fmla="*/ 2327547 w 2338397"/>
              <a:gd name="connsiteY2-294" fmla="*/ 705083 h 1164664"/>
              <a:gd name="connsiteX3-295" fmla="*/ 2133078 w 2338397"/>
              <a:gd name="connsiteY3-296" fmla="*/ 95483 h 1164664"/>
              <a:gd name="connsiteX4-297" fmla="*/ 1536972 w 2338397"/>
              <a:gd name="connsiteY4-298" fmla="*/ 191526 h 1164664"/>
              <a:gd name="connsiteX5-299" fmla="*/ 796403 w 2338397"/>
              <a:gd name="connsiteY5-300" fmla="*/ 354245 h 1164664"/>
              <a:gd name="connsiteX6-301" fmla="*/ 110603 w 2338397"/>
              <a:gd name="connsiteY6-302" fmla="*/ 805095 h 1164664"/>
              <a:gd name="connsiteX7-303" fmla="*/ 399528 w 2338397"/>
              <a:gd name="connsiteY7-304" fmla="*/ 1157520 h 1164664"/>
              <a:gd name="connsiteX0-305" fmla="*/ 399528 w 2338397"/>
              <a:gd name="connsiteY0-306" fmla="*/ 1157520 h 1164664"/>
              <a:gd name="connsiteX1-307" fmla="*/ 1910034 w 2338397"/>
              <a:gd name="connsiteY1-308" fmla="*/ 1164664 h 1164664"/>
              <a:gd name="connsiteX2-309" fmla="*/ 2327547 w 2338397"/>
              <a:gd name="connsiteY2-310" fmla="*/ 705083 h 1164664"/>
              <a:gd name="connsiteX3-311" fmla="*/ 2133078 w 2338397"/>
              <a:gd name="connsiteY3-312" fmla="*/ 95483 h 1164664"/>
              <a:gd name="connsiteX4-313" fmla="*/ 1536972 w 2338397"/>
              <a:gd name="connsiteY4-314" fmla="*/ 191526 h 1164664"/>
              <a:gd name="connsiteX5-315" fmla="*/ 796403 w 2338397"/>
              <a:gd name="connsiteY5-316" fmla="*/ 354245 h 1164664"/>
              <a:gd name="connsiteX6-317" fmla="*/ 110603 w 2338397"/>
              <a:gd name="connsiteY6-318" fmla="*/ 805095 h 1164664"/>
              <a:gd name="connsiteX7-319" fmla="*/ 399528 w 2338397"/>
              <a:gd name="connsiteY7-320" fmla="*/ 1157520 h 1164664"/>
              <a:gd name="connsiteX0-321" fmla="*/ 399528 w 2338397"/>
              <a:gd name="connsiteY0-322" fmla="*/ 1157520 h 1164664"/>
              <a:gd name="connsiteX1-323" fmla="*/ 1910034 w 2338397"/>
              <a:gd name="connsiteY1-324" fmla="*/ 1164664 h 1164664"/>
              <a:gd name="connsiteX2-325" fmla="*/ 2327547 w 2338397"/>
              <a:gd name="connsiteY2-326" fmla="*/ 705083 h 1164664"/>
              <a:gd name="connsiteX3-327" fmla="*/ 2133078 w 2338397"/>
              <a:gd name="connsiteY3-328" fmla="*/ 95483 h 1164664"/>
              <a:gd name="connsiteX4-329" fmla="*/ 1536972 w 2338397"/>
              <a:gd name="connsiteY4-330" fmla="*/ 191526 h 1164664"/>
              <a:gd name="connsiteX5-331" fmla="*/ 796403 w 2338397"/>
              <a:gd name="connsiteY5-332" fmla="*/ 354245 h 1164664"/>
              <a:gd name="connsiteX6-333" fmla="*/ 110603 w 2338397"/>
              <a:gd name="connsiteY6-334" fmla="*/ 805095 h 1164664"/>
              <a:gd name="connsiteX7-335" fmla="*/ 399528 w 2338397"/>
              <a:gd name="connsiteY7-336" fmla="*/ 1157520 h 1164664"/>
              <a:gd name="connsiteX0-337" fmla="*/ 399528 w 2338397"/>
              <a:gd name="connsiteY0-338" fmla="*/ 1157520 h 1164664"/>
              <a:gd name="connsiteX1-339" fmla="*/ 1910034 w 2338397"/>
              <a:gd name="connsiteY1-340" fmla="*/ 1164664 h 1164664"/>
              <a:gd name="connsiteX2-341" fmla="*/ 2327547 w 2338397"/>
              <a:gd name="connsiteY2-342" fmla="*/ 705083 h 1164664"/>
              <a:gd name="connsiteX3-343" fmla="*/ 2133078 w 2338397"/>
              <a:gd name="connsiteY3-344" fmla="*/ 95483 h 1164664"/>
              <a:gd name="connsiteX4-345" fmla="*/ 1536972 w 2338397"/>
              <a:gd name="connsiteY4-346" fmla="*/ 191526 h 1164664"/>
              <a:gd name="connsiteX5-347" fmla="*/ 796403 w 2338397"/>
              <a:gd name="connsiteY5-348" fmla="*/ 354245 h 1164664"/>
              <a:gd name="connsiteX6-349" fmla="*/ 110603 w 2338397"/>
              <a:gd name="connsiteY6-350" fmla="*/ 805095 h 1164664"/>
              <a:gd name="connsiteX7-351" fmla="*/ 399528 w 2338397"/>
              <a:gd name="connsiteY7-352" fmla="*/ 1157520 h 1164664"/>
              <a:gd name="connsiteX0-353" fmla="*/ 399528 w 2338397"/>
              <a:gd name="connsiteY0-354" fmla="*/ 1157520 h 1164664"/>
              <a:gd name="connsiteX1-355" fmla="*/ 1910034 w 2338397"/>
              <a:gd name="connsiteY1-356" fmla="*/ 1164664 h 1164664"/>
              <a:gd name="connsiteX2-357" fmla="*/ 2327547 w 2338397"/>
              <a:gd name="connsiteY2-358" fmla="*/ 705083 h 1164664"/>
              <a:gd name="connsiteX3-359" fmla="*/ 2133078 w 2338397"/>
              <a:gd name="connsiteY3-360" fmla="*/ 95483 h 1164664"/>
              <a:gd name="connsiteX4-361" fmla="*/ 1536972 w 2338397"/>
              <a:gd name="connsiteY4-362" fmla="*/ 191526 h 1164664"/>
              <a:gd name="connsiteX5-363" fmla="*/ 796403 w 2338397"/>
              <a:gd name="connsiteY5-364" fmla="*/ 354245 h 1164664"/>
              <a:gd name="connsiteX6-365" fmla="*/ 110603 w 2338397"/>
              <a:gd name="connsiteY6-366" fmla="*/ 805095 h 1164664"/>
              <a:gd name="connsiteX7-367" fmla="*/ 399528 w 2338397"/>
              <a:gd name="connsiteY7-368" fmla="*/ 1157520 h 1164664"/>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Lst>
            <a:rect l="l" t="t" r="r" b="b"/>
            <a:pathLst>
              <a:path w="2338397" h="1164664">
                <a:moveTo>
                  <a:pt x="399528" y="1157520"/>
                </a:moveTo>
                <a:lnTo>
                  <a:pt x="1910034" y="1164664"/>
                </a:lnTo>
                <a:cubicBezTo>
                  <a:pt x="2016661" y="1128946"/>
                  <a:pt x="2266163" y="1043220"/>
                  <a:pt x="2327547" y="705083"/>
                </a:cubicBezTo>
                <a:cubicBezTo>
                  <a:pt x="2336542" y="575703"/>
                  <a:pt x="2390783" y="351070"/>
                  <a:pt x="2133078" y="95483"/>
                </a:cubicBezTo>
                <a:cubicBezTo>
                  <a:pt x="2004226" y="-24109"/>
                  <a:pt x="1708686" y="-69882"/>
                  <a:pt x="1536972" y="191526"/>
                </a:cubicBezTo>
                <a:cubicBezTo>
                  <a:pt x="1252016" y="79078"/>
                  <a:pt x="983728" y="114267"/>
                  <a:pt x="796403" y="354245"/>
                </a:cubicBezTo>
                <a:cubicBezTo>
                  <a:pt x="439215" y="199728"/>
                  <a:pt x="53453" y="485743"/>
                  <a:pt x="110603" y="805095"/>
                </a:cubicBezTo>
                <a:cubicBezTo>
                  <a:pt x="-116939" y="979720"/>
                  <a:pt x="19851" y="1149582"/>
                  <a:pt x="399528" y="1157520"/>
                </a:cubicBezTo>
                <a:close/>
              </a:path>
            </a:pathLst>
          </a:custGeom>
          <a:solidFill>
            <a:schemeClr val="accent2">
              <a:lumMod val="20000"/>
              <a:lumOff val="80000"/>
            </a:schemeClr>
          </a:solidFill>
          <a:ln w="76200">
            <a:solidFill>
              <a:schemeClr val="bg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3" name="Freeform 2"/>
          <p:cNvSpPr/>
          <p:nvPr/>
        </p:nvSpPr>
        <p:spPr>
          <a:xfrm>
            <a:off x="6934200" y="1397000"/>
            <a:ext cx="5067300" cy="2032000"/>
          </a:xfrm>
          <a:custGeom>
            <a:avLst/>
            <a:gdLst>
              <a:gd name="connsiteX0" fmla="*/ 123825 w 2679700"/>
              <a:gd name="connsiteY0" fmla="*/ 1006475 h 1006475"/>
              <a:gd name="connsiteX1" fmla="*/ 2200275 w 2679700"/>
              <a:gd name="connsiteY1" fmla="*/ 1006475 h 1006475"/>
              <a:gd name="connsiteX2" fmla="*/ 2679700 w 2679700"/>
              <a:gd name="connsiteY2" fmla="*/ 806450 h 1006475"/>
              <a:gd name="connsiteX3" fmla="*/ 2501900 w 2679700"/>
              <a:gd name="connsiteY3" fmla="*/ 396875 h 1006475"/>
              <a:gd name="connsiteX4" fmla="*/ 1666875 w 2679700"/>
              <a:gd name="connsiteY4" fmla="*/ 0 h 1006475"/>
              <a:gd name="connsiteX5" fmla="*/ 600075 w 2679700"/>
              <a:gd name="connsiteY5" fmla="*/ 25400 h 1006475"/>
              <a:gd name="connsiteX6" fmla="*/ 0 w 2679700"/>
              <a:gd name="connsiteY6" fmla="*/ 615950 h 1006475"/>
              <a:gd name="connsiteX7" fmla="*/ 123825 w 2679700"/>
              <a:gd name="connsiteY7" fmla="*/ 1006475 h 1006475"/>
              <a:gd name="connsiteX0-1" fmla="*/ 123825 w 2679700"/>
              <a:gd name="connsiteY0-2" fmla="*/ 1006475 h 1006475"/>
              <a:gd name="connsiteX1-3" fmla="*/ 2200275 w 2679700"/>
              <a:gd name="connsiteY1-4" fmla="*/ 1006475 h 1006475"/>
              <a:gd name="connsiteX2-5" fmla="*/ 2679700 w 2679700"/>
              <a:gd name="connsiteY2-6" fmla="*/ 806450 h 1006475"/>
              <a:gd name="connsiteX3-7" fmla="*/ 2501900 w 2679700"/>
              <a:gd name="connsiteY3-8" fmla="*/ 396875 h 1006475"/>
              <a:gd name="connsiteX4-9" fmla="*/ 1666875 w 2679700"/>
              <a:gd name="connsiteY4-10" fmla="*/ 0 h 1006475"/>
              <a:gd name="connsiteX5-11" fmla="*/ 600075 w 2679700"/>
              <a:gd name="connsiteY5-12" fmla="*/ 25400 h 1006475"/>
              <a:gd name="connsiteX6-13" fmla="*/ 0 w 2679700"/>
              <a:gd name="connsiteY6-14" fmla="*/ 615950 h 1006475"/>
              <a:gd name="connsiteX7-15" fmla="*/ 123825 w 2679700"/>
              <a:gd name="connsiteY7-16" fmla="*/ 1006475 h 1006475"/>
              <a:gd name="connsiteX0-17" fmla="*/ 123825 w 2679700"/>
              <a:gd name="connsiteY0-18" fmla="*/ 1006475 h 1006475"/>
              <a:gd name="connsiteX1-19" fmla="*/ 2200275 w 2679700"/>
              <a:gd name="connsiteY1-20" fmla="*/ 1006475 h 1006475"/>
              <a:gd name="connsiteX2-21" fmla="*/ 2679700 w 2679700"/>
              <a:gd name="connsiteY2-22" fmla="*/ 806450 h 1006475"/>
              <a:gd name="connsiteX3-23" fmla="*/ 2501900 w 2679700"/>
              <a:gd name="connsiteY3-24" fmla="*/ 396875 h 1006475"/>
              <a:gd name="connsiteX4-25" fmla="*/ 1666875 w 2679700"/>
              <a:gd name="connsiteY4-26" fmla="*/ 0 h 1006475"/>
              <a:gd name="connsiteX5-27" fmla="*/ 600075 w 2679700"/>
              <a:gd name="connsiteY5-28" fmla="*/ 25400 h 1006475"/>
              <a:gd name="connsiteX6-29" fmla="*/ 0 w 2679700"/>
              <a:gd name="connsiteY6-30" fmla="*/ 615950 h 1006475"/>
              <a:gd name="connsiteX7-31" fmla="*/ 123825 w 2679700"/>
              <a:gd name="connsiteY7-32" fmla="*/ 1006475 h 1006475"/>
              <a:gd name="connsiteX0-33" fmla="*/ 123825 w 2704185"/>
              <a:gd name="connsiteY0-34" fmla="*/ 1006475 h 1006475"/>
              <a:gd name="connsiteX1-35" fmla="*/ 2200275 w 2704185"/>
              <a:gd name="connsiteY1-36" fmla="*/ 1006475 h 1006475"/>
              <a:gd name="connsiteX2-37" fmla="*/ 2679700 w 2704185"/>
              <a:gd name="connsiteY2-38" fmla="*/ 806450 h 1006475"/>
              <a:gd name="connsiteX3-39" fmla="*/ 2501900 w 2704185"/>
              <a:gd name="connsiteY3-40" fmla="*/ 396875 h 1006475"/>
              <a:gd name="connsiteX4-41" fmla="*/ 1666875 w 2704185"/>
              <a:gd name="connsiteY4-42" fmla="*/ 0 h 1006475"/>
              <a:gd name="connsiteX5-43" fmla="*/ 600075 w 2704185"/>
              <a:gd name="connsiteY5-44" fmla="*/ 25400 h 1006475"/>
              <a:gd name="connsiteX6-45" fmla="*/ 0 w 2704185"/>
              <a:gd name="connsiteY6-46" fmla="*/ 615950 h 1006475"/>
              <a:gd name="connsiteX7-47" fmla="*/ 123825 w 2704185"/>
              <a:gd name="connsiteY7-48" fmla="*/ 1006475 h 1006475"/>
              <a:gd name="connsiteX0-49" fmla="*/ 123825 w 2710992"/>
              <a:gd name="connsiteY0-50" fmla="*/ 1006475 h 1006475"/>
              <a:gd name="connsiteX1-51" fmla="*/ 2200275 w 2710992"/>
              <a:gd name="connsiteY1-52" fmla="*/ 1006475 h 1006475"/>
              <a:gd name="connsiteX2-53" fmla="*/ 2679700 w 2710992"/>
              <a:gd name="connsiteY2-54" fmla="*/ 806450 h 1006475"/>
              <a:gd name="connsiteX3-55" fmla="*/ 2501900 w 2710992"/>
              <a:gd name="connsiteY3-56" fmla="*/ 396875 h 1006475"/>
              <a:gd name="connsiteX4-57" fmla="*/ 1666875 w 2710992"/>
              <a:gd name="connsiteY4-58" fmla="*/ 0 h 1006475"/>
              <a:gd name="connsiteX5-59" fmla="*/ 600075 w 2710992"/>
              <a:gd name="connsiteY5-60" fmla="*/ 25400 h 1006475"/>
              <a:gd name="connsiteX6-61" fmla="*/ 0 w 2710992"/>
              <a:gd name="connsiteY6-62" fmla="*/ 615950 h 1006475"/>
              <a:gd name="connsiteX7-63" fmla="*/ 123825 w 2710992"/>
              <a:gd name="connsiteY7-64" fmla="*/ 1006475 h 1006475"/>
              <a:gd name="connsiteX0-65" fmla="*/ 123825 w 2710992"/>
              <a:gd name="connsiteY0-66" fmla="*/ 1006475 h 1006475"/>
              <a:gd name="connsiteX1-67" fmla="*/ 2200275 w 2710992"/>
              <a:gd name="connsiteY1-68" fmla="*/ 1006475 h 1006475"/>
              <a:gd name="connsiteX2-69" fmla="*/ 2679700 w 2710992"/>
              <a:gd name="connsiteY2-70" fmla="*/ 806450 h 1006475"/>
              <a:gd name="connsiteX3-71" fmla="*/ 2501900 w 2710992"/>
              <a:gd name="connsiteY3-72" fmla="*/ 396875 h 1006475"/>
              <a:gd name="connsiteX4-73" fmla="*/ 1666875 w 2710992"/>
              <a:gd name="connsiteY4-74" fmla="*/ 0 h 1006475"/>
              <a:gd name="connsiteX5-75" fmla="*/ 600075 w 2710992"/>
              <a:gd name="connsiteY5-76" fmla="*/ 25400 h 1006475"/>
              <a:gd name="connsiteX6-77" fmla="*/ 0 w 2710992"/>
              <a:gd name="connsiteY6-78" fmla="*/ 615950 h 1006475"/>
              <a:gd name="connsiteX7-79" fmla="*/ 123825 w 2710992"/>
              <a:gd name="connsiteY7-80" fmla="*/ 1006475 h 1006475"/>
              <a:gd name="connsiteX0-81" fmla="*/ 123825 w 2710992"/>
              <a:gd name="connsiteY0-82" fmla="*/ 1101363 h 1101363"/>
              <a:gd name="connsiteX1-83" fmla="*/ 2200275 w 2710992"/>
              <a:gd name="connsiteY1-84" fmla="*/ 1101363 h 1101363"/>
              <a:gd name="connsiteX2-85" fmla="*/ 2679700 w 2710992"/>
              <a:gd name="connsiteY2-86" fmla="*/ 901338 h 1101363"/>
              <a:gd name="connsiteX3-87" fmla="*/ 2501900 w 2710992"/>
              <a:gd name="connsiteY3-88" fmla="*/ 491763 h 1101363"/>
              <a:gd name="connsiteX4-89" fmla="*/ 1666875 w 2710992"/>
              <a:gd name="connsiteY4-90" fmla="*/ 94888 h 1101363"/>
              <a:gd name="connsiteX5-91" fmla="*/ 600075 w 2710992"/>
              <a:gd name="connsiteY5-92" fmla="*/ 120288 h 1101363"/>
              <a:gd name="connsiteX6-93" fmla="*/ 0 w 2710992"/>
              <a:gd name="connsiteY6-94" fmla="*/ 710838 h 1101363"/>
              <a:gd name="connsiteX7-95" fmla="*/ 123825 w 2710992"/>
              <a:gd name="connsiteY7-96" fmla="*/ 1101363 h 1101363"/>
              <a:gd name="connsiteX0-97" fmla="*/ 123825 w 2710992"/>
              <a:gd name="connsiteY0-98" fmla="*/ 1173121 h 1173121"/>
              <a:gd name="connsiteX1-99" fmla="*/ 2200275 w 2710992"/>
              <a:gd name="connsiteY1-100" fmla="*/ 1173121 h 1173121"/>
              <a:gd name="connsiteX2-101" fmla="*/ 2679700 w 2710992"/>
              <a:gd name="connsiteY2-102" fmla="*/ 973096 h 1173121"/>
              <a:gd name="connsiteX3-103" fmla="*/ 2501900 w 2710992"/>
              <a:gd name="connsiteY3-104" fmla="*/ 563521 h 1173121"/>
              <a:gd name="connsiteX4-105" fmla="*/ 1666875 w 2710992"/>
              <a:gd name="connsiteY4-106" fmla="*/ 166646 h 1173121"/>
              <a:gd name="connsiteX5-107" fmla="*/ 600075 w 2710992"/>
              <a:gd name="connsiteY5-108" fmla="*/ 192046 h 1173121"/>
              <a:gd name="connsiteX6-109" fmla="*/ 0 w 2710992"/>
              <a:gd name="connsiteY6-110" fmla="*/ 782596 h 1173121"/>
              <a:gd name="connsiteX7-111" fmla="*/ 123825 w 2710992"/>
              <a:gd name="connsiteY7-112" fmla="*/ 1173121 h 1173121"/>
              <a:gd name="connsiteX0-113" fmla="*/ 123825 w 2710992"/>
              <a:gd name="connsiteY0-114" fmla="*/ 1285704 h 1285704"/>
              <a:gd name="connsiteX1-115" fmla="*/ 2200275 w 2710992"/>
              <a:gd name="connsiteY1-116" fmla="*/ 1285704 h 1285704"/>
              <a:gd name="connsiteX2-117" fmla="*/ 2679700 w 2710992"/>
              <a:gd name="connsiteY2-118" fmla="*/ 1085679 h 1285704"/>
              <a:gd name="connsiteX3-119" fmla="*/ 2501900 w 2710992"/>
              <a:gd name="connsiteY3-120" fmla="*/ 676104 h 1285704"/>
              <a:gd name="connsiteX4-121" fmla="*/ 1666875 w 2710992"/>
              <a:gd name="connsiteY4-122" fmla="*/ 279229 h 1285704"/>
              <a:gd name="connsiteX5-123" fmla="*/ 600075 w 2710992"/>
              <a:gd name="connsiteY5-124" fmla="*/ 304629 h 1285704"/>
              <a:gd name="connsiteX6-125" fmla="*/ 0 w 2710992"/>
              <a:gd name="connsiteY6-126" fmla="*/ 895179 h 1285704"/>
              <a:gd name="connsiteX7-127" fmla="*/ 123825 w 2710992"/>
              <a:gd name="connsiteY7-128" fmla="*/ 1285704 h 1285704"/>
              <a:gd name="connsiteX0-129" fmla="*/ 123825 w 2710992"/>
              <a:gd name="connsiteY0-130" fmla="*/ 1285704 h 1285704"/>
              <a:gd name="connsiteX1-131" fmla="*/ 2200275 w 2710992"/>
              <a:gd name="connsiteY1-132" fmla="*/ 1285704 h 1285704"/>
              <a:gd name="connsiteX2-133" fmla="*/ 2679700 w 2710992"/>
              <a:gd name="connsiteY2-134" fmla="*/ 1085679 h 1285704"/>
              <a:gd name="connsiteX3-135" fmla="*/ 2501900 w 2710992"/>
              <a:gd name="connsiteY3-136" fmla="*/ 676104 h 1285704"/>
              <a:gd name="connsiteX4-137" fmla="*/ 1666875 w 2710992"/>
              <a:gd name="connsiteY4-138" fmla="*/ 279229 h 1285704"/>
              <a:gd name="connsiteX5-139" fmla="*/ 600075 w 2710992"/>
              <a:gd name="connsiteY5-140" fmla="*/ 304629 h 1285704"/>
              <a:gd name="connsiteX6-141" fmla="*/ 0 w 2710992"/>
              <a:gd name="connsiteY6-142" fmla="*/ 895179 h 1285704"/>
              <a:gd name="connsiteX7-143" fmla="*/ 123825 w 2710992"/>
              <a:gd name="connsiteY7-144" fmla="*/ 1285704 h 1285704"/>
              <a:gd name="connsiteX0-145" fmla="*/ 216585 w 2803752"/>
              <a:gd name="connsiteY0-146" fmla="*/ 1285704 h 1285704"/>
              <a:gd name="connsiteX1-147" fmla="*/ 2293035 w 2803752"/>
              <a:gd name="connsiteY1-148" fmla="*/ 1285704 h 1285704"/>
              <a:gd name="connsiteX2-149" fmla="*/ 2772460 w 2803752"/>
              <a:gd name="connsiteY2-150" fmla="*/ 1085679 h 1285704"/>
              <a:gd name="connsiteX3-151" fmla="*/ 2594660 w 2803752"/>
              <a:gd name="connsiteY3-152" fmla="*/ 676104 h 1285704"/>
              <a:gd name="connsiteX4-153" fmla="*/ 1759635 w 2803752"/>
              <a:gd name="connsiteY4-154" fmla="*/ 279229 h 1285704"/>
              <a:gd name="connsiteX5-155" fmla="*/ 692835 w 2803752"/>
              <a:gd name="connsiteY5-156" fmla="*/ 304629 h 1285704"/>
              <a:gd name="connsiteX6-157" fmla="*/ 92760 w 2803752"/>
              <a:gd name="connsiteY6-158" fmla="*/ 895179 h 1285704"/>
              <a:gd name="connsiteX7-159" fmla="*/ 216585 w 2803752"/>
              <a:gd name="connsiteY7-160" fmla="*/ 1285704 h 1285704"/>
              <a:gd name="connsiteX0-161" fmla="*/ 319131 w 2906298"/>
              <a:gd name="connsiteY0-162" fmla="*/ 1285704 h 1285704"/>
              <a:gd name="connsiteX1-163" fmla="*/ 2395581 w 2906298"/>
              <a:gd name="connsiteY1-164" fmla="*/ 1285704 h 1285704"/>
              <a:gd name="connsiteX2-165" fmla="*/ 2875006 w 2906298"/>
              <a:gd name="connsiteY2-166" fmla="*/ 1085679 h 1285704"/>
              <a:gd name="connsiteX3-167" fmla="*/ 2697206 w 2906298"/>
              <a:gd name="connsiteY3-168" fmla="*/ 676104 h 1285704"/>
              <a:gd name="connsiteX4-169" fmla="*/ 1862181 w 2906298"/>
              <a:gd name="connsiteY4-170" fmla="*/ 279229 h 1285704"/>
              <a:gd name="connsiteX5-171" fmla="*/ 795381 w 2906298"/>
              <a:gd name="connsiteY5-172" fmla="*/ 304629 h 1285704"/>
              <a:gd name="connsiteX6-173" fmla="*/ 195306 w 2906298"/>
              <a:gd name="connsiteY6-174" fmla="*/ 895179 h 1285704"/>
              <a:gd name="connsiteX7-175" fmla="*/ 319131 w 2906298"/>
              <a:gd name="connsiteY7-176" fmla="*/ 1285704 h 1285704"/>
              <a:gd name="connsiteX0-177" fmla="*/ 420994 w 3008161"/>
              <a:gd name="connsiteY0-178" fmla="*/ 1285704 h 1285704"/>
              <a:gd name="connsiteX1-179" fmla="*/ 2497444 w 3008161"/>
              <a:gd name="connsiteY1-180" fmla="*/ 1285704 h 1285704"/>
              <a:gd name="connsiteX2-181" fmla="*/ 2976869 w 3008161"/>
              <a:gd name="connsiteY2-182" fmla="*/ 1085679 h 1285704"/>
              <a:gd name="connsiteX3-183" fmla="*/ 2799069 w 3008161"/>
              <a:gd name="connsiteY3-184" fmla="*/ 676104 h 1285704"/>
              <a:gd name="connsiteX4-185" fmla="*/ 1964044 w 3008161"/>
              <a:gd name="connsiteY4-186" fmla="*/ 279229 h 1285704"/>
              <a:gd name="connsiteX5-187" fmla="*/ 897244 w 3008161"/>
              <a:gd name="connsiteY5-188" fmla="*/ 304629 h 1285704"/>
              <a:gd name="connsiteX6-189" fmla="*/ 297169 w 3008161"/>
              <a:gd name="connsiteY6-190" fmla="*/ 895179 h 1285704"/>
              <a:gd name="connsiteX7-191" fmla="*/ 420994 w 3008161"/>
              <a:gd name="connsiteY7-192" fmla="*/ 1285704 h 1285704"/>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Lst>
            <a:rect l="l" t="t" r="r" b="b"/>
            <a:pathLst>
              <a:path w="3008161" h="1285704">
                <a:moveTo>
                  <a:pt x="420994" y="1285704"/>
                </a:moveTo>
                <a:lnTo>
                  <a:pt x="2497444" y="1285704"/>
                </a:lnTo>
                <a:cubicBezTo>
                  <a:pt x="2800127" y="1269829"/>
                  <a:pt x="2934536" y="1209504"/>
                  <a:pt x="2976869" y="1085679"/>
                </a:cubicBezTo>
                <a:cubicBezTo>
                  <a:pt x="3073177" y="872954"/>
                  <a:pt x="2928186" y="730079"/>
                  <a:pt x="2799069" y="676104"/>
                </a:cubicBezTo>
                <a:cubicBezTo>
                  <a:pt x="2787427" y="258062"/>
                  <a:pt x="2299536" y="49571"/>
                  <a:pt x="1964044" y="279229"/>
                </a:cubicBezTo>
                <a:cubicBezTo>
                  <a:pt x="1792594" y="-106004"/>
                  <a:pt x="1087744" y="-88013"/>
                  <a:pt x="897244" y="304629"/>
                </a:cubicBezTo>
                <a:cubicBezTo>
                  <a:pt x="468619" y="101429"/>
                  <a:pt x="1894" y="488779"/>
                  <a:pt x="297169" y="895179"/>
                </a:cubicBezTo>
                <a:cubicBezTo>
                  <a:pt x="-188606" y="965029"/>
                  <a:pt x="-29856" y="1266654"/>
                  <a:pt x="420994" y="1285704"/>
                </a:cubicBezTo>
                <a:close/>
              </a:path>
            </a:pathLst>
          </a:custGeom>
          <a:solidFill>
            <a:srgbClr val="BD8DB6"/>
          </a:solidFill>
          <a:ln w="76200">
            <a:solidFill>
              <a:schemeClr val="bg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nl-NL" altLang="en-US" sz="2400">
              <a:latin typeface="Times New Roman" panose="02020603050405020304" pitchFamily="18" charset="0"/>
              <a:cs typeface="Times New Roman" panose="02020603050405020304" pitchFamily="18" charset="0"/>
            </a:endParaRPr>
          </a:p>
          <a:p>
            <a:pPr algn="ctr">
              <a:defRPr/>
            </a:pPr>
            <a:endParaRPr lang="nl-NL" altLang="en-US" sz="2400">
              <a:latin typeface="Times New Roman" panose="02020603050405020304" pitchFamily="18" charset="0"/>
              <a:cs typeface="Times New Roman" panose="02020603050405020304" pitchFamily="18" charset="0"/>
            </a:endParaRPr>
          </a:p>
          <a:p>
            <a:pPr algn="ctr">
              <a:defRPr/>
            </a:pPr>
            <a:endParaRPr lang="en-US" altLang="en-US" sz="2800">
              <a:latin typeface="Times New Roman" panose="02020603050405020304" pitchFamily="18" charset="0"/>
              <a:cs typeface="Times New Roman" panose="02020603050405020304" pitchFamily="18" charset="0"/>
            </a:endParaRPr>
          </a:p>
          <a:p>
            <a:pPr algn="ctr">
              <a:defRPr/>
            </a:pPr>
            <a:r>
              <a:rPr lang="en-US" altLang="vi-VN" sz="2800">
                <a:latin typeface="Times New Roman" panose="02020603050405020304" pitchFamily="18" charset="0"/>
                <a:cs typeface="Times New Roman" panose="02020603050405020304" pitchFamily="18" charset="0"/>
              </a:rPr>
              <a:t>Cách mạng tháng Mười Nga thắng lợi (1917)</a:t>
            </a:r>
          </a:p>
          <a:p>
            <a:pPr algn="ctr">
              <a:defRPr/>
            </a:pPr>
            <a:r>
              <a:rPr lang="en-US" altLang="en-US" sz="2800">
                <a:latin typeface="Times New Roman" panose="02020603050405020304" pitchFamily="18" charset="0"/>
                <a:cs typeface="Times New Roman" panose="02020603050405020304" pitchFamily="18" charset="0"/>
              </a:rPr>
              <a:t/>
            </a:r>
            <a:br>
              <a:rPr lang="en-US" altLang="en-US" sz="2800">
                <a:latin typeface="Times New Roman" panose="02020603050405020304" pitchFamily="18" charset="0"/>
                <a:cs typeface="Times New Roman" panose="02020603050405020304" pitchFamily="18" charset="0"/>
              </a:rPr>
            </a:br>
            <a:r>
              <a:rPr lang="en-US" altLang="en-US" sz="2400">
                <a:latin typeface="Times New Roman" panose="02020603050405020304" pitchFamily="18" charset="0"/>
                <a:cs typeface="Times New Roman" panose="02020603050405020304" pitchFamily="18" charset="0"/>
              </a:rPr>
              <a:t/>
            </a:r>
            <a:br>
              <a:rPr lang="en-US" altLang="en-US" sz="2400">
                <a:latin typeface="Times New Roman" panose="02020603050405020304" pitchFamily="18" charset="0"/>
                <a:cs typeface="Times New Roman" panose="02020603050405020304" pitchFamily="18" charset="0"/>
              </a:rPr>
            </a:br>
            <a:endParaRPr lang="en-US" altLang="en-US" sz="2400"/>
          </a:p>
        </p:txBody>
      </p:sp>
      <p:sp>
        <p:nvSpPr>
          <p:cNvPr id="6" name="Freeform 5"/>
          <p:cNvSpPr/>
          <p:nvPr/>
        </p:nvSpPr>
        <p:spPr>
          <a:xfrm>
            <a:off x="476250" y="4648200"/>
            <a:ext cx="5314950" cy="2020888"/>
          </a:xfrm>
          <a:custGeom>
            <a:avLst/>
            <a:gdLst>
              <a:gd name="connsiteX0" fmla="*/ 257175 w 2320925"/>
              <a:gd name="connsiteY0" fmla="*/ 1203325 h 1203325"/>
              <a:gd name="connsiteX1" fmla="*/ 2070100 w 2320925"/>
              <a:gd name="connsiteY1" fmla="*/ 1203325 h 1203325"/>
              <a:gd name="connsiteX2" fmla="*/ 2320925 w 2320925"/>
              <a:gd name="connsiteY2" fmla="*/ 508000 h 1203325"/>
              <a:gd name="connsiteX3" fmla="*/ 2089150 w 2320925"/>
              <a:gd name="connsiteY3" fmla="*/ 349250 h 1203325"/>
              <a:gd name="connsiteX4" fmla="*/ 1863725 w 2320925"/>
              <a:gd name="connsiteY4" fmla="*/ 123825 h 1203325"/>
              <a:gd name="connsiteX5" fmla="*/ 1435100 w 2320925"/>
              <a:gd name="connsiteY5" fmla="*/ 0 h 1203325"/>
              <a:gd name="connsiteX6" fmla="*/ 936625 w 2320925"/>
              <a:gd name="connsiteY6" fmla="*/ 31750 h 1203325"/>
              <a:gd name="connsiteX7" fmla="*/ 650875 w 2320925"/>
              <a:gd name="connsiteY7" fmla="*/ 177800 h 1203325"/>
              <a:gd name="connsiteX8" fmla="*/ 0 w 2320925"/>
              <a:gd name="connsiteY8" fmla="*/ 415925 h 1203325"/>
              <a:gd name="connsiteX9" fmla="*/ 82550 w 2320925"/>
              <a:gd name="connsiteY9" fmla="*/ 1111250 h 1203325"/>
              <a:gd name="connsiteX10" fmla="*/ 257175 w 2320925"/>
              <a:gd name="connsiteY10" fmla="*/ 1203325 h 1203325"/>
              <a:gd name="connsiteX0-1" fmla="*/ 366911 w 2430661"/>
              <a:gd name="connsiteY0-2" fmla="*/ 1203325 h 1203325"/>
              <a:gd name="connsiteX1-3" fmla="*/ 2179836 w 2430661"/>
              <a:gd name="connsiteY1-4" fmla="*/ 1203325 h 1203325"/>
              <a:gd name="connsiteX2-5" fmla="*/ 2430661 w 2430661"/>
              <a:gd name="connsiteY2-6" fmla="*/ 508000 h 1203325"/>
              <a:gd name="connsiteX3-7" fmla="*/ 2198886 w 2430661"/>
              <a:gd name="connsiteY3-8" fmla="*/ 349250 h 1203325"/>
              <a:gd name="connsiteX4-9" fmla="*/ 1973461 w 2430661"/>
              <a:gd name="connsiteY4-10" fmla="*/ 123825 h 1203325"/>
              <a:gd name="connsiteX5-11" fmla="*/ 1544836 w 2430661"/>
              <a:gd name="connsiteY5-12" fmla="*/ 0 h 1203325"/>
              <a:gd name="connsiteX6-13" fmla="*/ 1046361 w 2430661"/>
              <a:gd name="connsiteY6-14" fmla="*/ 31750 h 1203325"/>
              <a:gd name="connsiteX7-15" fmla="*/ 760611 w 2430661"/>
              <a:gd name="connsiteY7-16" fmla="*/ 177800 h 1203325"/>
              <a:gd name="connsiteX8-17" fmla="*/ 109736 w 2430661"/>
              <a:gd name="connsiteY8-18" fmla="*/ 415925 h 1203325"/>
              <a:gd name="connsiteX9-19" fmla="*/ 192286 w 2430661"/>
              <a:gd name="connsiteY9-20" fmla="*/ 1111250 h 1203325"/>
              <a:gd name="connsiteX10-21" fmla="*/ 366911 w 2430661"/>
              <a:gd name="connsiteY10-22" fmla="*/ 1203325 h 1203325"/>
              <a:gd name="connsiteX0-23" fmla="*/ 423812 w 2487562"/>
              <a:gd name="connsiteY0-24" fmla="*/ 1203325 h 1203325"/>
              <a:gd name="connsiteX1-25" fmla="*/ 2236737 w 2487562"/>
              <a:gd name="connsiteY1-26" fmla="*/ 1203325 h 1203325"/>
              <a:gd name="connsiteX2-27" fmla="*/ 2487562 w 2487562"/>
              <a:gd name="connsiteY2-28" fmla="*/ 508000 h 1203325"/>
              <a:gd name="connsiteX3-29" fmla="*/ 2255787 w 2487562"/>
              <a:gd name="connsiteY3-30" fmla="*/ 349250 h 1203325"/>
              <a:gd name="connsiteX4-31" fmla="*/ 2030362 w 2487562"/>
              <a:gd name="connsiteY4-32" fmla="*/ 123825 h 1203325"/>
              <a:gd name="connsiteX5-33" fmla="*/ 1601737 w 2487562"/>
              <a:gd name="connsiteY5-34" fmla="*/ 0 h 1203325"/>
              <a:gd name="connsiteX6-35" fmla="*/ 1103262 w 2487562"/>
              <a:gd name="connsiteY6-36" fmla="*/ 31750 h 1203325"/>
              <a:gd name="connsiteX7-37" fmla="*/ 817512 w 2487562"/>
              <a:gd name="connsiteY7-38" fmla="*/ 177800 h 1203325"/>
              <a:gd name="connsiteX8-39" fmla="*/ 166637 w 2487562"/>
              <a:gd name="connsiteY8-40" fmla="*/ 415925 h 1203325"/>
              <a:gd name="connsiteX9-41" fmla="*/ 249187 w 2487562"/>
              <a:gd name="connsiteY9-42" fmla="*/ 1111250 h 1203325"/>
              <a:gd name="connsiteX10-43" fmla="*/ 423812 w 2487562"/>
              <a:gd name="connsiteY10-44" fmla="*/ 1203325 h 1203325"/>
              <a:gd name="connsiteX0-45" fmla="*/ 423812 w 2487562"/>
              <a:gd name="connsiteY0-46" fmla="*/ 1203325 h 1203325"/>
              <a:gd name="connsiteX1-47" fmla="*/ 2236737 w 2487562"/>
              <a:gd name="connsiteY1-48" fmla="*/ 1203325 h 1203325"/>
              <a:gd name="connsiteX2-49" fmla="*/ 2487562 w 2487562"/>
              <a:gd name="connsiteY2-50" fmla="*/ 508000 h 1203325"/>
              <a:gd name="connsiteX3-51" fmla="*/ 2255787 w 2487562"/>
              <a:gd name="connsiteY3-52" fmla="*/ 349250 h 1203325"/>
              <a:gd name="connsiteX4-53" fmla="*/ 2030362 w 2487562"/>
              <a:gd name="connsiteY4-54" fmla="*/ 123825 h 1203325"/>
              <a:gd name="connsiteX5-55" fmla="*/ 1601737 w 2487562"/>
              <a:gd name="connsiteY5-56" fmla="*/ 0 h 1203325"/>
              <a:gd name="connsiteX6-57" fmla="*/ 1103262 w 2487562"/>
              <a:gd name="connsiteY6-58" fmla="*/ 31750 h 1203325"/>
              <a:gd name="connsiteX7-59" fmla="*/ 817512 w 2487562"/>
              <a:gd name="connsiteY7-60" fmla="*/ 177800 h 1203325"/>
              <a:gd name="connsiteX8-61" fmla="*/ 166637 w 2487562"/>
              <a:gd name="connsiteY8-62" fmla="*/ 415925 h 1203325"/>
              <a:gd name="connsiteX9-63" fmla="*/ 249187 w 2487562"/>
              <a:gd name="connsiteY9-64" fmla="*/ 1111250 h 1203325"/>
              <a:gd name="connsiteX10-65" fmla="*/ 423812 w 2487562"/>
              <a:gd name="connsiteY10-66" fmla="*/ 1203325 h 1203325"/>
              <a:gd name="connsiteX0-67" fmla="*/ 423812 w 2487562"/>
              <a:gd name="connsiteY0-68" fmla="*/ 1203325 h 1203325"/>
              <a:gd name="connsiteX1-69" fmla="*/ 2236737 w 2487562"/>
              <a:gd name="connsiteY1-70" fmla="*/ 1203325 h 1203325"/>
              <a:gd name="connsiteX2-71" fmla="*/ 2487562 w 2487562"/>
              <a:gd name="connsiteY2-72" fmla="*/ 508000 h 1203325"/>
              <a:gd name="connsiteX3-73" fmla="*/ 2255787 w 2487562"/>
              <a:gd name="connsiteY3-74" fmla="*/ 349250 h 1203325"/>
              <a:gd name="connsiteX4-75" fmla="*/ 2030362 w 2487562"/>
              <a:gd name="connsiteY4-76" fmla="*/ 123825 h 1203325"/>
              <a:gd name="connsiteX5-77" fmla="*/ 1601737 w 2487562"/>
              <a:gd name="connsiteY5-78" fmla="*/ 0 h 1203325"/>
              <a:gd name="connsiteX6-79" fmla="*/ 1103262 w 2487562"/>
              <a:gd name="connsiteY6-80" fmla="*/ 31750 h 1203325"/>
              <a:gd name="connsiteX7-81" fmla="*/ 817512 w 2487562"/>
              <a:gd name="connsiteY7-82" fmla="*/ 177800 h 1203325"/>
              <a:gd name="connsiteX8-83" fmla="*/ 166637 w 2487562"/>
              <a:gd name="connsiteY8-84" fmla="*/ 415925 h 1203325"/>
              <a:gd name="connsiteX9-85" fmla="*/ 249187 w 2487562"/>
              <a:gd name="connsiteY9-86" fmla="*/ 1111250 h 1203325"/>
              <a:gd name="connsiteX10-87" fmla="*/ 423812 w 2487562"/>
              <a:gd name="connsiteY10-88" fmla="*/ 1203325 h 1203325"/>
              <a:gd name="connsiteX0-89" fmla="*/ 423812 w 2487562"/>
              <a:gd name="connsiteY0-90" fmla="*/ 1203325 h 1203325"/>
              <a:gd name="connsiteX1-91" fmla="*/ 2236737 w 2487562"/>
              <a:gd name="connsiteY1-92" fmla="*/ 1203325 h 1203325"/>
              <a:gd name="connsiteX2-93" fmla="*/ 2487562 w 2487562"/>
              <a:gd name="connsiteY2-94" fmla="*/ 508000 h 1203325"/>
              <a:gd name="connsiteX3-95" fmla="*/ 2255787 w 2487562"/>
              <a:gd name="connsiteY3-96" fmla="*/ 349250 h 1203325"/>
              <a:gd name="connsiteX4-97" fmla="*/ 2030362 w 2487562"/>
              <a:gd name="connsiteY4-98" fmla="*/ 123825 h 1203325"/>
              <a:gd name="connsiteX5-99" fmla="*/ 1601737 w 2487562"/>
              <a:gd name="connsiteY5-100" fmla="*/ 0 h 1203325"/>
              <a:gd name="connsiteX6-101" fmla="*/ 1103262 w 2487562"/>
              <a:gd name="connsiteY6-102" fmla="*/ 31750 h 1203325"/>
              <a:gd name="connsiteX7-103" fmla="*/ 817512 w 2487562"/>
              <a:gd name="connsiteY7-104" fmla="*/ 177800 h 1203325"/>
              <a:gd name="connsiteX8-105" fmla="*/ 166637 w 2487562"/>
              <a:gd name="connsiteY8-106" fmla="*/ 415925 h 1203325"/>
              <a:gd name="connsiteX9-107" fmla="*/ 249187 w 2487562"/>
              <a:gd name="connsiteY9-108" fmla="*/ 1111250 h 1203325"/>
              <a:gd name="connsiteX10-109" fmla="*/ 423812 w 2487562"/>
              <a:gd name="connsiteY10-110" fmla="*/ 1203325 h 1203325"/>
              <a:gd name="connsiteX0-111" fmla="*/ 423812 w 2487562"/>
              <a:gd name="connsiteY0-112" fmla="*/ 1203325 h 1203325"/>
              <a:gd name="connsiteX1-113" fmla="*/ 2236737 w 2487562"/>
              <a:gd name="connsiteY1-114" fmla="*/ 1203325 h 1203325"/>
              <a:gd name="connsiteX2-115" fmla="*/ 2487562 w 2487562"/>
              <a:gd name="connsiteY2-116" fmla="*/ 508000 h 1203325"/>
              <a:gd name="connsiteX3-117" fmla="*/ 2255787 w 2487562"/>
              <a:gd name="connsiteY3-118" fmla="*/ 349250 h 1203325"/>
              <a:gd name="connsiteX4-119" fmla="*/ 2030362 w 2487562"/>
              <a:gd name="connsiteY4-120" fmla="*/ 123825 h 1203325"/>
              <a:gd name="connsiteX5-121" fmla="*/ 1601737 w 2487562"/>
              <a:gd name="connsiteY5-122" fmla="*/ 0 h 1203325"/>
              <a:gd name="connsiteX6-123" fmla="*/ 1103262 w 2487562"/>
              <a:gd name="connsiteY6-124" fmla="*/ 31750 h 1203325"/>
              <a:gd name="connsiteX7-125" fmla="*/ 817512 w 2487562"/>
              <a:gd name="connsiteY7-126" fmla="*/ 177800 h 1203325"/>
              <a:gd name="connsiteX8-127" fmla="*/ 166637 w 2487562"/>
              <a:gd name="connsiteY8-128" fmla="*/ 415925 h 1203325"/>
              <a:gd name="connsiteX9-129" fmla="*/ 249187 w 2487562"/>
              <a:gd name="connsiteY9-130" fmla="*/ 1111250 h 1203325"/>
              <a:gd name="connsiteX10-131" fmla="*/ 423812 w 2487562"/>
              <a:gd name="connsiteY10-132" fmla="*/ 1203325 h 1203325"/>
              <a:gd name="connsiteX0-133" fmla="*/ 423812 w 2487562"/>
              <a:gd name="connsiteY0-134" fmla="*/ 1203325 h 1203325"/>
              <a:gd name="connsiteX1-135" fmla="*/ 2236737 w 2487562"/>
              <a:gd name="connsiteY1-136" fmla="*/ 1203325 h 1203325"/>
              <a:gd name="connsiteX2-137" fmla="*/ 2487562 w 2487562"/>
              <a:gd name="connsiteY2-138" fmla="*/ 508000 h 1203325"/>
              <a:gd name="connsiteX3-139" fmla="*/ 2255787 w 2487562"/>
              <a:gd name="connsiteY3-140" fmla="*/ 349250 h 1203325"/>
              <a:gd name="connsiteX4-141" fmla="*/ 2030362 w 2487562"/>
              <a:gd name="connsiteY4-142" fmla="*/ 123825 h 1203325"/>
              <a:gd name="connsiteX5-143" fmla="*/ 1601737 w 2487562"/>
              <a:gd name="connsiteY5-144" fmla="*/ 0 h 1203325"/>
              <a:gd name="connsiteX6-145" fmla="*/ 1103262 w 2487562"/>
              <a:gd name="connsiteY6-146" fmla="*/ 31750 h 1203325"/>
              <a:gd name="connsiteX7-147" fmla="*/ 817512 w 2487562"/>
              <a:gd name="connsiteY7-148" fmla="*/ 177800 h 1203325"/>
              <a:gd name="connsiteX8-149" fmla="*/ 166637 w 2487562"/>
              <a:gd name="connsiteY8-150" fmla="*/ 415925 h 1203325"/>
              <a:gd name="connsiteX9-151" fmla="*/ 249187 w 2487562"/>
              <a:gd name="connsiteY9-152" fmla="*/ 1111250 h 1203325"/>
              <a:gd name="connsiteX10-153" fmla="*/ 423812 w 2487562"/>
              <a:gd name="connsiteY10-154" fmla="*/ 1203325 h 1203325"/>
              <a:gd name="connsiteX0-155" fmla="*/ 423812 w 2487562"/>
              <a:gd name="connsiteY0-156" fmla="*/ 1203325 h 1203325"/>
              <a:gd name="connsiteX1-157" fmla="*/ 2236737 w 2487562"/>
              <a:gd name="connsiteY1-158" fmla="*/ 1203325 h 1203325"/>
              <a:gd name="connsiteX2-159" fmla="*/ 2487562 w 2487562"/>
              <a:gd name="connsiteY2-160" fmla="*/ 508000 h 1203325"/>
              <a:gd name="connsiteX3-161" fmla="*/ 2255787 w 2487562"/>
              <a:gd name="connsiteY3-162" fmla="*/ 349250 h 1203325"/>
              <a:gd name="connsiteX4-163" fmla="*/ 2030362 w 2487562"/>
              <a:gd name="connsiteY4-164" fmla="*/ 123825 h 1203325"/>
              <a:gd name="connsiteX5-165" fmla="*/ 1601737 w 2487562"/>
              <a:gd name="connsiteY5-166" fmla="*/ 0 h 1203325"/>
              <a:gd name="connsiteX6-167" fmla="*/ 1103262 w 2487562"/>
              <a:gd name="connsiteY6-168" fmla="*/ 31750 h 1203325"/>
              <a:gd name="connsiteX7-169" fmla="*/ 817512 w 2487562"/>
              <a:gd name="connsiteY7-170" fmla="*/ 177800 h 1203325"/>
              <a:gd name="connsiteX8-171" fmla="*/ 166637 w 2487562"/>
              <a:gd name="connsiteY8-172" fmla="*/ 415925 h 1203325"/>
              <a:gd name="connsiteX9-173" fmla="*/ 249187 w 2487562"/>
              <a:gd name="connsiteY9-174" fmla="*/ 1111250 h 1203325"/>
              <a:gd name="connsiteX10-175" fmla="*/ 423812 w 2487562"/>
              <a:gd name="connsiteY10-176" fmla="*/ 1203325 h 1203325"/>
              <a:gd name="connsiteX0-177" fmla="*/ 423812 w 2487562"/>
              <a:gd name="connsiteY0-178" fmla="*/ 1203325 h 1203325"/>
              <a:gd name="connsiteX1-179" fmla="*/ 2236737 w 2487562"/>
              <a:gd name="connsiteY1-180" fmla="*/ 1203325 h 1203325"/>
              <a:gd name="connsiteX2-181" fmla="*/ 2487562 w 2487562"/>
              <a:gd name="connsiteY2-182" fmla="*/ 508000 h 1203325"/>
              <a:gd name="connsiteX3-183" fmla="*/ 2255787 w 2487562"/>
              <a:gd name="connsiteY3-184" fmla="*/ 349250 h 1203325"/>
              <a:gd name="connsiteX4-185" fmla="*/ 2030362 w 2487562"/>
              <a:gd name="connsiteY4-186" fmla="*/ 123825 h 1203325"/>
              <a:gd name="connsiteX5-187" fmla="*/ 1601737 w 2487562"/>
              <a:gd name="connsiteY5-188" fmla="*/ 0 h 1203325"/>
              <a:gd name="connsiteX6-189" fmla="*/ 1103262 w 2487562"/>
              <a:gd name="connsiteY6-190" fmla="*/ 31750 h 1203325"/>
              <a:gd name="connsiteX7-191" fmla="*/ 817512 w 2487562"/>
              <a:gd name="connsiteY7-192" fmla="*/ 123825 h 1203325"/>
              <a:gd name="connsiteX8-193" fmla="*/ 166637 w 2487562"/>
              <a:gd name="connsiteY8-194" fmla="*/ 415925 h 1203325"/>
              <a:gd name="connsiteX9-195" fmla="*/ 249187 w 2487562"/>
              <a:gd name="connsiteY9-196" fmla="*/ 1111250 h 1203325"/>
              <a:gd name="connsiteX10-197" fmla="*/ 423812 w 2487562"/>
              <a:gd name="connsiteY10-198" fmla="*/ 1203325 h 1203325"/>
              <a:gd name="connsiteX0-199" fmla="*/ 423812 w 2487562"/>
              <a:gd name="connsiteY0-200" fmla="*/ 1210965 h 1210965"/>
              <a:gd name="connsiteX1-201" fmla="*/ 2236737 w 2487562"/>
              <a:gd name="connsiteY1-202" fmla="*/ 1210965 h 1210965"/>
              <a:gd name="connsiteX2-203" fmla="*/ 2487562 w 2487562"/>
              <a:gd name="connsiteY2-204" fmla="*/ 515640 h 1210965"/>
              <a:gd name="connsiteX3-205" fmla="*/ 2255787 w 2487562"/>
              <a:gd name="connsiteY3-206" fmla="*/ 356890 h 1210965"/>
              <a:gd name="connsiteX4-207" fmla="*/ 2030362 w 2487562"/>
              <a:gd name="connsiteY4-208" fmla="*/ 131465 h 1210965"/>
              <a:gd name="connsiteX5-209" fmla="*/ 1601737 w 2487562"/>
              <a:gd name="connsiteY5-210" fmla="*/ 7640 h 1210965"/>
              <a:gd name="connsiteX6-211" fmla="*/ 1103262 w 2487562"/>
              <a:gd name="connsiteY6-212" fmla="*/ 39390 h 1210965"/>
              <a:gd name="connsiteX7-213" fmla="*/ 817512 w 2487562"/>
              <a:gd name="connsiteY7-214" fmla="*/ 131465 h 1210965"/>
              <a:gd name="connsiteX8-215" fmla="*/ 166637 w 2487562"/>
              <a:gd name="connsiteY8-216" fmla="*/ 423565 h 1210965"/>
              <a:gd name="connsiteX9-217" fmla="*/ 249187 w 2487562"/>
              <a:gd name="connsiteY9-218" fmla="*/ 1118890 h 1210965"/>
              <a:gd name="connsiteX10-219" fmla="*/ 423812 w 2487562"/>
              <a:gd name="connsiteY10-220" fmla="*/ 1210965 h 1210965"/>
              <a:gd name="connsiteX0-221" fmla="*/ 423812 w 2487562"/>
              <a:gd name="connsiteY0-222" fmla="*/ 1224763 h 1224763"/>
              <a:gd name="connsiteX1-223" fmla="*/ 2236737 w 2487562"/>
              <a:gd name="connsiteY1-224" fmla="*/ 1224763 h 1224763"/>
              <a:gd name="connsiteX2-225" fmla="*/ 2487562 w 2487562"/>
              <a:gd name="connsiteY2-226" fmla="*/ 529438 h 1224763"/>
              <a:gd name="connsiteX3-227" fmla="*/ 2255787 w 2487562"/>
              <a:gd name="connsiteY3-228" fmla="*/ 370688 h 1224763"/>
              <a:gd name="connsiteX4-229" fmla="*/ 2030362 w 2487562"/>
              <a:gd name="connsiteY4-230" fmla="*/ 145263 h 1224763"/>
              <a:gd name="connsiteX5-231" fmla="*/ 1601737 w 2487562"/>
              <a:gd name="connsiteY5-232" fmla="*/ 21438 h 1224763"/>
              <a:gd name="connsiteX6-233" fmla="*/ 1112787 w 2487562"/>
              <a:gd name="connsiteY6-234" fmla="*/ 30963 h 1224763"/>
              <a:gd name="connsiteX7-235" fmla="*/ 817512 w 2487562"/>
              <a:gd name="connsiteY7-236" fmla="*/ 145263 h 1224763"/>
              <a:gd name="connsiteX8-237" fmla="*/ 166637 w 2487562"/>
              <a:gd name="connsiteY8-238" fmla="*/ 437363 h 1224763"/>
              <a:gd name="connsiteX9-239" fmla="*/ 249187 w 2487562"/>
              <a:gd name="connsiteY9-240" fmla="*/ 1132688 h 1224763"/>
              <a:gd name="connsiteX10-241" fmla="*/ 423812 w 2487562"/>
              <a:gd name="connsiteY10-242" fmla="*/ 1224763 h 1224763"/>
              <a:gd name="connsiteX0-243" fmla="*/ 423812 w 2487562"/>
              <a:gd name="connsiteY0-244" fmla="*/ 1276040 h 1276040"/>
              <a:gd name="connsiteX1-245" fmla="*/ 2236737 w 2487562"/>
              <a:gd name="connsiteY1-246" fmla="*/ 1276040 h 1276040"/>
              <a:gd name="connsiteX2-247" fmla="*/ 2487562 w 2487562"/>
              <a:gd name="connsiteY2-248" fmla="*/ 580715 h 1276040"/>
              <a:gd name="connsiteX3-249" fmla="*/ 2255787 w 2487562"/>
              <a:gd name="connsiteY3-250" fmla="*/ 421965 h 1276040"/>
              <a:gd name="connsiteX4-251" fmla="*/ 2030362 w 2487562"/>
              <a:gd name="connsiteY4-252" fmla="*/ 196540 h 1276040"/>
              <a:gd name="connsiteX5-253" fmla="*/ 1601737 w 2487562"/>
              <a:gd name="connsiteY5-254" fmla="*/ 72715 h 1276040"/>
              <a:gd name="connsiteX6-255" fmla="*/ 1112787 w 2487562"/>
              <a:gd name="connsiteY6-256" fmla="*/ 82240 h 1276040"/>
              <a:gd name="connsiteX7-257" fmla="*/ 817512 w 2487562"/>
              <a:gd name="connsiteY7-258" fmla="*/ 196540 h 1276040"/>
              <a:gd name="connsiteX8-259" fmla="*/ 166637 w 2487562"/>
              <a:gd name="connsiteY8-260" fmla="*/ 488640 h 1276040"/>
              <a:gd name="connsiteX9-261" fmla="*/ 249187 w 2487562"/>
              <a:gd name="connsiteY9-262" fmla="*/ 1183965 h 1276040"/>
              <a:gd name="connsiteX10-263" fmla="*/ 423812 w 2487562"/>
              <a:gd name="connsiteY10-264" fmla="*/ 1276040 h 1276040"/>
              <a:gd name="connsiteX0-265" fmla="*/ 423812 w 2487562"/>
              <a:gd name="connsiteY0-266" fmla="*/ 1359584 h 1359584"/>
              <a:gd name="connsiteX1-267" fmla="*/ 2236737 w 2487562"/>
              <a:gd name="connsiteY1-268" fmla="*/ 1359584 h 1359584"/>
              <a:gd name="connsiteX2-269" fmla="*/ 2487562 w 2487562"/>
              <a:gd name="connsiteY2-270" fmla="*/ 664259 h 1359584"/>
              <a:gd name="connsiteX3-271" fmla="*/ 2255787 w 2487562"/>
              <a:gd name="connsiteY3-272" fmla="*/ 505509 h 1359584"/>
              <a:gd name="connsiteX4-273" fmla="*/ 2030362 w 2487562"/>
              <a:gd name="connsiteY4-274" fmla="*/ 280084 h 1359584"/>
              <a:gd name="connsiteX5-275" fmla="*/ 1601737 w 2487562"/>
              <a:gd name="connsiteY5-276" fmla="*/ 156259 h 1359584"/>
              <a:gd name="connsiteX6-277" fmla="*/ 1112787 w 2487562"/>
              <a:gd name="connsiteY6-278" fmla="*/ 165784 h 1359584"/>
              <a:gd name="connsiteX7-279" fmla="*/ 817512 w 2487562"/>
              <a:gd name="connsiteY7-280" fmla="*/ 280084 h 1359584"/>
              <a:gd name="connsiteX8-281" fmla="*/ 166637 w 2487562"/>
              <a:gd name="connsiteY8-282" fmla="*/ 572184 h 1359584"/>
              <a:gd name="connsiteX9-283" fmla="*/ 249187 w 2487562"/>
              <a:gd name="connsiteY9-284" fmla="*/ 1267509 h 1359584"/>
              <a:gd name="connsiteX10-285" fmla="*/ 423812 w 2487562"/>
              <a:gd name="connsiteY10-286" fmla="*/ 1359584 h 1359584"/>
              <a:gd name="connsiteX0-287" fmla="*/ 423812 w 2487562"/>
              <a:gd name="connsiteY0-288" fmla="*/ 1359584 h 1359584"/>
              <a:gd name="connsiteX1-289" fmla="*/ 2236737 w 2487562"/>
              <a:gd name="connsiteY1-290" fmla="*/ 1359584 h 1359584"/>
              <a:gd name="connsiteX2-291" fmla="*/ 2487562 w 2487562"/>
              <a:gd name="connsiteY2-292" fmla="*/ 664259 h 1359584"/>
              <a:gd name="connsiteX3-293" fmla="*/ 2255787 w 2487562"/>
              <a:gd name="connsiteY3-294" fmla="*/ 505509 h 1359584"/>
              <a:gd name="connsiteX4-295" fmla="*/ 2030362 w 2487562"/>
              <a:gd name="connsiteY4-296" fmla="*/ 280084 h 1359584"/>
              <a:gd name="connsiteX5-297" fmla="*/ 1601737 w 2487562"/>
              <a:gd name="connsiteY5-298" fmla="*/ 156259 h 1359584"/>
              <a:gd name="connsiteX6-299" fmla="*/ 1112787 w 2487562"/>
              <a:gd name="connsiteY6-300" fmla="*/ 165784 h 1359584"/>
              <a:gd name="connsiteX7-301" fmla="*/ 817512 w 2487562"/>
              <a:gd name="connsiteY7-302" fmla="*/ 280084 h 1359584"/>
              <a:gd name="connsiteX8-303" fmla="*/ 166637 w 2487562"/>
              <a:gd name="connsiteY8-304" fmla="*/ 572184 h 1359584"/>
              <a:gd name="connsiteX9-305" fmla="*/ 249187 w 2487562"/>
              <a:gd name="connsiteY9-306" fmla="*/ 1267509 h 1359584"/>
              <a:gd name="connsiteX10-307" fmla="*/ 423812 w 2487562"/>
              <a:gd name="connsiteY10-308" fmla="*/ 1359584 h 1359584"/>
              <a:gd name="connsiteX0-309" fmla="*/ 423812 w 2487562"/>
              <a:gd name="connsiteY0-310" fmla="*/ 1359584 h 1359584"/>
              <a:gd name="connsiteX1-311" fmla="*/ 2236737 w 2487562"/>
              <a:gd name="connsiteY1-312" fmla="*/ 1359584 h 1359584"/>
              <a:gd name="connsiteX2-313" fmla="*/ 2487562 w 2487562"/>
              <a:gd name="connsiteY2-314" fmla="*/ 664259 h 1359584"/>
              <a:gd name="connsiteX3-315" fmla="*/ 2255787 w 2487562"/>
              <a:gd name="connsiteY3-316" fmla="*/ 505509 h 1359584"/>
              <a:gd name="connsiteX4-317" fmla="*/ 2030362 w 2487562"/>
              <a:gd name="connsiteY4-318" fmla="*/ 280084 h 1359584"/>
              <a:gd name="connsiteX5-319" fmla="*/ 1601737 w 2487562"/>
              <a:gd name="connsiteY5-320" fmla="*/ 156259 h 1359584"/>
              <a:gd name="connsiteX6-321" fmla="*/ 1112787 w 2487562"/>
              <a:gd name="connsiteY6-322" fmla="*/ 165784 h 1359584"/>
              <a:gd name="connsiteX7-323" fmla="*/ 817512 w 2487562"/>
              <a:gd name="connsiteY7-324" fmla="*/ 280084 h 1359584"/>
              <a:gd name="connsiteX8-325" fmla="*/ 166637 w 2487562"/>
              <a:gd name="connsiteY8-326" fmla="*/ 572184 h 1359584"/>
              <a:gd name="connsiteX9-327" fmla="*/ 249187 w 2487562"/>
              <a:gd name="connsiteY9-328" fmla="*/ 1267509 h 1359584"/>
              <a:gd name="connsiteX10-329" fmla="*/ 423812 w 2487562"/>
              <a:gd name="connsiteY10-330" fmla="*/ 1359584 h 1359584"/>
              <a:gd name="connsiteX0-331" fmla="*/ 423812 w 2487562"/>
              <a:gd name="connsiteY0-332" fmla="*/ 1359584 h 1359584"/>
              <a:gd name="connsiteX1-333" fmla="*/ 2236737 w 2487562"/>
              <a:gd name="connsiteY1-334" fmla="*/ 1359584 h 1359584"/>
              <a:gd name="connsiteX2-335" fmla="*/ 2487562 w 2487562"/>
              <a:gd name="connsiteY2-336" fmla="*/ 664259 h 1359584"/>
              <a:gd name="connsiteX3-337" fmla="*/ 2255787 w 2487562"/>
              <a:gd name="connsiteY3-338" fmla="*/ 505509 h 1359584"/>
              <a:gd name="connsiteX4-339" fmla="*/ 2030362 w 2487562"/>
              <a:gd name="connsiteY4-340" fmla="*/ 280084 h 1359584"/>
              <a:gd name="connsiteX5-341" fmla="*/ 1601737 w 2487562"/>
              <a:gd name="connsiteY5-342" fmla="*/ 156259 h 1359584"/>
              <a:gd name="connsiteX6-343" fmla="*/ 1112787 w 2487562"/>
              <a:gd name="connsiteY6-344" fmla="*/ 165784 h 1359584"/>
              <a:gd name="connsiteX7-345" fmla="*/ 817512 w 2487562"/>
              <a:gd name="connsiteY7-346" fmla="*/ 280084 h 1359584"/>
              <a:gd name="connsiteX8-347" fmla="*/ 166637 w 2487562"/>
              <a:gd name="connsiteY8-348" fmla="*/ 572184 h 1359584"/>
              <a:gd name="connsiteX9-349" fmla="*/ 249187 w 2487562"/>
              <a:gd name="connsiteY9-350" fmla="*/ 1267509 h 1359584"/>
              <a:gd name="connsiteX10-351" fmla="*/ 423812 w 2487562"/>
              <a:gd name="connsiteY10-352" fmla="*/ 1359584 h 1359584"/>
              <a:gd name="connsiteX0-353" fmla="*/ 423812 w 2487562"/>
              <a:gd name="connsiteY0-354" fmla="*/ 1359584 h 1359584"/>
              <a:gd name="connsiteX1-355" fmla="*/ 2236737 w 2487562"/>
              <a:gd name="connsiteY1-356" fmla="*/ 1359584 h 1359584"/>
              <a:gd name="connsiteX2-357" fmla="*/ 2487562 w 2487562"/>
              <a:gd name="connsiteY2-358" fmla="*/ 664259 h 1359584"/>
              <a:gd name="connsiteX3-359" fmla="*/ 2255787 w 2487562"/>
              <a:gd name="connsiteY3-360" fmla="*/ 505509 h 1359584"/>
              <a:gd name="connsiteX4-361" fmla="*/ 2030362 w 2487562"/>
              <a:gd name="connsiteY4-362" fmla="*/ 280084 h 1359584"/>
              <a:gd name="connsiteX5-363" fmla="*/ 1601737 w 2487562"/>
              <a:gd name="connsiteY5-364" fmla="*/ 156259 h 1359584"/>
              <a:gd name="connsiteX6-365" fmla="*/ 1112787 w 2487562"/>
              <a:gd name="connsiteY6-366" fmla="*/ 165784 h 1359584"/>
              <a:gd name="connsiteX7-367" fmla="*/ 817512 w 2487562"/>
              <a:gd name="connsiteY7-368" fmla="*/ 280084 h 1359584"/>
              <a:gd name="connsiteX8-369" fmla="*/ 166637 w 2487562"/>
              <a:gd name="connsiteY8-370" fmla="*/ 572184 h 1359584"/>
              <a:gd name="connsiteX9-371" fmla="*/ 249187 w 2487562"/>
              <a:gd name="connsiteY9-372" fmla="*/ 1267509 h 1359584"/>
              <a:gd name="connsiteX10-373" fmla="*/ 423812 w 2487562"/>
              <a:gd name="connsiteY10-374" fmla="*/ 1359584 h 1359584"/>
              <a:gd name="connsiteX0-375" fmla="*/ 423812 w 2487562"/>
              <a:gd name="connsiteY0-376" fmla="*/ 1359584 h 1359584"/>
              <a:gd name="connsiteX1-377" fmla="*/ 2236737 w 2487562"/>
              <a:gd name="connsiteY1-378" fmla="*/ 1359584 h 1359584"/>
              <a:gd name="connsiteX2-379" fmla="*/ 2487562 w 2487562"/>
              <a:gd name="connsiteY2-380" fmla="*/ 664259 h 1359584"/>
              <a:gd name="connsiteX3-381" fmla="*/ 2255787 w 2487562"/>
              <a:gd name="connsiteY3-382" fmla="*/ 505509 h 1359584"/>
              <a:gd name="connsiteX4-383" fmla="*/ 2030362 w 2487562"/>
              <a:gd name="connsiteY4-384" fmla="*/ 280084 h 1359584"/>
              <a:gd name="connsiteX5-385" fmla="*/ 1601737 w 2487562"/>
              <a:gd name="connsiteY5-386" fmla="*/ 156259 h 1359584"/>
              <a:gd name="connsiteX6-387" fmla="*/ 1112787 w 2487562"/>
              <a:gd name="connsiteY6-388" fmla="*/ 165784 h 1359584"/>
              <a:gd name="connsiteX7-389" fmla="*/ 817512 w 2487562"/>
              <a:gd name="connsiteY7-390" fmla="*/ 280084 h 1359584"/>
              <a:gd name="connsiteX8-391" fmla="*/ 166637 w 2487562"/>
              <a:gd name="connsiteY8-392" fmla="*/ 572184 h 1359584"/>
              <a:gd name="connsiteX9-393" fmla="*/ 249187 w 2487562"/>
              <a:gd name="connsiteY9-394" fmla="*/ 1267509 h 1359584"/>
              <a:gd name="connsiteX10-395" fmla="*/ 423812 w 2487562"/>
              <a:gd name="connsiteY10-396" fmla="*/ 1359584 h 1359584"/>
              <a:gd name="connsiteX0-397" fmla="*/ 423812 w 2487562"/>
              <a:gd name="connsiteY0-398" fmla="*/ 1359584 h 1359584"/>
              <a:gd name="connsiteX1-399" fmla="*/ 2236737 w 2487562"/>
              <a:gd name="connsiteY1-400" fmla="*/ 1359584 h 1359584"/>
              <a:gd name="connsiteX2-401" fmla="*/ 2487562 w 2487562"/>
              <a:gd name="connsiteY2-402" fmla="*/ 664259 h 1359584"/>
              <a:gd name="connsiteX3-403" fmla="*/ 2255787 w 2487562"/>
              <a:gd name="connsiteY3-404" fmla="*/ 505509 h 1359584"/>
              <a:gd name="connsiteX4-405" fmla="*/ 2030362 w 2487562"/>
              <a:gd name="connsiteY4-406" fmla="*/ 280084 h 1359584"/>
              <a:gd name="connsiteX5-407" fmla="*/ 1601737 w 2487562"/>
              <a:gd name="connsiteY5-408" fmla="*/ 156259 h 1359584"/>
              <a:gd name="connsiteX6-409" fmla="*/ 1112787 w 2487562"/>
              <a:gd name="connsiteY6-410" fmla="*/ 165784 h 1359584"/>
              <a:gd name="connsiteX7-411" fmla="*/ 817512 w 2487562"/>
              <a:gd name="connsiteY7-412" fmla="*/ 280084 h 1359584"/>
              <a:gd name="connsiteX8-413" fmla="*/ 166637 w 2487562"/>
              <a:gd name="connsiteY8-414" fmla="*/ 572184 h 1359584"/>
              <a:gd name="connsiteX9-415" fmla="*/ 249187 w 2487562"/>
              <a:gd name="connsiteY9-416" fmla="*/ 1267509 h 1359584"/>
              <a:gd name="connsiteX10-417" fmla="*/ 423812 w 2487562"/>
              <a:gd name="connsiteY10-418" fmla="*/ 1359584 h 1359584"/>
              <a:gd name="connsiteX0-419" fmla="*/ 423812 w 2487562"/>
              <a:gd name="connsiteY0-420" fmla="*/ 1359584 h 1359584"/>
              <a:gd name="connsiteX1-421" fmla="*/ 2236737 w 2487562"/>
              <a:gd name="connsiteY1-422" fmla="*/ 1359584 h 1359584"/>
              <a:gd name="connsiteX2-423" fmla="*/ 2487562 w 2487562"/>
              <a:gd name="connsiteY2-424" fmla="*/ 664259 h 1359584"/>
              <a:gd name="connsiteX3-425" fmla="*/ 2255787 w 2487562"/>
              <a:gd name="connsiteY3-426" fmla="*/ 505509 h 1359584"/>
              <a:gd name="connsiteX4-427" fmla="*/ 2030362 w 2487562"/>
              <a:gd name="connsiteY4-428" fmla="*/ 280084 h 1359584"/>
              <a:gd name="connsiteX5-429" fmla="*/ 1601737 w 2487562"/>
              <a:gd name="connsiteY5-430" fmla="*/ 156259 h 1359584"/>
              <a:gd name="connsiteX6-431" fmla="*/ 1112787 w 2487562"/>
              <a:gd name="connsiteY6-432" fmla="*/ 165784 h 1359584"/>
              <a:gd name="connsiteX7-433" fmla="*/ 817512 w 2487562"/>
              <a:gd name="connsiteY7-434" fmla="*/ 280084 h 1359584"/>
              <a:gd name="connsiteX8-435" fmla="*/ 166637 w 2487562"/>
              <a:gd name="connsiteY8-436" fmla="*/ 572184 h 1359584"/>
              <a:gd name="connsiteX9-437" fmla="*/ 249187 w 2487562"/>
              <a:gd name="connsiteY9-438" fmla="*/ 1267509 h 1359584"/>
              <a:gd name="connsiteX10-439" fmla="*/ 423812 w 2487562"/>
              <a:gd name="connsiteY10-440" fmla="*/ 1359584 h 1359584"/>
              <a:gd name="connsiteX0-441" fmla="*/ 423812 w 2488256"/>
              <a:gd name="connsiteY0-442" fmla="*/ 1359584 h 1359584"/>
              <a:gd name="connsiteX1-443" fmla="*/ 2236737 w 2488256"/>
              <a:gd name="connsiteY1-444" fmla="*/ 1359584 h 1359584"/>
              <a:gd name="connsiteX2-445" fmla="*/ 2487562 w 2488256"/>
              <a:gd name="connsiteY2-446" fmla="*/ 664259 h 1359584"/>
              <a:gd name="connsiteX3-447" fmla="*/ 2255787 w 2488256"/>
              <a:gd name="connsiteY3-448" fmla="*/ 505509 h 1359584"/>
              <a:gd name="connsiteX4-449" fmla="*/ 2030362 w 2488256"/>
              <a:gd name="connsiteY4-450" fmla="*/ 280084 h 1359584"/>
              <a:gd name="connsiteX5-451" fmla="*/ 1601737 w 2488256"/>
              <a:gd name="connsiteY5-452" fmla="*/ 156259 h 1359584"/>
              <a:gd name="connsiteX6-453" fmla="*/ 1112787 w 2488256"/>
              <a:gd name="connsiteY6-454" fmla="*/ 165784 h 1359584"/>
              <a:gd name="connsiteX7-455" fmla="*/ 817512 w 2488256"/>
              <a:gd name="connsiteY7-456" fmla="*/ 280084 h 1359584"/>
              <a:gd name="connsiteX8-457" fmla="*/ 166637 w 2488256"/>
              <a:gd name="connsiteY8-458" fmla="*/ 572184 h 1359584"/>
              <a:gd name="connsiteX9-459" fmla="*/ 249187 w 2488256"/>
              <a:gd name="connsiteY9-460" fmla="*/ 1267509 h 1359584"/>
              <a:gd name="connsiteX10-461" fmla="*/ 423812 w 2488256"/>
              <a:gd name="connsiteY10-462" fmla="*/ 1359584 h 1359584"/>
              <a:gd name="connsiteX0-463" fmla="*/ 423812 w 2613718"/>
              <a:gd name="connsiteY0-464" fmla="*/ 1359584 h 1359584"/>
              <a:gd name="connsiteX1-465" fmla="*/ 2236737 w 2613718"/>
              <a:gd name="connsiteY1-466" fmla="*/ 1359584 h 1359584"/>
              <a:gd name="connsiteX2-467" fmla="*/ 2487562 w 2613718"/>
              <a:gd name="connsiteY2-468" fmla="*/ 664259 h 1359584"/>
              <a:gd name="connsiteX3-469" fmla="*/ 2255787 w 2613718"/>
              <a:gd name="connsiteY3-470" fmla="*/ 505509 h 1359584"/>
              <a:gd name="connsiteX4-471" fmla="*/ 2030362 w 2613718"/>
              <a:gd name="connsiteY4-472" fmla="*/ 280084 h 1359584"/>
              <a:gd name="connsiteX5-473" fmla="*/ 1601737 w 2613718"/>
              <a:gd name="connsiteY5-474" fmla="*/ 156259 h 1359584"/>
              <a:gd name="connsiteX6-475" fmla="*/ 1112787 w 2613718"/>
              <a:gd name="connsiteY6-476" fmla="*/ 165784 h 1359584"/>
              <a:gd name="connsiteX7-477" fmla="*/ 817512 w 2613718"/>
              <a:gd name="connsiteY7-478" fmla="*/ 280084 h 1359584"/>
              <a:gd name="connsiteX8-479" fmla="*/ 166637 w 2613718"/>
              <a:gd name="connsiteY8-480" fmla="*/ 572184 h 1359584"/>
              <a:gd name="connsiteX9-481" fmla="*/ 249187 w 2613718"/>
              <a:gd name="connsiteY9-482" fmla="*/ 1267509 h 1359584"/>
              <a:gd name="connsiteX10-483" fmla="*/ 423812 w 2613718"/>
              <a:gd name="connsiteY10-484" fmla="*/ 1359584 h 1359584"/>
              <a:gd name="connsiteX0-485" fmla="*/ 423812 w 2679088"/>
              <a:gd name="connsiteY0-486" fmla="*/ 1359584 h 1359584"/>
              <a:gd name="connsiteX1-487" fmla="*/ 2236737 w 2679088"/>
              <a:gd name="connsiteY1-488" fmla="*/ 1359584 h 1359584"/>
              <a:gd name="connsiteX2-489" fmla="*/ 2487562 w 2679088"/>
              <a:gd name="connsiteY2-490" fmla="*/ 664259 h 1359584"/>
              <a:gd name="connsiteX3-491" fmla="*/ 2255787 w 2679088"/>
              <a:gd name="connsiteY3-492" fmla="*/ 505509 h 1359584"/>
              <a:gd name="connsiteX4-493" fmla="*/ 2030362 w 2679088"/>
              <a:gd name="connsiteY4-494" fmla="*/ 280084 h 1359584"/>
              <a:gd name="connsiteX5-495" fmla="*/ 1601737 w 2679088"/>
              <a:gd name="connsiteY5-496" fmla="*/ 156259 h 1359584"/>
              <a:gd name="connsiteX6-497" fmla="*/ 1112787 w 2679088"/>
              <a:gd name="connsiteY6-498" fmla="*/ 165784 h 1359584"/>
              <a:gd name="connsiteX7-499" fmla="*/ 817512 w 2679088"/>
              <a:gd name="connsiteY7-500" fmla="*/ 280084 h 1359584"/>
              <a:gd name="connsiteX8-501" fmla="*/ 166637 w 2679088"/>
              <a:gd name="connsiteY8-502" fmla="*/ 572184 h 1359584"/>
              <a:gd name="connsiteX9-503" fmla="*/ 249187 w 2679088"/>
              <a:gd name="connsiteY9-504" fmla="*/ 1267509 h 1359584"/>
              <a:gd name="connsiteX10-505" fmla="*/ 423812 w 2679088"/>
              <a:gd name="connsiteY10-506" fmla="*/ 1359584 h 1359584"/>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 ang="0">
                <a:pos x="connsiteX10-21" y="connsiteY10-22"/>
              </a:cxn>
            </a:cxnLst>
            <a:rect l="l" t="t" r="r" b="b"/>
            <a:pathLst>
              <a:path w="2679088" h="1359584">
                <a:moveTo>
                  <a:pt x="423812" y="1359584"/>
                </a:moveTo>
                <a:lnTo>
                  <a:pt x="2236737" y="1359584"/>
                </a:lnTo>
                <a:cubicBezTo>
                  <a:pt x="2656895" y="1356409"/>
                  <a:pt x="2851629" y="896034"/>
                  <a:pt x="2487562" y="664259"/>
                </a:cubicBezTo>
                <a:cubicBezTo>
                  <a:pt x="2492854" y="595467"/>
                  <a:pt x="2472745" y="428251"/>
                  <a:pt x="2255787" y="505509"/>
                </a:cubicBezTo>
                <a:cubicBezTo>
                  <a:pt x="2253670" y="392267"/>
                  <a:pt x="2242029" y="279026"/>
                  <a:pt x="2030362" y="280084"/>
                </a:cubicBezTo>
                <a:cubicBezTo>
                  <a:pt x="2004962" y="137209"/>
                  <a:pt x="1795412" y="-21541"/>
                  <a:pt x="1601737" y="156259"/>
                </a:cubicBezTo>
                <a:cubicBezTo>
                  <a:pt x="1470504" y="-88216"/>
                  <a:pt x="1209095" y="-15191"/>
                  <a:pt x="1112787" y="165784"/>
                </a:cubicBezTo>
                <a:cubicBezTo>
                  <a:pt x="1008012" y="122392"/>
                  <a:pt x="865137" y="98051"/>
                  <a:pt x="817512" y="280084"/>
                </a:cubicBezTo>
                <a:cubicBezTo>
                  <a:pt x="568804" y="70534"/>
                  <a:pt x="53395" y="245159"/>
                  <a:pt x="166637" y="572184"/>
                </a:cubicBezTo>
                <a:cubicBezTo>
                  <a:pt x="-110646" y="775384"/>
                  <a:pt x="-13280" y="1102409"/>
                  <a:pt x="249187" y="1267509"/>
                </a:cubicBezTo>
                <a:cubicBezTo>
                  <a:pt x="288345" y="1352176"/>
                  <a:pt x="346554" y="1357467"/>
                  <a:pt x="423812" y="1359584"/>
                </a:cubicBezTo>
                <a:close/>
              </a:path>
            </a:pathLst>
          </a:custGeom>
          <a:solidFill>
            <a:schemeClr val="accent1">
              <a:lumMod val="60000"/>
              <a:lumOff val="40000"/>
            </a:schemeClr>
          </a:solidFill>
          <a:ln w="76200">
            <a:solidFill>
              <a:schemeClr val="bg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7" name="Freeform 6"/>
          <p:cNvSpPr/>
          <p:nvPr/>
        </p:nvSpPr>
        <p:spPr>
          <a:xfrm>
            <a:off x="6934200" y="4191001"/>
            <a:ext cx="5210175" cy="2133600"/>
          </a:xfrm>
          <a:custGeom>
            <a:avLst/>
            <a:gdLst>
              <a:gd name="connsiteX0" fmla="*/ 171450 w 2209800"/>
              <a:gd name="connsiteY0" fmla="*/ 1162050 h 1162050"/>
              <a:gd name="connsiteX1" fmla="*/ 2076450 w 2209800"/>
              <a:gd name="connsiteY1" fmla="*/ 1162050 h 1162050"/>
              <a:gd name="connsiteX2" fmla="*/ 2209800 w 2209800"/>
              <a:gd name="connsiteY2" fmla="*/ 476250 h 1162050"/>
              <a:gd name="connsiteX3" fmla="*/ 1701800 w 2209800"/>
              <a:gd name="connsiteY3" fmla="*/ 0 h 1162050"/>
              <a:gd name="connsiteX4" fmla="*/ 1235075 w 2209800"/>
              <a:gd name="connsiteY4" fmla="*/ 63500 h 1162050"/>
              <a:gd name="connsiteX5" fmla="*/ 720725 w 2209800"/>
              <a:gd name="connsiteY5" fmla="*/ 79375 h 1162050"/>
              <a:gd name="connsiteX6" fmla="*/ 177800 w 2209800"/>
              <a:gd name="connsiteY6" fmla="*/ 320675 h 1162050"/>
              <a:gd name="connsiteX7" fmla="*/ 6350 w 2209800"/>
              <a:gd name="connsiteY7" fmla="*/ 552450 h 1162050"/>
              <a:gd name="connsiteX8" fmla="*/ 0 w 2209800"/>
              <a:gd name="connsiteY8" fmla="*/ 790575 h 1162050"/>
              <a:gd name="connsiteX9" fmla="*/ 171450 w 2209800"/>
              <a:gd name="connsiteY9" fmla="*/ 1162050 h 1162050"/>
              <a:gd name="connsiteX0-1" fmla="*/ 171450 w 2273864"/>
              <a:gd name="connsiteY0-2" fmla="*/ 1162050 h 1162050"/>
              <a:gd name="connsiteX1-3" fmla="*/ 2076450 w 2273864"/>
              <a:gd name="connsiteY1-4" fmla="*/ 1162050 h 1162050"/>
              <a:gd name="connsiteX2-5" fmla="*/ 2209800 w 2273864"/>
              <a:gd name="connsiteY2-6" fmla="*/ 476250 h 1162050"/>
              <a:gd name="connsiteX3-7" fmla="*/ 1701800 w 2273864"/>
              <a:gd name="connsiteY3-8" fmla="*/ 0 h 1162050"/>
              <a:gd name="connsiteX4-9" fmla="*/ 1235075 w 2273864"/>
              <a:gd name="connsiteY4-10" fmla="*/ 63500 h 1162050"/>
              <a:gd name="connsiteX5-11" fmla="*/ 720725 w 2273864"/>
              <a:gd name="connsiteY5-12" fmla="*/ 79375 h 1162050"/>
              <a:gd name="connsiteX6-13" fmla="*/ 177800 w 2273864"/>
              <a:gd name="connsiteY6-14" fmla="*/ 320675 h 1162050"/>
              <a:gd name="connsiteX7-15" fmla="*/ 6350 w 2273864"/>
              <a:gd name="connsiteY7-16" fmla="*/ 552450 h 1162050"/>
              <a:gd name="connsiteX8-17" fmla="*/ 0 w 2273864"/>
              <a:gd name="connsiteY8-18" fmla="*/ 790575 h 1162050"/>
              <a:gd name="connsiteX9-19" fmla="*/ 171450 w 2273864"/>
              <a:gd name="connsiteY9-20" fmla="*/ 1162050 h 1162050"/>
              <a:gd name="connsiteX0-21" fmla="*/ 171450 w 2413593"/>
              <a:gd name="connsiteY0-22" fmla="*/ 1162050 h 1162050"/>
              <a:gd name="connsiteX1-23" fmla="*/ 2076450 w 2413593"/>
              <a:gd name="connsiteY1-24" fmla="*/ 1162050 h 1162050"/>
              <a:gd name="connsiteX2-25" fmla="*/ 2209800 w 2413593"/>
              <a:gd name="connsiteY2-26" fmla="*/ 476250 h 1162050"/>
              <a:gd name="connsiteX3-27" fmla="*/ 1701800 w 2413593"/>
              <a:gd name="connsiteY3-28" fmla="*/ 0 h 1162050"/>
              <a:gd name="connsiteX4-29" fmla="*/ 1235075 w 2413593"/>
              <a:gd name="connsiteY4-30" fmla="*/ 63500 h 1162050"/>
              <a:gd name="connsiteX5-31" fmla="*/ 720725 w 2413593"/>
              <a:gd name="connsiteY5-32" fmla="*/ 79375 h 1162050"/>
              <a:gd name="connsiteX6-33" fmla="*/ 177800 w 2413593"/>
              <a:gd name="connsiteY6-34" fmla="*/ 320675 h 1162050"/>
              <a:gd name="connsiteX7-35" fmla="*/ 6350 w 2413593"/>
              <a:gd name="connsiteY7-36" fmla="*/ 552450 h 1162050"/>
              <a:gd name="connsiteX8-37" fmla="*/ 0 w 2413593"/>
              <a:gd name="connsiteY8-38" fmla="*/ 790575 h 1162050"/>
              <a:gd name="connsiteX9-39" fmla="*/ 171450 w 2413593"/>
              <a:gd name="connsiteY9-40" fmla="*/ 1162050 h 1162050"/>
              <a:gd name="connsiteX0-41" fmla="*/ 171450 w 2413593"/>
              <a:gd name="connsiteY0-42" fmla="*/ 1162050 h 1162050"/>
              <a:gd name="connsiteX1-43" fmla="*/ 2076450 w 2413593"/>
              <a:gd name="connsiteY1-44" fmla="*/ 1162050 h 1162050"/>
              <a:gd name="connsiteX2-45" fmla="*/ 2209800 w 2413593"/>
              <a:gd name="connsiteY2-46" fmla="*/ 476250 h 1162050"/>
              <a:gd name="connsiteX3-47" fmla="*/ 1701800 w 2413593"/>
              <a:gd name="connsiteY3-48" fmla="*/ 0 h 1162050"/>
              <a:gd name="connsiteX4-49" fmla="*/ 1235075 w 2413593"/>
              <a:gd name="connsiteY4-50" fmla="*/ 63500 h 1162050"/>
              <a:gd name="connsiteX5-51" fmla="*/ 720725 w 2413593"/>
              <a:gd name="connsiteY5-52" fmla="*/ 79375 h 1162050"/>
              <a:gd name="connsiteX6-53" fmla="*/ 177800 w 2413593"/>
              <a:gd name="connsiteY6-54" fmla="*/ 320675 h 1162050"/>
              <a:gd name="connsiteX7-55" fmla="*/ 6350 w 2413593"/>
              <a:gd name="connsiteY7-56" fmla="*/ 552450 h 1162050"/>
              <a:gd name="connsiteX8-57" fmla="*/ 0 w 2413593"/>
              <a:gd name="connsiteY8-58" fmla="*/ 790575 h 1162050"/>
              <a:gd name="connsiteX9-59" fmla="*/ 171450 w 2413593"/>
              <a:gd name="connsiteY9-60" fmla="*/ 1162050 h 1162050"/>
              <a:gd name="connsiteX0-61" fmla="*/ 171450 w 2413593"/>
              <a:gd name="connsiteY0-62" fmla="*/ 1139825 h 1139825"/>
              <a:gd name="connsiteX1-63" fmla="*/ 2076450 w 2413593"/>
              <a:gd name="connsiteY1-64" fmla="*/ 1139825 h 1139825"/>
              <a:gd name="connsiteX2-65" fmla="*/ 2209800 w 2413593"/>
              <a:gd name="connsiteY2-66" fmla="*/ 454025 h 1139825"/>
              <a:gd name="connsiteX3-67" fmla="*/ 1704975 w 2413593"/>
              <a:gd name="connsiteY3-68" fmla="*/ 0 h 1139825"/>
              <a:gd name="connsiteX4-69" fmla="*/ 1235075 w 2413593"/>
              <a:gd name="connsiteY4-70" fmla="*/ 41275 h 1139825"/>
              <a:gd name="connsiteX5-71" fmla="*/ 720725 w 2413593"/>
              <a:gd name="connsiteY5-72" fmla="*/ 57150 h 1139825"/>
              <a:gd name="connsiteX6-73" fmla="*/ 177800 w 2413593"/>
              <a:gd name="connsiteY6-74" fmla="*/ 298450 h 1139825"/>
              <a:gd name="connsiteX7-75" fmla="*/ 6350 w 2413593"/>
              <a:gd name="connsiteY7-76" fmla="*/ 530225 h 1139825"/>
              <a:gd name="connsiteX8-77" fmla="*/ 0 w 2413593"/>
              <a:gd name="connsiteY8-78" fmla="*/ 768350 h 1139825"/>
              <a:gd name="connsiteX9-79" fmla="*/ 171450 w 2413593"/>
              <a:gd name="connsiteY9-80" fmla="*/ 1139825 h 1139825"/>
              <a:gd name="connsiteX0-81" fmla="*/ 171450 w 2413593"/>
              <a:gd name="connsiteY0-82" fmla="*/ 1261427 h 1261427"/>
              <a:gd name="connsiteX1-83" fmla="*/ 2076450 w 2413593"/>
              <a:gd name="connsiteY1-84" fmla="*/ 1261427 h 1261427"/>
              <a:gd name="connsiteX2-85" fmla="*/ 2209800 w 2413593"/>
              <a:gd name="connsiteY2-86" fmla="*/ 575627 h 1261427"/>
              <a:gd name="connsiteX3-87" fmla="*/ 1704975 w 2413593"/>
              <a:gd name="connsiteY3-88" fmla="*/ 121602 h 1261427"/>
              <a:gd name="connsiteX4-89" fmla="*/ 1235075 w 2413593"/>
              <a:gd name="connsiteY4-90" fmla="*/ 162877 h 1261427"/>
              <a:gd name="connsiteX5-91" fmla="*/ 720725 w 2413593"/>
              <a:gd name="connsiteY5-92" fmla="*/ 178752 h 1261427"/>
              <a:gd name="connsiteX6-93" fmla="*/ 177800 w 2413593"/>
              <a:gd name="connsiteY6-94" fmla="*/ 420052 h 1261427"/>
              <a:gd name="connsiteX7-95" fmla="*/ 6350 w 2413593"/>
              <a:gd name="connsiteY7-96" fmla="*/ 651827 h 1261427"/>
              <a:gd name="connsiteX8-97" fmla="*/ 0 w 2413593"/>
              <a:gd name="connsiteY8-98" fmla="*/ 889952 h 1261427"/>
              <a:gd name="connsiteX9-99" fmla="*/ 171450 w 2413593"/>
              <a:gd name="connsiteY9-100" fmla="*/ 1261427 h 1261427"/>
              <a:gd name="connsiteX0-101" fmla="*/ 171450 w 2413593"/>
              <a:gd name="connsiteY0-102" fmla="*/ 1261427 h 1261427"/>
              <a:gd name="connsiteX1-103" fmla="*/ 2076450 w 2413593"/>
              <a:gd name="connsiteY1-104" fmla="*/ 1261427 h 1261427"/>
              <a:gd name="connsiteX2-105" fmla="*/ 2209800 w 2413593"/>
              <a:gd name="connsiteY2-106" fmla="*/ 575627 h 1261427"/>
              <a:gd name="connsiteX3-107" fmla="*/ 1704975 w 2413593"/>
              <a:gd name="connsiteY3-108" fmla="*/ 121602 h 1261427"/>
              <a:gd name="connsiteX4-109" fmla="*/ 1235075 w 2413593"/>
              <a:gd name="connsiteY4-110" fmla="*/ 162877 h 1261427"/>
              <a:gd name="connsiteX5-111" fmla="*/ 720725 w 2413593"/>
              <a:gd name="connsiteY5-112" fmla="*/ 178752 h 1261427"/>
              <a:gd name="connsiteX6-113" fmla="*/ 177800 w 2413593"/>
              <a:gd name="connsiteY6-114" fmla="*/ 420052 h 1261427"/>
              <a:gd name="connsiteX7-115" fmla="*/ 6350 w 2413593"/>
              <a:gd name="connsiteY7-116" fmla="*/ 651827 h 1261427"/>
              <a:gd name="connsiteX8-117" fmla="*/ 0 w 2413593"/>
              <a:gd name="connsiteY8-118" fmla="*/ 889952 h 1261427"/>
              <a:gd name="connsiteX9-119" fmla="*/ 171450 w 2413593"/>
              <a:gd name="connsiteY9-120" fmla="*/ 1261427 h 1261427"/>
              <a:gd name="connsiteX0-121" fmla="*/ 171450 w 2413593"/>
              <a:gd name="connsiteY0-122" fmla="*/ 1261427 h 1261427"/>
              <a:gd name="connsiteX1-123" fmla="*/ 2076450 w 2413593"/>
              <a:gd name="connsiteY1-124" fmla="*/ 1261427 h 1261427"/>
              <a:gd name="connsiteX2-125" fmla="*/ 2209800 w 2413593"/>
              <a:gd name="connsiteY2-126" fmla="*/ 575627 h 1261427"/>
              <a:gd name="connsiteX3-127" fmla="*/ 1704975 w 2413593"/>
              <a:gd name="connsiteY3-128" fmla="*/ 121602 h 1261427"/>
              <a:gd name="connsiteX4-129" fmla="*/ 1235075 w 2413593"/>
              <a:gd name="connsiteY4-130" fmla="*/ 162877 h 1261427"/>
              <a:gd name="connsiteX5-131" fmla="*/ 720725 w 2413593"/>
              <a:gd name="connsiteY5-132" fmla="*/ 178752 h 1261427"/>
              <a:gd name="connsiteX6-133" fmla="*/ 177800 w 2413593"/>
              <a:gd name="connsiteY6-134" fmla="*/ 420052 h 1261427"/>
              <a:gd name="connsiteX7-135" fmla="*/ 6350 w 2413593"/>
              <a:gd name="connsiteY7-136" fmla="*/ 651827 h 1261427"/>
              <a:gd name="connsiteX8-137" fmla="*/ 0 w 2413593"/>
              <a:gd name="connsiteY8-138" fmla="*/ 889952 h 1261427"/>
              <a:gd name="connsiteX9-139" fmla="*/ 171450 w 2413593"/>
              <a:gd name="connsiteY9-140" fmla="*/ 1261427 h 1261427"/>
              <a:gd name="connsiteX0-141" fmla="*/ 171450 w 2413593"/>
              <a:gd name="connsiteY0-142" fmla="*/ 1261427 h 1261427"/>
              <a:gd name="connsiteX1-143" fmla="*/ 2076450 w 2413593"/>
              <a:gd name="connsiteY1-144" fmla="*/ 1261427 h 1261427"/>
              <a:gd name="connsiteX2-145" fmla="*/ 2209800 w 2413593"/>
              <a:gd name="connsiteY2-146" fmla="*/ 575627 h 1261427"/>
              <a:gd name="connsiteX3-147" fmla="*/ 1704975 w 2413593"/>
              <a:gd name="connsiteY3-148" fmla="*/ 121602 h 1261427"/>
              <a:gd name="connsiteX4-149" fmla="*/ 1235075 w 2413593"/>
              <a:gd name="connsiteY4-150" fmla="*/ 162877 h 1261427"/>
              <a:gd name="connsiteX5-151" fmla="*/ 720725 w 2413593"/>
              <a:gd name="connsiteY5-152" fmla="*/ 178752 h 1261427"/>
              <a:gd name="connsiteX6-153" fmla="*/ 177800 w 2413593"/>
              <a:gd name="connsiteY6-154" fmla="*/ 420052 h 1261427"/>
              <a:gd name="connsiteX7-155" fmla="*/ 6350 w 2413593"/>
              <a:gd name="connsiteY7-156" fmla="*/ 651827 h 1261427"/>
              <a:gd name="connsiteX8-157" fmla="*/ 0 w 2413593"/>
              <a:gd name="connsiteY8-158" fmla="*/ 889952 h 1261427"/>
              <a:gd name="connsiteX9-159" fmla="*/ 171450 w 2413593"/>
              <a:gd name="connsiteY9-160" fmla="*/ 1261427 h 1261427"/>
              <a:gd name="connsiteX0-161" fmla="*/ 171450 w 2413593"/>
              <a:gd name="connsiteY0-162" fmla="*/ 1261427 h 1261427"/>
              <a:gd name="connsiteX1-163" fmla="*/ 2076450 w 2413593"/>
              <a:gd name="connsiteY1-164" fmla="*/ 1261427 h 1261427"/>
              <a:gd name="connsiteX2-165" fmla="*/ 2209800 w 2413593"/>
              <a:gd name="connsiteY2-166" fmla="*/ 575627 h 1261427"/>
              <a:gd name="connsiteX3-167" fmla="*/ 1704975 w 2413593"/>
              <a:gd name="connsiteY3-168" fmla="*/ 121602 h 1261427"/>
              <a:gd name="connsiteX4-169" fmla="*/ 1235075 w 2413593"/>
              <a:gd name="connsiteY4-170" fmla="*/ 162877 h 1261427"/>
              <a:gd name="connsiteX5-171" fmla="*/ 720725 w 2413593"/>
              <a:gd name="connsiteY5-172" fmla="*/ 178752 h 1261427"/>
              <a:gd name="connsiteX6-173" fmla="*/ 177800 w 2413593"/>
              <a:gd name="connsiteY6-174" fmla="*/ 420052 h 1261427"/>
              <a:gd name="connsiteX7-175" fmla="*/ 6350 w 2413593"/>
              <a:gd name="connsiteY7-176" fmla="*/ 651827 h 1261427"/>
              <a:gd name="connsiteX8-177" fmla="*/ 0 w 2413593"/>
              <a:gd name="connsiteY8-178" fmla="*/ 889952 h 1261427"/>
              <a:gd name="connsiteX9-179" fmla="*/ 171450 w 2413593"/>
              <a:gd name="connsiteY9-180" fmla="*/ 1261427 h 1261427"/>
              <a:gd name="connsiteX0-181" fmla="*/ 171450 w 2413593"/>
              <a:gd name="connsiteY0-182" fmla="*/ 1319019 h 1319019"/>
              <a:gd name="connsiteX1-183" fmla="*/ 2076450 w 2413593"/>
              <a:gd name="connsiteY1-184" fmla="*/ 1319019 h 1319019"/>
              <a:gd name="connsiteX2-185" fmla="*/ 2209800 w 2413593"/>
              <a:gd name="connsiteY2-186" fmla="*/ 633219 h 1319019"/>
              <a:gd name="connsiteX3-187" fmla="*/ 1704975 w 2413593"/>
              <a:gd name="connsiteY3-188" fmla="*/ 179194 h 1319019"/>
              <a:gd name="connsiteX4-189" fmla="*/ 1235075 w 2413593"/>
              <a:gd name="connsiteY4-190" fmla="*/ 220469 h 1319019"/>
              <a:gd name="connsiteX5-191" fmla="*/ 720725 w 2413593"/>
              <a:gd name="connsiteY5-192" fmla="*/ 236344 h 1319019"/>
              <a:gd name="connsiteX6-193" fmla="*/ 177800 w 2413593"/>
              <a:gd name="connsiteY6-194" fmla="*/ 477644 h 1319019"/>
              <a:gd name="connsiteX7-195" fmla="*/ 6350 w 2413593"/>
              <a:gd name="connsiteY7-196" fmla="*/ 709419 h 1319019"/>
              <a:gd name="connsiteX8-197" fmla="*/ 0 w 2413593"/>
              <a:gd name="connsiteY8-198" fmla="*/ 947544 h 1319019"/>
              <a:gd name="connsiteX9-199" fmla="*/ 171450 w 2413593"/>
              <a:gd name="connsiteY9-200" fmla="*/ 1319019 h 1319019"/>
              <a:gd name="connsiteX0-201" fmla="*/ 171450 w 2413593"/>
              <a:gd name="connsiteY0-202" fmla="*/ 1319019 h 1319019"/>
              <a:gd name="connsiteX1-203" fmla="*/ 2076450 w 2413593"/>
              <a:gd name="connsiteY1-204" fmla="*/ 1319019 h 1319019"/>
              <a:gd name="connsiteX2-205" fmla="*/ 2209800 w 2413593"/>
              <a:gd name="connsiteY2-206" fmla="*/ 633219 h 1319019"/>
              <a:gd name="connsiteX3-207" fmla="*/ 1704975 w 2413593"/>
              <a:gd name="connsiteY3-208" fmla="*/ 179194 h 1319019"/>
              <a:gd name="connsiteX4-209" fmla="*/ 1235075 w 2413593"/>
              <a:gd name="connsiteY4-210" fmla="*/ 220469 h 1319019"/>
              <a:gd name="connsiteX5-211" fmla="*/ 720725 w 2413593"/>
              <a:gd name="connsiteY5-212" fmla="*/ 236344 h 1319019"/>
              <a:gd name="connsiteX6-213" fmla="*/ 177800 w 2413593"/>
              <a:gd name="connsiteY6-214" fmla="*/ 477644 h 1319019"/>
              <a:gd name="connsiteX7-215" fmla="*/ 6350 w 2413593"/>
              <a:gd name="connsiteY7-216" fmla="*/ 709419 h 1319019"/>
              <a:gd name="connsiteX8-217" fmla="*/ 0 w 2413593"/>
              <a:gd name="connsiteY8-218" fmla="*/ 947544 h 1319019"/>
              <a:gd name="connsiteX9-219" fmla="*/ 171450 w 2413593"/>
              <a:gd name="connsiteY9-220" fmla="*/ 1319019 h 1319019"/>
              <a:gd name="connsiteX0-221" fmla="*/ 171450 w 2413593"/>
              <a:gd name="connsiteY0-222" fmla="*/ 1319019 h 1319019"/>
              <a:gd name="connsiteX1-223" fmla="*/ 2076450 w 2413593"/>
              <a:gd name="connsiteY1-224" fmla="*/ 1319019 h 1319019"/>
              <a:gd name="connsiteX2-225" fmla="*/ 2209800 w 2413593"/>
              <a:gd name="connsiteY2-226" fmla="*/ 633219 h 1319019"/>
              <a:gd name="connsiteX3-227" fmla="*/ 1704975 w 2413593"/>
              <a:gd name="connsiteY3-228" fmla="*/ 179194 h 1319019"/>
              <a:gd name="connsiteX4-229" fmla="*/ 1235075 w 2413593"/>
              <a:gd name="connsiteY4-230" fmla="*/ 220469 h 1319019"/>
              <a:gd name="connsiteX5-231" fmla="*/ 720725 w 2413593"/>
              <a:gd name="connsiteY5-232" fmla="*/ 236344 h 1319019"/>
              <a:gd name="connsiteX6-233" fmla="*/ 177800 w 2413593"/>
              <a:gd name="connsiteY6-234" fmla="*/ 477644 h 1319019"/>
              <a:gd name="connsiteX7-235" fmla="*/ 6350 w 2413593"/>
              <a:gd name="connsiteY7-236" fmla="*/ 709419 h 1319019"/>
              <a:gd name="connsiteX8-237" fmla="*/ 0 w 2413593"/>
              <a:gd name="connsiteY8-238" fmla="*/ 947544 h 1319019"/>
              <a:gd name="connsiteX9-239" fmla="*/ 171450 w 2413593"/>
              <a:gd name="connsiteY9-240" fmla="*/ 1319019 h 1319019"/>
              <a:gd name="connsiteX0-241" fmla="*/ 171450 w 2413593"/>
              <a:gd name="connsiteY0-242" fmla="*/ 1319019 h 1319019"/>
              <a:gd name="connsiteX1-243" fmla="*/ 2076450 w 2413593"/>
              <a:gd name="connsiteY1-244" fmla="*/ 1319019 h 1319019"/>
              <a:gd name="connsiteX2-245" fmla="*/ 2209800 w 2413593"/>
              <a:gd name="connsiteY2-246" fmla="*/ 633219 h 1319019"/>
              <a:gd name="connsiteX3-247" fmla="*/ 1704975 w 2413593"/>
              <a:gd name="connsiteY3-248" fmla="*/ 179194 h 1319019"/>
              <a:gd name="connsiteX4-249" fmla="*/ 1235075 w 2413593"/>
              <a:gd name="connsiteY4-250" fmla="*/ 220469 h 1319019"/>
              <a:gd name="connsiteX5-251" fmla="*/ 720725 w 2413593"/>
              <a:gd name="connsiteY5-252" fmla="*/ 236344 h 1319019"/>
              <a:gd name="connsiteX6-253" fmla="*/ 177800 w 2413593"/>
              <a:gd name="connsiteY6-254" fmla="*/ 477644 h 1319019"/>
              <a:gd name="connsiteX7-255" fmla="*/ 6350 w 2413593"/>
              <a:gd name="connsiteY7-256" fmla="*/ 709419 h 1319019"/>
              <a:gd name="connsiteX8-257" fmla="*/ 0 w 2413593"/>
              <a:gd name="connsiteY8-258" fmla="*/ 947544 h 1319019"/>
              <a:gd name="connsiteX9-259" fmla="*/ 171450 w 2413593"/>
              <a:gd name="connsiteY9-260" fmla="*/ 1319019 h 1319019"/>
              <a:gd name="connsiteX0-261" fmla="*/ 222960 w 2465103"/>
              <a:gd name="connsiteY0-262" fmla="*/ 1319019 h 1319019"/>
              <a:gd name="connsiteX1-263" fmla="*/ 2127960 w 2465103"/>
              <a:gd name="connsiteY1-264" fmla="*/ 1319019 h 1319019"/>
              <a:gd name="connsiteX2-265" fmla="*/ 2261310 w 2465103"/>
              <a:gd name="connsiteY2-266" fmla="*/ 633219 h 1319019"/>
              <a:gd name="connsiteX3-267" fmla="*/ 1756485 w 2465103"/>
              <a:gd name="connsiteY3-268" fmla="*/ 179194 h 1319019"/>
              <a:gd name="connsiteX4-269" fmla="*/ 1286585 w 2465103"/>
              <a:gd name="connsiteY4-270" fmla="*/ 220469 h 1319019"/>
              <a:gd name="connsiteX5-271" fmla="*/ 772235 w 2465103"/>
              <a:gd name="connsiteY5-272" fmla="*/ 236344 h 1319019"/>
              <a:gd name="connsiteX6-273" fmla="*/ 229310 w 2465103"/>
              <a:gd name="connsiteY6-274" fmla="*/ 477644 h 1319019"/>
              <a:gd name="connsiteX7-275" fmla="*/ 57860 w 2465103"/>
              <a:gd name="connsiteY7-276" fmla="*/ 709419 h 1319019"/>
              <a:gd name="connsiteX8-277" fmla="*/ 51510 w 2465103"/>
              <a:gd name="connsiteY8-278" fmla="*/ 947544 h 1319019"/>
              <a:gd name="connsiteX9-279" fmla="*/ 222960 w 2465103"/>
              <a:gd name="connsiteY9-280" fmla="*/ 1319019 h 1319019"/>
              <a:gd name="connsiteX0-281" fmla="*/ 222960 w 2465103"/>
              <a:gd name="connsiteY0-282" fmla="*/ 1319019 h 1319019"/>
              <a:gd name="connsiteX1-283" fmla="*/ 2127960 w 2465103"/>
              <a:gd name="connsiteY1-284" fmla="*/ 1319019 h 1319019"/>
              <a:gd name="connsiteX2-285" fmla="*/ 2261310 w 2465103"/>
              <a:gd name="connsiteY2-286" fmla="*/ 633219 h 1319019"/>
              <a:gd name="connsiteX3-287" fmla="*/ 1756485 w 2465103"/>
              <a:gd name="connsiteY3-288" fmla="*/ 179194 h 1319019"/>
              <a:gd name="connsiteX4-289" fmla="*/ 1286585 w 2465103"/>
              <a:gd name="connsiteY4-290" fmla="*/ 220469 h 1319019"/>
              <a:gd name="connsiteX5-291" fmla="*/ 772235 w 2465103"/>
              <a:gd name="connsiteY5-292" fmla="*/ 236344 h 1319019"/>
              <a:gd name="connsiteX6-293" fmla="*/ 229310 w 2465103"/>
              <a:gd name="connsiteY6-294" fmla="*/ 477644 h 1319019"/>
              <a:gd name="connsiteX7-295" fmla="*/ 57860 w 2465103"/>
              <a:gd name="connsiteY7-296" fmla="*/ 709419 h 1319019"/>
              <a:gd name="connsiteX8-297" fmla="*/ 51510 w 2465103"/>
              <a:gd name="connsiteY8-298" fmla="*/ 947544 h 1319019"/>
              <a:gd name="connsiteX9-299" fmla="*/ 222960 w 2465103"/>
              <a:gd name="connsiteY9-300" fmla="*/ 1319019 h 1319019"/>
              <a:gd name="connsiteX0-301" fmla="*/ 226648 w 2468791"/>
              <a:gd name="connsiteY0-302" fmla="*/ 1319019 h 1319019"/>
              <a:gd name="connsiteX1-303" fmla="*/ 2131648 w 2468791"/>
              <a:gd name="connsiteY1-304" fmla="*/ 1319019 h 1319019"/>
              <a:gd name="connsiteX2-305" fmla="*/ 2264998 w 2468791"/>
              <a:gd name="connsiteY2-306" fmla="*/ 633219 h 1319019"/>
              <a:gd name="connsiteX3-307" fmla="*/ 1760173 w 2468791"/>
              <a:gd name="connsiteY3-308" fmla="*/ 179194 h 1319019"/>
              <a:gd name="connsiteX4-309" fmla="*/ 1290273 w 2468791"/>
              <a:gd name="connsiteY4-310" fmla="*/ 220469 h 1319019"/>
              <a:gd name="connsiteX5-311" fmla="*/ 775923 w 2468791"/>
              <a:gd name="connsiteY5-312" fmla="*/ 236344 h 1319019"/>
              <a:gd name="connsiteX6-313" fmla="*/ 232998 w 2468791"/>
              <a:gd name="connsiteY6-314" fmla="*/ 477644 h 1319019"/>
              <a:gd name="connsiteX7-315" fmla="*/ 61548 w 2468791"/>
              <a:gd name="connsiteY7-316" fmla="*/ 709419 h 1319019"/>
              <a:gd name="connsiteX8-317" fmla="*/ 55198 w 2468791"/>
              <a:gd name="connsiteY8-318" fmla="*/ 947544 h 1319019"/>
              <a:gd name="connsiteX9-319" fmla="*/ 226648 w 2468791"/>
              <a:gd name="connsiteY9-320" fmla="*/ 1319019 h 1319019"/>
              <a:gd name="connsiteX0-321" fmla="*/ 282836 w 2524979"/>
              <a:gd name="connsiteY0-322" fmla="*/ 1319019 h 1319019"/>
              <a:gd name="connsiteX1-323" fmla="*/ 2187836 w 2524979"/>
              <a:gd name="connsiteY1-324" fmla="*/ 1319019 h 1319019"/>
              <a:gd name="connsiteX2-325" fmla="*/ 2321186 w 2524979"/>
              <a:gd name="connsiteY2-326" fmla="*/ 633219 h 1319019"/>
              <a:gd name="connsiteX3-327" fmla="*/ 1816361 w 2524979"/>
              <a:gd name="connsiteY3-328" fmla="*/ 179194 h 1319019"/>
              <a:gd name="connsiteX4-329" fmla="*/ 1346461 w 2524979"/>
              <a:gd name="connsiteY4-330" fmla="*/ 220469 h 1319019"/>
              <a:gd name="connsiteX5-331" fmla="*/ 832111 w 2524979"/>
              <a:gd name="connsiteY5-332" fmla="*/ 236344 h 1319019"/>
              <a:gd name="connsiteX6-333" fmla="*/ 289186 w 2524979"/>
              <a:gd name="connsiteY6-334" fmla="*/ 477644 h 1319019"/>
              <a:gd name="connsiteX7-335" fmla="*/ 117736 w 2524979"/>
              <a:gd name="connsiteY7-336" fmla="*/ 709419 h 1319019"/>
              <a:gd name="connsiteX8-337" fmla="*/ 111386 w 2524979"/>
              <a:gd name="connsiteY8-338" fmla="*/ 947544 h 1319019"/>
              <a:gd name="connsiteX9-339" fmla="*/ 282836 w 2524979"/>
              <a:gd name="connsiteY9-340" fmla="*/ 1319019 h 1319019"/>
              <a:gd name="connsiteX0-341" fmla="*/ 336258 w 2578401"/>
              <a:gd name="connsiteY0-342" fmla="*/ 1319019 h 1319019"/>
              <a:gd name="connsiteX1-343" fmla="*/ 2241258 w 2578401"/>
              <a:gd name="connsiteY1-344" fmla="*/ 1319019 h 1319019"/>
              <a:gd name="connsiteX2-345" fmla="*/ 2374608 w 2578401"/>
              <a:gd name="connsiteY2-346" fmla="*/ 633219 h 1319019"/>
              <a:gd name="connsiteX3-347" fmla="*/ 1869783 w 2578401"/>
              <a:gd name="connsiteY3-348" fmla="*/ 179194 h 1319019"/>
              <a:gd name="connsiteX4-349" fmla="*/ 1399883 w 2578401"/>
              <a:gd name="connsiteY4-350" fmla="*/ 220469 h 1319019"/>
              <a:gd name="connsiteX5-351" fmla="*/ 885533 w 2578401"/>
              <a:gd name="connsiteY5-352" fmla="*/ 236344 h 1319019"/>
              <a:gd name="connsiteX6-353" fmla="*/ 342608 w 2578401"/>
              <a:gd name="connsiteY6-354" fmla="*/ 477644 h 1319019"/>
              <a:gd name="connsiteX7-355" fmla="*/ 171158 w 2578401"/>
              <a:gd name="connsiteY7-356" fmla="*/ 709419 h 1319019"/>
              <a:gd name="connsiteX8-357" fmla="*/ 164808 w 2578401"/>
              <a:gd name="connsiteY8-358" fmla="*/ 947544 h 1319019"/>
              <a:gd name="connsiteX9-359" fmla="*/ 336258 w 2578401"/>
              <a:gd name="connsiteY9-360" fmla="*/ 1319019 h 1319019"/>
              <a:gd name="connsiteX0-361" fmla="*/ 323711 w 2565854"/>
              <a:gd name="connsiteY0-362" fmla="*/ 1319019 h 1319019"/>
              <a:gd name="connsiteX1-363" fmla="*/ 2228711 w 2565854"/>
              <a:gd name="connsiteY1-364" fmla="*/ 1319019 h 1319019"/>
              <a:gd name="connsiteX2-365" fmla="*/ 2362061 w 2565854"/>
              <a:gd name="connsiteY2-366" fmla="*/ 633219 h 1319019"/>
              <a:gd name="connsiteX3-367" fmla="*/ 1857236 w 2565854"/>
              <a:gd name="connsiteY3-368" fmla="*/ 179194 h 1319019"/>
              <a:gd name="connsiteX4-369" fmla="*/ 1387336 w 2565854"/>
              <a:gd name="connsiteY4-370" fmla="*/ 220469 h 1319019"/>
              <a:gd name="connsiteX5-371" fmla="*/ 872986 w 2565854"/>
              <a:gd name="connsiteY5-372" fmla="*/ 236344 h 1319019"/>
              <a:gd name="connsiteX6-373" fmla="*/ 330061 w 2565854"/>
              <a:gd name="connsiteY6-374" fmla="*/ 477644 h 1319019"/>
              <a:gd name="connsiteX7-375" fmla="*/ 158611 w 2565854"/>
              <a:gd name="connsiteY7-376" fmla="*/ 709419 h 1319019"/>
              <a:gd name="connsiteX8-377" fmla="*/ 152261 w 2565854"/>
              <a:gd name="connsiteY8-378" fmla="*/ 947544 h 1319019"/>
              <a:gd name="connsiteX9-379" fmla="*/ 323711 w 2565854"/>
              <a:gd name="connsiteY9-380" fmla="*/ 1319019 h 1319019"/>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Lst>
            <a:rect l="l" t="t" r="r" b="b"/>
            <a:pathLst>
              <a:path w="2565854" h="1319019">
                <a:moveTo>
                  <a:pt x="323711" y="1319019"/>
                </a:moveTo>
                <a:lnTo>
                  <a:pt x="2228711" y="1319019"/>
                </a:lnTo>
                <a:cubicBezTo>
                  <a:pt x="2606536" y="1287269"/>
                  <a:pt x="2689086" y="814194"/>
                  <a:pt x="2362061" y="633219"/>
                </a:cubicBezTo>
                <a:cubicBezTo>
                  <a:pt x="2659453" y="331594"/>
                  <a:pt x="2283744" y="-176406"/>
                  <a:pt x="1857236" y="179194"/>
                </a:cubicBezTo>
                <a:cubicBezTo>
                  <a:pt x="1719653" y="50077"/>
                  <a:pt x="1540794" y="32086"/>
                  <a:pt x="1387336" y="220469"/>
                </a:cubicBezTo>
                <a:cubicBezTo>
                  <a:pt x="1247636" y="-148889"/>
                  <a:pt x="936486" y="8802"/>
                  <a:pt x="872986" y="236344"/>
                </a:cubicBezTo>
                <a:cubicBezTo>
                  <a:pt x="609461" y="94527"/>
                  <a:pt x="301486" y="241636"/>
                  <a:pt x="330061" y="477644"/>
                </a:cubicBezTo>
                <a:cubicBezTo>
                  <a:pt x="104636" y="466002"/>
                  <a:pt x="41136" y="613111"/>
                  <a:pt x="158611" y="709419"/>
                </a:cubicBezTo>
                <a:cubicBezTo>
                  <a:pt x="70769" y="788794"/>
                  <a:pt x="84528" y="880869"/>
                  <a:pt x="152261" y="947544"/>
                </a:cubicBezTo>
                <a:cubicBezTo>
                  <a:pt x="-127139" y="1033269"/>
                  <a:pt x="6211" y="1299969"/>
                  <a:pt x="323711" y="1319019"/>
                </a:cubicBezTo>
                <a:close/>
              </a:path>
            </a:pathLst>
          </a:custGeom>
          <a:solidFill>
            <a:schemeClr val="accent6">
              <a:lumMod val="40000"/>
              <a:lumOff val="60000"/>
            </a:schemeClr>
          </a:solidFill>
          <a:ln w="76200">
            <a:solidFill>
              <a:schemeClr val="bg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45067" name="Rectangle 31"/>
          <p:cNvSpPr>
            <a:spLocks noChangeArrowheads="1"/>
          </p:cNvSpPr>
          <p:nvPr/>
        </p:nvSpPr>
        <p:spPr bwMode="auto">
          <a:xfrm>
            <a:off x="1152525" y="2290870"/>
            <a:ext cx="4181475" cy="7571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spcBef>
                <a:spcPct val="0"/>
              </a:spcBef>
              <a:buNone/>
            </a:pPr>
            <a:r>
              <a:rPr lang="en-US" altLang="vi-VN" sz="2400">
                <a:latin typeface="Times New Roman" panose="02020603050405020304" pitchFamily="18" charset="0"/>
                <a:cs typeface="Times New Roman" panose="02020603050405020304" pitchFamily="18" charset="0"/>
              </a:rPr>
              <a:t>Cuối TK XIX: CNTB   =&gt;  CNĐQ</a:t>
            </a:r>
            <a:endParaRPr lang="en-US" altLang="vi-VN" sz="2400" dirty="0">
              <a:latin typeface="Times New Roman" panose="02020603050405020304" pitchFamily="18" charset="0"/>
              <a:cs typeface="Times New Roman" panose="02020603050405020304" pitchFamily="18" charset="0"/>
            </a:endParaRPr>
          </a:p>
        </p:txBody>
      </p:sp>
      <p:sp>
        <p:nvSpPr>
          <p:cNvPr id="20491" name="Rectangle 31"/>
          <p:cNvSpPr>
            <a:spLocks noChangeArrowheads="1"/>
          </p:cNvSpPr>
          <p:nvPr/>
        </p:nvSpPr>
        <p:spPr bwMode="auto">
          <a:xfrm>
            <a:off x="7924801" y="5170478"/>
            <a:ext cx="3932238"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None/>
            </a:pPr>
            <a:r>
              <a:rPr lang="en-US" altLang="vi-VN" sz="2800">
                <a:latin typeface="Times New Roman" panose="02020603050405020304" pitchFamily="18" charset="0"/>
                <a:cs typeface="Times New Roman" panose="02020603050405020304" pitchFamily="18" charset="0"/>
              </a:rPr>
              <a:t>Quốc tế cộng sản được thành lập (1919)</a:t>
            </a:r>
            <a:endParaRPr lang="en-US" altLang="vi-VN" sz="2800" dirty="0">
              <a:latin typeface="Times New Roman" panose="02020603050405020304" pitchFamily="18" charset="0"/>
              <a:cs typeface="Times New Roman" panose="02020603050405020304" pitchFamily="18" charset="0"/>
            </a:endParaRPr>
          </a:p>
        </p:txBody>
      </p:sp>
      <p:sp>
        <p:nvSpPr>
          <p:cNvPr id="20492" name="Rectangle 31"/>
          <p:cNvSpPr>
            <a:spLocks noChangeArrowheads="1"/>
          </p:cNvSpPr>
          <p:nvPr/>
        </p:nvSpPr>
        <p:spPr bwMode="auto">
          <a:xfrm>
            <a:off x="1066800" y="5288538"/>
            <a:ext cx="3886200" cy="1292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None/>
            </a:pPr>
            <a:r>
              <a:rPr lang="en-US" altLang="vi-VN" sz="2600">
                <a:latin typeface="Times New Roman" panose="02020603050405020304" pitchFamily="18" charset="0"/>
                <a:cs typeface="Times New Roman" panose="02020603050405020304" pitchFamily="18" charset="0"/>
              </a:rPr>
              <a:t>Cách mạng Tân Hợi ( 1910 – 1911), công cuộc canh tân đất nước của Nhật Bản</a:t>
            </a:r>
            <a:endParaRPr lang="en-US" altLang="vi-VN" sz="2600" dirty="0">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1" descr="so-do-su-thay-doi-co-cau-xa-hoi-viet-nam-sau-chien-tranh-the-gioi-thu-nhat-1"/>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4038600" y="2743200"/>
            <a:ext cx="8305800" cy="3733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460" name="Rectangle 3"/>
          <p:cNvSpPr>
            <a:spLocks noChangeArrowheads="1"/>
          </p:cNvSpPr>
          <p:nvPr/>
        </p:nvSpPr>
        <p:spPr bwMode="auto">
          <a:xfrm>
            <a:off x="76200" y="1390650"/>
            <a:ext cx="11625580" cy="8299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0"/>
              </a:spcBef>
              <a:buFontTx/>
              <a:buNone/>
            </a:pPr>
            <a:r>
              <a:rPr lang="en-US" altLang="vi-VN" sz="2400" i="1" dirty="0">
                <a:solidFill>
                  <a:srgbClr val="FF0000"/>
                </a:solidFill>
                <a:latin typeface="Times New Roman" panose="02020603050405020304" pitchFamily="18" charset="0"/>
                <a:cs typeface="Times New Roman" panose="02020603050405020304" pitchFamily="18" charset="0"/>
              </a:rPr>
              <a:t>- 1858 </a:t>
            </a:r>
            <a:r>
              <a:rPr lang="en-US" altLang="vi-VN" sz="2400" i="1" dirty="0" err="1">
                <a:latin typeface="Times New Roman" panose="02020603050405020304" pitchFamily="18" charset="0"/>
                <a:cs typeface="Times New Roman" panose="02020603050405020304" pitchFamily="18" charset="0"/>
              </a:rPr>
              <a:t>Thực</a:t>
            </a:r>
            <a:r>
              <a:rPr lang="en-US" altLang="vi-VN" sz="2400" i="1" dirty="0">
                <a:latin typeface="Times New Roman" panose="02020603050405020304" pitchFamily="18" charset="0"/>
                <a:cs typeface="Times New Roman" panose="02020603050405020304" pitchFamily="18" charset="0"/>
              </a:rPr>
              <a:t> </a:t>
            </a:r>
            <a:r>
              <a:rPr lang="en-US" altLang="vi-VN" sz="2400" i="1" dirty="0" err="1">
                <a:latin typeface="Times New Roman" panose="02020603050405020304" pitchFamily="18" charset="0"/>
                <a:cs typeface="Times New Roman" panose="02020603050405020304" pitchFamily="18" charset="0"/>
              </a:rPr>
              <a:t>dân</a:t>
            </a:r>
            <a:r>
              <a:rPr lang="en-US" altLang="vi-VN" sz="2400" i="1" dirty="0">
                <a:latin typeface="Times New Roman" panose="02020603050405020304" pitchFamily="18" charset="0"/>
                <a:cs typeface="Times New Roman" panose="02020603050405020304" pitchFamily="18" charset="0"/>
              </a:rPr>
              <a:t> </a:t>
            </a:r>
            <a:r>
              <a:rPr lang="en-US" altLang="vi-VN" sz="2400" i="1" dirty="0" err="1">
                <a:latin typeface="Times New Roman" panose="02020603050405020304" pitchFamily="18" charset="0"/>
                <a:cs typeface="Times New Roman" panose="02020603050405020304" pitchFamily="18" charset="0"/>
              </a:rPr>
              <a:t>Pháp</a:t>
            </a:r>
            <a:r>
              <a:rPr lang="en-US" altLang="vi-VN" sz="2400" i="1" dirty="0">
                <a:latin typeface="Times New Roman" panose="02020603050405020304" pitchFamily="18" charset="0"/>
                <a:cs typeface="Times New Roman" panose="02020603050405020304" pitchFamily="18" charset="0"/>
              </a:rPr>
              <a:t> </a:t>
            </a:r>
            <a:r>
              <a:rPr lang="en-US" altLang="vi-VN" sz="2400" i="1" dirty="0" err="1">
                <a:latin typeface="Times New Roman" panose="02020603050405020304" pitchFamily="18" charset="0"/>
                <a:cs typeface="Times New Roman" panose="02020603050405020304" pitchFamily="18" charset="0"/>
              </a:rPr>
              <a:t>nổ</a:t>
            </a:r>
            <a:r>
              <a:rPr lang="en-US" altLang="vi-VN" sz="2400" i="1" dirty="0">
                <a:latin typeface="Times New Roman" panose="02020603050405020304" pitchFamily="18" charset="0"/>
                <a:cs typeface="Times New Roman" panose="02020603050405020304" pitchFamily="18" charset="0"/>
              </a:rPr>
              <a:t> </a:t>
            </a:r>
            <a:r>
              <a:rPr lang="en-US" altLang="vi-VN" sz="2400" i="1" dirty="0" err="1">
                <a:latin typeface="Times New Roman" panose="02020603050405020304" pitchFamily="18" charset="0"/>
                <a:cs typeface="Times New Roman" panose="02020603050405020304" pitchFamily="18" charset="0"/>
              </a:rPr>
              <a:t>súng</a:t>
            </a:r>
            <a:r>
              <a:rPr lang="en-US" altLang="vi-VN" sz="2400" i="1" dirty="0">
                <a:latin typeface="Times New Roman" panose="02020603050405020304" pitchFamily="18" charset="0"/>
                <a:cs typeface="Times New Roman" panose="02020603050405020304" pitchFamily="18" charset="0"/>
              </a:rPr>
              <a:t> </a:t>
            </a:r>
            <a:r>
              <a:rPr lang="en-US" altLang="vi-VN" sz="2400" i="1" dirty="0" err="1">
                <a:latin typeface="Times New Roman" panose="02020603050405020304" pitchFamily="18" charset="0"/>
                <a:cs typeface="Times New Roman" panose="02020603050405020304" pitchFamily="18" charset="0"/>
              </a:rPr>
              <a:t>xâm</a:t>
            </a:r>
            <a:r>
              <a:rPr lang="en-US" altLang="vi-VN" sz="2400" i="1" dirty="0">
                <a:latin typeface="Times New Roman" panose="02020603050405020304" pitchFamily="18" charset="0"/>
                <a:cs typeface="Times New Roman" panose="02020603050405020304" pitchFamily="18" charset="0"/>
              </a:rPr>
              <a:t> </a:t>
            </a:r>
            <a:r>
              <a:rPr lang="en-US" altLang="vi-VN" sz="2400" i="1" dirty="0" err="1">
                <a:latin typeface="Times New Roman" panose="02020603050405020304" pitchFamily="18" charset="0"/>
                <a:cs typeface="Times New Roman" panose="02020603050405020304" pitchFamily="18" charset="0"/>
              </a:rPr>
              <a:t>lược</a:t>
            </a:r>
            <a:r>
              <a:rPr lang="en-US" altLang="vi-VN" sz="2400" i="1" dirty="0">
                <a:latin typeface="Times New Roman" panose="02020603050405020304" pitchFamily="18" charset="0"/>
                <a:cs typeface="Times New Roman" panose="02020603050405020304" pitchFamily="18" charset="0"/>
              </a:rPr>
              <a:t> </a:t>
            </a:r>
            <a:r>
              <a:rPr lang="en-US" altLang="vi-VN" sz="2400" i="1" dirty="0" err="1">
                <a:latin typeface="Times New Roman" panose="02020603050405020304" pitchFamily="18" charset="0"/>
                <a:cs typeface="Times New Roman" panose="02020603050405020304" pitchFamily="18" charset="0"/>
              </a:rPr>
              <a:t>Việt</a:t>
            </a:r>
            <a:r>
              <a:rPr lang="en-US" altLang="vi-VN" sz="2400" i="1" dirty="0">
                <a:latin typeface="Times New Roman" panose="02020603050405020304" pitchFamily="18" charset="0"/>
                <a:cs typeface="Times New Roman" panose="02020603050405020304" pitchFamily="18" charset="0"/>
              </a:rPr>
              <a:t> Nam. </a:t>
            </a:r>
            <a:r>
              <a:rPr lang="en-US" altLang="vi-VN" sz="2400" dirty="0" err="1">
                <a:latin typeface="Times New Roman" panose="02020603050405020304" pitchFamily="18" charset="0"/>
                <a:cs typeface="Times New Roman" panose="02020603050405020304" pitchFamily="18" charset="0"/>
              </a:rPr>
              <a:t>Với</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chính</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sách</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đầu</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hàng</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của</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nhà</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Nguyễn</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từ</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cuối</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thế</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kỷ</a:t>
            </a:r>
            <a:r>
              <a:rPr lang="en-US" altLang="vi-VN" sz="2400" dirty="0">
                <a:latin typeface="Times New Roman" panose="02020603050405020304" pitchFamily="18" charset="0"/>
                <a:cs typeface="Times New Roman" panose="02020603050405020304" pitchFamily="18" charset="0"/>
              </a:rPr>
              <a:t> XIX </a:t>
            </a:r>
            <a:r>
              <a:rPr lang="en-US" altLang="vi-VN" sz="2400" dirty="0" err="1">
                <a:latin typeface="Times New Roman" panose="02020603050405020304" pitchFamily="18" charset="0"/>
                <a:cs typeface="Times New Roman" panose="02020603050405020304" pitchFamily="18" charset="0"/>
              </a:rPr>
              <a:t>đầu</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thế</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kỷ</a:t>
            </a:r>
            <a:r>
              <a:rPr lang="en-US" altLang="vi-VN" sz="2400" dirty="0">
                <a:latin typeface="Times New Roman" panose="02020603050405020304" pitchFamily="18" charset="0"/>
                <a:cs typeface="Times New Roman" panose="02020603050405020304" pitchFamily="18" charset="0"/>
              </a:rPr>
              <a:t> XX, </a:t>
            </a:r>
            <a:r>
              <a:rPr lang="en-US" altLang="vi-VN" sz="2400" dirty="0" err="1">
                <a:latin typeface="Times New Roman" panose="02020603050405020304" pitchFamily="18" charset="0"/>
                <a:cs typeface="Times New Roman" panose="02020603050405020304" pitchFamily="18" charset="0"/>
              </a:rPr>
              <a:t>Pháp</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đã</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đặt</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ách</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cai</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trị</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thực</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dân</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trên</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đất</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nước</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Việt</a:t>
            </a:r>
            <a:r>
              <a:rPr lang="en-US" altLang="vi-VN" sz="2400" dirty="0">
                <a:latin typeface="Times New Roman" panose="02020603050405020304" pitchFamily="18" charset="0"/>
                <a:cs typeface="Times New Roman" panose="02020603050405020304" pitchFamily="18" charset="0"/>
              </a:rPr>
              <a:t> Nam.</a:t>
            </a:r>
          </a:p>
        </p:txBody>
      </p:sp>
      <p:sp>
        <p:nvSpPr>
          <p:cNvPr id="5" name="Content Placeholder 2"/>
          <p:cNvSpPr txBox="1"/>
          <p:nvPr/>
        </p:nvSpPr>
        <p:spPr bwMode="auto">
          <a:xfrm>
            <a:off x="152400" y="331788"/>
            <a:ext cx="11449050" cy="965200"/>
          </a:xfrm>
          <a:prstGeom prst="rect">
            <a:avLst/>
          </a:prstGeom>
          <a:noFill/>
          <a:ln w="28575">
            <a:noFill/>
          </a:ln>
          <a:extLst>
            <a:ext uri="{909E8E84-426E-40DD-AFC4-6F175D3DCCD1}">
              <a14:hiddenFill xmlns:a14="http://schemas.microsoft.com/office/drawing/2010/main">
                <a:solidFill>
                  <a:srgbClr val="FFFFFF"/>
                </a:solidFill>
              </a14:hiddenFill>
            </a:ext>
          </a:extLst>
        </p:spPr>
        <p:txBody>
          <a:bodyPr>
            <a:normAutofit/>
          </a:bodyPr>
          <a:lstStyle>
            <a:lvl1pPr marL="342900" indent="-342900" algn="l" rtl="0" eaLnBrk="0" fontAlgn="base" hangingPunct="0">
              <a:spcBef>
                <a:spcPct val="20000"/>
              </a:spcBef>
              <a:spcAft>
                <a:spcPct val="0"/>
              </a:spcAft>
              <a:buChar char="•"/>
              <a:defRPr sz="28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400">
                <a:solidFill>
                  <a:schemeClr val="tx1"/>
                </a:solidFill>
                <a:latin typeface="+mn-lt"/>
              </a:defRPr>
            </a:lvl2pPr>
            <a:lvl3pPr marL="1143000" indent="-228600" algn="l" rtl="0" eaLnBrk="0" fontAlgn="base" hangingPunct="0">
              <a:spcBef>
                <a:spcPct val="20000"/>
              </a:spcBef>
              <a:spcAft>
                <a:spcPct val="0"/>
              </a:spcAft>
              <a:buChar char="•"/>
              <a:defRPr sz="2000">
                <a:solidFill>
                  <a:schemeClr val="tx1"/>
                </a:solidFill>
                <a:latin typeface="+mn-lt"/>
              </a:defRPr>
            </a:lvl3pPr>
            <a:lvl4pPr marL="1600200" indent="-228600" algn="l" rtl="0" eaLnBrk="0" fontAlgn="base" hangingPunct="0">
              <a:spcBef>
                <a:spcPct val="20000"/>
              </a:spcBef>
              <a:spcAft>
                <a:spcPct val="0"/>
              </a:spcAft>
              <a:buChar char="–"/>
              <a:defRPr sz="1800">
                <a:solidFill>
                  <a:schemeClr val="tx1"/>
                </a:solidFill>
                <a:latin typeface="+mn-lt"/>
              </a:defRPr>
            </a:lvl4pPr>
            <a:lvl5pPr marL="2057400" indent="-228600" algn="l" rtl="0" eaLnBrk="0" fontAlgn="base" hangingPunct="0">
              <a:spcBef>
                <a:spcPct val="20000"/>
              </a:spcBef>
              <a:spcAft>
                <a:spcPct val="0"/>
              </a:spcAft>
              <a:buChar char="»"/>
              <a:defRPr sz="1800">
                <a:solidFill>
                  <a:schemeClr val="tx1"/>
                </a:solidFill>
                <a:latin typeface="+mn-lt"/>
              </a:defRPr>
            </a:lvl5pPr>
            <a:lvl6pPr marL="2514600" indent="-228600" algn="l" rtl="0" fontAlgn="base">
              <a:spcBef>
                <a:spcPct val="20000"/>
              </a:spcBef>
              <a:spcAft>
                <a:spcPct val="0"/>
              </a:spcAft>
              <a:buChar char="»"/>
              <a:defRPr sz="1800">
                <a:solidFill>
                  <a:schemeClr val="tx1"/>
                </a:solidFill>
                <a:latin typeface="+mn-lt"/>
              </a:defRPr>
            </a:lvl6pPr>
            <a:lvl7pPr marL="2971800" indent="-228600" algn="l" rtl="0" fontAlgn="base">
              <a:spcBef>
                <a:spcPct val="20000"/>
              </a:spcBef>
              <a:spcAft>
                <a:spcPct val="0"/>
              </a:spcAft>
              <a:buChar char="»"/>
              <a:defRPr sz="1800">
                <a:solidFill>
                  <a:schemeClr val="tx1"/>
                </a:solidFill>
                <a:latin typeface="+mn-lt"/>
              </a:defRPr>
            </a:lvl7pPr>
            <a:lvl8pPr marL="3429000" indent="-228600" algn="l" rtl="0" fontAlgn="base">
              <a:spcBef>
                <a:spcPct val="20000"/>
              </a:spcBef>
              <a:spcAft>
                <a:spcPct val="0"/>
              </a:spcAft>
              <a:buChar char="»"/>
              <a:defRPr sz="1800">
                <a:solidFill>
                  <a:schemeClr val="tx1"/>
                </a:solidFill>
                <a:latin typeface="+mn-lt"/>
              </a:defRPr>
            </a:lvl8pPr>
            <a:lvl9pPr marL="3886200" indent="-228600" algn="l" rtl="0" fontAlgn="base">
              <a:spcBef>
                <a:spcPct val="20000"/>
              </a:spcBef>
              <a:spcAft>
                <a:spcPct val="0"/>
              </a:spcAft>
              <a:buChar char="»"/>
              <a:defRPr sz="1800">
                <a:solidFill>
                  <a:schemeClr val="tx1"/>
                </a:solidFill>
                <a:latin typeface="+mn-lt"/>
              </a:defRPr>
            </a:lvl9pPr>
          </a:lstStyle>
          <a:p>
            <a:pPr marL="0" indent="0">
              <a:buFont typeface="Arial" panose="020B0604020202020204" pitchFamily="34" charset="0"/>
              <a:buNone/>
            </a:pPr>
            <a:r>
              <a:rPr lang="nl-NL" altLang="vi-VN" sz="2400" b="1" i="1" dirty="0">
                <a:solidFill>
                  <a:srgbClr val="0000FF"/>
                </a:solidFill>
                <a:latin typeface="Times New Roman" panose="02020603050405020304" pitchFamily="18" charset="0"/>
                <a:cs typeface="Times New Roman" panose="02020603050405020304" pitchFamily="18" charset="0"/>
              </a:rPr>
              <a:t>1. Sự ra đời của Đảng Cộng sản Việt Nam</a:t>
            </a:r>
            <a:endParaRPr lang="en-US" altLang="vi-VN" sz="2400" dirty="0">
              <a:solidFill>
                <a:srgbClr val="0000FF"/>
              </a:solidFill>
              <a:latin typeface="Times New Roman" panose="02020603050405020304" pitchFamily="18" charset="0"/>
              <a:cs typeface="Times New Roman" panose="02020603050405020304" pitchFamily="18" charset="0"/>
            </a:endParaRPr>
          </a:p>
          <a:p>
            <a:pPr marL="0" indent="0">
              <a:buFont typeface="Arial" panose="020B0604020202020204" pitchFamily="34" charset="0"/>
              <a:buNone/>
            </a:pPr>
            <a:r>
              <a:rPr lang="en-US" altLang="vi-VN" sz="2400" i="1" dirty="0">
                <a:solidFill>
                  <a:srgbClr val="0000FF"/>
                </a:solidFill>
                <a:latin typeface="Times New Roman" panose="02020603050405020304" pitchFamily="18" charset="0"/>
                <a:cs typeface="Times New Roman" panose="02020603050405020304" pitchFamily="18" charset="0"/>
              </a:rPr>
              <a:t>a/ </a:t>
            </a:r>
            <a:r>
              <a:rPr lang="en-US" altLang="vi-VN" sz="2400" i="1" dirty="0" err="1">
                <a:solidFill>
                  <a:srgbClr val="0000FF"/>
                </a:solidFill>
                <a:latin typeface="Times New Roman" panose="02020603050405020304" pitchFamily="18" charset="0"/>
                <a:cs typeface="Times New Roman" panose="02020603050405020304" pitchFamily="18" charset="0"/>
              </a:rPr>
              <a:t>Tình</a:t>
            </a:r>
            <a:r>
              <a:rPr lang="en-US" altLang="vi-VN" sz="2400" i="1" dirty="0">
                <a:solidFill>
                  <a:srgbClr val="0000FF"/>
                </a:solidFill>
                <a:latin typeface="Times New Roman" panose="02020603050405020304" pitchFamily="18" charset="0"/>
                <a:cs typeface="Times New Roman" panose="02020603050405020304" pitchFamily="18" charset="0"/>
              </a:rPr>
              <a:t> </a:t>
            </a:r>
            <a:r>
              <a:rPr lang="en-US" altLang="vi-VN" sz="2400" i="1" dirty="0" err="1">
                <a:solidFill>
                  <a:srgbClr val="0000FF"/>
                </a:solidFill>
                <a:latin typeface="Times New Roman" panose="02020603050405020304" pitchFamily="18" charset="0"/>
                <a:cs typeface="Times New Roman" panose="02020603050405020304" pitchFamily="18" charset="0"/>
              </a:rPr>
              <a:t>hình</a:t>
            </a:r>
            <a:r>
              <a:rPr lang="en-US" altLang="vi-VN" sz="2400" i="1" dirty="0">
                <a:solidFill>
                  <a:srgbClr val="0000FF"/>
                </a:solidFill>
                <a:latin typeface="Times New Roman" panose="02020603050405020304" pitchFamily="18" charset="0"/>
                <a:cs typeface="Times New Roman" panose="02020603050405020304" pitchFamily="18" charset="0"/>
              </a:rPr>
              <a:t> </a:t>
            </a:r>
            <a:r>
              <a:rPr lang="en-US" altLang="vi-VN" sz="2400" i="1" dirty="0" err="1">
                <a:solidFill>
                  <a:srgbClr val="0000FF"/>
                </a:solidFill>
                <a:latin typeface="Times New Roman" panose="02020603050405020304" pitchFamily="18" charset="0"/>
                <a:cs typeface="Times New Roman" panose="02020603050405020304" pitchFamily="18" charset="0"/>
              </a:rPr>
              <a:t>thế</a:t>
            </a:r>
            <a:r>
              <a:rPr lang="en-US" altLang="vi-VN" sz="2400" i="1" dirty="0">
                <a:solidFill>
                  <a:srgbClr val="0000FF"/>
                </a:solidFill>
                <a:latin typeface="Times New Roman" panose="02020603050405020304" pitchFamily="18" charset="0"/>
                <a:cs typeface="Times New Roman" panose="02020603050405020304" pitchFamily="18" charset="0"/>
              </a:rPr>
              <a:t> </a:t>
            </a:r>
            <a:r>
              <a:rPr lang="en-US" altLang="vi-VN" sz="2400" i="1" dirty="0" err="1">
                <a:solidFill>
                  <a:srgbClr val="0000FF"/>
                </a:solidFill>
                <a:latin typeface="Times New Roman" panose="02020603050405020304" pitchFamily="18" charset="0"/>
                <a:cs typeface="Times New Roman" panose="02020603050405020304" pitchFamily="18" charset="0"/>
              </a:rPr>
              <a:t>giới</a:t>
            </a:r>
            <a:r>
              <a:rPr lang="en-US" altLang="vi-VN" sz="2400" i="1" dirty="0">
                <a:solidFill>
                  <a:srgbClr val="0000FF"/>
                </a:solidFill>
                <a:latin typeface="Times New Roman" panose="02020603050405020304" pitchFamily="18" charset="0"/>
                <a:cs typeface="Times New Roman" panose="02020603050405020304" pitchFamily="18" charset="0"/>
              </a:rPr>
              <a:t> </a:t>
            </a:r>
            <a:r>
              <a:rPr lang="en-US" altLang="vi-VN" sz="2400" i="1" dirty="0" err="1">
                <a:solidFill>
                  <a:srgbClr val="0000FF"/>
                </a:solidFill>
                <a:latin typeface="Times New Roman" panose="02020603050405020304" pitchFamily="18" charset="0"/>
                <a:cs typeface="Times New Roman" panose="02020603050405020304" pitchFamily="18" charset="0"/>
              </a:rPr>
              <a:t>và</a:t>
            </a:r>
            <a:r>
              <a:rPr lang="nl-NL" altLang="vi-VN" sz="2400" i="1" dirty="0">
                <a:solidFill>
                  <a:srgbClr val="0000FF"/>
                </a:solidFill>
                <a:latin typeface="Times New Roman" panose="02020603050405020304" pitchFamily="18" charset="0"/>
                <a:cs typeface="Times New Roman" panose="02020603050405020304" pitchFamily="18" charset="0"/>
              </a:rPr>
              <a:t> Việt Nam cuối thế kỷ XIX, đầu thế kỷ XX</a:t>
            </a:r>
            <a:endParaRPr lang="en-US" altLang="vi-VN" sz="2400" dirty="0">
              <a:solidFill>
                <a:srgbClr val="0000FF"/>
              </a:solidFill>
              <a:latin typeface="Times New Roman" panose="02020603050405020304" pitchFamily="18" charset="0"/>
              <a:cs typeface="Times New Roman" panose="02020603050405020304" pitchFamily="18" charset="0"/>
            </a:endParaRPr>
          </a:p>
        </p:txBody>
      </p:sp>
      <p:pic>
        <p:nvPicPr>
          <p:cNvPr id="2" name="Picture 1" descr="bandaosontra_tt1"/>
          <p:cNvPicPr>
            <a:picLocks noChangeAspect="1" noChangeArrowheads="1"/>
          </p:cNvPicPr>
          <p:nvPr/>
        </p:nvPicPr>
        <p:blipFill>
          <a:blip r:embed="rId3"/>
          <a:srcRect/>
          <a:stretch>
            <a:fillRect/>
          </a:stretch>
        </p:blipFill>
        <p:spPr bwMode="auto">
          <a:xfrm>
            <a:off x="0" y="3276600"/>
            <a:ext cx="3916045" cy="3143250"/>
          </a:xfrm>
          <a:prstGeom prst="rect">
            <a:avLst/>
          </a:prstGeom>
          <a:ln>
            <a:noFill/>
          </a:ln>
          <a:effectLst>
            <a:outerShdw blurRad="292100" dist="139700" dir="2700000" algn="tl" rotWithShape="0">
              <a:srgbClr val="333333">
                <a:alpha val="65000"/>
              </a:srgbClr>
            </a:outerShdw>
          </a:effectLst>
          <a:scene3d>
            <a:camera prst="orthographicFront"/>
            <a:lightRig rig="threePt" dir="t"/>
          </a:scene3d>
          <a:sp3d>
            <a:bevelT/>
          </a:sp3d>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19460"/>
                                        </p:tgtEl>
                                        <p:attrNameLst>
                                          <p:attrName>style.visibility</p:attrName>
                                        </p:attrNameLst>
                                      </p:cBhvr>
                                      <p:to>
                                        <p:strVal val="visible"/>
                                      </p:to>
                                    </p:set>
                                    <p:animEffect transition="in" filter="circle(in)">
                                      <p:cBhvr>
                                        <p:cTn id="7" dur="2000"/>
                                        <p:tgtEl>
                                          <p:spTgt spid="19460"/>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ppt_x"/>
                                          </p:val>
                                        </p:tav>
                                        <p:tav tm="100000">
                                          <p:val>
                                            <p:strVal val="#ppt_x"/>
                                          </p:val>
                                        </p:tav>
                                      </p:tavLst>
                                    </p:anim>
                                    <p:anim calcmode="lin" valueType="num">
                                      <p:cBhvr additive="base">
                                        <p:cTn id="13"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nodeType="clickEffect">
                                  <p:stCondLst>
                                    <p:cond delay="0"/>
                                  </p:stCondLst>
                                  <p:childTnLst>
                                    <p:set>
                                      <p:cBhvr>
                                        <p:cTn id="17" dur="1" fill="hold">
                                          <p:stCondLst>
                                            <p:cond delay="0"/>
                                          </p:stCondLst>
                                        </p:cTn>
                                        <p:tgtEl>
                                          <p:spTgt spid="19458"/>
                                        </p:tgtEl>
                                        <p:attrNameLst>
                                          <p:attrName>style.visibility</p:attrName>
                                        </p:attrNameLst>
                                      </p:cBhvr>
                                      <p:to>
                                        <p:strVal val="visible"/>
                                      </p:to>
                                    </p:set>
                                    <p:anim calcmode="lin" valueType="num">
                                      <p:cBhvr additive="base">
                                        <p:cTn id="18" dur="500" fill="hold"/>
                                        <p:tgtEl>
                                          <p:spTgt spid="19458"/>
                                        </p:tgtEl>
                                        <p:attrNameLst>
                                          <p:attrName>ppt_x</p:attrName>
                                        </p:attrNameLst>
                                      </p:cBhvr>
                                      <p:tavLst>
                                        <p:tav tm="0">
                                          <p:val>
                                            <p:strVal val="#ppt_x"/>
                                          </p:val>
                                        </p:tav>
                                        <p:tav tm="100000">
                                          <p:val>
                                            <p:strVal val="#ppt_x"/>
                                          </p:val>
                                        </p:tav>
                                      </p:tavLst>
                                    </p:anim>
                                    <p:anim calcmode="lin" valueType="num">
                                      <p:cBhvr additive="base">
                                        <p:cTn id="19" dur="500" fill="hold"/>
                                        <p:tgtEl>
                                          <p:spTgt spid="1945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60"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486" name="Group 4"/>
          <p:cNvGrpSpPr/>
          <p:nvPr/>
        </p:nvGrpSpPr>
        <p:grpSpPr bwMode="auto">
          <a:xfrm>
            <a:off x="1676400" y="1828800"/>
            <a:ext cx="8991600" cy="3657600"/>
            <a:chOff x="-25" y="907"/>
            <a:chExt cx="6184" cy="1541"/>
          </a:xfrm>
        </p:grpSpPr>
        <p:sp>
          <p:nvSpPr>
            <p:cNvPr id="20488" name="Rectangle 5"/>
            <p:cNvSpPr>
              <a:spLocks noChangeArrowheads="1"/>
            </p:cNvSpPr>
            <p:nvPr/>
          </p:nvSpPr>
          <p:spPr bwMode="auto">
            <a:xfrm>
              <a:off x="4367" y="1200"/>
              <a:ext cx="1792" cy="816"/>
            </a:xfrm>
            <a:prstGeom prst="rect">
              <a:avLst/>
            </a:prstGeom>
            <a:solidFill>
              <a:schemeClr val="accent1"/>
            </a:solidFill>
            <a:ln w="9525">
              <a:miter lim="800000"/>
            </a:ln>
            <a:scene3d>
              <a:camera prst="legacyObliqueTopLeft"/>
              <a:lightRig rig="legacyFlat3" dir="t"/>
            </a:scene3d>
            <a:sp3d extrusionH="430200" prstMaterial="legacyMatte">
              <a:bevelT w="13500" h="13500" prst="angle"/>
              <a:bevelB w="13500" h="13500" prst="angle"/>
              <a:extrusionClr>
                <a:schemeClr val="accent1"/>
              </a:extrusionClr>
              <a:contourClr>
                <a:schemeClr val="accent1"/>
              </a:contourClr>
            </a:sp3d>
          </p:spPr>
          <p:txBody>
            <a:bodyPr wrap="none" anchor="ctr">
              <a:flatTx/>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endParaRPr lang="en-US" altLang="vi-VN" sz="1800" dirty="0">
                <a:solidFill>
                  <a:srgbClr val="FFFF00"/>
                </a:solidFill>
                <a:latin typeface="Arial" panose="020B0604020202020204" pitchFamily="34" charset="0"/>
                <a:cs typeface="Arial" panose="020B0604020202020204" pitchFamily="34" charset="0"/>
              </a:endParaRPr>
            </a:p>
            <a:p>
              <a:pPr algn="ctr">
                <a:spcBef>
                  <a:spcPct val="0"/>
                </a:spcBef>
                <a:buFontTx/>
                <a:buNone/>
              </a:pPr>
              <a:r>
                <a:rPr lang="en-US" altLang="vi-VN" sz="2400" b="1" i="1" dirty="0" err="1">
                  <a:solidFill>
                    <a:srgbClr val="FFFF00"/>
                  </a:solidFill>
                  <a:latin typeface="Times New Roman" panose="02020603050405020304" pitchFamily="18" charset="0"/>
                  <a:cs typeface="Times New Roman" panose="02020603050405020304" pitchFamily="18" charset="0"/>
                </a:rPr>
                <a:t>Các</a:t>
              </a:r>
              <a:r>
                <a:rPr lang="en-US" altLang="vi-VN" sz="2400" b="1" i="1" dirty="0">
                  <a:solidFill>
                    <a:srgbClr val="FFFF00"/>
                  </a:solidFill>
                  <a:latin typeface="Times New Roman" panose="02020603050405020304" pitchFamily="18" charset="0"/>
                  <a:cs typeface="Times New Roman" panose="02020603050405020304" pitchFamily="18" charset="0"/>
                </a:rPr>
                <a:t> </a:t>
              </a:r>
              <a:r>
                <a:rPr lang="en-US" altLang="vi-VN" sz="2400" b="1" i="1" dirty="0" err="1">
                  <a:solidFill>
                    <a:srgbClr val="FFFF00"/>
                  </a:solidFill>
                  <a:latin typeface="Times New Roman" panose="02020603050405020304" pitchFamily="18" charset="0"/>
                  <a:cs typeface="Times New Roman" panose="02020603050405020304" pitchFamily="18" charset="0"/>
                </a:rPr>
                <a:t>phong</a:t>
              </a:r>
              <a:r>
                <a:rPr lang="en-US" altLang="vi-VN" sz="2400" b="1" i="1" dirty="0">
                  <a:solidFill>
                    <a:srgbClr val="FFFF00"/>
                  </a:solidFill>
                  <a:latin typeface="Times New Roman" panose="02020603050405020304" pitchFamily="18" charset="0"/>
                  <a:cs typeface="Times New Roman" panose="02020603050405020304" pitchFamily="18" charset="0"/>
                </a:rPr>
                <a:t> </a:t>
              </a:r>
              <a:r>
                <a:rPr lang="en-US" altLang="vi-VN" sz="2400" b="1" i="1" dirty="0" err="1">
                  <a:solidFill>
                    <a:srgbClr val="FFFF00"/>
                  </a:solidFill>
                  <a:latin typeface="Times New Roman" panose="02020603050405020304" pitchFamily="18" charset="0"/>
                  <a:cs typeface="Times New Roman" panose="02020603050405020304" pitchFamily="18" charset="0"/>
                </a:rPr>
                <a:t>trào</a:t>
              </a:r>
              <a:endParaRPr lang="en-US" altLang="vi-VN" sz="2400" b="1" i="1" dirty="0">
                <a:solidFill>
                  <a:srgbClr val="FFFF00"/>
                </a:solidFill>
                <a:latin typeface="Times New Roman" panose="02020603050405020304" pitchFamily="18" charset="0"/>
                <a:cs typeface="Times New Roman" panose="02020603050405020304" pitchFamily="18" charset="0"/>
              </a:endParaRPr>
            </a:p>
            <a:p>
              <a:pPr algn="ctr">
                <a:spcBef>
                  <a:spcPct val="0"/>
                </a:spcBef>
                <a:buFontTx/>
                <a:buNone/>
              </a:pPr>
              <a:r>
                <a:rPr lang="en-US" altLang="vi-VN" sz="2400" b="1" i="1" dirty="0" err="1">
                  <a:solidFill>
                    <a:srgbClr val="FFFF00"/>
                  </a:solidFill>
                  <a:latin typeface="Times New Roman" panose="02020603050405020304" pitchFamily="18" charset="0"/>
                  <a:cs typeface="Times New Roman" panose="02020603050405020304" pitchFamily="18" charset="0"/>
                </a:rPr>
                <a:t>yêu</a:t>
              </a:r>
              <a:r>
                <a:rPr lang="en-US" altLang="vi-VN" sz="2400" b="1" i="1" dirty="0">
                  <a:solidFill>
                    <a:srgbClr val="FFFF00"/>
                  </a:solidFill>
                  <a:latin typeface="Times New Roman" panose="02020603050405020304" pitchFamily="18" charset="0"/>
                  <a:cs typeface="Times New Roman" panose="02020603050405020304" pitchFamily="18" charset="0"/>
                </a:rPr>
                <a:t> </a:t>
              </a:r>
              <a:r>
                <a:rPr lang="en-US" altLang="vi-VN" sz="2400" b="1" i="1" dirty="0" err="1">
                  <a:solidFill>
                    <a:srgbClr val="FFFF00"/>
                  </a:solidFill>
                  <a:latin typeface="Times New Roman" panose="02020603050405020304" pitchFamily="18" charset="0"/>
                  <a:cs typeface="Times New Roman" panose="02020603050405020304" pitchFamily="18" charset="0"/>
                </a:rPr>
                <a:t>nước</a:t>
              </a:r>
              <a:r>
                <a:rPr lang="en-US" altLang="vi-VN" sz="2400" b="1" i="1" dirty="0">
                  <a:solidFill>
                    <a:srgbClr val="FFFF00"/>
                  </a:solidFill>
                  <a:latin typeface="Times New Roman" panose="02020603050405020304" pitchFamily="18" charset="0"/>
                  <a:cs typeface="Times New Roman" panose="02020603050405020304" pitchFamily="18" charset="0"/>
                </a:rPr>
                <a:t> </a:t>
              </a:r>
              <a:r>
                <a:rPr lang="en-US" altLang="vi-VN" sz="2400" b="1" i="1" dirty="0" err="1">
                  <a:solidFill>
                    <a:srgbClr val="FFFF00"/>
                  </a:solidFill>
                  <a:latin typeface="Times New Roman" panose="02020603050405020304" pitchFamily="18" charset="0"/>
                  <a:cs typeface="Times New Roman" panose="02020603050405020304" pitchFamily="18" charset="0"/>
                </a:rPr>
                <a:t>sôi</a:t>
              </a:r>
              <a:r>
                <a:rPr lang="en-US" altLang="vi-VN" sz="2400" b="1" i="1" dirty="0">
                  <a:solidFill>
                    <a:srgbClr val="FFFF00"/>
                  </a:solidFill>
                  <a:latin typeface="Times New Roman" panose="02020603050405020304" pitchFamily="18" charset="0"/>
                  <a:cs typeface="Times New Roman" panose="02020603050405020304" pitchFamily="18" charset="0"/>
                </a:rPr>
                <a:t> </a:t>
              </a:r>
              <a:r>
                <a:rPr lang="en-US" altLang="vi-VN" sz="2400" b="1" i="1" dirty="0" err="1">
                  <a:solidFill>
                    <a:srgbClr val="FFFF00"/>
                  </a:solidFill>
                  <a:latin typeface="Times New Roman" panose="02020603050405020304" pitchFamily="18" charset="0"/>
                  <a:cs typeface="Times New Roman" panose="02020603050405020304" pitchFamily="18" charset="0"/>
                </a:rPr>
                <a:t>nổi</a:t>
              </a:r>
              <a:r>
                <a:rPr lang="en-US" altLang="vi-VN" sz="2400" b="1" i="1" dirty="0">
                  <a:solidFill>
                    <a:srgbClr val="FFFF00"/>
                  </a:solidFill>
                  <a:latin typeface="Times New Roman" panose="02020603050405020304" pitchFamily="18" charset="0"/>
                  <a:cs typeface="Times New Roman" panose="02020603050405020304" pitchFamily="18" charset="0"/>
                </a:rPr>
                <a:t> </a:t>
              </a:r>
            </a:p>
            <a:p>
              <a:pPr>
                <a:spcBef>
                  <a:spcPct val="0"/>
                </a:spcBef>
                <a:buFontTx/>
                <a:buNone/>
              </a:pPr>
              <a:endParaRPr lang="en-US" altLang="vi-VN" sz="1800" b="1" i="1" dirty="0">
                <a:solidFill>
                  <a:srgbClr val="FFFF00"/>
                </a:solidFill>
                <a:latin typeface="Times New Roman" panose="02020603050405020304" pitchFamily="18" charset="0"/>
                <a:cs typeface="Times New Roman" panose="02020603050405020304" pitchFamily="18" charset="0"/>
              </a:endParaRPr>
            </a:p>
            <a:p>
              <a:pPr>
                <a:spcBef>
                  <a:spcPct val="0"/>
                </a:spcBef>
                <a:buFontTx/>
                <a:buNone/>
              </a:pPr>
              <a:r>
                <a:rPr lang="en-US" altLang="vi-VN" sz="1800" dirty="0">
                  <a:solidFill>
                    <a:srgbClr val="FFFF00"/>
                  </a:solidFill>
                  <a:latin typeface="Arial" panose="020B0604020202020204" pitchFamily="34" charset="0"/>
                  <a:cs typeface="Arial" panose="020B0604020202020204" pitchFamily="34" charset="0"/>
                </a:rPr>
                <a:t> </a:t>
              </a:r>
            </a:p>
          </p:txBody>
        </p:sp>
        <p:sp>
          <p:nvSpPr>
            <p:cNvPr id="20489" name="AutoShape 6"/>
            <p:cNvSpPr>
              <a:spLocks noChangeArrowheads="1"/>
            </p:cNvSpPr>
            <p:nvPr/>
          </p:nvSpPr>
          <p:spPr bwMode="auto">
            <a:xfrm>
              <a:off x="1775" y="907"/>
              <a:ext cx="1095" cy="672"/>
            </a:xfrm>
            <a:prstGeom prst="homePlate">
              <a:avLst>
                <a:gd name="adj" fmla="val 40737"/>
              </a:avLst>
            </a:prstGeom>
            <a:solidFill>
              <a:schemeClr val="accent1"/>
            </a:solidFill>
            <a:ln w="9525">
              <a:miter lim="800000"/>
            </a:ln>
            <a:scene3d>
              <a:camera prst="legacyObliqueTopLeft"/>
              <a:lightRig rig="legacyFlat3" dir="t"/>
            </a:scene3d>
            <a:sp3d extrusionH="430200" prstMaterial="legacyMatte">
              <a:bevelT w="13500" h="13500" prst="angle"/>
              <a:bevelB w="13500" h="13500" prst="angle"/>
              <a:extrusionClr>
                <a:schemeClr val="accent1"/>
              </a:extrusionClr>
              <a:contourClr>
                <a:schemeClr val="accent1"/>
              </a:contourClr>
            </a:sp3d>
          </p:spPr>
          <p:txBody>
            <a:bodyPr wrap="none" anchor="ctr">
              <a:flatTx/>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r>
                <a:rPr lang="en-US" altLang="vi-VN" sz="2200" b="1" i="1">
                  <a:solidFill>
                    <a:srgbClr val="FFFF00"/>
                  </a:solidFill>
                  <a:latin typeface="Times New Roman" panose="02020603050405020304" pitchFamily="18" charset="0"/>
                  <a:cs typeface="Times New Roman" panose="02020603050405020304" pitchFamily="18" charset="0"/>
                </a:rPr>
                <a:t>Toàn thể </a:t>
              </a:r>
            </a:p>
            <a:p>
              <a:pPr>
                <a:spcBef>
                  <a:spcPct val="0"/>
                </a:spcBef>
                <a:buFontTx/>
                <a:buNone/>
              </a:pPr>
              <a:r>
                <a:rPr lang="en-US" altLang="vi-VN" sz="2200" b="1" i="1">
                  <a:solidFill>
                    <a:srgbClr val="FFFF00"/>
                  </a:solidFill>
                  <a:latin typeface="Times New Roman" panose="02020603050405020304" pitchFamily="18" charset="0"/>
                  <a:cs typeface="Times New Roman" panose="02020603050405020304" pitchFamily="18" charset="0"/>
                </a:rPr>
                <a:t>dân tộc </a:t>
              </a:r>
            </a:p>
            <a:p>
              <a:pPr>
                <a:spcBef>
                  <a:spcPct val="0"/>
                </a:spcBef>
                <a:buFontTx/>
                <a:buNone/>
              </a:pPr>
              <a:r>
                <a:rPr lang="en-US" altLang="vi-VN" sz="2200" b="1" i="1">
                  <a:solidFill>
                    <a:srgbClr val="FFFF00"/>
                  </a:solidFill>
                  <a:latin typeface="Times New Roman" panose="02020603050405020304" pitchFamily="18" charset="0"/>
                  <a:cs typeface="Times New Roman" panose="02020603050405020304" pitchFamily="18" charset="0"/>
                </a:rPr>
                <a:t>Việt Nam</a:t>
              </a:r>
            </a:p>
          </p:txBody>
        </p:sp>
        <p:sp>
          <p:nvSpPr>
            <p:cNvPr id="20490" name="AutoShape 7"/>
            <p:cNvSpPr>
              <a:spLocks noChangeArrowheads="1"/>
            </p:cNvSpPr>
            <p:nvPr/>
          </p:nvSpPr>
          <p:spPr bwMode="auto">
            <a:xfrm rot="10800000">
              <a:off x="2879" y="912"/>
              <a:ext cx="1095" cy="672"/>
            </a:xfrm>
            <a:prstGeom prst="homePlate">
              <a:avLst>
                <a:gd name="adj" fmla="val 40737"/>
              </a:avLst>
            </a:prstGeom>
            <a:solidFill>
              <a:schemeClr val="accent1"/>
            </a:solidFill>
            <a:ln w="9525">
              <a:miter lim="800000"/>
            </a:ln>
            <a:scene3d>
              <a:camera prst="legacyObliqueTopLeft"/>
              <a:lightRig rig="legacyFlat3" dir="t"/>
            </a:scene3d>
            <a:sp3d extrusionH="430200" prstMaterial="legacyMatte">
              <a:bevelT w="13500" h="13500" prst="angle"/>
              <a:bevelB w="13500" h="13500" prst="angle"/>
              <a:extrusionClr>
                <a:schemeClr val="accent1"/>
              </a:extrusionClr>
              <a:contourClr>
                <a:schemeClr val="accent1"/>
              </a:contourClr>
            </a:sp3d>
          </p:spPr>
          <p:txBody>
            <a:bodyPr rot="10800000" wrap="none" anchor="ctr">
              <a:flatTx/>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r>
                <a:rPr lang="en-US" altLang="vi-VN" sz="2200" b="1" i="1">
                  <a:solidFill>
                    <a:srgbClr val="FFFF00"/>
                  </a:solidFill>
                  <a:latin typeface="Times New Roman" panose="02020603050405020304" pitchFamily="18" charset="0"/>
                  <a:cs typeface="Times New Roman" panose="02020603050405020304" pitchFamily="18" charset="0"/>
                </a:rPr>
                <a:t>Thực dân</a:t>
              </a:r>
            </a:p>
            <a:p>
              <a:pPr>
                <a:spcBef>
                  <a:spcPct val="0"/>
                </a:spcBef>
                <a:buFontTx/>
                <a:buNone/>
              </a:pPr>
              <a:r>
                <a:rPr lang="en-US" altLang="vi-VN" sz="2200" b="1" i="1">
                  <a:solidFill>
                    <a:srgbClr val="FFFF00"/>
                  </a:solidFill>
                  <a:latin typeface="Times New Roman" panose="02020603050405020304" pitchFamily="18" charset="0"/>
                  <a:cs typeface="Times New Roman" panose="02020603050405020304" pitchFamily="18" charset="0"/>
                </a:rPr>
                <a:t> Pháp</a:t>
              </a:r>
            </a:p>
            <a:p>
              <a:pPr>
                <a:spcBef>
                  <a:spcPct val="0"/>
                </a:spcBef>
                <a:buFontTx/>
                <a:buNone/>
              </a:pPr>
              <a:r>
                <a:rPr lang="en-US" altLang="vi-VN" sz="2200" b="1" i="1">
                  <a:solidFill>
                    <a:srgbClr val="FFFF00"/>
                  </a:solidFill>
                  <a:latin typeface="Times New Roman" panose="02020603050405020304" pitchFamily="18" charset="0"/>
                  <a:cs typeface="Times New Roman" panose="02020603050405020304" pitchFamily="18" charset="0"/>
                </a:rPr>
                <a:t>xâm lược</a:t>
              </a:r>
            </a:p>
          </p:txBody>
        </p:sp>
        <p:sp>
          <p:nvSpPr>
            <p:cNvPr id="20491" name="AutoShape 8"/>
            <p:cNvSpPr>
              <a:spLocks noChangeArrowheads="1"/>
            </p:cNvSpPr>
            <p:nvPr/>
          </p:nvSpPr>
          <p:spPr bwMode="auto">
            <a:xfrm>
              <a:off x="1775" y="1777"/>
              <a:ext cx="1095" cy="662"/>
            </a:xfrm>
            <a:prstGeom prst="homePlate">
              <a:avLst>
                <a:gd name="adj" fmla="val 41352"/>
              </a:avLst>
            </a:prstGeom>
            <a:solidFill>
              <a:schemeClr val="accent1"/>
            </a:solidFill>
            <a:ln w="9525">
              <a:miter lim="800000"/>
            </a:ln>
            <a:scene3d>
              <a:camera prst="legacyObliqueTopLeft"/>
              <a:lightRig rig="legacyFlat3" dir="t"/>
            </a:scene3d>
            <a:sp3d extrusionH="430200" prstMaterial="legacyMatte">
              <a:bevelT w="13500" h="13500" prst="angle"/>
              <a:bevelB w="13500" h="13500" prst="angle"/>
              <a:extrusionClr>
                <a:schemeClr val="accent1"/>
              </a:extrusionClr>
              <a:contourClr>
                <a:schemeClr val="accent1"/>
              </a:contourClr>
            </a:sp3d>
          </p:spPr>
          <p:txBody>
            <a:bodyPr wrap="none" anchor="ctr">
              <a:flatTx/>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r>
                <a:rPr lang="en-US" altLang="vi-VN" sz="2200" b="1" i="1">
                  <a:solidFill>
                    <a:srgbClr val="FFFF00"/>
                  </a:solidFill>
                  <a:latin typeface="Times New Roman" panose="02020603050405020304" pitchFamily="18" charset="0"/>
                  <a:cs typeface="Times New Roman" panose="02020603050405020304" pitchFamily="18" charset="0"/>
                </a:rPr>
                <a:t>Nông dân</a:t>
              </a:r>
            </a:p>
            <a:p>
              <a:pPr>
                <a:spcBef>
                  <a:spcPct val="0"/>
                </a:spcBef>
                <a:buFontTx/>
                <a:buNone/>
              </a:pPr>
              <a:r>
                <a:rPr lang="en-US" altLang="vi-VN" sz="2200" b="1" i="1">
                  <a:solidFill>
                    <a:srgbClr val="FFFF00"/>
                  </a:solidFill>
                  <a:latin typeface="Times New Roman" panose="02020603050405020304" pitchFamily="18" charset="0"/>
                  <a:cs typeface="Times New Roman" panose="02020603050405020304" pitchFamily="18" charset="0"/>
                </a:rPr>
                <a:t> Việt Nam</a:t>
              </a:r>
            </a:p>
          </p:txBody>
        </p:sp>
        <p:sp>
          <p:nvSpPr>
            <p:cNvPr id="20492" name="AutoShape 9"/>
            <p:cNvSpPr>
              <a:spLocks noChangeArrowheads="1"/>
            </p:cNvSpPr>
            <p:nvPr/>
          </p:nvSpPr>
          <p:spPr bwMode="auto">
            <a:xfrm rot="10800000">
              <a:off x="2879" y="1776"/>
              <a:ext cx="1095" cy="672"/>
            </a:xfrm>
            <a:prstGeom prst="homePlate">
              <a:avLst>
                <a:gd name="adj" fmla="val 40737"/>
              </a:avLst>
            </a:prstGeom>
            <a:solidFill>
              <a:schemeClr val="accent1"/>
            </a:solidFill>
            <a:ln w="9525">
              <a:miter lim="800000"/>
            </a:ln>
            <a:scene3d>
              <a:camera prst="legacyObliqueTopLeft"/>
              <a:lightRig rig="legacyFlat3" dir="t"/>
            </a:scene3d>
            <a:sp3d extrusionH="430200" prstMaterial="legacyMatte">
              <a:bevelT w="13500" h="13500" prst="angle"/>
              <a:bevelB w="13500" h="13500" prst="angle"/>
              <a:extrusionClr>
                <a:schemeClr val="accent1"/>
              </a:extrusionClr>
              <a:contourClr>
                <a:schemeClr val="accent1"/>
              </a:contourClr>
            </a:sp3d>
          </p:spPr>
          <p:txBody>
            <a:bodyPr rot="10800000" wrap="none" anchor="ctr">
              <a:flatTx/>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r>
                <a:rPr lang="en-US" altLang="vi-VN" sz="2200" b="1" i="1">
                  <a:solidFill>
                    <a:srgbClr val="FFFF00"/>
                  </a:solidFill>
                  <a:latin typeface="Times New Roman" panose="02020603050405020304" pitchFamily="18" charset="0"/>
                  <a:cs typeface="Times New Roman" panose="02020603050405020304" pitchFamily="18" charset="0"/>
                </a:rPr>
                <a:t>Địa chủ </a:t>
              </a:r>
            </a:p>
            <a:p>
              <a:pPr>
                <a:spcBef>
                  <a:spcPct val="0"/>
                </a:spcBef>
                <a:buFontTx/>
                <a:buNone/>
              </a:pPr>
              <a:r>
                <a:rPr lang="en-US" altLang="vi-VN" sz="2200" b="1" i="1">
                  <a:solidFill>
                    <a:srgbClr val="FFFF00"/>
                  </a:solidFill>
                  <a:latin typeface="Times New Roman" panose="02020603050405020304" pitchFamily="18" charset="0"/>
                  <a:cs typeface="Times New Roman" panose="02020603050405020304" pitchFamily="18" charset="0"/>
                </a:rPr>
                <a:t>phong </a:t>
              </a:r>
            </a:p>
            <a:p>
              <a:pPr>
                <a:spcBef>
                  <a:spcPct val="0"/>
                </a:spcBef>
                <a:buFontTx/>
                <a:buNone/>
              </a:pPr>
              <a:r>
                <a:rPr lang="en-US" altLang="vi-VN" sz="2200" b="1" i="1">
                  <a:solidFill>
                    <a:srgbClr val="FFFF00"/>
                  </a:solidFill>
                  <a:latin typeface="Times New Roman" panose="02020603050405020304" pitchFamily="18" charset="0"/>
                  <a:cs typeface="Times New Roman" panose="02020603050405020304" pitchFamily="18" charset="0"/>
                </a:rPr>
                <a:t>kiến</a:t>
              </a:r>
            </a:p>
          </p:txBody>
        </p:sp>
        <p:sp>
          <p:nvSpPr>
            <p:cNvPr id="20494" name="Line 11"/>
            <p:cNvSpPr>
              <a:spLocks noChangeShapeType="1"/>
            </p:cNvSpPr>
            <p:nvPr/>
          </p:nvSpPr>
          <p:spPr bwMode="auto">
            <a:xfrm flipV="1">
              <a:off x="1391" y="1152"/>
              <a:ext cx="384" cy="480"/>
            </a:xfrm>
            <a:prstGeom prst="line">
              <a:avLst/>
            </a:prstGeom>
            <a:noFill/>
            <a:ln w="38100">
              <a:solidFill>
                <a:schemeClr val="tx1"/>
              </a:solidFill>
              <a:rou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20495" name="Line 12"/>
            <p:cNvSpPr>
              <a:spLocks noChangeShapeType="1"/>
            </p:cNvSpPr>
            <p:nvPr/>
          </p:nvSpPr>
          <p:spPr bwMode="auto">
            <a:xfrm>
              <a:off x="1391" y="1632"/>
              <a:ext cx="384" cy="528"/>
            </a:xfrm>
            <a:prstGeom prst="line">
              <a:avLst/>
            </a:prstGeom>
            <a:noFill/>
            <a:ln w="38100">
              <a:solidFill>
                <a:schemeClr val="tx1"/>
              </a:solidFill>
              <a:rou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20496" name="Line 13"/>
            <p:cNvSpPr>
              <a:spLocks noChangeShapeType="1"/>
            </p:cNvSpPr>
            <p:nvPr/>
          </p:nvSpPr>
          <p:spPr bwMode="auto">
            <a:xfrm>
              <a:off x="3983" y="1248"/>
              <a:ext cx="384" cy="384"/>
            </a:xfrm>
            <a:prstGeom prst="line">
              <a:avLst/>
            </a:prstGeom>
            <a:noFill/>
            <a:ln w="38100">
              <a:solidFill>
                <a:schemeClr val="tx1"/>
              </a:solidFill>
              <a:rou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20497" name="Line 14"/>
            <p:cNvSpPr>
              <a:spLocks noChangeShapeType="1"/>
            </p:cNvSpPr>
            <p:nvPr/>
          </p:nvSpPr>
          <p:spPr bwMode="auto">
            <a:xfrm flipV="1">
              <a:off x="3983" y="1632"/>
              <a:ext cx="384" cy="432"/>
            </a:xfrm>
            <a:prstGeom prst="line">
              <a:avLst/>
            </a:prstGeom>
            <a:noFill/>
            <a:ln w="38100">
              <a:solidFill>
                <a:schemeClr val="tx1"/>
              </a:solidFill>
              <a:rou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20501" name="Rectangle 18"/>
            <p:cNvSpPr>
              <a:spLocks noChangeArrowheads="1"/>
            </p:cNvSpPr>
            <p:nvPr/>
          </p:nvSpPr>
          <p:spPr bwMode="auto">
            <a:xfrm>
              <a:off x="-25" y="1010"/>
              <a:ext cx="1400" cy="1159"/>
            </a:xfrm>
            <a:prstGeom prst="rect">
              <a:avLst/>
            </a:prstGeom>
            <a:solidFill>
              <a:schemeClr val="accent1"/>
            </a:solidFill>
            <a:ln w="9525">
              <a:miter lim="800000"/>
            </a:ln>
            <a:scene3d>
              <a:camera prst="legacyObliqueTopLeft"/>
              <a:lightRig rig="legacyFlat3" dir="t"/>
            </a:scene3d>
            <a:sp3d extrusionH="430200" prstMaterial="legacyMatte">
              <a:bevelT w="13500" h="13500" prst="angle"/>
              <a:bevelB w="13500" h="13500" prst="angle"/>
              <a:extrusionClr>
                <a:schemeClr val="accent1"/>
              </a:extrusionClr>
              <a:contourClr>
                <a:schemeClr val="accent1"/>
              </a:contourClr>
            </a:sp3d>
          </p:spPr>
          <p:txBody>
            <a:bodyPr wrap="none" anchor="ctr">
              <a:flatTx/>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r>
                <a:rPr lang="en-US" altLang="vi-VN" sz="2400">
                  <a:solidFill>
                    <a:srgbClr val="FFFF00"/>
                  </a:solidFill>
                  <a:latin typeface="Times New Roman" panose="02020603050405020304" pitchFamily="18" charset="0"/>
                  <a:cs typeface="Times New Roman" panose="02020603050405020304" pitchFamily="18" charset="0"/>
                </a:rPr>
                <a:t>Xã hội </a:t>
              </a:r>
            </a:p>
            <a:p>
              <a:pPr>
                <a:spcBef>
                  <a:spcPct val="0"/>
                </a:spcBef>
                <a:buFontTx/>
                <a:buNone/>
              </a:pPr>
              <a:r>
                <a:rPr lang="en-US" altLang="vi-VN" sz="2400">
                  <a:solidFill>
                    <a:srgbClr val="FFFF00"/>
                  </a:solidFill>
                  <a:latin typeface="Times New Roman" panose="02020603050405020304" pitchFamily="18" charset="0"/>
                  <a:cs typeface="Times New Roman" panose="02020603050405020304" pitchFamily="18" charset="0"/>
                </a:rPr>
                <a:t>thuộc địa nửa </a:t>
              </a:r>
            </a:p>
            <a:p>
              <a:pPr>
                <a:spcBef>
                  <a:spcPct val="0"/>
                </a:spcBef>
                <a:buFontTx/>
                <a:buNone/>
              </a:pPr>
              <a:r>
                <a:rPr lang="en-US" altLang="vi-VN" sz="2400">
                  <a:solidFill>
                    <a:srgbClr val="FFFF00"/>
                  </a:solidFill>
                  <a:latin typeface="Times New Roman" panose="02020603050405020304" pitchFamily="18" charset="0"/>
                  <a:cs typeface="Times New Roman" panose="02020603050405020304" pitchFamily="18" charset="0"/>
                </a:rPr>
                <a:t>phong kiến</a:t>
              </a:r>
            </a:p>
            <a:p>
              <a:pPr>
                <a:spcBef>
                  <a:spcPct val="0"/>
                </a:spcBef>
                <a:buFontTx/>
                <a:buNone/>
              </a:pPr>
              <a:r>
                <a:rPr lang="en-US" altLang="vi-VN" sz="2400">
                  <a:solidFill>
                    <a:srgbClr val="FFFF00"/>
                  </a:solidFill>
                  <a:latin typeface="Times New Roman" panose="02020603050405020304" pitchFamily="18" charset="0"/>
                  <a:cs typeface="Times New Roman" panose="02020603050405020304" pitchFamily="18" charset="0"/>
                </a:rPr>
                <a:t> (cuối TK XIX)</a:t>
              </a:r>
            </a:p>
          </p:txBody>
        </p:sp>
      </p:grpSp>
      <p:sp>
        <p:nvSpPr>
          <p:cNvPr id="20485" name="Title 23"/>
          <p:cNvSpPr>
            <a:spLocks noGrp="1"/>
          </p:cNvSpPr>
          <p:nvPr>
            <p:ph type="title"/>
          </p:nvPr>
        </p:nvSpPr>
        <p:spPr>
          <a:xfrm>
            <a:off x="1981200" y="579438"/>
            <a:ext cx="8229600" cy="411162"/>
          </a:xfrm>
        </p:spPr>
        <p:txBody>
          <a:bodyPr/>
          <a:lstStyle/>
          <a:p>
            <a:r>
              <a:rPr lang="en-US" altLang="vi-VN" sz="2800" i="1" dirty="0" err="1" smtClean="0">
                <a:solidFill>
                  <a:srgbClr val="0000FF"/>
                </a:solidFill>
                <a:latin typeface="Times New Roman" panose="02020603050405020304" pitchFamily="18" charset="0"/>
                <a:cs typeface="Times New Roman" panose="02020603050405020304" pitchFamily="18" charset="0"/>
              </a:rPr>
              <a:t>Việt</a:t>
            </a:r>
            <a:r>
              <a:rPr lang="en-US" altLang="vi-VN" sz="2800" i="1" dirty="0" smtClean="0">
                <a:solidFill>
                  <a:srgbClr val="0000FF"/>
                </a:solidFill>
                <a:latin typeface="Times New Roman" panose="02020603050405020304" pitchFamily="18" charset="0"/>
                <a:cs typeface="Times New Roman" panose="02020603050405020304" pitchFamily="18" charset="0"/>
              </a:rPr>
              <a:t> Nam </a:t>
            </a:r>
            <a:r>
              <a:rPr lang="en-US" altLang="vi-VN" sz="2800" i="1" dirty="0" err="1" smtClean="0">
                <a:solidFill>
                  <a:srgbClr val="0000FF"/>
                </a:solidFill>
                <a:latin typeface="Times New Roman" panose="02020603050405020304" pitchFamily="18" charset="0"/>
                <a:cs typeface="Times New Roman" panose="02020603050405020304" pitchFamily="18" charset="0"/>
              </a:rPr>
              <a:t>cuối</a:t>
            </a:r>
            <a:r>
              <a:rPr lang="en-US" altLang="vi-VN" sz="2800" i="1" dirty="0" smtClean="0">
                <a:solidFill>
                  <a:srgbClr val="0000FF"/>
                </a:solidFill>
                <a:latin typeface="Times New Roman" panose="02020603050405020304" pitchFamily="18" charset="0"/>
                <a:cs typeface="Times New Roman" panose="02020603050405020304" pitchFamily="18" charset="0"/>
              </a:rPr>
              <a:t> </a:t>
            </a:r>
            <a:r>
              <a:rPr lang="en-US" altLang="vi-VN" sz="2800" i="1" dirty="0" err="1" smtClean="0">
                <a:solidFill>
                  <a:srgbClr val="0000FF"/>
                </a:solidFill>
                <a:latin typeface="Times New Roman" panose="02020603050405020304" pitchFamily="18" charset="0"/>
                <a:cs typeface="Times New Roman" panose="02020603050405020304" pitchFamily="18" charset="0"/>
              </a:rPr>
              <a:t>thế</a:t>
            </a:r>
            <a:r>
              <a:rPr lang="en-US" altLang="vi-VN" sz="2800" i="1" dirty="0" smtClean="0">
                <a:solidFill>
                  <a:srgbClr val="0000FF"/>
                </a:solidFill>
                <a:latin typeface="Times New Roman" panose="02020603050405020304" pitchFamily="18" charset="0"/>
                <a:cs typeface="Times New Roman" panose="02020603050405020304" pitchFamily="18" charset="0"/>
              </a:rPr>
              <a:t> </a:t>
            </a:r>
            <a:r>
              <a:rPr lang="en-US" altLang="vi-VN" sz="2800" i="1" dirty="0" err="1" smtClean="0">
                <a:solidFill>
                  <a:srgbClr val="0000FF"/>
                </a:solidFill>
                <a:latin typeface="Times New Roman" panose="02020603050405020304" pitchFamily="18" charset="0"/>
                <a:cs typeface="Times New Roman" panose="02020603050405020304" pitchFamily="18" charset="0"/>
              </a:rPr>
              <a:t>kỷ</a:t>
            </a:r>
            <a:r>
              <a:rPr lang="en-US" altLang="vi-VN" sz="2800" i="1" dirty="0" smtClean="0">
                <a:solidFill>
                  <a:srgbClr val="0000FF"/>
                </a:solidFill>
                <a:latin typeface="Times New Roman" panose="02020603050405020304" pitchFamily="18" charset="0"/>
                <a:cs typeface="Times New Roman" panose="02020603050405020304" pitchFamily="18" charset="0"/>
              </a:rPr>
              <a:t> XIX </a:t>
            </a:r>
            <a:r>
              <a:rPr lang="en-US" altLang="vi-VN" sz="2800" i="1" dirty="0" err="1" smtClean="0">
                <a:solidFill>
                  <a:srgbClr val="0000FF"/>
                </a:solidFill>
                <a:latin typeface="Times New Roman" panose="02020603050405020304" pitchFamily="18" charset="0"/>
                <a:cs typeface="Times New Roman" panose="02020603050405020304" pitchFamily="18" charset="0"/>
              </a:rPr>
              <a:t>đầu</a:t>
            </a:r>
            <a:r>
              <a:rPr lang="en-US" altLang="vi-VN" sz="2800" i="1" dirty="0" smtClean="0">
                <a:solidFill>
                  <a:srgbClr val="0000FF"/>
                </a:solidFill>
                <a:latin typeface="Times New Roman" panose="02020603050405020304" pitchFamily="18" charset="0"/>
                <a:cs typeface="Times New Roman" panose="02020603050405020304" pitchFamily="18" charset="0"/>
              </a:rPr>
              <a:t> </a:t>
            </a:r>
            <a:r>
              <a:rPr lang="en-US" altLang="vi-VN" sz="2800" i="1" dirty="0" err="1" smtClean="0">
                <a:solidFill>
                  <a:srgbClr val="0000FF"/>
                </a:solidFill>
                <a:latin typeface="Times New Roman" panose="02020603050405020304" pitchFamily="18" charset="0"/>
                <a:cs typeface="Times New Roman" panose="02020603050405020304" pitchFamily="18" charset="0"/>
              </a:rPr>
              <a:t>thế</a:t>
            </a:r>
            <a:r>
              <a:rPr lang="en-US" altLang="vi-VN" sz="2800" i="1" dirty="0" smtClean="0">
                <a:solidFill>
                  <a:srgbClr val="0000FF"/>
                </a:solidFill>
                <a:latin typeface="Times New Roman" panose="02020603050405020304" pitchFamily="18" charset="0"/>
                <a:cs typeface="Times New Roman" panose="02020603050405020304" pitchFamily="18" charset="0"/>
              </a:rPr>
              <a:t> </a:t>
            </a:r>
            <a:r>
              <a:rPr lang="en-US" altLang="vi-VN" sz="2800" i="1" dirty="0" err="1" smtClean="0">
                <a:solidFill>
                  <a:srgbClr val="0000FF"/>
                </a:solidFill>
                <a:latin typeface="Times New Roman" panose="02020603050405020304" pitchFamily="18" charset="0"/>
                <a:cs typeface="Times New Roman" panose="02020603050405020304" pitchFamily="18" charset="0"/>
              </a:rPr>
              <a:t>kỷ</a:t>
            </a:r>
            <a:r>
              <a:rPr lang="en-US" altLang="vi-VN" sz="2800" i="1" dirty="0" smtClean="0">
                <a:solidFill>
                  <a:srgbClr val="0000FF"/>
                </a:solidFill>
                <a:latin typeface="Times New Roman" panose="02020603050405020304" pitchFamily="18" charset="0"/>
                <a:cs typeface="Times New Roman" panose="02020603050405020304" pitchFamily="18" charset="0"/>
              </a:rPr>
              <a:t> XX</a:t>
            </a:r>
            <a:endParaRPr lang="en-US" altLang="vi-VN" sz="2800" dirty="0" smtClean="0">
              <a:solidFill>
                <a:srgbClr val="0000FF"/>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3"/>
          <p:cNvPicPr>
            <a:picLocks noChangeAspect="1"/>
          </p:cNvPicPr>
          <p:nvPr/>
        </p:nvPicPr>
        <p:blipFill>
          <a:blip r:embed="rId2"/>
          <a:stretch>
            <a:fillRect/>
          </a:stretch>
        </p:blipFill>
        <p:spPr>
          <a:xfrm>
            <a:off x="5614988" y="1504950"/>
            <a:ext cx="4410075" cy="4210050"/>
          </a:xfrm>
          <a:prstGeom prst="rect">
            <a:avLst/>
          </a:prstGeom>
          <a:noFill/>
          <a:ln w="9525" cap="flat" cmpd="sng">
            <a:solidFill>
              <a:schemeClr val="tx1"/>
            </a:solidFill>
            <a:prstDash val="solid"/>
            <a:miter/>
            <a:headEnd type="none" w="med" len="med"/>
            <a:tailEnd type="none" w="med" len="med"/>
          </a:ln>
        </p:spPr>
      </p:pic>
      <p:sp>
        <p:nvSpPr>
          <p:cNvPr id="27651" name="Rectangle 4"/>
          <p:cNvSpPr/>
          <p:nvPr/>
        </p:nvSpPr>
        <p:spPr>
          <a:xfrm>
            <a:off x="4667250" y="5672138"/>
            <a:ext cx="6429375" cy="829945"/>
          </a:xfrm>
          <a:prstGeom prst="rect">
            <a:avLst/>
          </a:prstGeom>
          <a:noFill/>
          <a:ln w="9525">
            <a:noFill/>
          </a:ln>
        </p:spPr>
        <p:txBody>
          <a:bodyPr>
            <a:spAutoFit/>
          </a:bodyPr>
          <a:lstStyle/>
          <a:p>
            <a:pPr algn="ctr"/>
            <a:r>
              <a:rPr lang="en-US" altLang="en-US" sz="2400" b="1" i="1" dirty="0">
                <a:solidFill>
                  <a:srgbClr val="000099"/>
                </a:solidFill>
                <a:latin typeface="Times New Roman" panose="02020603050405020304" pitchFamily="18" charset="0"/>
                <a:cs typeface="Times New Roman" panose="02020603050405020304" pitchFamily="18" charset="0"/>
              </a:rPr>
              <a:t>Phong tr</a:t>
            </a:r>
            <a:r>
              <a:rPr lang="en-US" altLang="en-US" sz="2400" b="1" i="1" dirty="0">
                <a:solidFill>
                  <a:srgbClr val="000099"/>
                </a:solidFill>
                <a:latin typeface="Times New Roman" panose="02020603050405020304" pitchFamily="18" charset="0"/>
                <a:ea typeface="Times New Roman" panose="02020603050405020304" pitchFamily="18" charset="0"/>
              </a:rPr>
              <a:t>à</a:t>
            </a:r>
            <a:r>
              <a:rPr lang="en-US" altLang="en-US" sz="2400" b="1" i="1" dirty="0">
                <a:solidFill>
                  <a:srgbClr val="000099"/>
                </a:solidFill>
                <a:latin typeface="Times New Roman" panose="02020603050405020304" pitchFamily="18" charset="0"/>
                <a:cs typeface="Times New Roman" panose="02020603050405020304" pitchFamily="18" charset="0"/>
              </a:rPr>
              <a:t>o “Cần vương” </a:t>
            </a:r>
            <a:r>
              <a:rPr lang="en-US" altLang="en-US" sz="2400" b="1" dirty="0">
                <a:solidFill>
                  <a:srgbClr val="000099"/>
                </a:solidFill>
                <a:latin typeface="Times New Roman" panose="02020603050405020304" pitchFamily="18" charset="0"/>
                <a:cs typeface="Times New Roman" panose="02020603050405020304" pitchFamily="18" charset="0"/>
              </a:rPr>
              <a:t>(1885 - 1896) </a:t>
            </a:r>
          </a:p>
          <a:p>
            <a:pPr algn="ctr"/>
            <a:r>
              <a:rPr lang="en-US" altLang="en-US" sz="2400" b="1" dirty="0">
                <a:solidFill>
                  <a:srgbClr val="000099"/>
                </a:solidFill>
                <a:latin typeface="Times New Roman" panose="02020603050405020304" pitchFamily="18" charset="0"/>
                <a:cs typeface="Times New Roman" panose="02020603050405020304" pitchFamily="18" charset="0"/>
              </a:rPr>
              <a:t>- Tôn Thất Thuyết</a:t>
            </a:r>
            <a:endParaRPr lang="en-US" altLang="en-US" sz="2400" b="1" dirty="0">
              <a:solidFill>
                <a:srgbClr val="000099"/>
              </a:solidFill>
              <a:latin typeface="Arial" panose="020B0604020202020204" pitchFamily="34" charset="0"/>
              <a:ea typeface="Arial" panose="020B0604020202020204" pitchFamily="34" charset="0"/>
            </a:endParaRPr>
          </a:p>
        </p:txBody>
      </p:sp>
      <p:pic>
        <p:nvPicPr>
          <p:cNvPr id="7" name="Picture 7" descr="anh8"/>
          <p:cNvPicPr>
            <a:picLocks noChangeAspect="1" noChangeArrowheads="1"/>
          </p:cNvPicPr>
          <p:nvPr/>
        </p:nvPicPr>
        <p:blipFill>
          <a:blip r:embed="rId3"/>
          <a:srcRect/>
          <a:stretch>
            <a:fillRect/>
          </a:stretch>
        </p:blipFill>
        <p:spPr bwMode="auto">
          <a:xfrm>
            <a:off x="1905000" y="1616075"/>
            <a:ext cx="2690813" cy="4098925"/>
          </a:xfrm>
          <a:prstGeom prst="rect">
            <a:avLst/>
          </a:prstGeom>
          <a:ln>
            <a:solidFill>
              <a:schemeClr val="tx1"/>
            </a:solidFill>
          </a:ln>
        </p:spPr>
        <p:style>
          <a:lnRef idx="1">
            <a:schemeClr val="dk1"/>
          </a:lnRef>
          <a:fillRef idx="2">
            <a:schemeClr val="dk1"/>
          </a:fillRef>
          <a:effectRef idx="1">
            <a:schemeClr val="dk1"/>
          </a:effectRef>
          <a:fontRef idx="minor">
            <a:schemeClr val="dk1"/>
          </a:fontRef>
        </p:style>
      </p:pic>
      <p:sp>
        <p:nvSpPr>
          <p:cNvPr id="27653" name="Rectangle 3"/>
          <p:cNvSpPr/>
          <p:nvPr/>
        </p:nvSpPr>
        <p:spPr>
          <a:xfrm>
            <a:off x="2272507" y="5672138"/>
            <a:ext cx="2416175" cy="521970"/>
          </a:xfrm>
          <a:prstGeom prst="rect">
            <a:avLst/>
          </a:prstGeom>
          <a:noFill/>
          <a:ln w="9525">
            <a:noFill/>
          </a:ln>
        </p:spPr>
        <p:txBody>
          <a:bodyPr wrap="none">
            <a:spAutoFit/>
          </a:bodyPr>
          <a:lstStyle/>
          <a:p>
            <a:pPr algn="ctr"/>
            <a:r>
              <a:rPr lang="en-US" altLang="en-US" sz="2800" b="1" i="1" dirty="0">
                <a:solidFill>
                  <a:srgbClr val="000099"/>
                </a:solidFill>
                <a:latin typeface="Times New Roman" panose="02020603050405020304" pitchFamily="18" charset="0"/>
                <a:cs typeface="Times New Roman" panose="02020603050405020304" pitchFamily="18" charset="0"/>
              </a:rPr>
              <a:t>Vua Hàm Nghi</a:t>
            </a:r>
            <a:endParaRPr lang="en-US" altLang="en-US" sz="2800" b="1" dirty="0">
              <a:solidFill>
                <a:srgbClr val="000099"/>
              </a:solidFill>
              <a:latin typeface="Verdana" panose="020B0604030504040204" pitchFamily="34" charset="0"/>
            </a:endParaRPr>
          </a:p>
        </p:txBody>
      </p:sp>
      <p:pic>
        <p:nvPicPr>
          <p:cNvPr id="27654" name="Picture 6"/>
          <p:cNvPicPr>
            <a:picLocks noChangeAspect="1"/>
          </p:cNvPicPr>
          <p:nvPr/>
        </p:nvPicPr>
        <p:blipFill>
          <a:blip r:embed="rId4"/>
          <a:stretch>
            <a:fillRect/>
          </a:stretch>
        </p:blipFill>
        <p:spPr>
          <a:xfrm>
            <a:off x="1524000" y="6515100"/>
            <a:ext cx="9144000" cy="342900"/>
          </a:xfrm>
          <a:prstGeom prst="rect">
            <a:avLst/>
          </a:prstGeom>
          <a:noFill/>
          <a:ln w="9525">
            <a:noFill/>
          </a:ln>
        </p:spPr>
      </p:pic>
      <p:sp>
        <p:nvSpPr>
          <p:cNvPr id="8" name="Rectangle 2"/>
          <p:cNvSpPr>
            <a:spLocks noGrp="1"/>
          </p:cNvSpPr>
          <p:nvPr>
            <p:ph type="title"/>
          </p:nvPr>
        </p:nvSpPr>
        <p:spPr>
          <a:xfrm>
            <a:off x="1706563" y="-71437"/>
            <a:ext cx="8577262" cy="990600"/>
          </a:xfrm>
        </p:spPr>
        <p:txBody>
          <a:bodyPr vert="horz" wrap="square" lIns="91440" tIns="45720" rIns="91440" bIns="45720" anchor="ctr" anchorCtr="0"/>
          <a:lstStyle/>
          <a:p>
            <a:pPr marL="342900" indent="-342900" algn="just" eaLnBrk="1" hangingPunct="1">
              <a:buFont typeface="Wingdings" panose="05000000000000000000" pitchFamily="2" charset="2"/>
              <a:buChar char="Ø"/>
            </a:pPr>
            <a:r>
              <a:rPr lang="en-US" altLang="en-US" sz="2300" b="1" dirty="0">
                <a:solidFill>
                  <a:srgbClr val="BA062D"/>
                </a:solidFill>
                <a:cs typeface="Arial" panose="020B0604020202020204" pitchFamily="34" charset="0"/>
              </a:rPr>
              <a:t>Phong trào yêu nước phát triển mạnh mẽ với các xu hướng khác nhau</a:t>
            </a:r>
            <a:endParaRPr lang="en-US" altLang="en-US" sz="2300" b="1" dirty="0">
              <a:solidFill>
                <a:srgbClr val="BA062D"/>
              </a:solidFill>
              <a:ea typeface="Arial" panose="020B0604020202020204" pitchFamily="34" charset="0"/>
            </a:endParaRPr>
          </a:p>
        </p:txBody>
      </p:sp>
      <p:sp>
        <p:nvSpPr>
          <p:cNvPr id="9" name="Rectangle 8"/>
          <p:cNvSpPr/>
          <p:nvPr/>
        </p:nvSpPr>
        <p:spPr>
          <a:xfrm>
            <a:off x="1905000" y="857250"/>
            <a:ext cx="8763000" cy="460375"/>
          </a:xfrm>
          <a:prstGeom prst="rect">
            <a:avLst/>
          </a:prstGeom>
          <a:noFill/>
          <a:ln w="9525">
            <a:noFill/>
          </a:ln>
        </p:spPr>
        <p:txBody>
          <a:bodyPr>
            <a:spAutoFit/>
          </a:bodyPr>
          <a:lstStyle/>
          <a:p>
            <a:pPr marL="342900" indent="-342900" algn="ctr">
              <a:buFont typeface="Wingdings" panose="05000000000000000000" pitchFamily="2" charset="2"/>
              <a:buChar char="§"/>
            </a:pPr>
            <a:r>
              <a:rPr lang="en-US" altLang="en-US" sz="2400" b="1" dirty="0">
                <a:solidFill>
                  <a:srgbClr val="0000CC"/>
                </a:solidFill>
                <a:latin typeface="Arial" panose="020B0604020202020204" pitchFamily="34" charset="0"/>
                <a:cs typeface="Times New Roman" panose="02020603050405020304" pitchFamily="18" charset="0"/>
              </a:rPr>
              <a:t>Phong trào yêu nước theo hệ tư tưởng phong kiến:</a:t>
            </a:r>
            <a:endParaRPr lang="en-US" altLang="en-US" sz="2400" b="1" dirty="0">
              <a:solidFill>
                <a:srgbClr val="0000CC"/>
              </a:solidFill>
              <a:latin typeface="Arial" panose="020B0604020202020204" pitchFamily="34" charset="0"/>
              <a:ea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4" presetClass="entr" presetSubtype="0" fill="hold" nodeType="afterEffect">
                                  <p:stCondLst>
                                    <p:cond delay="1000"/>
                                  </p:stCondLst>
                                  <p:childTnLst>
                                    <p:set>
                                      <p:cBhvr>
                                        <p:cTn id="6" dur="1" fill="hold">
                                          <p:stCondLst>
                                            <p:cond delay="499"/>
                                          </p:stCondLst>
                                        </p:cTn>
                                        <p:tgtEl>
                                          <p:spTgt spid="7"/>
                                        </p:tgtEl>
                                        <p:attrNameLst>
                                          <p:attrName>style.visibility</p:attrName>
                                        </p:attrNameLst>
                                      </p:cBhvr>
                                      <p:to>
                                        <p:strVal val="visible"/>
                                      </p:to>
                                    </p:set>
                                    <p:anim to="" calcmode="lin" valueType="num">
                                      <p:cBhvr>
                                        <p:cTn id="7" dur="1" fill="hold"/>
                                        <p:tgtEl>
                                          <p:spTgt spid="7"/>
                                        </p:tgtEl>
                                        <p:attrNameLst>
                                          <p:attrName>style.visibility</p:attrName>
                                        </p:attrNameLst>
                                      </p:cBhvr>
                                    </p:anim>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diamond(in)">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1000"/>
                                        <p:tgtEl>
                                          <p:spTgt spid="9"/>
                                        </p:tgtEl>
                                      </p:cBhvr>
                                    </p:animEffect>
                                    <p:anim calcmode="lin" valueType="num">
                                      <p:cBhvr>
                                        <p:cTn id="18" dur="1000" fill="hold"/>
                                        <p:tgtEl>
                                          <p:spTgt spid="9"/>
                                        </p:tgtEl>
                                        <p:attrNameLst>
                                          <p:attrName>ppt_x</p:attrName>
                                        </p:attrNameLst>
                                      </p:cBhvr>
                                      <p:tavLst>
                                        <p:tav tm="0">
                                          <p:val>
                                            <p:strVal val="#ppt_x"/>
                                          </p:val>
                                        </p:tav>
                                        <p:tav tm="100000">
                                          <p:val>
                                            <p:strVal val="#ppt_x"/>
                                          </p:val>
                                        </p:tav>
                                      </p:tavLst>
                                    </p:anim>
                                    <p:anim calcmode="lin" valueType="num">
                                      <p:cBhvr>
                                        <p:cTn id="1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Kết quả hình ảnh cho hình ảnh khởi nghĩa nông dân yên thế"/>
          <p:cNvPicPr>
            <a:picLocks noChangeAspect="1"/>
          </p:cNvPicPr>
          <p:nvPr/>
        </p:nvPicPr>
        <p:blipFill>
          <a:blip r:embed="rId2"/>
          <a:stretch>
            <a:fillRect/>
          </a:stretch>
        </p:blipFill>
        <p:spPr>
          <a:xfrm>
            <a:off x="1752600" y="457200"/>
            <a:ext cx="3200400" cy="6019800"/>
          </a:xfrm>
          <a:prstGeom prst="rect">
            <a:avLst/>
          </a:prstGeom>
          <a:noFill/>
          <a:ln w="9525">
            <a:noFill/>
          </a:ln>
        </p:spPr>
      </p:pic>
      <p:pic>
        <p:nvPicPr>
          <p:cNvPr id="28675" name="Picture 4" descr="Kết quả hình ảnh cho hình ảnh khởi nghĩa nông dân yên thế"/>
          <p:cNvPicPr>
            <a:picLocks noChangeAspect="1"/>
          </p:cNvPicPr>
          <p:nvPr/>
        </p:nvPicPr>
        <p:blipFill>
          <a:blip r:embed="rId3"/>
          <a:stretch>
            <a:fillRect/>
          </a:stretch>
        </p:blipFill>
        <p:spPr>
          <a:xfrm>
            <a:off x="5181600" y="457200"/>
            <a:ext cx="5181600" cy="6019800"/>
          </a:xfrm>
          <a:prstGeom prst="rect">
            <a:avLst/>
          </a:prstGeom>
          <a:noFill/>
          <a:ln w="9525">
            <a:noFill/>
          </a:ln>
        </p:spPr>
      </p:pic>
      <p:pic>
        <p:nvPicPr>
          <p:cNvPr id="28676" name="Picture 6"/>
          <p:cNvPicPr>
            <a:picLocks noChangeAspect="1"/>
          </p:cNvPicPr>
          <p:nvPr/>
        </p:nvPicPr>
        <p:blipFill>
          <a:blip r:embed="rId4"/>
          <a:stretch>
            <a:fillRect/>
          </a:stretch>
        </p:blipFill>
        <p:spPr>
          <a:xfrm>
            <a:off x="1524000" y="6515100"/>
            <a:ext cx="9144000" cy="342900"/>
          </a:xfrm>
          <a:prstGeom prst="rect">
            <a:avLst/>
          </a:prstGeom>
          <a:noFill/>
          <a:ln w="9525">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8"/>
          <p:cNvSpPr/>
          <p:nvPr/>
        </p:nvSpPr>
        <p:spPr>
          <a:xfrm>
            <a:off x="5524500" y="331788"/>
            <a:ext cx="5068888" cy="953135"/>
          </a:xfrm>
          <a:prstGeom prst="rect">
            <a:avLst/>
          </a:prstGeom>
          <a:noFill/>
          <a:ln w="9525">
            <a:noFill/>
          </a:ln>
        </p:spPr>
        <p:txBody>
          <a:bodyPr>
            <a:spAutoFit/>
          </a:bodyPr>
          <a:lstStyle/>
          <a:p>
            <a:pPr algn="ctr"/>
            <a:r>
              <a:rPr lang="pl-PL" altLang="x-none" sz="2800" b="1" i="1" dirty="0">
                <a:solidFill>
                  <a:srgbClr val="C00000"/>
                </a:solidFill>
                <a:latin typeface="Times New Roman" panose="02020603050405020304" pitchFamily="18" charset="0"/>
                <a:ea typeface="Batang"/>
              </a:rPr>
              <a:t>Phong trào đấu tranh theo </a:t>
            </a:r>
            <a:endParaRPr sz="2800" b="1" i="1" dirty="0">
              <a:solidFill>
                <a:srgbClr val="C00000"/>
              </a:solidFill>
              <a:latin typeface="Times New Roman" panose="02020603050405020304" pitchFamily="18" charset="0"/>
              <a:ea typeface="Batang"/>
            </a:endParaRPr>
          </a:p>
          <a:p>
            <a:pPr algn="ctr"/>
            <a:r>
              <a:rPr lang="pl-PL" altLang="x-none" sz="2800" b="1" i="1" dirty="0">
                <a:solidFill>
                  <a:srgbClr val="C00000"/>
                </a:solidFill>
                <a:latin typeface="Times New Roman" panose="02020603050405020304" pitchFamily="18" charset="0"/>
                <a:ea typeface="Batang"/>
              </a:rPr>
              <a:t>khuynh hướng dân chủ tư sản</a:t>
            </a:r>
            <a:r>
              <a:rPr lang="pl-PL" altLang="x-none" sz="2800" b="1" dirty="0">
                <a:solidFill>
                  <a:srgbClr val="C00000"/>
                </a:solidFill>
                <a:latin typeface="Times New Roman" panose="02020603050405020304" pitchFamily="18" charset="0"/>
                <a:ea typeface="Batang"/>
              </a:rPr>
              <a:t> </a:t>
            </a:r>
            <a:endParaRPr sz="2800" b="1" dirty="0">
              <a:solidFill>
                <a:srgbClr val="C00000"/>
              </a:solidFill>
              <a:latin typeface="Arial" panose="020B0604020202020204" pitchFamily="34" charset="0"/>
            </a:endParaRPr>
          </a:p>
        </p:txBody>
      </p:sp>
      <p:pic>
        <p:nvPicPr>
          <p:cNvPr id="29699" name="Picture 4" descr="Image result for phong trào đông du"/>
          <p:cNvPicPr>
            <a:picLocks noChangeAspect="1"/>
          </p:cNvPicPr>
          <p:nvPr/>
        </p:nvPicPr>
        <p:blipFill>
          <a:blip r:embed="rId2"/>
          <a:stretch>
            <a:fillRect/>
          </a:stretch>
        </p:blipFill>
        <p:spPr>
          <a:xfrm>
            <a:off x="1620838" y="141288"/>
            <a:ext cx="3571875" cy="2601912"/>
          </a:xfrm>
          <a:prstGeom prst="rect">
            <a:avLst/>
          </a:prstGeom>
          <a:noFill/>
          <a:ln w="9525">
            <a:noFill/>
          </a:ln>
        </p:spPr>
      </p:pic>
      <p:pic>
        <p:nvPicPr>
          <p:cNvPr id="29700" name="Picture 10" descr="Related image"/>
          <p:cNvPicPr>
            <a:picLocks noChangeAspect="1"/>
          </p:cNvPicPr>
          <p:nvPr/>
        </p:nvPicPr>
        <p:blipFill>
          <a:blip r:embed="rId3"/>
          <a:stretch>
            <a:fillRect/>
          </a:stretch>
        </p:blipFill>
        <p:spPr>
          <a:xfrm>
            <a:off x="3108325" y="2136775"/>
            <a:ext cx="3138488" cy="2100263"/>
          </a:xfrm>
          <a:prstGeom prst="rect">
            <a:avLst/>
          </a:prstGeom>
          <a:noFill/>
          <a:ln w="9525">
            <a:noFill/>
          </a:ln>
        </p:spPr>
      </p:pic>
      <p:pic>
        <p:nvPicPr>
          <p:cNvPr id="29701" name="Picture 12" descr="Image result for đông kinh nghĩa thục"/>
          <p:cNvPicPr>
            <a:picLocks noChangeAspect="1"/>
          </p:cNvPicPr>
          <p:nvPr/>
        </p:nvPicPr>
        <p:blipFill>
          <a:blip r:embed="rId4"/>
          <a:stretch>
            <a:fillRect/>
          </a:stretch>
        </p:blipFill>
        <p:spPr>
          <a:xfrm>
            <a:off x="5445125" y="3476625"/>
            <a:ext cx="2836863" cy="2538413"/>
          </a:xfrm>
          <a:prstGeom prst="rect">
            <a:avLst/>
          </a:prstGeom>
          <a:noFill/>
          <a:ln w="9525">
            <a:noFill/>
          </a:ln>
        </p:spPr>
      </p:pic>
      <p:pic>
        <p:nvPicPr>
          <p:cNvPr id="29702" name="Picture 14" descr="Image result for việt nam quốc dân đảng"/>
          <p:cNvPicPr>
            <a:picLocks noChangeAspect="1"/>
          </p:cNvPicPr>
          <p:nvPr/>
        </p:nvPicPr>
        <p:blipFill>
          <a:blip r:embed="rId5"/>
          <a:stretch>
            <a:fillRect/>
          </a:stretch>
        </p:blipFill>
        <p:spPr>
          <a:xfrm>
            <a:off x="8281988" y="4229100"/>
            <a:ext cx="2386012" cy="2628900"/>
          </a:xfrm>
          <a:prstGeom prst="rect">
            <a:avLst/>
          </a:prstGeom>
          <a:noFill/>
          <a:ln w="9525">
            <a:noFill/>
          </a:ln>
        </p:spPr>
      </p:pic>
      <p:sp>
        <p:nvSpPr>
          <p:cNvPr id="12" name="Rectangle 11"/>
          <p:cNvSpPr/>
          <p:nvPr/>
        </p:nvSpPr>
        <p:spPr>
          <a:xfrm>
            <a:off x="1620838" y="2863850"/>
            <a:ext cx="1409700" cy="1198880"/>
          </a:xfrm>
          <a:prstGeom prst="rect">
            <a:avLst/>
          </a:prstGeom>
        </p:spPr>
        <p:txBody>
          <a:bodyPr>
            <a:spAutoFit/>
          </a:body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pl-PL" sz="2400" b="1" i="0" u="none" strike="noStrike" kern="1200" cap="none" spc="0" normalizeH="0" baseline="0" noProof="0" dirty="0">
                <a:ln>
                  <a:noFill/>
                </a:ln>
                <a:solidFill>
                  <a:srgbClr val="C00000"/>
                </a:solidFill>
                <a:effectLst/>
                <a:uLnTx/>
                <a:uFillTx/>
                <a:latin typeface="+mj-lt"/>
                <a:ea typeface="Batang"/>
                <a:cs typeface="+mn-cs"/>
              </a:rPr>
              <a:t>Phong trào</a:t>
            </a:r>
            <a:endParaRPr kumimoji="0" lang="en-US" sz="2400" b="1" i="0" u="none" strike="noStrike" kern="1200" cap="none" spc="0" normalizeH="0" baseline="0" noProof="0" dirty="0">
              <a:ln>
                <a:noFill/>
              </a:ln>
              <a:solidFill>
                <a:srgbClr val="C00000"/>
              </a:solidFill>
              <a:effectLst/>
              <a:uLnTx/>
              <a:uFillTx/>
              <a:latin typeface="+mj-lt"/>
              <a:ea typeface="Batang"/>
              <a:cs typeface="+mn-cs"/>
            </a:endParaRPr>
          </a:p>
          <a:p>
            <a:pPr marL="0" marR="0" lvl="0" indent="0" algn="ctr" defTabSz="914400" rtl="0" eaLnBrk="1" fontAlgn="base" latinLnBrk="0" hangingPunct="1">
              <a:lnSpc>
                <a:spcPct val="100000"/>
              </a:lnSpc>
              <a:spcBef>
                <a:spcPct val="0"/>
              </a:spcBef>
              <a:spcAft>
                <a:spcPct val="0"/>
              </a:spcAft>
              <a:buClrTx/>
              <a:buSzTx/>
              <a:buFontTx/>
              <a:buNone/>
              <a:defRPr/>
            </a:pPr>
            <a:r>
              <a:rPr kumimoji="0" lang="pl-PL" sz="2400" b="1" i="0" u="none" strike="noStrike" kern="1200" cap="none" spc="0" normalizeH="0" baseline="0" noProof="0" dirty="0">
                <a:ln>
                  <a:noFill/>
                </a:ln>
                <a:solidFill>
                  <a:srgbClr val="C00000"/>
                </a:solidFill>
                <a:effectLst/>
                <a:uLnTx/>
                <a:uFillTx/>
                <a:latin typeface="+mj-lt"/>
                <a:ea typeface="Batang"/>
                <a:cs typeface="+mn-cs"/>
              </a:rPr>
              <a:t> Đông Du</a:t>
            </a:r>
            <a:endParaRPr kumimoji="0" lang="en-US" sz="2400" b="1" i="0" u="none" strike="noStrike" kern="1200" cap="none" spc="0" normalizeH="0" baseline="0" noProof="0" dirty="0">
              <a:ln>
                <a:noFill/>
              </a:ln>
              <a:solidFill>
                <a:srgbClr val="C00000"/>
              </a:solidFill>
              <a:effectLst/>
              <a:uLnTx/>
              <a:uFillTx/>
              <a:latin typeface="+mj-lt"/>
              <a:ea typeface="+mn-ea"/>
              <a:cs typeface="+mn-cs"/>
            </a:endParaRPr>
          </a:p>
        </p:txBody>
      </p:sp>
      <p:sp>
        <p:nvSpPr>
          <p:cNvPr id="13" name="Rectangle 12"/>
          <p:cNvSpPr/>
          <p:nvPr/>
        </p:nvSpPr>
        <p:spPr>
          <a:xfrm>
            <a:off x="5192713" y="6043613"/>
            <a:ext cx="3189288" cy="706755"/>
          </a:xfrm>
          <a:prstGeom prst="rect">
            <a:avLst/>
          </a:prstGeom>
        </p:spPr>
        <p:txBody>
          <a:bodyPr>
            <a:spAutoFit/>
          </a:body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en-US" sz="2000" b="1" i="0" u="none" strike="noStrike" kern="1200" cap="none" spc="0" normalizeH="0" baseline="0" noProof="0" dirty="0">
                <a:ln>
                  <a:noFill/>
                </a:ln>
                <a:solidFill>
                  <a:srgbClr val="333399"/>
                </a:solidFill>
                <a:effectLst/>
                <a:uLnTx/>
                <a:uFillTx/>
                <a:latin typeface="+mj-lt"/>
                <a:ea typeface="Batang"/>
                <a:cs typeface="+mn-cs"/>
              </a:rPr>
              <a:t>P</a:t>
            </a:r>
            <a:r>
              <a:rPr kumimoji="0" lang="pl-PL" sz="2000" b="1" i="0" u="none" strike="noStrike" kern="1200" cap="none" spc="0" normalizeH="0" baseline="0" noProof="0" dirty="0">
                <a:ln>
                  <a:noFill/>
                </a:ln>
                <a:solidFill>
                  <a:srgbClr val="333399"/>
                </a:solidFill>
                <a:effectLst/>
                <a:uLnTx/>
                <a:uFillTx/>
                <a:latin typeface="+mj-lt"/>
                <a:ea typeface="Batang"/>
                <a:cs typeface="+mn-cs"/>
              </a:rPr>
              <a:t>hong trào </a:t>
            </a:r>
            <a:endParaRPr kumimoji="0" lang="en-US" sz="2000" b="1" i="0" u="none" strike="noStrike" kern="1200" cap="none" spc="0" normalizeH="0" baseline="0" noProof="0" dirty="0">
              <a:ln>
                <a:noFill/>
              </a:ln>
              <a:solidFill>
                <a:srgbClr val="333399"/>
              </a:solidFill>
              <a:effectLst/>
              <a:uLnTx/>
              <a:uFillTx/>
              <a:latin typeface="+mj-lt"/>
              <a:ea typeface="Batang"/>
              <a:cs typeface="+mn-cs"/>
            </a:endParaRPr>
          </a:p>
          <a:p>
            <a:pPr marL="0" marR="0" lvl="0" indent="0" algn="ctr" defTabSz="914400" rtl="0" eaLnBrk="1" fontAlgn="base" latinLnBrk="0" hangingPunct="1">
              <a:lnSpc>
                <a:spcPct val="100000"/>
              </a:lnSpc>
              <a:spcBef>
                <a:spcPct val="0"/>
              </a:spcBef>
              <a:spcAft>
                <a:spcPct val="0"/>
              </a:spcAft>
              <a:buClrTx/>
              <a:buSzTx/>
              <a:buFontTx/>
              <a:buNone/>
              <a:defRPr/>
            </a:pPr>
            <a:r>
              <a:rPr kumimoji="0" lang="pl-PL" sz="2000" b="1" i="0" u="none" strike="noStrike" kern="1200" cap="none" spc="0" normalizeH="0" baseline="0" noProof="0" dirty="0">
                <a:ln>
                  <a:noFill/>
                </a:ln>
                <a:solidFill>
                  <a:srgbClr val="333399"/>
                </a:solidFill>
                <a:effectLst/>
                <a:uLnTx/>
                <a:uFillTx/>
                <a:latin typeface="+mj-lt"/>
                <a:ea typeface="Batang"/>
                <a:cs typeface="+mn-cs"/>
              </a:rPr>
              <a:t>Đông Kinh Nghĩa Thục </a:t>
            </a:r>
            <a:endParaRPr kumimoji="0" lang="en-US" sz="2000" b="1" i="0" u="none" strike="noStrike" kern="1200" cap="none" spc="0" normalizeH="0" baseline="0" noProof="0" dirty="0">
              <a:ln>
                <a:noFill/>
              </a:ln>
              <a:solidFill>
                <a:srgbClr val="333399"/>
              </a:solidFill>
              <a:effectLst/>
              <a:uLnTx/>
              <a:uFillTx/>
              <a:latin typeface="+mj-lt"/>
              <a:ea typeface="+mn-ea"/>
              <a:cs typeface="+mn-cs"/>
            </a:endParaRPr>
          </a:p>
        </p:txBody>
      </p:sp>
      <p:sp>
        <p:nvSpPr>
          <p:cNvPr id="14" name="Rectangle 13"/>
          <p:cNvSpPr/>
          <p:nvPr/>
        </p:nvSpPr>
        <p:spPr>
          <a:xfrm>
            <a:off x="3731419" y="4286250"/>
            <a:ext cx="1571625" cy="829945"/>
          </a:xfrm>
          <a:prstGeom prst="rect">
            <a:avLst/>
          </a:prstGeom>
        </p:spPr>
        <p:txBody>
          <a:bodyPr wrap="none">
            <a:spAutoFit/>
          </a:body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en-US" sz="2400" b="1" i="0" u="none" strike="noStrike" kern="1200" cap="none" spc="0" normalizeH="0" baseline="0" noProof="0" dirty="0" err="1">
                <a:ln>
                  <a:noFill/>
                </a:ln>
                <a:solidFill>
                  <a:srgbClr val="009900"/>
                </a:solidFill>
                <a:effectLst/>
                <a:uLnTx/>
                <a:uFillTx/>
                <a:latin typeface="+mj-lt"/>
                <a:ea typeface="Batang"/>
                <a:cs typeface="+mn-cs"/>
              </a:rPr>
              <a:t>Phong</a:t>
            </a:r>
            <a:r>
              <a:rPr kumimoji="0" lang="en-US" sz="2400" b="1" i="0" u="none" strike="noStrike" kern="1200" cap="none" spc="0" normalizeH="0" baseline="0" noProof="0" dirty="0">
                <a:ln>
                  <a:noFill/>
                </a:ln>
                <a:solidFill>
                  <a:srgbClr val="009900"/>
                </a:solidFill>
                <a:effectLst/>
                <a:uLnTx/>
                <a:uFillTx/>
                <a:latin typeface="+mj-lt"/>
                <a:ea typeface="Batang"/>
                <a:cs typeface="+mn-cs"/>
              </a:rPr>
              <a:t> </a:t>
            </a:r>
            <a:r>
              <a:rPr kumimoji="0" lang="en-US" sz="2400" b="1" i="0" u="none" strike="noStrike" kern="1200" cap="none" spc="0" normalizeH="0" baseline="0" noProof="0" dirty="0" err="1">
                <a:ln>
                  <a:noFill/>
                </a:ln>
                <a:solidFill>
                  <a:srgbClr val="009900"/>
                </a:solidFill>
                <a:effectLst/>
                <a:uLnTx/>
                <a:uFillTx/>
                <a:latin typeface="+mj-lt"/>
                <a:ea typeface="Batang"/>
                <a:cs typeface="+mn-cs"/>
              </a:rPr>
              <a:t>trào</a:t>
            </a:r>
            <a:endParaRPr kumimoji="0" lang="en-US" sz="2400" b="1" i="0" u="none" strike="noStrike" kern="1200" cap="none" spc="0" normalizeH="0" baseline="0" noProof="0" dirty="0">
              <a:ln>
                <a:noFill/>
              </a:ln>
              <a:solidFill>
                <a:srgbClr val="009900"/>
              </a:solidFill>
              <a:effectLst/>
              <a:uLnTx/>
              <a:uFillTx/>
              <a:latin typeface="+mj-lt"/>
              <a:ea typeface="Batang"/>
              <a:cs typeface="+mn-cs"/>
            </a:endParaRPr>
          </a:p>
          <a:p>
            <a:pPr marL="0" marR="0" lvl="0" indent="0" algn="ctr" defTabSz="914400" rtl="0" eaLnBrk="1" fontAlgn="base" latinLnBrk="0" hangingPunct="1">
              <a:lnSpc>
                <a:spcPct val="100000"/>
              </a:lnSpc>
              <a:spcBef>
                <a:spcPct val="0"/>
              </a:spcBef>
              <a:spcAft>
                <a:spcPct val="0"/>
              </a:spcAft>
              <a:buClrTx/>
              <a:buSzTx/>
              <a:buFontTx/>
              <a:buNone/>
              <a:defRPr/>
            </a:pPr>
            <a:r>
              <a:rPr kumimoji="0" lang="pl-PL" sz="2400" b="1" i="0" u="none" strike="noStrike" kern="1200" cap="none" spc="0" normalizeH="0" baseline="0" noProof="0" dirty="0">
                <a:ln>
                  <a:noFill/>
                </a:ln>
                <a:solidFill>
                  <a:srgbClr val="009900"/>
                </a:solidFill>
                <a:effectLst/>
                <a:uLnTx/>
                <a:uFillTx/>
                <a:latin typeface="+mj-lt"/>
                <a:ea typeface="Batang"/>
                <a:cs typeface="+mn-cs"/>
              </a:rPr>
              <a:t>Duy Tân </a:t>
            </a:r>
            <a:endParaRPr kumimoji="0" lang="en-US" sz="2400" b="1" i="0" u="none" strike="noStrike" kern="1200" cap="none" spc="0" normalizeH="0" baseline="0" noProof="0" dirty="0">
              <a:ln>
                <a:noFill/>
              </a:ln>
              <a:solidFill>
                <a:srgbClr val="009900"/>
              </a:solidFill>
              <a:effectLst/>
              <a:uLnTx/>
              <a:uFillTx/>
              <a:latin typeface="+mj-lt"/>
              <a:ea typeface="+mn-ea"/>
              <a:cs typeface="+mn-cs"/>
            </a:endParaRPr>
          </a:p>
        </p:txBody>
      </p:sp>
      <p:sp>
        <p:nvSpPr>
          <p:cNvPr id="15" name="Rectangle 14"/>
          <p:cNvSpPr/>
          <p:nvPr/>
        </p:nvSpPr>
        <p:spPr>
          <a:xfrm>
            <a:off x="8135938" y="3290888"/>
            <a:ext cx="2674938" cy="829945"/>
          </a:xfrm>
          <a:prstGeom prst="rect">
            <a:avLst/>
          </a:prstGeom>
        </p:spPr>
        <p:txBody>
          <a:bodyPr>
            <a:spAutoFit/>
          </a:body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pl-PL" sz="2400" b="1" i="0" u="none" strike="noStrike" kern="1200" cap="none" spc="0" normalizeH="0" baseline="0" noProof="0" dirty="0">
                <a:ln>
                  <a:noFill/>
                </a:ln>
                <a:solidFill>
                  <a:srgbClr val="FF0066"/>
                </a:solidFill>
                <a:effectLst/>
                <a:uLnTx/>
                <a:uFillTx/>
                <a:latin typeface="+mj-lt"/>
                <a:ea typeface="Batang"/>
                <a:cs typeface="+mn-cs"/>
              </a:rPr>
              <a:t>Việt Nam </a:t>
            </a:r>
            <a:endParaRPr kumimoji="0" lang="en-US" sz="2400" b="1" i="0" u="none" strike="noStrike" kern="1200" cap="none" spc="0" normalizeH="0" baseline="0" noProof="0" dirty="0">
              <a:ln>
                <a:noFill/>
              </a:ln>
              <a:solidFill>
                <a:srgbClr val="FF0066"/>
              </a:solidFill>
              <a:effectLst/>
              <a:uLnTx/>
              <a:uFillTx/>
              <a:latin typeface="+mj-lt"/>
              <a:ea typeface="Batang"/>
              <a:cs typeface="+mn-cs"/>
            </a:endParaRPr>
          </a:p>
          <a:p>
            <a:pPr marL="0" marR="0" lvl="0" indent="0" algn="ctr" defTabSz="914400" rtl="0" eaLnBrk="1" fontAlgn="base" latinLnBrk="0" hangingPunct="1">
              <a:lnSpc>
                <a:spcPct val="100000"/>
              </a:lnSpc>
              <a:spcBef>
                <a:spcPct val="0"/>
              </a:spcBef>
              <a:spcAft>
                <a:spcPct val="0"/>
              </a:spcAft>
              <a:buClrTx/>
              <a:buSzTx/>
              <a:buFontTx/>
              <a:buNone/>
              <a:defRPr/>
            </a:pPr>
            <a:r>
              <a:rPr kumimoji="0" lang="pl-PL" sz="2400" b="1" i="0" u="none" strike="noStrike" kern="1200" cap="none" spc="0" normalizeH="0" baseline="0" noProof="0" dirty="0">
                <a:ln>
                  <a:noFill/>
                </a:ln>
                <a:solidFill>
                  <a:srgbClr val="FF0066"/>
                </a:solidFill>
                <a:effectLst/>
                <a:uLnTx/>
                <a:uFillTx/>
                <a:latin typeface="+mj-lt"/>
                <a:ea typeface="Batang"/>
                <a:cs typeface="+mn-cs"/>
              </a:rPr>
              <a:t>Quốc dân Đảng </a:t>
            </a:r>
            <a:endParaRPr kumimoji="0" lang="en-US" sz="2400" b="1" i="0" u="none" strike="noStrike" kern="1200" cap="none" spc="0" normalizeH="0" baseline="0" noProof="0" dirty="0">
              <a:ln>
                <a:noFill/>
              </a:ln>
              <a:solidFill>
                <a:srgbClr val="FF0066"/>
              </a:solidFill>
              <a:effectLst/>
              <a:uLnTx/>
              <a:uFillTx/>
              <a:latin typeface="+mj-lt"/>
              <a:ea typeface="+mn-ea"/>
              <a:cs typeface="+mn-cs"/>
            </a:endParaRPr>
          </a:p>
        </p:txBody>
      </p:sp>
      <p:sp>
        <p:nvSpPr>
          <p:cNvPr id="29707" name="TextBox 10"/>
          <p:cNvSpPr txBox="1"/>
          <p:nvPr/>
        </p:nvSpPr>
        <p:spPr>
          <a:xfrm>
            <a:off x="5810250" y="5630863"/>
            <a:ext cx="2000250" cy="368300"/>
          </a:xfrm>
          <a:prstGeom prst="rect">
            <a:avLst/>
          </a:prstGeom>
          <a:solidFill>
            <a:srgbClr val="FFFF00"/>
          </a:solidFill>
          <a:ln w="9525">
            <a:noFill/>
          </a:ln>
        </p:spPr>
        <p:txBody>
          <a:bodyPr>
            <a:spAutoFit/>
          </a:bodyPr>
          <a:lstStyle/>
          <a:p>
            <a:r>
              <a:rPr dirty="0">
                <a:latin typeface="Arial" panose="020B0604020202020204" pitchFamily="34" charset="0"/>
              </a:rPr>
              <a:t>Lương Văn Can</a:t>
            </a:r>
          </a:p>
        </p:txBody>
      </p:sp>
    </p:spTree>
  </p:cSld>
  <p:clrMapOvr>
    <a:masterClrMapping/>
  </p:clrMapOv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8"/>
          <p:cNvPicPr>
            <a:picLocks noChangeAspect="1"/>
          </p:cNvPicPr>
          <p:nvPr/>
        </p:nvPicPr>
        <p:blipFill>
          <a:blip r:embed="rId3"/>
          <a:stretch>
            <a:fillRect/>
          </a:stretch>
        </p:blipFill>
        <p:spPr>
          <a:xfrm>
            <a:off x="1847850" y="1557338"/>
            <a:ext cx="7772400" cy="4751387"/>
          </a:xfrm>
          <a:prstGeom prst="rect">
            <a:avLst/>
          </a:prstGeom>
          <a:noFill/>
          <a:ln w="9525">
            <a:noFill/>
          </a:ln>
        </p:spPr>
      </p:pic>
      <p:sp>
        <p:nvSpPr>
          <p:cNvPr id="352265" name="AutoShape 9"/>
          <p:cNvSpPr/>
          <p:nvPr/>
        </p:nvSpPr>
        <p:spPr>
          <a:xfrm>
            <a:off x="7175500" y="1268413"/>
            <a:ext cx="3200400" cy="1524000"/>
          </a:xfrm>
          <a:prstGeom prst="wedgeEllipseCallout">
            <a:avLst>
              <a:gd name="adj1" fmla="val -92806"/>
              <a:gd name="adj2" fmla="val 75380"/>
            </a:avLst>
          </a:prstGeom>
          <a:solidFill>
            <a:srgbClr val="FFFF00"/>
          </a:solidFill>
          <a:ln w="9525" cap="flat" cmpd="sng">
            <a:solidFill>
              <a:schemeClr val="tx1"/>
            </a:solidFill>
            <a:prstDash val="solid"/>
            <a:miter/>
            <a:headEnd type="none" w="med" len="med"/>
            <a:tailEnd type="none" w="med" len="med"/>
          </a:ln>
        </p:spPr>
        <p:txBody>
          <a:bodyPr/>
          <a:lstStyle/>
          <a:p>
            <a:pPr algn="ctr"/>
            <a:r>
              <a:rPr lang="en-US" altLang="en-US" b="1" i="1" dirty="0">
                <a:solidFill>
                  <a:srgbClr val="7030A0"/>
                </a:solidFill>
                <a:latin typeface="Arial" panose="020B0604020202020204" pitchFamily="34" charset="0"/>
              </a:rPr>
              <a:t>Tóm lại, có nhiều cuộc khởi nghĩa chống Pháp trong thời kỳ này nổ ra,</a:t>
            </a:r>
            <a:endParaRPr lang="en-US" altLang="en-US" dirty="0">
              <a:solidFill>
                <a:srgbClr val="7030A0"/>
              </a:solidFill>
              <a:latin typeface="Arial" panose="020B0604020202020204" pitchFamily="34" charset="0"/>
              <a:ea typeface="Arial" panose="020B0604020202020204" pitchFamily="34" charset="0"/>
            </a:endParaRPr>
          </a:p>
        </p:txBody>
      </p:sp>
      <p:sp>
        <p:nvSpPr>
          <p:cNvPr id="352266" name="Text Box 10"/>
          <p:cNvSpPr txBox="1"/>
          <p:nvPr/>
        </p:nvSpPr>
        <p:spPr>
          <a:xfrm>
            <a:off x="3565525" y="3933825"/>
            <a:ext cx="5638800" cy="398780"/>
          </a:xfrm>
          <a:prstGeom prst="rect">
            <a:avLst/>
          </a:prstGeom>
          <a:noFill/>
          <a:ln w="9525">
            <a:noFill/>
          </a:ln>
        </p:spPr>
        <p:txBody>
          <a:bodyPr>
            <a:spAutoFit/>
          </a:bodyPr>
          <a:lstStyle/>
          <a:p>
            <a:r>
              <a:rPr lang="en-US" altLang="en-US" sz="2000" b="1" dirty="0">
                <a:solidFill>
                  <a:srgbClr val="FF0000"/>
                </a:solidFill>
                <a:latin typeface="Arial" panose="020B0604020202020204" pitchFamily="34" charset="0"/>
              </a:rPr>
              <a:t>nhưng đều thất bại do: </a:t>
            </a:r>
          </a:p>
        </p:txBody>
      </p:sp>
      <p:sp>
        <p:nvSpPr>
          <p:cNvPr id="43013" name="Rectangle 1"/>
          <p:cNvSpPr/>
          <p:nvPr/>
        </p:nvSpPr>
        <p:spPr>
          <a:xfrm>
            <a:off x="3694113" y="4365625"/>
            <a:ext cx="5616575" cy="1630045"/>
          </a:xfrm>
          <a:prstGeom prst="rect">
            <a:avLst/>
          </a:prstGeom>
          <a:noFill/>
          <a:ln w="9525">
            <a:noFill/>
          </a:ln>
        </p:spPr>
        <p:txBody>
          <a:bodyPr>
            <a:spAutoFit/>
          </a:bodyPr>
          <a:lstStyle/>
          <a:p>
            <a:pPr>
              <a:buChar char="-"/>
            </a:pPr>
            <a:r>
              <a:rPr lang="en-US" altLang="en-US" sz="2000" dirty="0">
                <a:solidFill>
                  <a:srgbClr val="000099"/>
                </a:solidFill>
                <a:latin typeface="Arial" panose="020B0604020202020204" pitchFamily="34" charset="0"/>
              </a:rPr>
              <a:t> Không có đường lối chính trị đúng đắn.</a:t>
            </a:r>
          </a:p>
          <a:p>
            <a:pPr algn="just">
              <a:buChar char="-"/>
            </a:pPr>
            <a:r>
              <a:rPr lang="en-US" altLang="en-US" sz="2000" dirty="0">
                <a:solidFill>
                  <a:srgbClr val="000099"/>
                </a:solidFill>
                <a:latin typeface="Arial" panose="020B0604020202020204" pitchFamily="34" charset="0"/>
              </a:rPr>
              <a:t> Không có sự đoàn kết, tổ chức không chặt chẽ.....</a:t>
            </a:r>
          </a:p>
          <a:p>
            <a:pPr algn="just"/>
            <a:r>
              <a:rPr lang="en-US" altLang="en-US" sz="2000" dirty="0">
                <a:solidFill>
                  <a:srgbClr val="000099"/>
                </a:solidFill>
                <a:latin typeface="Arial" panose="020B0604020202020204" pitchFamily="34" charset="0"/>
                <a:sym typeface="Wingdings" panose="05000000000000000000" pitchFamily="2" charset="2"/>
              </a:rPr>
              <a:t> </a:t>
            </a:r>
            <a:r>
              <a:rPr lang="en-US" altLang="en-US" sz="2000" dirty="0">
                <a:solidFill>
                  <a:srgbClr val="000099"/>
                </a:solidFill>
                <a:latin typeface="Arial" panose="020B0604020202020204" pitchFamily="34" charset="0"/>
              </a:rPr>
              <a:t>Nhưng đã thức tỉnh, cổ vũ truyền thống yêu nước, ý chí căm thù giặc của nhân dân ta.</a:t>
            </a:r>
          </a:p>
        </p:txBody>
      </p:sp>
      <p:grpSp>
        <p:nvGrpSpPr>
          <p:cNvPr id="30726" name="Group 8"/>
          <p:cNvGrpSpPr/>
          <p:nvPr/>
        </p:nvGrpSpPr>
        <p:grpSpPr>
          <a:xfrm>
            <a:off x="1504950" y="115888"/>
            <a:ext cx="9144000" cy="649287"/>
            <a:chOff x="-12" y="73"/>
            <a:chExt cx="5760" cy="409"/>
          </a:xfrm>
        </p:grpSpPr>
        <p:grpSp>
          <p:nvGrpSpPr>
            <p:cNvPr id="30729" name="Group 9"/>
            <p:cNvGrpSpPr/>
            <p:nvPr/>
          </p:nvGrpSpPr>
          <p:grpSpPr>
            <a:xfrm>
              <a:off x="-12" y="73"/>
              <a:ext cx="5760" cy="409"/>
              <a:chOff x="0" y="73"/>
              <a:chExt cx="5760" cy="409"/>
            </a:xfrm>
          </p:grpSpPr>
          <p:sp>
            <p:nvSpPr>
              <p:cNvPr id="30731" name="Line 10"/>
              <p:cNvSpPr/>
              <p:nvPr/>
            </p:nvSpPr>
            <p:spPr>
              <a:xfrm>
                <a:off x="0" y="482"/>
                <a:ext cx="5760" cy="0"/>
              </a:xfrm>
              <a:prstGeom prst="line">
                <a:avLst/>
              </a:prstGeom>
              <a:ln w="57150" cap="flat" cmpd="sng">
                <a:solidFill>
                  <a:srgbClr val="0000FF"/>
                </a:solidFill>
                <a:prstDash val="solid"/>
                <a:headEnd type="none" w="med" len="med"/>
                <a:tailEnd type="none" w="med" len="med"/>
              </a:ln>
            </p:spPr>
          </p:sp>
          <p:pic>
            <p:nvPicPr>
              <p:cNvPr id="30732" name="Picture 11"/>
              <p:cNvPicPr>
                <a:picLocks noChangeAspect="1"/>
              </p:cNvPicPr>
              <p:nvPr/>
            </p:nvPicPr>
            <p:blipFill>
              <a:blip r:embed="rId4"/>
              <a:stretch>
                <a:fillRect/>
              </a:stretch>
            </p:blipFill>
            <p:spPr>
              <a:xfrm>
                <a:off x="45" y="73"/>
                <a:ext cx="567" cy="337"/>
              </a:xfrm>
              <a:prstGeom prst="rect">
                <a:avLst/>
              </a:prstGeom>
              <a:noFill/>
              <a:ln w="9525">
                <a:noFill/>
              </a:ln>
            </p:spPr>
          </p:pic>
        </p:grpSp>
        <p:pic>
          <p:nvPicPr>
            <p:cNvPr id="30730" name="Picture 12"/>
            <p:cNvPicPr>
              <a:picLocks noChangeAspect="1"/>
            </p:cNvPicPr>
            <p:nvPr/>
          </p:nvPicPr>
          <p:blipFill>
            <a:blip r:embed="rId5"/>
            <a:stretch>
              <a:fillRect/>
            </a:stretch>
          </p:blipFill>
          <p:spPr>
            <a:xfrm>
              <a:off x="5181" y="73"/>
              <a:ext cx="544" cy="346"/>
            </a:xfrm>
            <a:prstGeom prst="rect">
              <a:avLst/>
            </a:prstGeom>
            <a:noFill/>
            <a:ln w="9525">
              <a:noFill/>
            </a:ln>
          </p:spPr>
        </p:pic>
      </p:grpSp>
      <p:sp>
        <p:nvSpPr>
          <p:cNvPr id="30727" name="Text Box 13"/>
          <p:cNvSpPr txBox="1"/>
          <p:nvPr/>
        </p:nvSpPr>
        <p:spPr>
          <a:xfrm>
            <a:off x="4945063" y="160338"/>
            <a:ext cx="2879725" cy="521970"/>
          </a:xfrm>
          <a:prstGeom prst="rect">
            <a:avLst/>
          </a:prstGeom>
          <a:noFill/>
          <a:ln w="9525">
            <a:noFill/>
          </a:ln>
        </p:spPr>
        <p:txBody>
          <a:bodyPr>
            <a:spAutoFit/>
          </a:bodyPr>
          <a:lstStyle/>
          <a:p>
            <a:pPr algn="ctr"/>
            <a:r>
              <a:rPr lang="en-US" altLang="en-US" sz="2800" b="1" dirty="0">
                <a:solidFill>
                  <a:srgbClr val="000099"/>
                </a:solidFill>
                <a:latin typeface="Arial" panose="020B0604020202020204" pitchFamily="34" charset="0"/>
              </a:rPr>
              <a:t>KẾT LUẬN</a:t>
            </a:r>
          </a:p>
        </p:txBody>
      </p:sp>
      <p:pic>
        <p:nvPicPr>
          <p:cNvPr id="30728" name="Picture 6"/>
          <p:cNvPicPr>
            <a:picLocks noChangeAspect="1"/>
          </p:cNvPicPr>
          <p:nvPr/>
        </p:nvPicPr>
        <p:blipFill>
          <a:blip r:embed="rId6"/>
          <a:stretch>
            <a:fillRect/>
          </a:stretch>
        </p:blipFill>
        <p:spPr>
          <a:xfrm>
            <a:off x="1524000" y="6515100"/>
            <a:ext cx="9144000" cy="342900"/>
          </a:xfrm>
          <a:prstGeom prst="rect">
            <a:avLst/>
          </a:prstGeom>
          <a:noFill/>
          <a:ln w="9525">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52265"/>
                                        </p:tgtEl>
                                        <p:attrNameLst>
                                          <p:attrName>style.visibility</p:attrName>
                                        </p:attrNameLst>
                                      </p:cBhvr>
                                      <p:to>
                                        <p:strVal val="visible"/>
                                      </p:to>
                                    </p:set>
                                    <p:animEffect transition="in" filter="fade">
                                      <p:cBhvr>
                                        <p:cTn id="7" dur="1000"/>
                                        <p:tgtEl>
                                          <p:spTgt spid="352265"/>
                                        </p:tgtEl>
                                      </p:cBhvr>
                                    </p:animEffect>
                                    <p:anim calcmode="lin" valueType="num">
                                      <p:cBhvr>
                                        <p:cTn id="8" dur="1000" fill="hold"/>
                                        <p:tgtEl>
                                          <p:spTgt spid="352265"/>
                                        </p:tgtEl>
                                        <p:attrNameLst>
                                          <p:attrName>ppt_x</p:attrName>
                                        </p:attrNameLst>
                                      </p:cBhvr>
                                      <p:tavLst>
                                        <p:tav tm="0">
                                          <p:val>
                                            <p:strVal val="#ppt_x"/>
                                          </p:val>
                                        </p:tav>
                                        <p:tav tm="100000">
                                          <p:val>
                                            <p:strVal val="#ppt_x"/>
                                          </p:val>
                                        </p:tav>
                                      </p:tavLst>
                                    </p:anim>
                                    <p:anim calcmode="lin" valueType="num">
                                      <p:cBhvr>
                                        <p:cTn id="9" dur="1000" fill="hold"/>
                                        <p:tgtEl>
                                          <p:spTgt spid="35226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52266"/>
                                        </p:tgtEl>
                                        <p:attrNameLst>
                                          <p:attrName>style.visibility</p:attrName>
                                        </p:attrNameLst>
                                      </p:cBhvr>
                                      <p:to>
                                        <p:strVal val="visible"/>
                                      </p:to>
                                    </p:set>
                                    <p:animEffect transition="in" filter="fade">
                                      <p:cBhvr>
                                        <p:cTn id="14" dur="1000"/>
                                        <p:tgtEl>
                                          <p:spTgt spid="352266"/>
                                        </p:tgtEl>
                                      </p:cBhvr>
                                    </p:animEffect>
                                    <p:anim calcmode="lin" valueType="num">
                                      <p:cBhvr>
                                        <p:cTn id="15" dur="1000" fill="hold"/>
                                        <p:tgtEl>
                                          <p:spTgt spid="352266"/>
                                        </p:tgtEl>
                                        <p:attrNameLst>
                                          <p:attrName>ppt_x</p:attrName>
                                        </p:attrNameLst>
                                      </p:cBhvr>
                                      <p:tavLst>
                                        <p:tav tm="0">
                                          <p:val>
                                            <p:strVal val="#ppt_x"/>
                                          </p:val>
                                        </p:tav>
                                        <p:tav tm="100000">
                                          <p:val>
                                            <p:strVal val="#ppt_x"/>
                                          </p:val>
                                        </p:tav>
                                      </p:tavLst>
                                    </p:anim>
                                    <p:anim calcmode="lin" valueType="num">
                                      <p:cBhvr>
                                        <p:cTn id="16" dur="1000" fill="hold"/>
                                        <p:tgtEl>
                                          <p:spTgt spid="352266"/>
                                        </p:tgtEl>
                                        <p:attrNameLst>
                                          <p:attrName>ppt_y</p:attrName>
                                        </p:attrNameLst>
                                      </p:cBhvr>
                                      <p:tavLst>
                                        <p:tav tm="0">
                                          <p:val>
                                            <p:strVal val="#ppt_y+.1"/>
                                          </p:val>
                                        </p:tav>
                                        <p:tav tm="100000">
                                          <p:val>
                                            <p:strVal val="#ppt_y"/>
                                          </p:val>
                                        </p:tav>
                                      </p:tavLst>
                                    </p:anim>
                                  </p:childTnLst>
                                </p:cTn>
                              </p:par>
                              <p:par>
                                <p:cTn id="17" presetID="42" presetClass="entr" presetSubtype="0" fill="hold" nodeType="withEffect">
                                  <p:stCondLst>
                                    <p:cond delay="0"/>
                                  </p:stCondLst>
                                  <p:childTnLst>
                                    <p:set>
                                      <p:cBhvr>
                                        <p:cTn id="18" dur="1" fill="hold">
                                          <p:stCondLst>
                                            <p:cond delay="0"/>
                                          </p:stCondLst>
                                        </p:cTn>
                                        <p:tgtEl>
                                          <p:spTgt spid="38914"/>
                                        </p:tgtEl>
                                        <p:attrNameLst>
                                          <p:attrName>style.visibility</p:attrName>
                                        </p:attrNameLst>
                                      </p:cBhvr>
                                      <p:to>
                                        <p:strVal val="visible"/>
                                      </p:to>
                                    </p:set>
                                    <p:animEffect transition="in" filter="fade">
                                      <p:cBhvr>
                                        <p:cTn id="19" dur="1000"/>
                                        <p:tgtEl>
                                          <p:spTgt spid="38914"/>
                                        </p:tgtEl>
                                      </p:cBhvr>
                                    </p:animEffect>
                                    <p:anim calcmode="lin" valueType="num">
                                      <p:cBhvr>
                                        <p:cTn id="20" dur="1000" fill="hold"/>
                                        <p:tgtEl>
                                          <p:spTgt spid="38914"/>
                                        </p:tgtEl>
                                        <p:attrNameLst>
                                          <p:attrName>ppt_x</p:attrName>
                                        </p:attrNameLst>
                                      </p:cBhvr>
                                      <p:tavLst>
                                        <p:tav tm="0">
                                          <p:val>
                                            <p:strVal val="#ppt_x"/>
                                          </p:val>
                                        </p:tav>
                                        <p:tav tm="100000">
                                          <p:val>
                                            <p:strVal val="#ppt_x"/>
                                          </p:val>
                                        </p:tav>
                                      </p:tavLst>
                                    </p:anim>
                                    <p:anim calcmode="lin" valueType="num">
                                      <p:cBhvr>
                                        <p:cTn id="21" dur="1000" fill="hold"/>
                                        <p:tgtEl>
                                          <p:spTgt spid="38914"/>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43013"/>
                                        </p:tgtEl>
                                        <p:attrNameLst>
                                          <p:attrName>style.visibility</p:attrName>
                                        </p:attrNameLst>
                                      </p:cBhvr>
                                      <p:to>
                                        <p:strVal val="visible"/>
                                      </p:to>
                                    </p:set>
                                    <p:animEffect transition="in" filter="fade">
                                      <p:cBhvr>
                                        <p:cTn id="26" dur="1000"/>
                                        <p:tgtEl>
                                          <p:spTgt spid="43013"/>
                                        </p:tgtEl>
                                      </p:cBhvr>
                                    </p:animEffect>
                                    <p:anim calcmode="lin" valueType="num">
                                      <p:cBhvr>
                                        <p:cTn id="27" dur="1000" fill="hold"/>
                                        <p:tgtEl>
                                          <p:spTgt spid="43013"/>
                                        </p:tgtEl>
                                        <p:attrNameLst>
                                          <p:attrName>ppt_x</p:attrName>
                                        </p:attrNameLst>
                                      </p:cBhvr>
                                      <p:tavLst>
                                        <p:tav tm="0">
                                          <p:val>
                                            <p:strVal val="#ppt_x"/>
                                          </p:val>
                                        </p:tav>
                                        <p:tav tm="100000">
                                          <p:val>
                                            <p:strVal val="#ppt_x"/>
                                          </p:val>
                                        </p:tav>
                                      </p:tavLst>
                                    </p:anim>
                                    <p:anim calcmode="lin" valueType="num">
                                      <p:cBhvr>
                                        <p:cTn id="28" dur="1000" fill="hold"/>
                                        <p:tgtEl>
                                          <p:spTgt spid="430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2265" grpId="0" bldLvl="0" animBg="1"/>
      <p:bldP spid="352266" grpId="0"/>
      <p:bldP spid="4301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8"/>
          <p:cNvPicPr>
            <a:picLocks noChangeAspect="1"/>
          </p:cNvPicPr>
          <p:nvPr/>
        </p:nvPicPr>
        <p:blipFill>
          <a:blip r:embed="rId3"/>
          <a:stretch>
            <a:fillRect/>
          </a:stretch>
        </p:blipFill>
        <p:spPr>
          <a:xfrm>
            <a:off x="1703388" y="762000"/>
            <a:ext cx="8353425" cy="5762625"/>
          </a:xfrm>
          <a:prstGeom prst="rect">
            <a:avLst/>
          </a:prstGeom>
          <a:noFill/>
          <a:ln w="9525">
            <a:noFill/>
          </a:ln>
        </p:spPr>
      </p:pic>
      <p:sp>
        <p:nvSpPr>
          <p:cNvPr id="352265" name="AutoShape 9"/>
          <p:cNvSpPr>
            <a:spLocks noChangeArrowheads="1"/>
          </p:cNvSpPr>
          <p:nvPr/>
        </p:nvSpPr>
        <p:spPr bwMode="auto">
          <a:xfrm>
            <a:off x="7032625" y="152400"/>
            <a:ext cx="3200400" cy="1908175"/>
          </a:xfrm>
          <a:prstGeom prst="wedgeEllipseCallout">
            <a:avLst>
              <a:gd name="adj1" fmla="val -92806"/>
              <a:gd name="adj2" fmla="val 75380"/>
            </a:avLst>
          </a:prstGeom>
          <a:solidFill>
            <a:srgbClr val="66FFFF"/>
          </a:solidFill>
          <a:ln w="9525">
            <a:solidFill>
              <a:schemeClr val="tx1"/>
            </a:solidFill>
            <a:miter lim="800000"/>
          </a:ln>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FF0000"/>
              </a:buClr>
              <a:buSzTx/>
              <a:buFontTx/>
              <a:buNone/>
              <a:defRPr/>
            </a:pPr>
            <a:r>
              <a:rPr kumimoji="0" lang="en-US" altLang="en-US" sz="2000" b="0" i="0" u="none" strike="noStrike" kern="1200" cap="none" spc="0" normalizeH="0" baseline="0" noProof="0" dirty="0" smtClean="0">
                <a:ln>
                  <a:noFill/>
                </a:ln>
                <a:solidFill>
                  <a:srgbClr val="C00000"/>
                </a:solidFill>
                <a:effectLst/>
                <a:uLnTx/>
                <a:uFillTx/>
                <a:latin typeface="+mj-lt"/>
                <a:ea typeface="+mn-ea"/>
                <a:cs typeface="+mn-cs"/>
              </a:rPr>
              <a:t>CM </a:t>
            </a:r>
            <a:r>
              <a:rPr kumimoji="0" lang="en-US" altLang="en-US" sz="2000" b="0" i="0" u="none" strike="noStrike" kern="1200" cap="none" spc="0" normalizeH="0" baseline="0" noProof="0" dirty="0" err="1" smtClean="0">
                <a:ln>
                  <a:noFill/>
                </a:ln>
                <a:solidFill>
                  <a:srgbClr val="C00000"/>
                </a:solidFill>
                <a:effectLst/>
                <a:uLnTx/>
                <a:uFillTx/>
                <a:latin typeface="+mj-lt"/>
                <a:ea typeface="+mn-ea"/>
                <a:cs typeface="+mn-cs"/>
              </a:rPr>
              <a:t>Việt</a:t>
            </a:r>
            <a:r>
              <a:rPr kumimoji="0" lang="en-US" altLang="en-US" sz="2000" b="0" i="0" u="none" strike="noStrike" kern="1200" cap="none" spc="0" normalizeH="0" baseline="0" noProof="0" dirty="0" smtClean="0">
                <a:ln>
                  <a:noFill/>
                </a:ln>
                <a:solidFill>
                  <a:srgbClr val="C00000"/>
                </a:solidFill>
                <a:effectLst/>
                <a:uLnTx/>
                <a:uFillTx/>
                <a:latin typeface="+mj-lt"/>
                <a:ea typeface="+mn-ea"/>
                <a:cs typeface="+mn-cs"/>
              </a:rPr>
              <a:t> Nam </a:t>
            </a:r>
            <a:r>
              <a:rPr kumimoji="0" lang="en-US" altLang="en-US" sz="2000" b="0" i="0" u="none" strike="noStrike" kern="1200" cap="none" spc="0" normalizeH="0" baseline="0" noProof="0" dirty="0" err="1" smtClean="0">
                <a:ln>
                  <a:noFill/>
                </a:ln>
                <a:solidFill>
                  <a:srgbClr val="C00000"/>
                </a:solidFill>
                <a:effectLst/>
                <a:uLnTx/>
                <a:uFillTx/>
                <a:latin typeface="+mj-lt"/>
                <a:ea typeface="+mn-ea"/>
                <a:cs typeface="+mn-cs"/>
              </a:rPr>
              <a:t>lâm</a:t>
            </a:r>
            <a:r>
              <a:rPr kumimoji="0" lang="en-US" altLang="en-US" sz="2000" b="0" i="0" u="none" strike="noStrike" kern="1200" cap="none" spc="0" normalizeH="0" baseline="0" noProof="0" dirty="0" smtClean="0">
                <a:ln>
                  <a:noFill/>
                </a:ln>
                <a:solidFill>
                  <a:srgbClr val="C00000"/>
                </a:solidFill>
                <a:effectLst/>
                <a:uLnTx/>
                <a:uFillTx/>
                <a:latin typeface="+mj-lt"/>
                <a:ea typeface="+mn-ea"/>
                <a:cs typeface="+mn-cs"/>
              </a:rPr>
              <a:t> </a:t>
            </a:r>
            <a:r>
              <a:rPr kumimoji="0" lang="en-US" altLang="en-US" sz="2000" b="0" i="0" u="none" strike="noStrike" kern="1200" cap="none" spc="0" normalizeH="0" baseline="0" noProof="0" dirty="0" err="1" smtClean="0">
                <a:ln>
                  <a:noFill/>
                </a:ln>
                <a:solidFill>
                  <a:srgbClr val="C00000"/>
                </a:solidFill>
                <a:effectLst/>
                <a:uLnTx/>
                <a:uFillTx/>
                <a:latin typeface="+mj-lt"/>
                <a:ea typeface="+mn-ea"/>
                <a:cs typeface="+mn-cs"/>
              </a:rPr>
              <a:t>vào</a:t>
            </a:r>
            <a:r>
              <a:rPr kumimoji="0" lang="en-US" altLang="en-US" sz="2000" b="0" i="0" u="none" strike="noStrike" kern="1200" cap="none" spc="0" normalizeH="0" baseline="0" noProof="0" dirty="0" smtClean="0">
                <a:ln>
                  <a:noFill/>
                </a:ln>
                <a:solidFill>
                  <a:srgbClr val="C00000"/>
                </a:solidFill>
                <a:effectLst/>
                <a:uLnTx/>
                <a:uFillTx/>
                <a:latin typeface="+mj-lt"/>
                <a:ea typeface="+mn-ea"/>
                <a:cs typeface="+mn-cs"/>
              </a:rPr>
              <a:t> </a:t>
            </a:r>
            <a:r>
              <a:rPr kumimoji="0" lang="en-US" altLang="en-US" sz="2000" b="0" i="0" u="none" strike="noStrike" kern="1200" cap="none" spc="0" normalizeH="0" baseline="0" noProof="0" dirty="0" err="1" smtClean="0">
                <a:ln>
                  <a:noFill/>
                </a:ln>
                <a:solidFill>
                  <a:srgbClr val="C00000"/>
                </a:solidFill>
                <a:effectLst/>
                <a:uLnTx/>
                <a:uFillTx/>
                <a:latin typeface="+mj-lt"/>
                <a:ea typeface="+mn-ea"/>
                <a:cs typeface="+mn-cs"/>
              </a:rPr>
              <a:t>khủng</a:t>
            </a:r>
            <a:r>
              <a:rPr kumimoji="0" lang="en-US" altLang="en-US" sz="2000" b="0" i="0" u="none" strike="noStrike" kern="1200" cap="none" spc="0" normalizeH="0" baseline="0" noProof="0" dirty="0" smtClean="0">
                <a:ln>
                  <a:noFill/>
                </a:ln>
                <a:solidFill>
                  <a:srgbClr val="C00000"/>
                </a:solidFill>
                <a:effectLst/>
                <a:uLnTx/>
                <a:uFillTx/>
                <a:latin typeface="+mj-lt"/>
                <a:ea typeface="+mn-ea"/>
                <a:cs typeface="+mn-cs"/>
              </a:rPr>
              <a:t> </a:t>
            </a:r>
            <a:r>
              <a:rPr kumimoji="0" lang="en-US" altLang="en-US" sz="2000" b="0" i="0" u="none" strike="noStrike" kern="1200" cap="none" spc="0" normalizeH="0" baseline="0" noProof="0" dirty="0" err="1" smtClean="0">
                <a:ln>
                  <a:noFill/>
                </a:ln>
                <a:solidFill>
                  <a:srgbClr val="C00000"/>
                </a:solidFill>
                <a:effectLst/>
                <a:uLnTx/>
                <a:uFillTx/>
                <a:latin typeface="+mj-lt"/>
                <a:ea typeface="+mn-ea"/>
                <a:cs typeface="+mn-cs"/>
              </a:rPr>
              <a:t>hoảng</a:t>
            </a:r>
            <a:r>
              <a:rPr kumimoji="0" lang="en-US" altLang="en-US" sz="2000" b="0" i="0" u="none" strike="noStrike" kern="1200" cap="none" spc="0" normalizeH="0" baseline="0" noProof="0" dirty="0" smtClean="0">
                <a:ln>
                  <a:noFill/>
                </a:ln>
                <a:solidFill>
                  <a:srgbClr val="C00000"/>
                </a:solidFill>
                <a:effectLst/>
                <a:uLnTx/>
                <a:uFillTx/>
                <a:latin typeface="+mj-lt"/>
                <a:ea typeface="+mn-ea"/>
                <a:cs typeface="+mn-cs"/>
              </a:rPr>
              <a:t> </a:t>
            </a:r>
            <a:r>
              <a:rPr kumimoji="0" lang="en-US" altLang="en-US" sz="2000" b="0" i="0" u="none" strike="noStrike" kern="1200" cap="none" spc="0" normalizeH="0" baseline="0" noProof="0" dirty="0" err="1" smtClean="0">
                <a:ln>
                  <a:noFill/>
                </a:ln>
                <a:solidFill>
                  <a:srgbClr val="C00000"/>
                </a:solidFill>
                <a:effectLst/>
                <a:uLnTx/>
                <a:uFillTx/>
                <a:latin typeface="+mj-lt"/>
                <a:ea typeface="+mn-ea"/>
                <a:cs typeface="+mn-cs"/>
              </a:rPr>
              <a:t>và</a:t>
            </a:r>
            <a:r>
              <a:rPr kumimoji="0" lang="en-US" altLang="en-US" sz="2000" b="0" i="0" u="none" strike="noStrike" kern="1200" cap="none" spc="0" normalizeH="0" baseline="0" noProof="0" dirty="0" smtClean="0">
                <a:ln>
                  <a:noFill/>
                </a:ln>
                <a:solidFill>
                  <a:srgbClr val="C00000"/>
                </a:solidFill>
                <a:effectLst/>
                <a:uLnTx/>
                <a:uFillTx/>
                <a:latin typeface="+mj-lt"/>
                <a:ea typeface="+mn-ea"/>
                <a:cs typeface="+mn-cs"/>
              </a:rPr>
              <a:t> </a:t>
            </a:r>
            <a:r>
              <a:rPr kumimoji="0" lang="en-US" altLang="en-US" sz="2000" b="0" i="0" u="none" strike="noStrike" kern="1200" cap="none" spc="0" normalizeH="0" baseline="0" noProof="0" dirty="0" err="1" smtClean="0">
                <a:ln>
                  <a:noFill/>
                </a:ln>
                <a:solidFill>
                  <a:srgbClr val="C00000"/>
                </a:solidFill>
                <a:effectLst/>
                <a:uLnTx/>
                <a:uFillTx/>
                <a:latin typeface="+mj-lt"/>
                <a:ea typeface="+mn-ea"/>
                <a:cs typeface="+mn-cs"/>
              </a:rPr>
              <a:t>bế</a:t>
            </a:r>
            <a:r>
              <a:rPr kumimoji="0" lang="en-US" altLang="en-US" sz="2000" b="0" i="0" u="none" strike="noStrike" kern="1200" cap="none" spc="0" normalizeH="0" baseline="0" noProof="0" dirty="0" smtClean="0">
                <a:ln>
                  <a:noFill/>
                </a:ln>
                <a:solidFill>
                  <a:srgbClr val="C00000"/>
                </a:solidFill>
                <a:effectLst/>
                <a:uLnTx/>
                <a:uFillTx/>
                <a:latin typeface="+mj-lt"/>
                <a:ea typeface="+mn-ea"/>
                <a:cs typeface="+mn-cs"/>
              </a:rPr>
              <a:t> </a:t>
            </a:r>
            <a:r>
              <a:rPr kumimoji="0" lang="en-US" altLang="en-US" sz="2000" b="0" i="0" u="none" strike="noStrike" kern="1200" cap="none" spc="0" normalizeH="0" baseline="0" noProof="0" dirty="0" err="1" smtClean="0">
                <a:ln>
                  <a:noFill/>
                </a:ln>
                <a:solidFill>
                  <a:srgbClr val="C00000"/>
                </a:solidFill>
                <a:effectLst/>
                <a:uLnTx/>
                <a:uFillTx/>
                <a:latin typeface="+mj-lt"/>
                <a:ea typeface="+mn-ea"/>
                <a:cs typeface="+mn-cs"/>
              </a:rPr>
              <a:t>tắc</a:t>
            </a:r>
            <a:r>
              <a:rPr kumimoji="0" lang="en-US" altLang="en-US" sz="2000" b="0" i="0" u="none" strike="noStrike" kern="1200" cap="none" spc="0" normalizeH="0" baseline="0" noProof="0" dirty="0" smtClean="0">
                <a:ln>
                  <a:noFill/>
                </a:ln>
                <a:solidFill>
                  <a:srgbClr val="C00000"/>
                </a:solidFill>
                <a:effectLst/>
                <a:uLnTx/>
                <a:uFillTx/>
                <a:latin typeface="+mj-lt"/>
                <a:ea typeface="+mn-ea"/>
                <a:cs typeface="+mn-cs"/>
              </a:rPr>
              <a:t> </a:t>
            </a:r>
            <a:r>
              <a:rPr kumimoji="0" lang="en-US" altLang="en-US" sz="2000" b="0" i="0" u="none" strike="noStrike" kern="1200" cap="none" spc="0" normalizeH="0" baseline="0" noProof="0" dirty="0" err="1" smtClean="0">
                <a:ln>
                  <a:noFill/>
                </a:ln>
                <a:solidFill>
                  <a:srgbClr val="C00000"/>
                </a:solidFill>
                <a:effectLst/>
                <a:uLnTx/>
                <a:uFillTx/>
                <a:latin typeface="+mj-lt"/>
                <a:ea typeface="+mn-ea"/>
                <a:cs typeface="+mn-cs"/>
              </a:rPr>
              <a:t>về</a:t>
            </a:r>
            <a:r>
              <a:rPr kumimoji="0" lang="en-US" altLang="en-US" sz="2000" b="0" i="0" u="none" strike="noStrike" kern="1200" cap="none" spc="0" normalizeH="0" baseline="0" noProof="0" dirty="0" smtClean="0">
                <a:ln>
                  <a:noFill/>
                </a:ln>
                <a:solidFill>
                  <a:srgbClr val="C00000"/>
                </a:solidFill>
                <a:effectLst/>
                <a:uLnTx/>
                <a:uFillTx/>
                <a:latin typeface="+mj-lt"/>
                <a:ea typeface="+mn-ea"/>
                <a:cs typeface="+mn-cs"/>
              </a:rPr>
              <a:t> </a:t>
            </a:r>
            <a:r>
              <a:rPr kumimoji="0" lang="en-US" altLang="en-US" sz="2000" b="0" i="0" u="none" strike="noStrike" kern="1200" cap="none" spc="0" normalizeH="0" baseline="0" noProof="0" dirty="0" err="1" smtClean="0">
                <a:ln>
                  <a:noFill/>
                </a:ln>
                <a:solidFill>
                  <a:srgbClr val="C00000"/>
                </a:solidFill>
                <a:effectLst/>
                <a:uLnTx/>
                <a:uFillTx/>
                <a:latin typeface="+mj-lt"/>
                <a:ea typeface="+mn-ea"/>
                <a:cs typeface="+mn-cs"/>
              </a:rPr>
              <a:t>đường</a:t>
            </a:r>
            <a:r>
              <a:rPr kumimoji="0" lang="en-US" altLang="en-US" sz="2000" b="0" i="0" u="none" strike="noStrike" kern="1200" cap="none" spc="0" normalizeH="0" baseline="0" noProof="0" dirty="0" smtClean="0">
                <a:ln>
                  <a:noFill/>
                </a:ln>
                <a:solidFill>
                  <a:srgbClr val="C00000"/>
                </a:solidFill>
                <a:effectLst/>
                <a:uLnTx/>
                <a:uFillTx/>
                <a:latin typeface="+mj-lt"/>
                <a:ea typeface="+mn-ea"/>
                <a:cs typeface="+mn-cs"/>
              </a:rPr>
              <a:t> </a:t>
            </a:r>
            <a:r>
              <a:rPr kumimoji="0" lang="en-US" altLang="en-US" sz="2000" b="0" i="0" u="none" strike="noStrike" kern="1200" cap="none" spc="0" normalizeH="0" baseline="0" noProof="0" dirty="0" err="1" smtClean="0">
                <a:ln>
                  <a:noFill/>
                </a:ln>
                <a:solidFill>
                  <a:srgbClr val="C00000"/>
                </a:solidFill>
                <a:effectLst/>
                <a:uLnTx/>
                <a:uFillTx/>
                <a:latin typeface="+mj-lt"/>
                <a:ea typeface="+mn-ea"/>
                <a:cs typeface="+mn-cs"/>
              </a:rPr>
              <a:t>lối</a:t>
            </a:r>
            <a:r>
              <a:rPr kumimoji="0" lang="en-US" altLang="en-US" sz="2000" b="0" i="0" u="none" strike="noStrike" kern="1200" cap="none" spc="0" normalizeH="0" baseline="0" noProof="0" dirty="0" smtClean="0">
                <a:ln>
                  <a:noFill/>
                </a:ln>
                <a:solidFill>
                  <a:srgbClr val="C00000"/>
                </a:solidFill>
                <a:effectLst/>
                <a:uLnTx/>
                <a:uFillTx/>
                <a:latin typeface="+mj-lt"/>
                <a:ea typeface="+mn-ea"/>
                <a:cs typeface="+mn-cs"/>
              </a:rPr>
              <a:t> </a:t>
            </a:r>
            <a:r>
              <a:rPr kumimoji="0" lang="en-US" altLang="en-US" sz="2000" b="0" i="0" u="none" strike="noStrike" kern="1200" cap="none" spc="0" normalizeH="0" baseline="0" noProof="0" dirty="0" err="1" smtClean="0">
                <a:ln>
                  <a:noFill/>
                </a:ln>
                <a:solidFill>
                  <a:srgbClr val="C00000"/>
                </a:solidFill>
                <a:effectLst/>
                <a:uLnTx/>
                <a:uFillTx/>
                <a:latin typeface="+mj-lt"/>
                <a:ea typeface="+mn-ea"/>
                <a:cs typeface="+mn-cs"/>
              </a:rPr>
              <a:t>cứu</a:t>
            </a:r>
            <a:r>
              <a:rPr kumimoji="0" lang="en-US" altLang="en-US" sz="2000" b="0" i="0" u="none" strike="noStrike" kern="1200" cap="none" spc="0" normalizeH="0" baseline="0" noProof="0" dirty="0" smtClean="0">
                <a:ln>
                  <a:noFill/>
                </a:ln>
                <a:solidFill>
                  <a:srgbClr val="C00000"/>
                </a:solidFill>
                <a:effectLst/>
                <a:uLnTx/>
                <a:uFillTx/>
                <a:latin typeface="+mj-lt"/>
                <a:ea typeface="+mn-ea"/>
                <a:cs typeface="+mn-cs"/>
              </a:rPr>
              <a:t> </a:t>
            </a:r>
            <a:r>
              <a:rPr kumimoji="0" lang="en-US" altLang="en-US" sz="2000" b="0" i="0" u="none" strike="noStrike" kern="1200" cap="none" spc="0" normalizeH="0" baseline="0" noProof="0" dirty="0" err="1" smtClean="0">
                <a:ln>
                  <a:noFill/>
                </a:ln>
                <a:solidFill>
                  <a:srgbClr val="C00000"/>
                </a:solidFill>
                <a:effectLst/>
                <a:uLnTx/>
                <a:uFillTx/>
                <a:latin typeface="+mj-lt"/>
                <a:ea typeface="+mn-ea"/>
                <a:cs typeface="+mn-cs"/>
              </a:rPr>
              <a:t>nước</a:t>
            </a:r>
            <a:r>
              <a:rPr kumimoji="0" lang="en-US" altLang="en-US" sz="2000" b="0" i="0" u="none" strike="noStrike" kern="1200" cap="none" spc="0" normalizeH="0" baseline="0" noProof="0" dirty="0" smtClean="0">
                <a:ln>
                  <a:noFill/>
                </a:ln>
                <a:solidFill>
                  <a:srgbClr val="C00000"/>
                </a:solidFill>
                <a:effectLst/>
                <a:uLnTx/>
                <a:uFillTx/>
                <a:latin typeface="+mj-lt"/>
                <a:ea typeface="+mn-ea"/>
                <a:cs typeface="+mn-cs"/>
              </a:rPr>
              <a:t>.</a:t>
            </a:r>
          </a:p>
        </p:txBody>
      </p:sp>
      <p:sp>
        <p:nvSpPr>
          <p:cNvPr id="352266" name="Text Box 10"/>
          <p:cNvSpPr txBox="1"/>
          <p:nvPr/>
        </p:nvSpPr>
        <p:spPr>
          <a:xfrm>
            <a:off x="3043238" y="3527425"/>
            <a:ext cx="6624637" cy="829945"/>
          </a:xfrm>
          <a:prstGeom prst="rect">
            <a:avLst/>
          </a:prstGeom>
          <a:noFill/>
          <a:ln w="9525">
            <a:noFill/>
          </a:ln>
        </p:spPr>
        <p:txBody>
          <a:bodyPr>
            <a:spAutoFit/>
          </a:bodyPr>
          <a:lstStyle/>
          <a:p>
            <a:pPr algn="just"/>
            <a:r>
              <a:rPr lang="en-US" altLang="en-US" sz="2400" b="1" i="1" dirty="0">
                <a:solidFill>
                  <a:srgbClr val="000066"/>
                </a:solidFill>
                <a:latin typeface="Times New Roman" panose="02020603050405020304" pitchFamily="18" charset="0"/>
                <a:cs typeface="Times New Roman" panose="02020603050405020304" pitchFamily="18" charset="0"/>
              </a:rPr>
              <a:t>(?) Sự khủng hoảng về con đường cứu nước đã đặt ra nhiệm vụ lịch sử gì ???</a:t>
            </a:r>
            <a:endParaRPr lang="en-US" altLang="en-US" sz="2400" b="1" i="1" dirty="0">
              <a:solidFill>
                <a:srgbClr val="000066"/>
              </a:solidFill>
              <a:latin typeface="Arial" panose="020B0604020202020204" pitchFamily="34" charset="0"/>
            </a:endParaRPr>
          </a:p>
        </p:txBody>
      </p:sp>
      <p:sp>
        <p:nvSpPr>
          <p:cNvPr id="5" name="Text Box 10"/>
          <p:cNvSpPr txBox="1">
            <a:spLocks noChangeArrowheads="1"/>
          </p:cNvSpPr>
          <p:nvPr/>
        </p:nvSpPr>
        <p:spPr bwMode="auto">
          <a:xfrm>
            <a:off x="3592513" y="4348163"/>
            <a:ext cx="5791200" cy="1630045"/>
          </a:xfrm>
          <a:prstGeom prst="rect">
            <a:avLst/>
          </a:prstGeom>
          <a:noFill/>
          <a:ln>
            <a:noFill/>
          </a:ln>
        </p:spPr>
        <p:txBody>
          <a:bodyPr>
            <a:spAutoFit/>
          </a:bodyPr>
          <a:lstStyle>
            <a:lvl1pPr marL="342900" indent="-342900"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342900" marR="0" lvl="0" indent="-342900" algn="just" defTabSz="914400" rtl="0" eaLnBrk="1" fontAlgn="base" latinLnBrk="0" hangingPunct="1">
              <a:lnSpc>
                <a:spcPct val="100000"/>
              </a:lnSpc>
              <a:spcBef>
                <a:spcPct val="0"/>
              </a:spcBef>
              <a:spcAft>
                <a:spcPct val="0"/>
              </a:spcAft>
              <a:buClrTx/>
              <a:buSzTx/>
              <a:buFont typeface="Wingdings" panose="05000000000000000000" pitchFamily="2" charset="2"/>
              <a:buChar char="Ø"/>
              <a:defRPr/>
            </a:pPr>
            <a:r>
              <a:rPr kumimoji="0" lang="en-US" altLang="en-US" sz="2000" b="0" i="0" u="none" strike="noStrike" kern="1200" cap="none" spc="0" normalizeH="0" baseline="0" noProof="0" dirty="0" err="1" smtClean="0">
                <a:ln>
                  <a:noFill/>
                </a:ln>
                <a:solidFill>
                  <a:srgbClr val="C00000"/>
                </a:solidFill>
                <a:effectLst/>
                <a:uLnTx/>
                <a:uFillTx/>
                <a:latin typeface="+mj-lt"/>
                <a:ea typeface="+mn-ea"/>
                <a:cs typeface="+mn-cs"/>
              </a:rPr>
              <a:t>Phong</a:t>
            </a:r>
            <a:r>
              <a:rPr kumimoji="0" lang="en-US" altLang="en-US" sz="2000" b="0" i="0" u="none" strike="noStrike" kern="1200" cap="none" spc="0" normalizeH="0" baseline="0" noProof="0" dirty="0" smtClean="0">
                <a:ln>
                  <a:noFill/>
                </a:ln>
                <a:solidFill>
                  <a:srgbClr val="C00000"/>
                </a:solidFill>
                <a:effectLst/>
                <a:uLnTx/>
                <a:uFillTx/>
                <a:latin typeface="+mj-lt"/>
                <a:ea typeface="+mn-ea"/>
                <a:cs typeface="+mn-cs"/>
              </a:rPr>
              <a:t> </a:t>
            </a:r>
            <a:r>
              <a:rPr kumimoji="0" lang="en-US" altLang="en-US" sz="2000" b="0" i="0" u="none" strike="noStrike" kern="1200" cap="none" spc="0" normalizeH="0" baseline="0" noProof="0" dirty="0" err="1" smtClean="0">
                <a:ln>
                  <a:noFill/>
                </a:ln>
                <a:solidFill>
                  <a:srgbClr val="C00000"/>
                </a:solidFill>
                <a:effectLst/>
                <a:uLnTx/>
                <a:uFillTx/>
                <a:latin typeface="+mj-lt"/>
                <a:ea typeface="+mn-ea"/>
                <a:cs typeface="+mn-cs"/>
              </a:rPr>
              <a:t>trào</a:t>
            </a:r>
            <a:r>
              <a:rPr kumimoji="0" lang="en-US" altLang="en-US" sz="2000" b="0" i="0" u="none" strike="noStrike" kern="1200" cap="none" spc="0" normalizeH="0" baseline="0" noProof="0" dirty="0" smtClean="0">
                <a:ln>
                  <a:noFill/>
                </a:ln>
                <a:solidFill>
                  <a:srgbClr val="C00000"/>
                </a:solidFill>
                <a:effectLst/>
                <a:uLnTx/>
                <a:uFillTx/>
                <a:latin typeface="+mj-lt"/>
                <a:ea typeface="+mn-ea"/>
                <a:cs typeface="+mn-cs"/>
              </a:rPr>
              <a:t> </a:t>
            </a:r>
            <a:r>
              <a:rPr kumimoji="0" lang="en-US" altLang="en-US" sz="2000" b="0" i="0" u="none" strike="noStrike" kern="1200" cap="none" spc="0" normalizeH="0" baseline="0" noProof="0" dirty="0" err="1" smtClean="0">
                <a:ln>
                  <a:noFill/>
                </a:ln>
                <a:solidFill>
                  <a:srgbClr val="C00000"/>
                </a:solidFill>
                <a:effectLst/>
                <a:uLnTx/>
                <a:uFillTx/>
                <a:latin typeface="+mj-lt"/>
                <a:ea typeface="+mn-ea"/>
                <a:cs typeface="+mn-cs"/>
              </a:rPr>
              <a:t>cứu</a:t>
            </a:r>
            <a:r>
              <a:rPr kumimoji="0" lang="en-US" altLang="en-US" sz="2000" b="0" i="0" u="none" strike="noStrike" kern="1200" cap="none" spc="0" normalizeH="0" baseline="0" noProof="0" dirty="0" smtClean="0">
                <a:ln>
                  <a:noFill/>
                </a:ln>
                <a:solidFill>
                  <a:srgbClr val="C00000"/>
                </a:solidFill>
                <a:effectLst/>
                <a:uLnTx/>
                <a:uFillTx/>
                <a:latin typeface="+mj-lt"/>
                <a:ea typeface="+mn-ea"/>
                <a:cs typeface="+mn-cs"/>
              </a:rPr>
              <a:t> </a:t>
            </a:r>
            <a:r>
              <a:rPr kumimoji="0" lang="en-US" altLang="en-US" sz="2000" b="0" i="0" u="none" strike="noStrike" kern="1200" cap="none" spc="0" normalizeH="0" baseline="0" noProof="0" dirty="0" err="1" smtClean="0">
                <a:ln>
                  <a:noFill/>
                </a:ln>
                <a:solidFill>
                  <a:srgbClr val="C00000"/>
                </a:solidFill>
                <a:effectLst/>
                <a:uLnTx/>
                <a:uFillTx/>
                <a:latin typeface="+mj-lt"/>
                <a:ea typeface="+mn-ea"/>
                <a:cs typeface="+mn-cs"/>
              </a:rPr>
              <a:t>nước</a:t>
            </a:r>
            <a:r>
              <a:rPr kumimoji="0" lang="en-US" altLang="en-US" sz="2000" b="0" i="0" u="none" strike="noStrike" kern="1200" cap="none" spc="0" normalizeH="0" baseline="0" noProof="0" dirty="0" smtClean="0">
                <a:ln>
                  <a:noFill/>
                </a:ln>
                <a:solidFill>
                  <a:srgbClr val="C00000"/>
                </a:solidFill>
                <a:effectLst/>
                <a:uLnTx/>
                <a:uFillTx/>
                <a:latin typeface="+mj-lt"/>
                <a:ea typeface="+mn-ea"/>
                <a:cs typeface="+mn-cs"/>
              </a:rPr>
              <a:t> </a:t>
            </a:r>
            <a:r>
              <a:rPr kumimoji="0" lang="en-US" altLang="en-US" sz="2000" b="0" i="0" u="none" strike="noStrike" kern="1200" cap="none" spc="0" normalizeH="0" baseline="0" noProof="0" dirty="0" err="1" smtClean="0">
                <a:ln>
                  <a:noFill/>
                </a:ln>
                <a:solidFill>
                  <a:srgbClr val="C00000"/>
                </a:solidFill>
                <a:effectLst/>
                <a:uLnTx/>
                <a:uFillTx/>
                <a:latin typeface="+mj-lt"/>
                <a:ea typeface="+mn-ea"/>
                <a:cs typeface="+mn-cs"/>
              </a:rPr>
              <a:t>của</a:t>
            </a:r>
            <a:r>
              <a:rPr kumimoji="0" lang="en-US" altLang="en-US" sz="2000" b="0" i="0" u="none" strike="noStrike" kern="1200" cap="none" spc="0" normalizeH="0" baseline="0" noProof="0" dirty="0" smtClean="0">
                <a:ln>
                  <a:noFill/>
                </a:ln>
                <a:solidFill>
                  <a:srgbClr val="C00000"/>
                </a:solidFill>
                <a:effectLst/>
                <a:uLnTx/>
                <a:uFillTx/>
                <a:latin typeface="+mj-lt"/>
                <a:ea typeface="+mn-ea"/>
                <a:cs typeface="+mn-cs"/>
              </a:rPr>
              <a:t> </a:t>
            </a:r>
            <a:r>
              <a:rPr kumimoji="0" lang="en-US" altLang="en-US" sz="2000" b="0" i="0" u="none" strike="noStrike" kern="1200" cap="none" spc="0" normalizeH="0" baseline="0" noProof="0" dirty="0" err="1" smtClean="0">
                <a:ln>
                  <a:noFill/>
                </a:ln>
                <a:solidFill>
                  <a:srgbClr val="C00000"/>
                </a:solidFill>
                <a:effectLst/>
                <a:uLnTx/>
                <a:uFillTx/>
                <a:latin typeface="+mj-lt"/>
                <a:ea typeface="+mn-ea"/>
                <a:cs typeface="+mn-cs"/>
              </a:rPr>
              <a:t>nhân</a:t>
            </a:r>
            <a:r>
              <a:rPr kumimoji="0" lang="en-US" altLang="en-US" sz="2000" b="0" i="0" u="none" strike="noStrike" kern="1200" cap="none" spc="0" normalizeH="0" baseline="0" noProof="0" dirty="0" smtClean="0">
                <a:ln>
                  <a:noFill/>
                </a:ln>
                <a:solidFill>
                  <a:srgbClr val="C00000"/>
                </a:solidFill>
                <a:effectLst/>
                <a:uLnTx/>
                <a:uFillTx/>
                <a:latin typeface="+mj-lt"/>
                <a:ea typeface="+mn-ea"/>
                <a:cs typeface="+mn-cs"/>
              </a:rPr>
              <a:t> </a:t>
            </a:r>
            <a:r>
              <a:rPr kumimoji="0" lang="en-US" altLang="en-US" sz="2000" b="0" i="0" u="none" strike="noStrike" kern="1200" cap="none" spc="0" normalizeH="0" baseline="0" noProof="0" dirty="0" err="1" smtClean="0">
                <a:ln>
                  <a:noFill/>
                </a:ln>
                <a:solidFill>
                  <a:srgbClr val="C00000"/>
                </a:solidFill>
                <a:effectLst/>
                <a:uLnTx/>
                <a:uFillTx/>
                <a:latin typeface="+mj-lt"/>
                <a:ea typeface="+mn-ea"/>
                <a:cs typeface="+mn-cs"/>
              </a:rPr>
              <a:t>dân</a:t>
            </a:r>
            <a:r>
              <a:rPr kumimoji="0" lang="en-US" altLang="en-US" sz="2000" b="0" i="0" u="none" strike="noStrike" kern="1200" cap="none" spc="0" normalizeH="0" baseline="0" noProof="0" dirty="0" smtClean="0">
                <a:ln>
                  <a:noFill/>
                </a:ln>
                <a:solidFill>
                  <a:srgbClr val="C00000"/>
                </a:solidFill>
                <a:effectLst/>
                <a:uLnTx/>
                <a:uFillTx/>
                <a:latin typeface="+mj-lt"/>
                <a:ea typeface="+mn-ea"/>
                <a:cs typeface="+mn-cs"/>
              </a:rPr>
              <a:t> </a:t>
            </a:r>
            <a:r>
              <a:rPr kumimoji="0" lang="en-US" altLang="en-US" sz="2000" b="0" i="0" u="none" strike="noStrike" kern="1200" cap="none" spc="0" normalizeH="0" baseline="0" noProof="0" dirty="0" err="1" smtClean="0">
                <a:ln>
                  <a:noFill/>
                </a:ln>
                <a:solidFill>
                  <a:srgbClr val="C00000"/>
                </a:solidFill>
                <a:effectLst/>
                <a:uLnTx/>
                <a:uFillTx/>
                <a:latin typeface="+mj-lt"/>
                <a:ea typeface="+mn-ea"/>
                <a:cs typeface="+mn-cs"/>
              </a:rPr>
              <a:t>ta</a:t>
            </a:r>
            <a:r>
              <a:rPr kumimoji="0" lang="en-US" altLang="en-US" sz="2000" b="0" i="0" u="none" strike="noStrike" kern="1200" cap="none" spc="0" normalizeH="0" baseline="0" noProof="0" dirty="0" smtClean="0">
                <a:ln>
                  <a:noFill/>
                </a:ln>
                <a:solidFill>
                  <a:srgbClr val="C00000"/>
                </a:solidFill>
                <a:effectLst/>
                <a:uLnTx/>
                <a:uFillTx/>
                <a:latin typeface="+mj-lt"/>
                <a:ea typeface="+mn-ea"/>
                <a:cs typeface="+mn-cs"/>
              </a:rPr>
              <a:t> </a:t>
            </a:r>
            <a:r>
              <a:rPr kumimoji="0" lang="en-US" altLang="en-US" sz="2000" b="0" i="0" u="none" strike="noStrike" kern="1200" cap="none" spc="0" normalizeH="0" baseline="0" noProof="0" dirty="0" err="1" smtClean="0">
                <a:ln>
                  <a:noFill/>
                </a:ln>
                <a:solidFill>
                  <a:srgbClr val="C00000"/>
                </a:solidFill>
                <a:effectLst/>
                <a:uLnTx/>
                <a:uFillTx/>
                <a:latin typeface="+mj-lt"/>
                <a:ea typeface="+mn-ea"/>
                <a:cs typeface="+mn-cs"/>
              </a:rPr>
              <a:t>muốn</a:t>
            </a:r>
            <a:r>
              <a:rPr kumimoji="0" lang="en-US" altLang="en-US" sz="2000" b="0" i="0" u="none" strike="noStrike" kern="1200" cap="none" spc="0" normalizeH="0" baseline="0" noProof="0" dirty="0" smtClean="0">
                <a:ln>
                  <a:noFill/>
                </a:ln>
                <a:solidFill>
                  <a:srgbClr val="C00000"/>
                </a:solidFill>
                <a:effectLst/>
                <a:uLnTx/>
                <a:uFillTx/>
                <a:latin typeface="+mj-lt"/>
                <a:ea typeface="+mn-ea"/>
                <a:cs typeface="+mn-cs"/>
              </a:rPr>
              <a:t> </a:t>
            </a:r>
            <a:r>
              <a:rPr kumimoji="0" lang="en-US" altLang="en-US" sz="2000" b="0" i="0" u="none" strike="noStrike" kern="1200" cap="none" spc="0" normalizeH="0" baseline="0" noProof="0" dirty="0" err="1" smtClean="0">
                <a:ln>
                  <a:noFill/>
                </a:ln>
                <a:solidFill>
                  <a:srgbClr val="C00000"/>
                </a:solidFill>
                <a:effectLst/>
                <a:uLnTx/>
                <a:uFillTx/>
                <a:latin typeface="+mj-lt"/>
                <a:ea typeface="+mn-ea"/>
                <a:cs typeface="+mn-cs"/>
              </a:rPr>
              <a:t>giành</a:t>
            </a:r>
            <a:r>
              <a:rPr kumimoji="0" lang="en-US" altLang="en-US" sz="2000" b="0" i="0" u="none" strike="noStrike" kern="1200" cap="none" spc="0" normalizeH="0" baseline="0" noProof="0" dirty="0" smtClean="0">
                <a:ln>
                  <a:noFill/>
                </a:ln>
                <a:solidFill>
                  <a:srgbClr val="C00000"/>
                </a:solidFill>
                <a:effectLst/>
                <a:uLnTx/>
                <a:uFillTx/>
                <a:latin typeface="+mj-lt"/>
                <a:ea typeface="+mn-ea"/>
                <a:cs typeface="+mn-cs"/>
              </a:rPr>
              <a:t> </a:t>
            </a:r>
            <a:r>
              <a:rPr kumimoji="0" lang="en-US" altLang="en-US" sz="2000" b="0" i="0" u="none" strike="noStrike" kern="1200" cap="none" spc="0" normalizeH="0" baseline="0" noProof="0" dirty="0" err="1" smtClean="0">
                <a:ln>
                  <a:noFill/>
                </a:ln>
                <a:solidFill>
                  <a:srgbClr val="C00000"/>
                </a:solidFill>
                <a:effectLst/>
                <a:uLnTx/>
                <a:uFillTx/>
                <a:latin typeface="+mj-lt"/>
                <a:ea typeface="+mn-ea"/>
                <a:cs typeface="+mn-cs"/>
              </a:rPr>
              <a:t>được</a:t>
            </a:r>
            <a:r>
              <a:rPr kumimoji="0" lang="en-US" altLang="en-US" sz="2000" b="0" i="0" u="none" strike="noStrike" kern="1200" cap="none" spc="0" normalizeH="0" baseline="0" noProof="0" dirty="0" smtClean="0">
                <a:ln>
                  <a:noFill/>
                </a:ln>
                <a:solidFill>
                  <a:srgbClr val="C00000"/>
                </a:solidFill>
                <a:effectLst/>
                <a:uLnTx/>
                <a:uFillTx/>
                <a:latin typeface="+mj-lt"/>
                <a:ea typeface="+mn-ea"/>
                <a:cs typeface="+mn-cs"/>
              </a:rPr>
              <a:t> </a:t>
            </a:r>
            <a:r>
              <a:rPr kumimoji="0" lang="en-US" altLang="en-US" sz="2000" b="0" i="0" u="none" strike="noStrike" kern="1200" cap="none" spc="0" normalizeH="0" baseline="0" noProof="0" dirty="0" err="1" smtClean="0">
                <a:ln>
                  <a:noFill/>
                </a:ln>
                <a:solidFill>
                  <a:srgbClr val="C00000"/>
                </a:solidFill>
                <a:effectLst/>
                <a:uLnTx/>
                <a:uFillTx/>
                <a:latin typeface="+mj-lt"/>
                <a:ea typeface="+mn-ea"/>
                <a:cs typeface="+mn-cs"/>
              </a:rPr>
              <a:t>thắng</a:t>
            </a:r>
            <a:r>
              <a:rPr kumimoji="0" lang="en-US" altLang="en-US" sz="2000" b="0" i="0" u="none" strike="noStrike" kern="1200" cap="none" spc="0" normalizeH="0" baseline="0" noProof="0" dirty="0" smtClean="0">
                <a:ln>
                  <a:noFill/>
                </a:ln>
                <a:solidFill>
                  <a:srgbClr val="C00000"/>
                </a:solidFill>
                <a:effectLst/>
                <a:uLnTx/>
                <a:uFillTx/>
                <a:latin typeface="+mj-lt"/>
                <a:ea typeface="+mn-ea"/>
                <a:cs typeface="+mn-cs"/>
              </a:rPr>
              <a:t> </a:t>
            </a:r>
            <a:r>
              <a:rPr kumimoji="0" lang="en-US" altLang="en-US" sz="2000" b="0" i="0" u="none" strike="noStrike" kern="1200" cap="none" spc="0" normalizeH="0" baseline="0" noProof="0" dirty="0" err="1" smtClean="0">
                <a:ln>
                  <a:noFill/>
                </a:ln>
                <a:solidFill>
                  <a:srgbClr val="C00000"/>
                </a:solidFill>
                <a:effectLst/>
                <a:uLnTx/>
                <a:uFillTx/>
                <a:latin typeface="+mj-lt"/>
                <a:ea typeface="+mn-ea"/>
                <a:cs typeface="+mn-cs"/>
              </a:rPr>
              <a:t>lợi</a:t>
            </a:r>
            <a:r>
              <a:rPr kumimoji="0" lang="en-US" altLang="en-US" sz="2000" b="0" i="0" u="none" strike="noStrike" kern="1200" cap="none" spc="0" normalizeH="0" baseline="0" noProof="0" dirty="0" smtClean="0">
                <a:ln>
                  <a:noFill/>
                </a:ln>
                <a:solidFill>
                  <a:srgbClr val="C00000"/>
                </a:solidFill>
                <a:effectLst/>
                <a:uLnTx/>
                <a:uFillTx/>
                <a:latin typeface="+mj-lt"/>
                <a:ea typeface="+mn-ea"/>
                <a:cs typeface="+mn-cs"/>
              </a:rPr>
              <a:t> </a:t>
            </a:r>
            <a:r>
              <a:rPr kumimoji="0" lang="en-US" altLang="en-US" sz="2000" b="0" i="0" u="none" strike="noStrike" kern="1200" cap="none" spc="0" normalizeH="0" baseline="0" noProof="0" dirty="0" err="1" smtClean="0">
                <a:ln>
                  <a:noFill/>
                </a:ln>
                <a:solidFill>
                  <a:srgbClr val="C00000"/>
                </a:solidFill>
                <a:effectLst/>
                <a:uLnTx/>
                <a:uFillTx/>
                <a:latin typeface="+mj-lt"/>
                <a:ea typeface="+mn-ea"/>
                <a:cs typeface="+mn-cs"/>
              </a:rPr>
              <a:t>phải</a:t>
            </a:r>
            <a:r>
              <a:rPr kumimoji="0" lang="en-US" altLang="en-US" sz="2000" b="0" i="0" u="none" strike="noStrike" kern="1200" cap="none" spc="0" normalizeH="0" baseline="0" noProof="0" dirty="0" smtClean="0">
                <a:ln>
                  <a:noFill/>
                </a:ln>
                <a:solidFill>
                  <a:srgbClr val="C00000"/>
                </a:solidFill>
                <a:effectLst/>
                <a:uLnTx/>
                <a:uFillTx/>
                <a:latin typeface="+mj-lt"/>
                <a:ea typeface="+mn-ea"/>
                <a:cs typeface="+mn-cs"/>
              </a:rPr>
              <a:t> </a:t>
            </a:r>
            <a:r>
              <a:rPr kumimoji="0" lang="en-US" altLang="en-US" sz="2000" b="0" i="0" u="none" strike="noStrike" kern="1200" cap="none" spc="0" normalizeH="0" baseline="0" noProof="0" dirty="0" err="1" smtClean="0">
                <a:ln>
                  <a:noFill/>
                </a:ln>
                <a:solidFill>
                  <a:srgbClr val="C00000"/>
                </a:solidFill>
                <a:effectLst/>
                <a:uLnTx/>
                <a:uFillTx/>
                <a:latin typeface="+mj-lt"/>
                <a:ea typeface="+mn-ea"/>
                <a:cs typeface="+mn-cs"/>
              </a:rPr>
              <a:t>đi</a:t>
            </a:r>
            <a:r>
              <a:rPr kumimoji="0" lang="en-US" altLang="en-US" sz="2000" b="0" i="0" u="none" strike="noStrike" kern="1200" cap="none" spc="0" normalizeH="0" baseline="0" noProof="0" dirty="0" smtClean="0">
                <a:ln>
                  <a:noFill/>
                </a:ln>
                <a:solidFill>
                  <a:srgbClr val="C00000"/>
                </a:solidFill>
                <a:effectLst/>
                <a:uLnTx/>
                <a:uFillTx/>
                <a:latin typeface="+mj-lt"/>
                <a:ea typeface="+mn-ea"/>
                <a:cs typeface="+mn-cs"/>
              </a:rPr>
              <a:t> </a:t>
            </a:r>
            <a:r>
              <a:rPr kumimoji="0" lang="en-US" altLang="en-US" sz="2000" b="0" i="0" u="none" strike="noStrike" kern="1200" cap="none" spc="0" normalizeH="0" baseline="0" noProof="0" dirty="0" err="1" smtClean="0">
                <a:ln>
                  <a:noFill/>
                </a:ln>
                <a:solidFill>
                  <a:srgbClr val="C00000"/>
                </a:solidFill>
                <a:effectLst/>
                <a:uLnTx/>
                <a:uFillTx/>
                <a:latin typeface="+mj-lt"/>
                <a:ea typeface="+mn-ea"/>
                <a:cs typeface="+mn-cs"/>
              </a:rPr>
              <a:t>theo</a:t>
            </a:r>
            <a:r>
              <a:rPr kumimoji="0" lang="en-US" altLang="en-US" sz="2000" b="0" i="0" u="none" strike="noStrike" kern="1200" cap="none" spc="0" normalizeH="0" baseline="0" noProof="0" dirty="0" smtClean="0">
                <a:ln>
                  <a:noFill/>
                </a:ln>
                <a:solidFill>
                  <a:srgbClr val="C00000"/>
                </a:solidFill>
                <a:effectLst/>
                <a:uLnTx/>
                <a:uFillTx/>
                <a:latin typeface="+mj-lt"/>
                <a:ea typeface="+mn-ea"/>
                <a:cs typeface="+mn-cs"/>
              </a:rPr>
              <a:t> </a:t>
            </a:r>
            <a:r>
              <a:rPr kumimoji="0" lang="en-US" altLang="en-US" sz="2000" b="0" i="0" u="none" strike="noStrike" kern="1200" cap="none" spc="0" normalizeH="0" baseline="0" noProof="0" dirty="0" err="1" smtClean="0">
                <a:ln>
                  <a:noFill/>
                </a:ln>
                <a:solidFill>
                  <a:srgbClr val="C00000"/>
                </a:solidFill>
                <a:effectLst/>
                <a:uLnTx/>
                <a:uFillTx/>
                <a:latin typeface="+mj-lt"/>
                <a:ea typeface="+mn-ea"/>
                <a:cs typeface="+mn-cs"/>
              </a:rPr>
              <a:t>một</a:t>
            </a:r>
            <a:r>
              <a:rPr kumimoji="0" lang="en-US" altLang="en-US" sz="2000" b="0" i="0" u="none" strike="noStrike" kern="1200" cap="none" spc="0" normalizeH="0" baseline="0" noProof="0" dirty="0" smtClean="0">
                <a:ln>
                  <a:noFill/>
                </a:ln>
                <a:solidFill>
                  <a:srgbClr val="C00000"/>
                </a:solidFill>
                <a:effectLst/>
                <a:uLnTx/>
                <a:uFillTx/>
                <a:latin typeface="+mj-lt"/>
                <a:ea typeface="+mn-ea"/>
                <a:cs typeface="+mn-cs"/>
              </a:rPr>
              <a:t> con </a:t>
            </a:r>
            <a:r>
              <a:rPr kumimoji="0" lang="en-US" altLang="en-US" sz="2000" b="0" i="0" u="none" strike="noStrike" kern="1200" cap="none" spc="0" normalizeH="0" baseline="0" noProof="0" dirty="0" err="1" smtClean="0">
                <a:ln>
                  <a:noFill/>
                </a:ln>
                <a:solidFill>
                  <a:srgbClr val="C00000"/>
                </a:solidFill>
                <a:effectLst/>
                <a:uLnTx/>
                <a:uFillTx/>
                <a:latin typeface="+mj-lt"/>
                <a:ea typeface="+mn-ea"/>
                <a:cs typeface="+mn-cs"/>
              </a:rPr>
              <a:t>đường</a:t>
            </a:r>
            <a:r>
              <a:rPr kumimoji="0" lang="en-US" altLang="en-US" sz="2000" b="0" i="0" u="none" strike="noStrike" kern="1200" cap="none" spc="0" normalizeH="0" baseline="0" noProof="0" dirty="0" smtClean="0">
                <a:ln>
                  <a:noFill/>
                </a:ln>
                <a:solidFill>
                  <a:srgbClr val="C00000"/>
                </a:solidFill>
                <a:effectLst/>
                <a:uLnTx/>
                <a:uFillTx/>
                <a:latin typeface="+mj-lt"/>
                <a:ea typeface="+mn-ea"/>
                <a:cs typeface="+mn-cs"/>
              </a:rPr>
              <a:t>  </a:t>
            </a:r>
            <a:r>
              <a:rPr kumimoji="0" lang="en-US" altLang="en-US" sz="2000" b="0" i="0" u="none" strike="noStrike" kern="1200" cap="none" spc="0" normalizeH="0" baseline="0" noProof="0" dirty="0" err="1" smtClean="0">
                <a:ln>
                  <a:noFill/>
                </a:ln>
                <a:solidFill>
                  <a:srgbClr val="C00000"/>
                </a:solidFill>
                <a:effectLst/>
                <a:uLnTx/>
                <a:uFillTx/>
                <a:latin typeface="+mj-lt"/>
                <a:ea typeface="+mn-ea"/>
                <a:cs typeface="+mn-cs"/>
              </a:rPr>
              <a:t>mới</a:t>
            </a:r>
            <a:r>
              <a:rPr kumimoji="0" lang="en-US" altLang="en-US" sz="2000" b="0" i="0" u="none" strike="noStrike" kern="1200" cap="none" spc="0" normalizeH="0" baseline="0" noProof="0" dirty="0" smtClean="0">
                <a:ln>
                  <a:noFill/>
                </a:ln>
                <a:solidFill>
                  <a:srgbClr val="C00000"/>
                </a:solidFill>
                <a:effectLst/>
                <a:uLnTx/>
                <a:uFillTx/>
                <a:latin typeface="+mj-lt"/>
                <a:ea typeface="+mn-ea"/>
                <a:cs typeface="+mn-cs"/>
              </a:rPr>
              <a:t>. </a:t>
            </a:r>
          </a:p>
          <a:p>
            <a:pPr marL="342900" marR="0" lvl="0" indent="-342900" algn="l" defTabSz="914400" rtl="0" eaLnBrk="1" fontAlgn="base" latinLnBrk="0" hangingPunct="1">
              <a:lnSpc>
                <a:spcPct val="100000"/>
              </a:lnSpc>
              <a:spcBef>
                <a:spcPct val="0"/>
              </a:spcBef>
              <a:spcAft>
                <a:spcPct val="0"/>
              </a:spcAft>
              <a:buClrTx/>
              <a:buSzTx/>
              <a:buFont typeface="Wingdings" panose="05000000000000000000" pitchFamily="2" charset="2"/>
              <a:buChar char="Ø"/>
              <a:defRPr/>
            </a:pPr>
            <a:endParaRPr kumimoji="0" lang="en-US" altLang="en-US" sz="2000" b="1" i="0" u="none" strike="noStrike" kern="1200" cap="none" spc="0" normalizeH="0" baseline="0" noProof="0" dirty="0" smtClean="0">
              <a:ln>
                <a:noFill/>
              </a:ln>
              <a:solidFill>
                <a:srgbClr val="FF0066"/>
              </a:solidFill>
              <a:effectLst/>
              <a:uLnTx/>
              <a:uFillTx/>
              <a:latin typeface="+mj-lt"/>
              <a:ea typeface="+mn-ea"/>
              <a:cs typeface="+mn-cs"/>
            </a:endParaRPr>
          </a:p>
          <a:p>
            <a:pPr marL="342900" marR="0" lvl="0" indent="-342900" algn="just" defTabSz="914400" rtl="0" eaLnBrk="1" fontAlgn="base" latinLnBrk="0" hangingPunct="1">
              <a:lnSpc>
                <a:spcPct val="100000"/>
              </a:lnSpc>
              <a:spcBef>
                <a:spcPct val="0"/>
              </a:spcBef>
              <a:spcAft>
                <a:spcPct val="0"/>
              </a:spcAft>
              <a:buClrTx/>
              <a:buSzTx/>
              <a:buFont typeface="Wingdings" panose="05000000000000000000" pitchFamily="2" charset="2"/>
              <a:buChar char="Ø"/>
              <a:defRPr/>
            </a:pPr>
            <a:r>
              <a:rPr kumimoji="0" lang="en-US" altLang="en-US" sz="2000" b="0" i="0" u="none" strike="noStrike" kern="1200" cap="none" spc="0" normalizeH="0" baseline="0" noProof="0" dirty="0" err="1" smtClean="0">
                <a:ln>
                  <a:noFill/>
                </a:ln>
                <a:solidFill>
                  <a:srgbClr val="C00000"/>
                </a:solidFill>
                <a:effectLst/>
                <a:uLnTx/>
                <a:uFillTx/>
                <a:latin typeface="+mj-lt"/>
                <a:ea typeface="+mn-ea"/>
                <a:cs typeface="+mn-cs"/>
              </a:rPr>
              <a:t>Sứ</a:t>
            </a:r>
            <a:r>
              <a:rPr kumimoji="0" lang="en-US" altLang="en-US" sz="2000" b="0" i="0" u="none" strike="noStrike" kern="1200" cap="none" spc="0" normalizeH="0" baseline="0" noProof="0" dirty="0" smtClean="0">
                <a:ln>
                  <a:noFill/>
                </a:ln>
                <a:solidFill>
                  <a:srgbClr val="C00000"/>
                </a:solidFill>
                <a:effectLst/>
                <a:uLnTx/>
                <a:uFillTx/>
                <a:latin typeface="+mj-lt"/>
                <a:ea typeface="+mn-ea"/>
                <a:cs typeface="+mn-cs"/>
              </a:rPr>
              <a:t> </a:t>
            </a:r>
            <a:r>
              <a:rPr kumimoji="0" lang="en-US" altLang="en-US" sz="2000" b="0" i="0" u="none" strike="noStrike" kern="1200" cap="none" spc="0" normalizeH="0" baseline="0" noProof="0" dirty="0" err="1" smtClean="0">
                <a:ln>
                  <a:noFill/>
                </a:ln>
                <a:solidFill>
                  <a:srgbClr val="C00000"/>
                </a:solidFill>
                <a:effectLst/>
                <a:uLnTx/>
                <a:uFillTx/>
                <a:latin typeface="+mj-lt"/>
                <a:ea typeface="+mn-ea"/>
                <a:cs typeface="+mn-cs"/>
              </a:rPr>
              <a:t>mệnh</a:t>
            </a:r>
            <a:r>
              <a:rPr kumimoji="0" lang="en-US" altLang="en-US" sz="2000" b="0" i="0" u="none" strike="noStrike" kern="1200" cap="none" spc="0" normalizeH="0" baseline="0" noProof="0" dirty="0" smtClean="0">
                <a:ln>
                  <a:noFill/>
                </a:ln>
                <a:solidFill>
                  <a:srgbClr val="C00000"/>
                </a:solidFill>
                <a:effectLst/>
                <a:uLnTx/>
                <a:uFillTx/>
                <a:latin typeface="+mj-lt"/>
                <a:ea typeface="+mn-ea"/>
                <a:cs typeface="+mn-cs"/>
              </a:rPr>
              <a:t> </a:t>
            </a:r>
            <a:r>
              <a:rPr kumimoji="0" lang="en-US" altLang="en-US" sz="2000" b="0" i="0" u="none" strike="noStrike" kern="1200" cap="none" spc="0" normalizeH="0" baseline="0" noProof="0" dirty="0" err="1" smtClean="0">
                <a:ln>
                  <a:noFill/>
                </a:ln>
                <a:solidFill>
                  <a:srgbClr val="C00000"/>
                </a:solidFill>
                <a:effectLst/>
                <a:uLnTx/>
                <a:uFillTx/>
                <a:latin typeface="+mj-lt"/>
                <a:ea typeface="+mn-ea"/>
                <a:cs typeface="+mn-cs"/>
              </a:rPr>
              <a:t>tìm</a:t>
            </a:r>
            <a:r>
              <a:rPr kumimoji="0" lang="en-US" altLang="en-US" sz="2000" b="0" i="0" u="none" strike="noStrike" kern="1200" cap="none" spc="0" normalizeH="0" baseline="0" noProof="0" dirty="0" smtClean="0">
                <a:ln>
                  <a:noFill/>
                </a:ln>
                <a:solidFill>
                  <a:srgbClr val="C00000"/>
                </a:solidFill>
                <a:effectLst/>
                <a:uLnTx/>
                <a:uFillTx/>
                <a:latin typeface="+mj-lt"/>
                <a:ea typeface="+mn-ea"/>
                <a:cs typeface="+mn-cs"/>
              </a:rPr>
              <a:t> </a:t>
            </a:r>
            <a:r>
              <a:rPr kumimoji="0" lang="en-US" altLang="en-US" sz="2000" b="0" i="0" u="none" strike="noStrike" kern="1200" cap="none" spc="0" normalizeH="0" baseline="0" noProof="0" dirty="0" err="1" smtClean="0">
                <a:ln>
                  <a:noFill/>
                </a:ln>
                <a:solidFill>
                  <a:srgbClr val="C00000"/>
                </a:solidFill>
                <a:effectLst/>
                <a:uLnTx/>
                <a:uFillTx/>
                <a:latin typeface="+mj-lt"/>
                <a:ea typeface="+mn-ea"/>
                <a:cs typeface="+mn-cs"/>
              </a:rPr>
              <a:t>ra</a:t>
            </a:r>
            <a:r>
              <a:rPr kumimoji="0" lang="en-US" altLang="en-US" sz="2000" b="0" i="0" u="none" strike="noStrike" kern="1200" cap="none" spc="0" normalizeH="0" baseline="0" noProof="0" dirty="0" smtClean="0">
                <a:ln>
                  <a:noFill/>
                </a:ln>
                <a:solidFill>
                  <a:srgbClr val="C00000"/>
                </a:solidFill>
                <a:effectLst/>
                <a:uLnTx/>
                <a:uFillTx/>
                <a:latin typeface="+mj-lt"/>
                <a:ea typeface="+mn-ea"/>
                <a:cs typeface="+mn-cs"/>
              </a:rPr>
              <a:t> con </a:t>
            </a:r>
            <a:r>
              <a:rPr kumimoji="0" lang="en-US" altLang="en-US" sz="2000" b="0" i="0" u="none" strike="noStrike" kern="1200" cap="none" spc="0" normalizeH="0" baseline="0" noProof="0" dirty="0" err="1" smtClean="0">
                <a:ln>
                  <a:noFill/>
                </a:ln>
                <a:solidFill>
                  <a:srgbClr val="C00000"/>
                </a:solidFill>
                <a:effectLst/>
                <a:uLnTx/>
                <a:uFillTx/>
                <a:latin typeface="+mj-lt"/>
                <a:ea typeface="+mn-ea"/>
                <a:cs typeface="+mn-cs"/>
              </a:rPr>
              <a:t>đường</a:t>
            </a:r>
            <a:r>
              <a:rPr kumimoji="0" lang="en-US" altLang="en-US" sz="2000" b="0" i="0" u="none" strike="noStrike" kern="1200" cap="none" spc="0" normalizeH="0" baseline="0" noProof="0" dirty="0" smtClean="0">
                <a:ln>
                  <a:noFill/>
                </a:ln>
                <a:solidFill>
                  <a:srgbClr val="C00000"/>
                </a:solidFill>
                <a:effectLst/>
                <a:uLnTx/>
                <a:uFillTx/>
                <a:latin typeface="+mj-lt"/>
                <a:ea typeface="+mn-ea"/>
                <a:cs typeface="+mn-cs"/>
              </a:rPr>
              <a:t> </a:t>
            </a:r>
            <a:r>
              <a:rPr kumimoji="0" lang="en-US" altLang="en-US" sz="2000" b="0" i="0" u="none" strike="noStrike" kern="1200" cap="none" spc="0" normalizeH="0" baseline="0" noProof="0" dirty="0" err="1" smtClean="0">
                <a:ln>
                  <a:noFill/>
                </a:ln>
                <a:solidFill>
                  <a:srgbClr val="C00000"/>
                </a:solidFill>
                <a:effectLst/>
                <a:uLnTx/>
                <a:uFillTx/>
                <a:latin typeface="+mj-lt"/>
                <a:ea typeface="+mn-ea"/>
                <a:cs typeface="+mn-cs"/>
              </a:rPr>
              <a:t>mới</a:t>
            </a:r>
            <a:r>
              <a:rPr kumimoji="0" lang="en-US" altLang="en-US" sz="2000" b="0" i="0" u="none" strike="noStrike" kern="1200" cap="none" spc="0" normalizeH="0" baseline="0" noProof="0" dirty="0" smtClean="0">
                <a:ln>
                  <a:noFill/>
                </a:ln>
                <a:solidFill>
                  <a:srgbClr val="C00000"/>
                </a:solidFill>
                <a:effectLst/>
                <a:uLnTx/>
                <a:uFillTx/>
                <a:latin typeface="+mj-lt"/>
                <a:ea typeface="+mn-ea"/>
                <a:cs typeface="+mn-cs"/>
              </a:rPr>
              <a:t> </a:t>
            </a:r>
            <a:r>
              <a:rPr kumimoji="0" lang="en-US" altLang="en-US" sz="2000" b="0" i="0" u="none" strike="noStrike" kern="1200" cap="none" spc="0" normalizeH="0" baseline="0" noProof="0" dirty="0" err="1" smtClean="0">
                <a:ln>
                  <a:noFill/>
                </a:ln>
                <a:solidFill>
                  <a:srgbClr val="C00000"/>
                </a:solidFill>
                <a:effectLst/>
                <a:uLnTx/>
                <a:uFillTx/>
                <a:latin typeface="+mj-lt"/>
                <a:ea typeface="+mn-ea"/>
                <a:cs typeface="+mn-cs"/>
              </a:rPr>
              <a:t>ấy</a:t>
            </a:r>
            <a:r>
              <a:rPr kumimoji="0" lang="en-US" altLang="en-US" sz="2000" b="0" i="0" u="none" strike="noStrike" kern="1200" cap="none" spc="0" normalizeH="0" baseline="0" noProof="0" dirty="0" smtClean="0">
                <a:ln>
                  <a:noFill/>
                </a:ln>
                <a:solidFill>
                  <a:srgbClr val="C00000"/>
                </a:solidFill>
                <a:effectLst/>
                <a:uLnTx/>
                <a:uFillTx/>
                <a:latin typeface="+mj-lt"/>
                <a:ea typeface="+mn-ea"/>
                <a:cs typeface="+mn-cs"/>
              </a:rPr>
              <a:t> </a:t>
            </a:r>
            <a:r>
              <a:rPr kumimoji="0" lang="en-US" altLang="en-US" sz="2000" b="0" i="0" u="none" strike="noStrike" kern="1200" cap="none" spc="0" normalizeH="0" baseline="0" noProof="0" dirty="0" err="1" smtClean="0">
                <a:ln>
                  <a:noFill/>
                </a:ln>
                <a:solidFill>
                  <a:srgbClr val="C00000"/>
                </a:solidFill>
                <a:effectLst/>
                <a:uLnTx/>
                <a:uFillTx/>
                <a:latin typeface="+mj-lt"/>
                <a:ea typeface="+mn-ea"/>
                <a:cs typeface="+mn-cs"/>
              </a:rPr>
              <a:t>đặt</a:t>
            </a:r>
            <a:r>
              <a:rPr kumimoji="0" lang="en-US" altLang="en-US" sz="2000" b="0" i="0" u="none" strike="noStrike" kern="1200" cap="none" spc="0" normalizeH="0" baseline="0" noProof="0" dirty="0" smtClean="0">
                <a:ln>
                  <a:noFill/>
                </a:ln>
                <a:solidFill>
                  <a:srgbClr val="C00000"/>
                </a:solidFill>
                <a:effectLst/>
                <a:uLnTx/>
                <a:uFillTx/>
                <a:latin typeface="+mj-lt"/>
                <a:ea typeface="+mn-ea"/>
                <a:cs typeface="+mn-cs"/>
              </a:rPr>
              <a:t> </a:t>
            </a:r>
            <a:r>
              <a:rPr kumimoji="0" lang="en-US" altLang="en-US" sz="2000" b="0" i="0" u="none" strike="noStrike" kern="1200" cap="none" spc="0" normalizeH="0" baseline="0" noProof="0" dirty="0" err="1" smtClean="0">
                <a:ln>
                  <a:noFill/>
                </a:ln>
                <a:solidFill>
                  <a:srgbClr val="C00000"/>
                </a:solidFill>
                <a:effectLst/>
                <a:uLnTx/>
                <a:uFillTx/>
                <a:latin typeface="+mj-lt"/>
                <a:ea typeface="+mn-ea"/>
                <a:cs typeface="+mn-cs"/>
              </a:rPr>
              <a:t>lên</a:t>
            </a:r>
            <a:r>
              <a:rPr kumimoji="0" lang="en-US" altLang="en-US" sz="2000" b="0" i="0" u="none" strike="noStrike" kern="1200" cap="none" spc="0" normalizeH="0" baseline="0" noProof="0" dirty="0" smtClean="0">
                <a:ln>
                  <a:noFill/>
                </a:ln>
                <a:solidFill>
                  <a:srgbClr val="C00000"/>
                </a:solidFill>
                <a:effectLst/>
                <a:uLnTx/>
                <a:uFillTx/>
                <a:latin typeface="+mj-lt"/>
                <a:ea typeface="+mn-ea"/>
                <a:cs typeface="+mn-cs"/>
              </a:rPr>
              <a:t> </a:t>
            </a:r>
            <a:r>
              <a:rPr kumimoji="0" lang="en-US" altLang="en-US" sz="2000" b="0" i="0" u="none" strike="noStrike" kern="1200" cap="none" spc="0" normalizeH="0" baseline="0" noProof="0" dirty="0" err="1" smtClean="0">
                <a:ln>
                  <a:noFill/>
                </a:ln>
                <a:solidFill>
                  <a:srgbClr val="C00000"/>
                </a:solidFill>
                <a:effectLst/>
                <a:uLnTx/>
                <a:uFillTx/>
                <a:latin typeface="+mj-lt"/>
                <a:ea typeface="+mn-ea"/>
                <a:cs typeface="+mn-cs"/>
              </a:rPr>
              <a:t>vai</a:t>
            </a:r>
            <a:r>
              <a:rPr kumimoji="0" lang="en-US" altLang="en-US" sz="2000" b="0" i="0" u="none" strike="noStrike" kern="1200" cap="none" spc="0" normalizeH="0" baseline="0" noProof="0" dirty="0" smtClean="0">
                <a:ln>
                  <a:noFill/>
                </a:ln>
                <a:solidFill>
                  <a:srgbClr val="C00000"/>
                </a:solidFill>
                <a:effectLst/>
                <a:uLnTx/>
                <a:uFillTx/>
                <a:latin typeface="+mj-lt"/>
                <a:ea typeface="+mn-ea"/>
                <a:cs typeface="+mn-cs"/>
              </a:rPr>
              <a:t> </a:t>
            </a:r>
            <a:r>
              <a:rPr kumimoji="0" lang="en-US" altLang="en-US" sz="2000" b="0" i="0" u="none" strike="noStrike" kern="1200" cap="none" spc="0" normalizeH="0" baseline="0" noProof="0" dirty="0" err="1" smtClean="0">
                <a:ln>
                  <a:noFill/>
                </a:ln>
                <a:solidFill>
                  <a:srgbClr val="C00000"/>
                </a:solidFill>
                <a:effectLst/>
                <a:uLnTx/>
                <a:uFillTx/>
                <a:latin typeface="+mj-lt"/>
                <a:ea typeface="+mn-ea"/>
                <a:cs typeface="+mn-cs"/>
              </a:rPr>
              <a:t>người</a:t>
            </a:r>
            <a:r>
              <a:rPr kumimoji="0" lang="en-US" altLang="en-US" sz="2000" b="0" i="0" u="none" strike="noStrike" kern="1200" cap="none" spc="0" normalizeH="0" baseline="0" noProof="0" dirty="0" smtClean="0">
                <a:ln>
                  <a:noFill/>
                </a:ln>
                <a:solidFill>
                  <a:srgbClr val="C00000"/>
                </a:solidFill>
                <a:effectLst/>
                <a:uLnTx/>
                <a:uFillTx/>
                <a:latin typeface="+mj-lt"/>
                <a:ea typeface="+mn-ea"/>
                <a:cs typeface="+mn-cs"/>
              </a:rPr>
              <a:t> </a:t>
            </a:r>
            <a:r>
              <a:rPr kumimoji="0" lang="en-US" altLang="en-US" sz="2000" b="0" i="0" u="none" strike="noStrike" kern="1200" cap="none" spc="0" normalizeH="0" baseline="0" noProof="0" dirty="0" err="1" smtClean="0">
                <a:ln>
                  <a:noFill/>
                </a:ln>
                <a:solidFill>
                  <a:srgbClr val="C00000"/>
                </a:solidFill>
                <a:effectLst/>
                <a:uLnTx/>
                <a:uFillTx/>
                <a:latin typeface="+mj-lt"/>
                <a:ea typeface="+mn-ea"/>
                <a:cs typeface="+mn-cs"/>
              </a:rPr>
              <a:t>thanh</a:t>
            </a:r>
            <a:r>
              <a:rPr kumimoji="0" lang="en-US" altLang="en-US" sz="2000" b="0" i="0" u="none" strike="noStrike" kern="1200" cap="none" spc="0" normalizeH="0" baseline="0" noProof="0" dirty="0" smtClean="0">
                <a:ln>
                  <a:noFill/>
                </a:ln>
                <a:solidFill>
                  <a:srgbClr val="C00000"/>
                </a:solidFill>
                <a:effectLst/>
                <a:uLnTx/>
                <a:uFillTx/>
                <a:latin typeface="+mj-lt"/>
                <a:ea typeface="+mn-ea"/>
                <a:cs typeface="+mn-cs"/>
              </a:rPr>
              <a:t> </a:t>
            </a:r>
            <a:r>
              <a:rPr kumimoji="0" lang="en-US" altLang="en-US" sz="2000" b="0" i="0" u="none" strike="noStrike" kern="1200" cap="none" spc="0" normalizeH="0" baseline="0" noProof="0" dirty="0" err="1" smtClean="0">
                <a:ln>
                  <a:noFill/>
                </a:ln>
                <a:solidFill>
                  <a:srgbClr val="C00000"/>
                </a:solidFill>
                <a:effectLst/>
                <a:uLnTx/>
                <a:uFillTx/>
                <a:latin typeface="+mj-lt"/>
                <a:ea typeface="+mn-ea"/>
                <a:cs typeface="+mn-cs"/>
              </a:rPr>
              <a:t>niên</a:t>
            </a:r>
            <a:r>
              <a:rPr kumimoji="0" lang="en-US" altLang="en-US" sz="2000" b="0" i="0" u="none" strike="noStrike" kern="1200" cap="none" spc="0" normalizeH="0" baseline="0" noProof="0" dirty="0" smtClean="0">
                <a:ln>
                  <a:noFill/>
                </a:ln>
                <a:solidFill>
                  <a:srgbClr val="C00000"/>
                </a:solidFill>
                <a:effectLst/>
                <a:uLnTx/>
                <a:uFillTx/>
                <a:latin typeface="+mj-lt"/>
                <a:ea typeface="+mn-ea"/>
                <a:cs typeface="+mn-cs"/>
              </a:rPr>
              <a:t> </a:t>
            </a:r>
            <a:r>
              <a:rPr kumimoji="0" lang="en-US" altLang="en-US" sz="2000" b="0" i="0" u="none" strike="noStrike" kern="1200" cap="none" spc="0" normalizeH="0" baseline="0" noProof="0" dirty="0" err="1" smtClean="0">
                <a:ln>
                  <a:noFill/>
                </a:ln>
                <a:solidFill>
                  <a:srgbClr val="C00000"/>
                </a:solidFill>
                <a:effectLst/>
                <a:uLnTx/>
                <a:uFillTx/>
                <a:latin typeface="+mj-lt"/>
                <a:ea typeface="+mn-ea"/>
                <a:cs typeface="+mn-cs"/>
              </a:rPr>
              <a:t>Nguyễn</a:t>
            </a:r>
            <a:r>
              <a:rPr kumimoji="0" lang="en-US" altLang="en-US" sz="2000" b="0" i="0" u="none" strike="noStrike" kern="1200" cap="none" spc="0" normalizeH="0" baseline="0" noProof="0" dirty="0" smtClean="0">
                <a:ln>
                  <a:noFill/>
                </a:ln>
                <a:solidFill>
                  <a:srgbClr val="C00000"/>
                </a:solidFill>
                <a:effectLst/>
                <a:uLnTx/>
                <a:uFillTx/>
                <a:latin typeface="+mj-lt"/>
                <a:ea typeface="+mn-ea"/>
                <a:cs typeface="+mn-cs"/>
              </a:rPr>
              <a:t> </a:t>
            </a:r>
            <a:r>
              <a:rPr kumimoji="0" lang="en-US" altLang="en-US" sz="2000" b="0" i="0" u="none" strike="noStrike" kern="1200" cap="none" spc="0" normalizeH="0" baseline="0" noProof="0" dirty="0" err="1" smtClean="0">
                <a:ln>
                  <a:noFill/>
                </a:ln>
                <a:solidFill>
                  <a:srgbClr val="C00000"/>
                </a:solidFill>
                <a:effectLst/>
                <a:uLnTx/>
                <a:uFillTx/>
                <a:latin typeface="+mj-lt"/>
                <a:ea typeface="+mn-ea"/>
                <a:cs typeface="+mn-cs"/>
              </a:rPr>
              <a:t>Tất</a:t>
            </a:r>
            <a:r>
              <a:rPr kumimoji="0" lang="en-US" altLang="en-US" sz="2000" b="0" i="0" u="none" strike="noStrike" kern="1200" cap="none" spc="0" normalizeH="0" baseline="0" noProof="0" dirty="0" smtClean="0">
                <a:ln>
                  <a:noFill/>
                </a:ln>
                <a:solidFill>
                  <a:srgbClr val="C00000"/>
                </a:solidFill>
                <a:effectLst/>
                <a:uLnTx/>
                <a:uFillTx/>
                <a:latin typeface="+mj-lt"/>
                <a:ea typeface="+mn-ea"/>
                <a:cs typeface="+mn-cs"/>
              </a:rPr>
              <a:t> </a:t>
            </a:r>
            <a:r>
              <a:rPr kumimoji="0" lang="en-US" altLang="en-US" sz="2000" b="0" i="0" u="none" strike="noStrike" kern="1200" cap="none" spc="0" normalizeH="0" baseline="0" noProof="0" dirty="0" err="1" smtClean="0">
                <a:ln>
                  <a:noFill/>
                </a:ln>
                <a:solidFill>
                  <a:srgbClr val="C00000"/>
                </a:solidFill>
                <a:effectLst/>
                <a:uLnTx/>
                <a:uFillTx/>
                <a:latin typeface="+mj-lt"/>
                <a:ea typeface="+mn-ea"/>
                <a:cs typeface="+mn-cs"/>
              </a:rPr>
              <a:t>Thành</a:t>
            </a:r>
            <a:r>
              <a:rPr kumimoji="0" lang="en-US" altLang="en-US" sz="2000" b="0" i="0" u="none" strike="noStrike" kern="1200" cap="none" spc="0" normalizeH="0" baseline="0" noProof="0" dirty="0" smtClean="0">
                <a:ln>
                  <a:noFill/>
                </a:ln>
                <a:solidFill>
                  <a:srgbClr val="C00000"/>
                </a:solidFill>
                <a:effectLst/>
                <a:uLnTx/>
                <a:uFillTx/>
                <a:latin typeface="+mj-lt"/>
                <a:ea typeface="+mn-ea"/>
                <a:cs typeface="+mn-cs"/>
              </a:rPr>
              <a:t>.</a:t>
            </a:r>
          </a:p>
        </p:txBody>
      </p:sp>
      <p:pic>
        <p:nvPicPr>
          <p:cNvPr id="31750" name="Picture 6"/>
          <p:cNvPicPr>
            <a:picLocks noChangeAspect="1"/>
          </p:cNvPicPr>
          <p:nvPr/>
        </p:nvPicPr>
        <p:blipFill>
          <a:blip r:embed="rId4"/>
          <a:stretch>
            <a:fillRect/>
          </a:stretch>
        </p:blipFill>
        <p:spPr>
          <a:xfrm>
            <a:off x="1524000" y="6515100"/>
            <a:ext cx="9144000" cy="342900"/>
          </a:xfrm>
          <a:prstGeom prst="rect">
            <a:avLst/>
          </a:prstGeom>
          <a:noFill/>
          <a:ln w="9525">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52265"/>
                                        </p:tgtEl>
                                        <p:attrNameLst>
                                          <p:attrName>style.visibility</p:attrName>
                                        </p:attrNameLst>
                                      </p:cBhvr>
                                      <p:to>
                                        <p:strVal val="visible"/>
                                      </p:to>
                                    </p:set>
                                    <p:animEffect transition="in" filter="fade">
                                      <p:cBhvr>
                                        <p:cTn id="7" dur="1000"/>
                                        <p:tgtEl>
                                          <p:spTgt spid="352265"/>
                                        </p:tgtEl>
                                      </p:cBhvr>
                                    </p:animEffect>
                                    <p:anim calcmode="lin" valueType="num">
                                      <p:cBhvr>
                                        <p:cTn id="8" dur="1000" fill="hold"/>
                                        <p:tgtEl>
                                          <p:spTgt spid="352265"/>
                                        </p:tgtEl>
                                        <p:attrNameLst>
                                          <p:attrName>ppt_x</p:attrName>
                                        </p:attrNameLst>
                                      </p:cBhvr>
                                      <p:tavLst>
                                        <p:tav tm="0">
                                          <p:val>
                                            <p:strVal val="#ppt_x"/>
                                          </p:val>
                                        </p:tav>
                                        <p:tav tm="100000">
                                          <p:val>
                                            <p:strVal val="#ppt_x"/>
                                          </p:val>
                                        </p:tav>
                                      </p:tavLst>
                                    </p:anim>
                                    <p:anim calcmode="lin" valueType="num">
                                      <p:cBhvr>
                                        <p:cTn id="9" dur="1000" fill="hold"/>
                                        <p:tgtEl>
                                          <p:spTgt spid="35226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52266"/>
                                        </p:tgtEl>
                                        <p:attrNameLst>
                                          <p:attrName>style.visibility</p:attrName>
                                        </p:attrNameLst>
                                      </p:cBhvr>
                                      <p:to>
                                        <p:strVal val="visible"/>
                                      </p:to>
                                    </p:set>
                                    <p:animEffect transition="in" filter="fade">
                                      <p:cBhvr>
                                        <p:cTn id="14" dur="1000"/>
                                        <p:tgtEl>
                                          <p:spTgt spid="352266"/>
                                        </p:tgtEl>
                                      </p:cBhvr>
                                    </p:animEffect>
                                    <p:anim calcmode="lin" valueType="num">
                                      <p:cBhvr>
                                        <p:cTn id="15" dur="1000" fill="hold"/>
                                        <p:tgtEl>
                                          <p:spTgt spid="352266"/>
                                        </p:tgtEl>
                                        <p:attrNameLst>
                                          <p:attrName>ppt_x</p:attrName>
                                        </p:attrNameLst>
                                      </p:cBhvr>
                                      <p:tavLst>
                                        <p:tav tm="0">
                                          <p:val>
                                            <p:strVal val="#ppt_x"/>
                                          </p:val>
                                        </p:tav>
                                        <p:tav tm="100000">
                                          <p:val>
                                            <p:strVal val="#ppt_x"/>
                                          </p:val>
                                        </p:tav>
                                      </p:tavLst>
                                    </p:anim>
                                    <p:anim calcmode="lin" valueType="num">
                                      <p:cBhvr>
                                        <p:cTn id="16" dur="1000" fill="hold"/>
                                        <p:tgtEl>
                                          <p:spTgt spid="352266"/>
                                        </p:tgtEl>
                                        <p:attrNameLst>
                                          <p:attrName>ppt_y</p:attrName>
                                        </p:attrNameLst>
                                      </p:cBhvr>
                                      <p:tavLst>
                                        <p:tav tm="0">
                                          <p:val>
                                            <p:strVal val="#ppt_y+.1"/>
                                          </p:val>
                                        </p:tav>
                                        <p:tav tm="100000">
                                          <p:val>
                                            <p:strVal val="#ppt_y"/>
                                          </p:val>
                                        </p:tav>
                                      </p:tavLst>
                                    </p:anim>
                                  </p:childTnLst>
                                </p:cTn>
                              </p:par>
                              <p:par>
                                <p:cTn id="17" presetID="42" presetClass="entr" presetSubtype="0" fill="hold" nodeType="withEffect">
                                  <p:stCondLst>
                                    <p:cond delay="0"/>
                                  </p:stCondLst>
                                  <p:childTnLst>
                                    <p:set>
                                      <p:cBhvr>
                                        <p:cTn id="18" dur="1" fill="hold">
                                          <p:stCondLst>
                                            <p:cond delay="0"/>
                                          </p:stCondLst>
                                        </p:cTn>
                                        <p:tgtEl>
                                          <p:spTgt spid="38914"/>
                                        </p:tgtEl>
                                        <p:attrNameLst>
                                          <p:attrName>style.visibility</p:attrName>
                                        </p:attrNameLst>
                                      </p:cBhvr>
                                      <p:to>
                                        <p:strVal val="visible"/>
                                      </p:to>
                                    </p:set>
                                    <p:animEffect transition="in" filter="fade">
                                      <p:cBhvr>
                                        <p:cTn id="19" dur="1000"/>
                                        <p:tgtEl>
                                          <p:spTgt spid="38914"/>
                                        </p:tgtEl>
                                      </p:cBhvr>
                                    </p:animEffect>
                                    <p:anim calcmode="lin" valueType="num">
                                      <p:cBhvr>
                                        <p:cTn id="20" dur="1000" fill="hold"/>
                                        <p:tgtEl>
                                          <p:spTgt spid="38914"/>
                                        </p:tgtEl>
                                        <p:attrNameLst>
                                          <p:attrName>ppt_x</p:attrName>
                                        </p:attrNameLst>
                                      </p:cBhvr>
                                      <p:tavLst>
                                        <p:tav tm="0">
                                          <p:val>
                                            <p:strVal val="#ppt_x"/>
                                          </p:val>
                                        </p:tav>
                                        <p:tav tm="100000">
                                          <p:val>
                                            <p:strVal val="#ppt_x"/>
                                          </p:val>
                                        </p:tav>
                                      </p:tavLst>
                                    </p:anim>
                                    <p:anim calcmode="lin" valueType="num">
                                      <p:cBhvr>
                                        <p:cTn id="21" dur="1000" fill="hold"/>
                                        <p:tgtEl>
                                          <p:spTgt spid="38914"/>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nodeType="clickEffect">
                                  <p:stCondLst>
                                    <p:cond delay="0"/>
                                  </p:stCondLst>
                                  <p:childTnLst>
                                    <p:set>
                                      <p:cBhvr>
                                        <p:cTn id="25" dur="1" fill="hold">
                                          <p:stCondLst>
                                            <p:cond delay="0"/>
                                          </p:stCondLst>
                                        </p:cTn>
                                        <p:tgtEl>
                                          <p:spTgt spid="5">
                                            <p:txEl>
                                              <p:pRg st="0" end="0"/>
                                            </p:txEl>
                                          </p:spTgt>
                                        </p:tgtEl>
                                        <p:attrNameLst>
                                          <p:attrName>style.visibility</p:attrName>
                                        </p:attrNameLst>
                                      </p:cBhvr>
                                      <p:to>
                                        <p:strVal val="visible"/>
                                      </p:to>
                                    </p:set>
                                    <p:anim calcmode="lin" valueType="num">
                                      <p:cBhvr additive="base">
                                        <p:cTn id="26"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27" dur="5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nodeType="clickEffect">
                                  <p:stCondLst>
                                    <p:cond delay="0"/>
                                  </p:stCondLst>
                                  <p:childTnLst>
                                    <p:set>
                                      <p:cBhvr>
                                        <p:cTn id="31" dur="1" fill="hold">
                                          <p:stCondLst>
                                            <p:cond delay="0"/>
                                          </p:stCondLst>
                                        </p:cTn>
                                        <p:tgtEl>
                                          <p:spTgt spid="5">
                                            <p:txEl>
                                              <p:pRg st="2" end="2"/>
                                            </p:txEl>
                                          </p:spTgt>
                                        </p:tgtEl>
                                        <p:attrNameLst>
                                          <p:attrName>style.visibility</p:attrName>
                                        </p:attrNameLst>
                                      </p:cBhvr>
                                      <p:to>
                                        <p:strVal val="visible"/>
                                      </p:to>
                                    </p:set>
                                    <p:anim calcmode="lin" valueType="num">
                                      <p:cBhvr additive="base">
                                        <p:cTn id="32" dur="500" fill="hold"/>
                                        <p:tgtEl>
                                          <p:spTgt spid="5">
                                            <p:txEl>
                                              <p:pRg st="2" end="2"/>
                                            </p:txEl>
                                          </p:spTgt>
                                        </p:tgtEl>
                                        <p:attrNameLst>
                                          <p:attrName>ppt_x</p:attrName>
                                        </p:attrNameLst>
                                      </p:cBhvr>
                                      <p:tavLst>
                                        <p:tav tm="0">
                                          <p:val>
                                            <p:strVal val="#ppt_x"/>
                                          </p:val>
                                        </p:tav>
                                        <p:tav tm="100000">
                                          <p:val>
                                            <p:strVal val="#ppt_x"/>
                                          </p:val>
                                        </p:tav>
                                      </p:tavLst>
                                    </p:anim>
                                    <p:anim calcmode="lin" valueType="num">
                                      <p:cBhvr additive="base">
                                        <p:cTn id="33" dur="500" fill="hold"/>
                                        <p:tgtEl>
                                          <p:spTgt spid="5">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2265" grpId="0" bldLvl="0" animBg="1"/>
      <p:bldP spid="352266"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Slide Number Placeholder 7"/>
          <p:cNvSpPr txBox="1">
            <a:spLocks noGrp="1"/>
          </p:cNvSpPr>
          <p:nvPr>
            <p:ph type="sldNum" sz="quarter" idx="12"/>
          </p:nvPr>
        </p:nvSpPr>
        <p:spPr/>
        <p: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algn="r" eaLnBrk="1" hangingPunct="1"/>
            <a:fld id="{9A0DB2DC-4C9A-4742-B13C-FB6460FD3503}" type="slidenum">
              <a:rPr lang="en-US" altLang="en-US" sz="1400" dirty="0"/>
              <a:t>13</a:t>
            </a:fld>
            <a:endParaRPr lang="en-US" altLang="en-US" sz="1400" dirty="0"/>
          </a:p>
        </p:txBody>
      </p:sp>
      <p:pic>
        <p:nvPicPr>
          <p:cNvPr id="305154" name="Picture 2" descr="Ben Nha Rong"/>
          <p:cNvPicPr>
            <a:picLocks noGrp="1" noChangeAspect="1"/>
          </p:cNvPicPr>
          <p:nvPr>
            <p:ph sz="half" idx="1"/>
          </p:nvPr>
        </p:nvPicPr>
        <p:blipFill>
          <a:blip r:embed="rId3">
            <a:lum bright="-29999" contrast="6000"/>
          </a:blip>
          <a:srcRect l="2245" t="11382" r="1900" b="10916"/>
          <a:stretch>
            <a:fillRect/>
          </a:stretch>
        </p:blipFill>
        <p:spPr>
          <a:xfrm>
            <a:off x="3370263" y="3906838"/>
            <a:ext cx="2917825" cy="2217737"/>
          </a:xfrm>
          <a:ln w="19050">
            <a:solidFill>
              <a:srgbClr val="3333FF">
                <a:alpha val="100000"/>
              </a:srgbClr>
            </a:solidFill>
            <a:miter/>
          </a:ln>
        </p:spPr>
      </p:pic>
      <p:pic>
        <p:nvPicPr>
          <p:cNvPr id="305155" name="Picture 3" descr="thuan-2"/>
          <p:cNvPicPr>
            <a:picLocks noGrp="1" noChangeAspect="1"/>
          </p:cNvPicPr>
          <p:nvPr>
            <p:ph sz="quarter" idx="2"/>
          </p:nvPr>
        </p:nvPicPr>
        <p:blipFill>
          <a:blip r:embed="rId4">
            <a:lum bright="-6000" contrast="48000"/>
          </a:blip>
          <a:srcRect l="1050" t="1617" b="12610"/>
          <a:stretch>
            <a:fillRect/>
          </a:stretch>
        </p:blipFill>
        <p:spPr>
          <a:xfrm>
            <a:off x="9275763" y="1557338"/>
            <a:ext cx="2811462" cy="2222500"/>
          </a:xfrm>
          <a:ln w="57150">
            <a:solidFill>
              <a:srgbClr val="3333FF">
                <a:alpha val="100000"/>
              </a:srgbClr>
            </a:solidFill>
            <a:miter/>
          </a:ln>
        </p:spPr>
      </p:pic>
      <p:pic>
        <p:nvPicPr>
          <p:cNvPr id="305156" name="Picture 4"/>
          <p:cNvPicPr>
            <a:picLocks noGrp="1" noChangeAspect="1"/>
          </p:cNvPicPr>
          <p:nvPr>
            <p:ph sz="quarter" idx="3"/>
          </p:nvPr>
        </p:nvPicPr>
        <p:blipFill>
          <a:blip r:embed="rId5">
            <a:lum bright="-6000"/>
          </a:blip>
          <a:srcRect/>
          <a:stretch>
            <a:fillRect/>
          </a:stretch>
        </p:blipFill>
        <p:spPr>
          <a:xfrm>
            <a:off x="6610350" y="2205038"/>
            <a:ext cx="2520950" cy="2160587"/>
          </a:xfrm>
          <a:ln w="19050">
            <a:solidFill>
              <a:srgbClr val="3333FF">
                <a:alpha val="100000"/>
              </a:srgbClr>
            </a:solidFill>
            <a:miter/>
          </a:ln>
        </p:spPr>
      </p:pic>
      <p:sp>
        <p:nvSpPr>
          <p:cNvPr id="32774" name="Rectangle 5"/>
          <p:cNvSpPr/>
          <p:nvPr/>
        </p:nvSpPr>
        <p:spPr>
          <a:xfrm>
            <a:off x="7680325" y="3082925"/>
            <a:ext cx="3455988" cy="1066800"/>
          </a:xfrm>
          <a:prstGeom prst="rect">
            <a:avLst/>
          </a:prstGeom>
          <a:noFill/>
          <a:ln w="9525">
            <a:noFill/>
          </a:ln>
        </p:spPr>
        <p:txBody>
          <a:bodyPr anchor="ctr" anchorCtr="0"/>
          <a:lstStyle/>
          <a:p>
            <a:pPr algn="ctr"/>
            <a:endParaRPr lang="en-US" altLang="en-US" b="1" dirty="0">
              <a:solidFill>
                <a:schemeClr val="tx2"/>
              </a:solidFill>
              <a:latin typeface="Arial" panose="020B0604020202020204" pitchFamily="34" charset="0"/>
            </a:endParaRPr>
          </a:p>
        </p:txBody>
      </p:sp>
      <p:sp>
        <p:nvSpPr>
          <p:cNvPr id="32775" name="Rectangle 6"/>
          <p:cNvSpPr/>
          <p:nvPr/>
        </p:nvSpPr>
        <p:spPr>
          <a:xfrm>
            <a:off x="5819775" y="3860800"/>
            <a:ext cx="4032250" cy="1066800"/>
          </a:xfrm>
          <a:prstGeom prst="rect">
            <a:avLst/>
          </a:prstGeom>
          <a:noFill/>
          <a:ln w="9525">
            <a:noFill/>
          </a:ln>
        </p:spPr>
        <p:txBody>
          <a:bodyPr anchor="ctr" anchorCtr="0"/>
          <a:lstStyle/>
          <a:p>
            <a:pPr algn="ctr"/>
            <a:endParaRPr lang="en-US" altLang="en-US" b="1" dirty="0">
              <a:solidFill>
                <a:srgbClr val="0033CC"/>
              </a:solidFill>
              <a:latin typeface="Arial" panose="020B0604020202020204" pitchFamily="34" charset="0"/>
            </a:endParaRPr>
          </a:p>
        </p:txBody>
      </p:sp>
      <p:pic>
        <p:nvPicPr>
          <p:cNvPr id="305159" name="Picture 7"/>
          <p:cNvPicPr>
            <a:picLocks noChangeAspect="1"/>
          </p:cNvPicPr>
          <p:nvPr/>
        </p:nvPicPr>
        <p:blipFill>
          <a:blip r:embed="rId6"/>
          <a:stretch>
            <a:fillRect/>
          </a:stretch>
        </p:blipFill>
        <p:spPr>
          <a:xfrm>
            <a:off x="9491663" y="4508500"/>
            <a:ext cx="2232025" cy="2133600"/>
          </a:xfrm>
          <a:prstGeom prst="rect">
            <a:avLst/>
          </a:prstGeom>
          <a:noFill/>
          <a:ln w="57150" cap="flat" cmpd="sng">
            <a:solidFill>
              <a:srgbClr val="3333FF"/>
            </a:solidFill>
            <a:prstDash val="solid"/>
            <a:miter/>
            <a:headEnd type="none" w="med" len="med"/>
            <a:tailEnd type="none" w="med" len="med"/>
          </a:ln>
        </p:spPr>
      </p:pic>
      <p:sp>
        <p:nvSpPr>
          <p:cNvPr id="305160" name="Rectangle 8"/>
          <p:cNvSpPr>
            <a:spLocks noChangeArrowheads="1"/>
          </p:cNvSpPr>
          <p:nvPr/>
        </p:nvSpPr>
        <p:spPr bwMode="auto">
          <a:xfrm>
            <a:off x="7115496" y="5928222"/>
            <a:ext cx="2417650" cy="769441"/>
          </a:xfrm>
          <a:prstGeom prst="rect">
            <a:avLst/>
          </a:prstGeom>
          <a:noFill/>
          <a:ln>
            <a:noFill/>
          </a:ln>
        </p:spPr>
        <p:txBody>
          <a:bodyPr spcFirstLastPara="1" wrap="none" numCol="1">
            <a:prstTxWarp prst="textArchUp">
              <a:avLst/>
            </a:prstTxWarp>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sz="2200" b="1" i="0" u="none" strike="noStrike" kern="1200" cap="none" spc="50" normalizeH="0" baseline="0" noProof="0" dirty="0" err="1">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uLnTx/>
                <a:uFillTx/>
                <a:latin typeface="Arial" panose="020B0604020202020204" pitchFamily="34" charset="0"/>
                <a:ea typeface="+mn-ea"/>
                <a:cs typeface="+mn-cs"/>
              </a:rPr>
              <a:t>Nước</a:t>
            </a:r>
            <a:r>
              <a:rPr kumimoji="0" lang="en-US" sz="2200" b="1" i="0" u="none" strike="noStrike" kern="1200" cap="none" spc="50" normalizeH="0" baseline="0" noProof="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uLnTx/>
                <a:uFillTx/>
                <a:latin typeface="Arial" panose="020B0604020202020204" pitchFamily="34" charset="0"/>
                <a:ea typeface="+mn-ea"/>
                <a:cs typeface="+mn-cs"/>
              </a:rPr>
              <a:t> </a:t>
            </a:r>
            <a:r>
              <a:rPr kumimoji="0" lang="en-US" sz="2200" b="1" i="0" u="none" strike="noStrike" kern="1200" cap="none" spc="50" normalizeH="0" baseline="0" noProof="0" dirty="0" err="1">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uLnTx/>
                <a:uFillTx/>
                <a:latin typeface="Arial" panose="020B0604020202020204" pitchFamily="34" charset="0"/>
                <a:ea typeface="+mn-ea"/>
                <a:cs typeface="+mn-cs"/>
              </a:rPr>
              <a:t>Pháp</a:t>
            </a:r>
            <a:r>
              <a:rPr kumimoji="0" lang="en-US" sz="2200" b="1" i="0" u="none" strike="noStrike" kern="1200" cap="none" spc="50" normalizeH="0" baseline="0" noProof="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uLnTx/>
                <a:uFillTx/>
                <a:latin typeface="Arial" panose="020B0604020202020204" pitchFamily="34" charset="0"/>
                <a:ea typeface="+mn-ea"/>
                <a:cs typeface="+mn-cs"/>
              </a:rPr>
              <a:t> </a:t>
            </a:r>
            <a:r>
              <a:rPr kumimoji="0" lang="en-US" sz="2200" b="1" i="0" u="none" strike="noStrike" kern="1200" cap="none" spc="50" normalizeH="0" baseline="0" noProof="0" dirty="0" err="1">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uLnTx/>
                <a:uFillTx/>
                <a:latin typeface="Arial" panose="020B0604020202020204" pitchFamily="34" charset="0"/>
                <a:ea typeface="+mn-ea"/>
                <a:cs typeface="+mn-cs"/>
              </a:rPr>
              <a:t>nơi</a:t>
            </a:r>
            <a:r>
              <a:rPr kumimoji="0" lang="en-US" sz="2200" b="1" i="0" u="none" strike="noStrike" kern="1200" cap="none" spc="50" normalizeH="0" baseline="0" noProof="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uLnTx/>
                <a:uFillTx/>
                <a:latin typeface="Arial" panose="020B0604020202020204" pitchFamily="34" charset="0"/>
                <a:ea typeface="+mn-ea"/>
                <a:cs typeface="+mn-cs"/>
              </a:rPr>
              <a:t> </a:t>
            </a:r>
          </a:p>
          <a:p>
            <a:pPr marL="0" marR="0" lvl="0" indent="0" algn="l" defTabSz="914400" rtl="0" eaLnBrk="1" fontAlgn="base" latinLnBrk="0" hangingPunct="1">
              <a:lnSpc>
                <a:spcPct val="100000"/>
              </a:lnSpc>
              <a:spcBef>
                <a:spcPct val="0"/>
              </a:spcBef>
              <a:spcAft>
                <a:spcPct val="0"/>
              </a:spcAft>
              <a:buClrTx/>
              <a:buSzTx/>
              <a:buFontTx/>
              <a:buNone/>
              <a:defRPr/>
            </a:pPr>
            <a:r>
              <a:rPr kumimoji="0" lang="en-US" sz="2200" b="1" i="0" u="none" strike="noStrike" kern="1200" cap="none" spc="50" normalizeH="0" baseline="0" noProof="0" dirty="0" err="1">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uLnTx/>
                <a:uFillTx/>
                <a:latin typeface="Arial" panose="020B0604020202020204" pitchFamily="34" charset="0"/>
                <a:ea typeface="+mn-ea"/>
                <a:cs typeface="+mn-cs"/>
              </a:rPr>
              <a:t>HCM</a:t>
            </a:r>
            <a:r>
              <a:rPr kumimoji="0" lang="en-US" sz="2200" b="1" i="0" u="none" strike="noStrike" kern="1200" cap="none" spc="50" normalizeH="0" baseline="0" noProof="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uLnTx/>
                <a:uFillTx/>
                <a:latin typeface="Arial" panose="020B0604020202020204" pitchFamily="34" charset="0"/>
                <a:ea typeface="+mn-ea"/>
                <a:cs typeface="+mn-cs"/>
              </a:rPr>
              <a:t> </a:t>
            </a:r>
            <a:r>
              <a:rPr kumimoji="0" lang="en-US" sz="2200" b="1" i="0" u="none" strike="noStrike" kern="1200" cap="none" spc="50" normalizeH="0" baseline="0" noProof="0" dirty="0" err="1">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uLnTx/>
                <a:uFillTx/>
                <a:latin typeface="Arial" panose="020B0604020202020204" pitchFamily="34" charset="0"/>
                <a:ea typeface="+mn-ea"/>
                <a:cs typeface="+mn-cs"/>
              </a:rPr>
              <a:t>hướng</a:t>
            </a:r>
            <a:r>
              <a:rPr kumimoji="0" lang="en-US" sz="2200" b="1" i="0" u="none" strike="noStrike" kern="1200" cap="none" spc="50" normalizeH="0" baseline="0" noProof="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uLnTx/>
                <a:uFillTx/>
                <a:latin typeface="Arial" panose="020B0604020202020204" pitchFamily="34" charset="0"/>
                <a:ea typeface="+mn-ea"/>
                <a:cs typeface="+mn-cs"/>
              </a:rPr>
              <a:t> </a:t>
            </a:r>
            <a:r>
              <a:rPr kumimoji="0" lang="en-US" sz="2200" b="1" i="0" u="none" strike="noStrike" kern="1200" cap="none" spc="50" normalizeH="0" baseline="0" noProof="0" dirty="0" err="1">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uLnTx/>
                <a:uFillTx/>
                <a:latin typeface="Arial" panose="020B0604020202020204" pitchFamily="34" charset="0"/>
                <a:ea typeface="+mn-ea"/>
                <a:cs typeface="+mn-cs"/>
              </a:rPr>
              <a:t>tới</a:t>
            </a:r>
            <a:endParaRPr kumimoji="0" lang="en-US" sz="2200" b="1" i="0" u="none" strike="noStrike" kern="1200" cap="none" spc="50" normalizeH="0" baseline="0" noProof="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uLnTx/>
              <a:uFillTx/>
              <a:latin typeface="Arial" panose="020B0604020202020204" pitchFamily="34" charset="0"/>
              <a:ea typeface="+mn-ea"/>
              <a:cs typeface="+mn-cs"/>
            </a:endParaRPr>
          </a:p>
        </p:txBody>
      </p:sp>
      <p:sp>
        <p:nvSpPr>
          <p:cNvPr id="305161" name="Rectangle 9"/>
          <p:cNvSpPr>
            <a:spLocks noChangeArrowheads="1"/>
          </p:cNvSpPr>
          <p:nvPr/>
        </p:nvSpPr>
        <p:spPr bwMode="auto">
          <a:xfrm>
            <a:off x="3456675" y="6432549"/>
            <a:ext cx="2885726" cy="430887"/>
          </a:xfrm>
          <a:prstGeom prst="rect">
            <a:avLst/>
          </a:prstGeom>
          <a:noFill/>
          <a:ln>
            <a:noFill/>
          </a:ln>
        </p:spPr>
        <p:txBody>
          <a:bodyPr spcFirstLastPara="1" wrap="none" numCol="1">
            <a:prstTxWarp prst="textArchUp">
              <a:avLst/>
            </a:prstTxWarp>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sz="2200" b="1" i="0" u="none" strike="noStrike" kern="1200" cap="none" spc="50" normalizeH="0" baseline="0" noProof="0" dirty="0" err="1">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uLnTx/>
                <a:uFillTx/>
                <a:latin typeface="Arial" panose="020B0604020202020204" pitchFamily="34" charset="0"/>
                <a:ea typeface="+mn-ea"/>
                <a:cs typeface="+mn-cs"/>
              </a:rPr>
              <a:t>Bến</a:t>
            </a:r>
            <a:r>
              <a:rPr kumimoji="0" lang="en-US" sz="2200" b="1" i="0" u="none" strike="noStrike" kern="1200" cap="none" spc="50" normalizeH="0" baseline="0" noProof="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uLnTx/>
                <a:uFillTx/>
                <a:latin typeface="Arial" panose="020B0604020202020204" pitchFamily="34" charset="0"/>
                <a:ea typeface="+mn-ea"/>
                <a:cs typeface="+mn-cs"/>
              </a:rPr>
              <a:t> </a:t>
            </a:r>
            <a:r>
              <a:rPr kumimoji="0" lang="en-US" sz="2200" b="1" i="0" u="none" strike="noStrike" kern="1200" cap="none" spc="50" normalizeH="0" baseline="0" noProof="0" dirty="0" err="1">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uLnTx/>
                <a:uFillTx/>
                <a:latin typeface="Arial" panose="020B0604020202020204" pitchFamily="34" charset="0"/>
                <a:ea typeface="+mn-ea"/>
                <a:cs typeface="+mn-cs"/>
              </a:rPr>
              <a:t>cảng</a:t>
            </a:r>
            <a:r>
              <a:rPr kumimoji="0" lang="en-US" sz="2200" b="1" i="0" u="none" strike="noStrike" kern="1200" cap="none" spc="50" normalizeH="0" baseline="0" noProof="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uLnTx/>
                <a:uFillTx/>
                <a:latin typeface="Arial" panose="020B0604020202020204" pitchFamily="34" charset="0"/>
                <a:ea typeface="+mn-ea"/>
                <a:cs typeface="+mn-cs"/>
              </a:rPr>
              <a:t> </a:t>
            </a:r>
            <a:r>
              <a:rPr kumimoji="0" lang="en-US" sz="2200" b="1" i="0" u="none" strike="noStrike" kern="1200" cap="none" spc="50" normalizeH="0" baseline="0" noProof="0" dirty="0" err="1">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uLnTx/>
                <a:uFillTx/>
                <a:latin typeface="Arial" panose="020B0604020202020204" pitchFamily="34" charset="0"/>
                <a:ea typeface="+mn-ea"/>
                <a:cs typeface="+mn-cs"/>
              </a:rPr>
              <a:t>Nhà</a:t>
            </a:r>
            <a:r>
              <a:rPr kumimoji="0" lang="en-US" sz="2200" b="1" i="0" u="none" strike="noStrike" kern="1200" cap="none" spc="50" normalizeH="0" baseline="0" noProof="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uLnTx/>
                <a:uFillTx/>
                <a:latin typeface="Arial" panose="020B0604020202020204" pitchFamily="34" charset="0"/>
                <a:ea typeface="+mn-ea"/>
                <a:cs typeface="+mn-cs"/>
              </a:rPr>
              <a:t> </a:t>
            </a:r>
            <a:r>
              <a:rPr kumimoji="0" lang="en-US" sz="2200" b="1" i="0" u="none" strike="noStrike" kern="1200" cap="none" spc="50" normalizeH="0" baseline="0" noProof="0" dirty="0" err="1">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uLnTx/>
                <a:uFillTx/>
                <a:latin typeface="Arial" panose="020B0604020202020204" pitchFamily="34" charset="0"/>
                <a:ea typeface="+mn-ea"/>
                <a:cs typeface="+mn-cs"/>
              </a:rPr>
              <a:t>rồng</a:t>
            </a:r>
            <a:endParaRPr kumimoji="0" lang="en-US" sz="2200" b="1" i="0" u="none" strike="noStrike" kern="1200" cap="none" spc="50" normalizeH="0" baseline="0" noProof="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uLnTx/>
              <a:uFillTx/>
              <a:latin typeface="Arial" panose="020B0604020202020204" pitchFamily="34" charset="0"/>
              <a:ea typeface="+mn-ea"/>
              <a:cs typeface="+mn-cs"/>
            </a:endParaRPr>
          </a:p>
        </p:txBody>
      </p:sp>
      <p:sp>
        <p:nvSpPr>
          <p:cNvPr id="305162" name="Rectangle 10"/>
          <p:cNvSpPr>
            <a:spLocks noChangeArrowheads="1"/>
          </p:cNvSpPr>
          <p:nvPr/>
        </p:nvSpPr>
        <p:spPr bwMode="auto">
          <a:xfrm>
            <a:off x="6342401" y="5133429"/>
            <a:ext cx="3190745" cy="769441"/>
          </a:xfrm>
          <a:prstGeom prst="rect">
            <a:avLst/>
          </a:prstGeom>
          <a:noFill/>
          <a:ln>
            <a:noFill/>
          </a:ln>
        </p:spPr>
        <p:txBody>
          <a:bodyPr spcFirstLastPara="1" wrap="none" numCol="1">
            <a:prstTxWarp prst="textArchUp">
              <a:avLst/>
            </a:prstTxWarp>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en-US" sz="2200" b="1" i="0" u="none" strike="noStrike" kern="1200" cap="none" spc="50" normalizeH="0" baseline="0" noProof="0" dirty="0" err="1">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uLnTx/>
                <a:uFillTx/>
                <a:latin typeface="Arial" panose="020B0604020202020204" pitchFamily="34" charset="0"/>
                <a:ea typeface="+mn-ea"/>
                <a:cs typeface="+mn-cs"/>
              </a:rPr>
              <a:t>Nguyễn</a:t>
            </a:r>
            <a:r>
              <a:rPr kumimoji="0" lang="en-US" sz="2200" b="1" i="0" u="none" strike="noStrike" kern="1200" cap="none" spc="50" normalizeH="0" baseline="0" noProof="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uLnTx/>
                <a:uFillTx/>
                <a:latin typeface="Arial" panose="020B0604020202020204" pitchFamily="34" charset="0"/>
                <a:ea typeface="+mn-ea"/>
                <a:cs typeface="+mn-cs"/>
              </a:rPr>
              <a:t> </a:t>
            </a:r>
            <a:r>
              <a:rPr kumimoji="0" lang="en-US" sz="2200" b="1" i="0" u="none" strike="noStrike" kern="1200" cap="none" spc="50" normalizeH="0" baseline="0" noProof="0" dirty="0" err="1">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uLnTx/>
                <a:uFillTx/>
                <a:latin typeface="Arial" panose="020B0604020202020204" pitchFamily="34" charset="0"/>
                <a:ea typeface="+mn-ea"/>
                <a:cs typeface="+mn-cs"/>
              </a:rPr>
              <a:t>Văn</a:t>
            </a:r>
            <a:r>
              <a:rPr kumimoji="0" lang="en-US" sz="2200" b="1" i="0" u="none" strike="noStrike" kern="1200" cap="none" spc="50" normalizeH="0" baseline="0" noProof="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uLnTx/>
                <a:uFillTx/>
                <a:latin typeface="Arial" panose="020B0604020202020204" pitchFamily="34" charset="0"/>
                <a:ea typeface="+mn-ea"/>
                <a:cs typeface="+mn-cs"/>
              </a:rPr>
              <a:t> Ba </a:t>
            </a:r>
            <a:br>
              <a:rPr kumimoji="0" lang="en-US" sz="2200" b="1" i="0" u="none" strike="noStrike" kern="1200" cap="none" spc="50" normalizeH="0" baseline="0" noProof="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uLnTx/>
                <a:uFillTx/>
                <a:latin typeface="Arial" panose="020B0604020202020204" pitchFamily="34" charset="0"/>
                <a:ea typeface="+mn-ea"/>
                <a:cs typeface="+mn-cs"/>
              </a:rPr>
            </a:br>
            <a:r>
              <a:rPr kumimoji="0" lang="en-US" sz="2200" b="1" i="0" u="none" strike="noStrike" kern="1200" cap="none" spc="50" normalizeH="0" baseline="0" noProof="0" dirty="0" err="1">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uLnTx/>
                <a:uFillTx/>
                <a:latin typeface="Arial" panose="020B0604020202020204" pitchFamily="34" charset="0"/>
                <a:ea typeface="+mn-ea"/>
                <a:cs typeface="+mn-cs"/>
              </a:rPr>
              <a:t>rời</a:t>
            </a:r>
            <a:r>
              <a:rPr kumimoji="0" lang="en-US" sz="2200" b="1" i="0" u="none" strike="noStrike" kern="1200" cap="none" spc="50" normalizeH="0" baseline="0" noProof="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uLnTx/>
                <a:uFillTx/>
                <a:latin typeface="Arial" panose="020B0604020202020204" pitchFamily="34" charset="0"/>
                <a:ea typeface="+mn-ea"/>
                <a:cs typeface="+mn-cs"/>
              </a:rPr>
              <a:t> </a:t>
            </a:r>
            <a:r>
              <a:rPr kumimoji="0" lang="en-US" sz="2200" b="1" i="0" u="none" strike="noStrike" kern="1200" cap="none" spc="50" normalizeH="0" baseline="0" noProof="0" dirty="0" err="1">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uLnTx/>
                <a:uFillTx/>
                <a:latin typeface="Arial" panose="020B0604020202020204" pitchFamily="34" charset="0"/>
                <a:ea typeface="+mn-ea"/>
                <a:cs typeface="+mn-cs"/>
              </a:rPr>
              <a:t>bến</a:t>
            </a:r>
            <a:r>
              <a:rPr kumimoji="0" lang="en-US" sz="2200" b="1" i="0" u="none" strike="noStrike" kern="1200" cap="none" spc="50" normalizeH="0" baseline="0" noProof="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uLnTx/>
                <a:uFillTx/>
                <a:latin typeface="Arial" panose="020B0604020202020204" pitchFamily="34" charset="0"/>
                <a:ea typeface="+mn-ea"/>
                <a:cs typeface="+mn-cs"/>
              </a:rPr>
              <a:t> </a:t>
            </a:r>
            <a:r>
              <a:rPr kumimoji="0" lang="en-US" sz="2200" b="1" i="0" u="none" strike="noStrike" kern="1200" cap="none" spc="50" normalizeH="0" baseline="0" noProof="0" dirty="0" err="1">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uLnTx/>
                <a:uFillTx/>
                <a:latin typeface="Arial" panose="020B0604020202020204" pitchFamily="34" charset="0"/>
                <a:ea typeface="+mn-ea"/>
                <a:cs typeface="+mn-cs"/>
              </a:rPr>
              <a:t>cảng</a:t>
            </a:r>
            <a:r>
              <a:rPr kumimoji="0" lang="en-US" sz="2200" b="1" i="0" u="none" strike="noStrike" kern="1200" cap="none" spc="50" normalizeH="0" baseline="0" noProof="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uLnTx/>
                <a:uFillTx/>
                <a:latin typeface="Arial" panose="020B0604020202020204" pitchFamily="34" charset="0"/>
                <a:ea typeface="+mn-ea"/>
                <a:cs typeface="+mn-cs"/>
              </a:rPr>
              <a:t> 5/6/1911</a:t>
            </a:r>
          </a:p>
        </p:txBody>
      </p:sp>
      <p:sp>
        <p:nvSpPr>
          <p:cNvPr id="305163" name="Rectangle 11"/>
          <p:cNvSpPr>
            <a:spLocks noChangeArrowheads="1"/>
          </p:cNvSpPr>
          <p:nvPr/>
        </p:nvSpPr>
        <p:spPr bwMode="auto">
          <a:xfrm>
            <a:off x="9286255" y="4009568"/>
            <a:ext cx="3065263" cy="430887"/>
          </a:xfrm>
          <a:prstGeom prst="rect">
            <a:avLst/>
          </a:prstGeom>
          <a:noFill/>
          <a:ln>
            <a:noFill/>
          </a:ln>
        </p:spPr>
        <p:txBody>
          <a:bodyPr spcFirstLastPara="1" wrap="none" numCol="1">
            <a:prstTxWarp prst="textArchUp">
              <a:avLst/>
            </a:prstTxWarp>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sz="2200" b="1" i="0" u="none" strike="noStrike" kern="1200" cap="none" spc="50" normalizeH="0" baseline="0" noProof="0" dirty="0" err="1">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uLnTx/>
                <a:uFillTx/>
                <a:latin typeface="Arial" panose="020B0604020202020204" pitchFamily="34" charset="0"/>
                <a:ea typeface="+mn-ea"/>
                <a:cs typeface="+mn-cs"/>
              </a:rPr>
              <a:t>Tàu</a:t>
            </a:r>
            <a:r>
              <a:rPr kumimoji="0" lang="en-US" sz="2200" b="1" i="0" u="none" strike="noStrike" kern="1200" cap="none" spc="50" normalizeH="0" baseline="0" noProof="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uLnTx/>
                <a:uFillTx/>
                <a:latin typeface="Arial" panose="020B0604020202020204" pitchFamily="34" charset="0"/>
                <a:ea typeface="+mn-ea"/>
                <a:cs typeface="+mn-cs"/>
              </a:rPr>
              <a:t> </a:t>
            </a:r>
            <a:r>
              <a:rPr kumimoji="0" lang="en-US" sz="2200" b="1" i="0" u="none" strike="noStrike" kern="1200" cap="none" spc="50" normalizeH="0" baseline="0" noProof="0" dirty="0" err="1">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uLnTx/>
                <a:uFillTx/>
                <a:latin typeface="Arial" panose="020B0604020202020204" pitchFamily="34" charset="0"/>
                <a:ea typeface="+mn-ea"/>
                <a:cs typeface="+mn-cs"/>
              </a:rPr>
              <a:t>Latútsơ</a:t>
            </a:r>
            <a:r>
              <a:rPr kumimoji="0" lang="en-US" sz="2200" b="1" i="0" u="none" strike="noStrike" kern="1200" cap="none" spc="50" normalizeH="0" baseline="0" noProof="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uLnTx/>
                <a:uFillTx/>
                <a:latin typeface="Arial" panose="020B0604020202020204" pitchFamily="34" charset="0"/>
                <a:ea typeface="+mn-ea"/>
                <a:cs typeface="+mn-cs"/>
              </a:rPr>
              <a:t> </a:t>
            </a:r>
            <a:r>
              <a:rPr kumimoji="0" lang="en-US" sz="2200" b="1" i="0" u="none" strike="noStrike" kern="1200" cap="none" spc="50" normalizeH="0" baseline="0" noProof="0" dirty="0" err="1">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uLnTx/>
                <a:uFillTx/>
                <a:latin typeface="Arial" panose="020B0604020202020204" pitchFamily="34" charset="0"/>
                <a:ea typeface="+mn-ea"/>
                <a:cs typeface="+mn-cs"/>
              </a:rPr>
              <a:t>Tơrêvin</a:t>
            </a:r>
            <a:endParaRPr kumimoji="0" lang="en-US" sz="2200" b="1" i="0" u="none" strike="noStrike" kern="1200" cap="none" spc="50" normalizeH="0" baseline="0" noProof="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uLnTx/>
              <a:uFillTx/>
              <a:latin typeface="Arial" panose="020B0604020202020204" pitchFamily="34" charset="0"/>
              <a:ea typeface="+mn-ea"/>
              <a:cs typeface="+mn-cs"/>
            </a:endParaRPr>
          </a:p>
        </p:txBody>
      </p:sp>
      <p:sp>
        <p:nvSpPr>
          <p:cNvPr id="305165" name="Text Box 13"/>
          <p:cNvSpPr txBox="1">
            <a:spLocks noChangeArrowheads="1"/>
          </p:cNvSpPr>
          <p:nvPr/>
        </p:nvSpPr>
        <p:spPr bwMode="auto">
          <a:xfrm>
            <a:off x="1332068" y="1009632"/>
            <a:ext cx="8964488" cy="460375"/>
          </a:xfrm>
          <a:prstGeom prst="rect">
            <a:avLst/>
          </a:prstGeom>
          <a:noFill/>
          <a:ln>
            <a:noFill/>
          </a:ln>
        </p:spPr>
        <p:txBody>
          <a:bodyPr>
            <a:spAutoFit/>
            <a:scene3d>
              <a:camera prst="orthographicFront"/>
              <a:lightRig rig="flat" dir="tl">
                <a:rot lat="0" lon="0" rev="6600000"/>
              </a:lightRig>
            </a:scene3d>
            <a:sp3d extrusionH="25400" contourW="8890">
              <a:bevelT w="38100" h="31750"/>
              <a:contourClr>
                <a:schemeClr val="accent2">
                  <a:shade val="75000"/>
                </a:schemeClr>
              </a:contourClr>
            </a:sp3d>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en-US" sz="2400" b="0" i="0" u="none" strike="noStrike" kern="1200" cap="none" spc="0" normalizeH="0" baseline="0" noProof="0" dirty="0" smtClean="0">
                <a:ln w="11430"/>
                <a:solidFill>
                  <a:srgbClr val="C00000"/>
                </a:solidFill>
                <a:effectLst/>
                <a:uLnTx/>
                <a:uFillTx/>
                <a:latin typeface="Times New Roman" panose="02020603050405020304" pitchFamily="18" charset="0"/>
                <a:ea typeface="+mn-ea"/>
                <a:cs typeface="Times New Roman" panose="02020603050405020304" pitchFamily="18" charset="0"/>
              </a:rPr>
              <a:t>-  </a:t>
            </a:r>
            <a:r>
              <a:rPr kumimoji="0" lang="en-US" sz="2400" b="0" i="0" u="none" strike="noStrike" kern="1200" cap="none" spc="0" normalizeH="0" baseline="0" noProof="0" dirty="0" err="1" smtClean="0">
                <a:ln w="11430"/>
                <a:solidFill>
                  <a:srgbClr val="C00000"/>
                </a:solidFill>
                <a:effectLst/>
                <a:uLnTx/>
                <a:uFillTx/>
                <a:latin typeface="Times New Roman" panose="02020603050405020304" pitchFamily="18" charset="0"/>
                <a:ea typeface="+mn-ea"/>
                <a:cs typeface="Times New Roman" panose="02020603050405020304" pitchFamily="18" charset="0"/>
              </a:rPr>
              <a:t>Nguyễn</a:t>
            </a:r>
            <a:r>
              <a:rPr kumimoji="0" lang="en-US" sz="2400" b="0" i="0" u="none" strike="noStrike" kern="1200" cap="none" spc="0" normalizeH="0" baseline="0" noProof="0" dirty="0" smtClean="0">
                <a:ln w="11430"/>
                <a:solidFill>
                  <a:srgbClr val="C00000"/>
                </a:solidFill>
                <a:effectLst/>
                <a:uLnTx/>
                <a:uFillTx/>
                <a:latin typeface="Times New Roman" panose="02020603050405020304" pitchFamily="18" charset="0"/>
                <a:ea typeface="+mn-ea"/>
                <a:cs typeface="Times New Roman" panose="02020603050405020304" pitchFamily="18" charset="0"/>
              </a:rPr>
              <a:t> </a:t>
            </a:r>
            <a:r>
              <a:rPr kumimoji="0" lang="en-US" sz="2400" b="0" i="0" u="none" strike="noStrike" kern="1200" cap="none" spc="0" normalizeH="0" baseline="0" noProof="0" dirty="0" err="1" smtClean="0">
                <a:ln w="11430"/>
                <a:solidFill>
                  <a:srgbClr val="C00000"/>
                </a:solidFill>
                <a:effectLst/>
                <a:uLnTx/>
                <a:uFillTx/>
                <a:latin typeface="Times New Roman" panose="02020603050405020304" pitchFamily="18" charset="0"/>
                <a:ea typeface="+mn-ea"/>
                <a:cs typeface="Times New Roman" panose="02020603050405020304" pitchFamily="18" charset="0"/>
              </a:rPr>
              <a:t>Tất</a:t>
            </a:r>
            <a:r>
              <a:rPr kumimoji="0" lang="en-US" sz="2400" b="0" i="0" u="none" strike="noStrike" kern="1200" cap="none" spc="0" normalizeH="0" baseline="0" noProof="0" dirty="0" smtClean="0">
                <a:ln w="11430"/>
                <a:solidFill>
                  <a:srgbClr val="C00000"/>
                </a:solidFill>
                <a:effectLst/>
                <a:uLnTx/>
                <a:uFillTx/>
                <a:latin typeface="Times New Roman" panose="02020603050405020304" pitchFamily="18" charset="0"/>
                <a:ea typeface="+mn-ea"/>
                <a:cs typeface="Times New Roman" panose="02020603050405020304" pitchFamily="18" charset="0"/>
              </a:rPr>
              <a:t> </a:t>
            </a:r>
            <a:r>
              <a:rPr kumimoji="0" lang="en-US" sz="2400" b="0" i="0" u="none" strike="noStrike" kern="1200" cap="none" spc="0" normalizeH="0" baseline="0" noProof="0" dirty="0" err="1" smtClean="0">
                <a:ln w="11430"/>
                <a:solidFill>
                  <a:srgbClr val="C00000"/>
                </a:solidFill>
                <a:effectLst/>
                <a:uLnTx/>
                <a:uFillTx/>
                <a:latin typeface="Times New Roman" panose="02020603050405020304" pitchFamily="18" charset="0"/>
                <a:ea typeface="+mn-ea"/>
                <a:cs typeface="Times New Roman" panose="02020603050405020304" pitchFamily="18" charset="0"/>
              </a:rPr>
              <a:t>Thành</a:t>
            </a:r>
            <a:r>
              <a:rPr kumimoji="0" lang="en-US" sz="2400" b="0" i="0" u="none" strike="noStrike" kern="1200" cap="none" spc="0" normalizeH="0" baseline="0" noProof="0" dirty="0" smtClean="0">
                <a:ln w="11430"/>
                <a:solidFill>
                  <a:srgbClr val="C00000"/>
                </a:solidFill>
                <a:effectLst/>
                <a:uLnTx/>
                <a:uFillTx/>
                <a:latin typeface="Times New Roman" panose="02020603050405020304" pitchFamily="18" charset="0"/>
                <a:ea typeface="+mn-ea"/>
                <a:cs typeface="Times New Roman" panose="02020603050405020304" pitchFamily="18" charset="0"/>
              </a:rPr>
              <a:t> </a:t>
            </a:r>
            <a:r>
              <a:rPr kumimoji="0" lang="en-US" sz="2400" b="0" i="0" u="none" strike="noStrike" kern="1200" cap="none" spc="0" normalizeH="0" baseline="0" noProof="0" dirty="0" err="1" smtClean="0">
                <a:ln w="11430"/>
                <a:solidFill>
                  <a:srgbClr val="C00000"/>
                </a:solidFill>
                <a:effectLst/>
                <a:uLnTx/>
                <a:uFillTx/>
                <a:latin typeface="Times New Roman" panose="02020603050405020304" pitchFamily="18" charset="0"/>
                <a:ea typeface="+mn-ea"/>
                <a:cs typeface="Times New Roman" panose="02020603050405020304" pitchFamily="18" charset="0"/>
              </a:rPr>
              <a:t>tìm</a:t>
            </a:r>
            <a:r>
              <a:rPr kumimoji="0" lang="en-US" sz="2400" b="0" i="0" u="none" strike="noStrike" kern="1200" cap="none" spc="0" normalizeH="0" baseline="0" noProof="0" dirty="0" smtClean="0">
                <a:ln w="11430"/>
                <a:solidFill>
                  <a:srgbClr val="C00000"/>
                </a:solidFill>
                <a:effectLst/>
                <a:uLnTx/>
                <a:uFillTx/>
                <a:latin typeface="Times New Roman" panose="02020603050405020304" pitchFamily="18" charset="0"/>
                <a:ea typeface="+mn-ea"/>
                <a:cs typeface="Times New Roman" panose="02020603050405020304" pitchFamily="18" charset="0"/>
              </a:rPr>
              <a:t> </a:t>
            </a:r>
            <a:r>
              <a:rPr kumimoji="0" lang="en-US" sz="2400" b="0" i="0" u="none" strike="noStrike" kern="1200" cap="none" spc="0" normalizeH="0" baseline="0" noProof="0" dirty="0" err="1" smtClean="0">
                <a:ln w="11430"/>
                <a:solidFill>
                  <a:srgbClr val="C00000"/>
                </a:solidFill>
                <a:effectLst/>
                <a:uLnTx/>
                <a:uFillTx/>
                <a:latin typeface="Times New Roman" panose="02020603050405020304" pitchFamily="18" charset="0"/>
                <a:ea typeface="+mn-ea"/>
                <a:cs typeface="Times New Roman" panose="02020603050405020304" pitchFamily="18" charset="0"/>
              </a:rPr>
              <a:t>đường</a:t>
            </a:r>
            <a:r>
              <a:rPr kumimoji="0" lang="en-US" sz="2400" b="0" i="0" u="none" strike="noStrike" kern="1200" cap="none" spc="0" normalizeH="0" baseline="0" noProof="0" dirty="0" smtClean="0">
                <a:ln w="11430"/>
                <a:solidFill>
                  <a:srgbClr val="C00000"/>
                </a:solidFill>
                <a:effectLst/>
                <a:uLnTx/>
                <a:uFillTx/>
                <a:latin typeface="Times New Roman" panose="02020603050405020304" pitchFamily="18" charset="0"/>
                <a:ea typeface="+mn-ea"/>
                <a:cs typeface="Times New Roman" panose="02020603050405020304" pitchFamily="18" charset="0"/>
              </a:rPr>
              <a:t> </a:t>
            </a:r>
            <a:r>
              <a:rPr kumimoji="0" lang="en-US" sz="2400" b="0" i="0" u="none" strike="noStrike" kern="1200" cap="none" spc="0" normalizeH="0" baseline="0" noProof="0" dirty="0" err="1" smtClean="0">
                <a:ln w="11430"/>
                <a:solidFill>
                  <a:srgbClr val="C00000"/>
                </a:solidFill>
                <a:effectLst/>
                <a:uLnTx/>
                <a:uFillTx/>
                <a:latin typeface="Times New Roman" panose="02020603050405020304" pitchFamily="18" charset="0"/>
                <a:ea typeface="+mn-ea"/>
                <a:cs typeface="Times New Roman" panose="02020603050405020304" pitchFamily="18" charset="0"/>
              </a:rPr>
              <a:t>cứu</a:t>
            </a:r>
            <a:r>
              <a:rPr kumimoji="0" lang="en-US" sz="2400" b="0" i="0" u="none" strike="noStrike" kern="1200" cap="none" spc="0" normalizeH="0" baseline="0" noProof="0" dirty="0" smtClean="0">
                <a:ln w="11430"/>
                <a:solidFill>
                  <a:srgbClr val="C00000"/>
                </a:solidFill>
                <a:effectLst/>
                <a:uLnTx/>
                <a:uFillTx/>
                <a:latin typeface="Times New Roman" panose="02020603050405020304" pitchFamily="18" charset="0"/>
                <a:ea typeface="+mn-ea"/>
                <a:cs typeface="Times New Roman" panose="02020603050405020304" pitchFamily="18" charset="0"/>
              </a:rPr>
              <a:t> </a:t>
            </a:r>
            <a:r>
              <a:rPr kumimoji="0" lang="en-US" sz="2400" b="0" i="0" u="none" strike="noStrike" kern="1200" cap="none" spc="0" normalizeH="0" baseline="0" noProof="0" dirty="0" err="1" smtClean="0">
                <a:ln w="11430"/>
                <a:solidFill>
                  <a:srgbClr val="C00000"/>
                </a:solidFill>
                <a:effectLst/>
                <a:uLnTx/>
                <a:uFillTx/>
                <a:latin typeface="Times New Roman" panose="02020603050405020304" pitchFamily="18" charset="0"/>
                <a:ea typeface="+mn-ea"/>
                <a:cs typeface="Times New Roman" panose="02020603050405020304" pitchFamily="18" charset="0"/>
              </a:rPr>
              <a:t>nước</a:t>
            </a:r>
            <a:r>
              <a:rPr kumimoji="0" lang="en-US" sz="2400" b="0" i="0" u="none" strike="noStrike" kern="1200" cap="none" spc="0" normalizeH="0" baseline="0" noProof="0" dirty="0" smtClean="0">
                <a:ln w="11430"/>
                <a:solidFill>
                  <a:srgbClr val="C00000"/>
                </a:solidFill>
                <a:effectLst/>
                <a:uLnTx/>
                <a:uFillTx/>
                <a:latin typeface="Times New Roman" panose="02020603050405020304" pitchFamily="18" charset="0"/>
                <a:ea typeface="+mn-ea"/>
                <a:cs typeface="Times New Roman" panose="02020603050405020304" pitchFamily="18" charset="0"/>
              </a:rPr>
              <a:t> </a:t>
            </a:r>
            <a:r>
              <a:rPr kumimoji="0" lang="en-US" sz="2400" b="0" i="0" u="none" strike="noStrike" kern="1200" cap="none" spc="0" normalizeH="0" baseline="0" noProof="0" dirty="0" err="1" smtClean="0">
                <a:ln w="11430"/>
                <a:solidFill>
                  <a:srgbClr val="C00000"/>
                </a:solidFill>
                <a:effectLst/>
                <a:uLnTx/>
                <a:uFillTx/>
                <a:latin typeface="Times New Roman" panose="02020603050405020304" pitchFamily="18" charset="0"/>
                <a:ea typeface="+mn-ea"/>
                <a:cs typeface="Times New Roman" panose="02020603050405020304" pitchFamily="18" charset="0"/>
              </a:rPr>
              <a:t>và</a:t>
            </a:r>
            <a:r>
              <a:rPr kumimoji="0" lang="en-US" sz="2400" b="0" i="0" u="none" strike="noStrike" kern="1200" cap="none" spc="0" normalizeH="0" baseline="0" noProof="0" dirty="0" smtClean="0">
                <a:ln w="11430"/>
                <a:solidFill>
                  <a:srgbClr val="C00000"/>
                </a:solidFill>
                <a:effectLst/>
                <a:uLnTx/>
                <a:uFillTx/>
                <a:latin typeface="Times New Roman" panose="02020603050405020304" pitchFamily="18" charset="0"/>
                <a:ea typeface="+mn-ea"/>
                <a:cs typeface="Times New Roman" panose="02020603050405020304" pitchFamily="18" charset="0"/>
              </a:rPr>
              <a:t> </a:t>
            </a:r>
            <a:r>
              <a:rPr kumimoji="0" lang="en-US" sz="2400" b="0" i="0" u="none" strike="noStrike" kern="1200" cap="none" spc="0" normalizeH="0" baseline="0" noProof="0" dirty="0" err="1" smtClean="0">
                <a:ln w="11430"/>
                <a:solidFill>
                  <a:srgbClr val="C00000"/>
                </a:solidFill>
                <a:effectLst/>
                <a:uLnTx/>
                <a:uFillTx/>
                <a:latin typeface="Times New Roman" panose="02020603050405020304" pitchFamily="18" charset="0"/>
                <a:ea typeface="+mn-ea"/>
                <a:cs typeface="Times New Roman" panose="02020603050405020304" pitchFamily="18" charset="0"/>
              </a:rPr>
              <a:t>thành</a:t>
            </a:r>
            <a:r>
              <a:rPr kumimoji="0" lang="en-US" sz="2400" b="0" i="0" u="none" strike="noStrike" kern="1200" cap="none" spc="0" normalizeH="0" baseline="0" noProof="0" dirty="0" smtClean="0">
                <a:ln w="11430"/>
                <a:solidFill>
                  <a:srgbClr val="C00000"/>
                </a:solidFill>
                <a:effectLst/>
                <a:uLnTx/>
                <a:uFillTx/>
                <a:latin typeface="Times New Roman" panose="02020603050405020304" pitchFamily="18" charset="0"/>
                <a:ea typeface="+mn-ea"/>
                <a:cs typeface="Times New Roman" panose="02020603050405020304" pitchFamily="18" charset="0"/>
              </a:rPr>
              <a:t> </a:t>
            </a:r>
            <a:r>
              <a:rPr kumimoji="0" lang="en-US" sz="2400" b="0" i="0" u="none" strike="noStrike" kern="1200" cap="none" spc="0" normalizeH="0" baseline="0" noProof="0" dirty="0" err="1" smtClean="0">
                <a:ln w="11430"/>
                <a:solidFill>
                  <a:srgbClr val="C00000"/>
                </a:solidFill>
                <a:effectLst/>
                <a:uLnTx/>
                <a:uFillTx/>
                <a:latin typeface="Times New Roman" panose="02020603050405020304" pitchFamily="18" charset="0"/>
                <a:ea typeface="+mn-ea"/>
                <a:cs typeface="Times New Roman" panose="02020603050405020304" pitchFamily="18" charset="0"/>
              </a:rPr>
              <a:t>lập</a:t>
            </a:r>
            <a:r>
              <a:rPr kumimoji="0" lang="en-US" sz="2400" b="0" i="0" u="none" strike="noStrike" kern="1200" cap="none" spc="0" normalizeH="0" baseline="0" noProof="0" dirty="0" smtClean="0">
                <a:ln w="11430"/>
                <a:solidFill>
                  <a:srgbClr val="C00000"/>
                </a:solidFill>
                <a:effectLst/>
                <a:uLnTx/>
                <a:uFillTx/>
                <a:latin typeface="Times New Roman" panose="02020603050405020304" pitchFamily="18" charset="0"/>
                <a:ea typeface="+mn-ea"/>
                <a:cs typeface="Times New Roman" panose="02020603050405020304" pitchFamily="18" charset="0"/>
              </a:rPr>
              <a:t> ĐCS </a:t>
            </a:r>
            <a:r>
              <a:rPr kumimoji="0" lang="en-US" sz="2400" b="0" i="0" u="none" strike="noStrike" kern="1200" cap="none" spc="0" normalizeH="0" baseline="0" noProof="0" dirty="0" err="1" smtClean="0">
                <a:ln w="11430"/>
                <a:solidFill>
                  <a:srgbClr val="C00000"/>
                </a:solidFill>
                <a:effectLst/>
                <a:uLnTx/>
                <a:uFillTx/>
                <a:latin typeface="Times New Roman" panose="02020603050405020304" pitchFamily="18" charset="0"/>
                <a:ea typeface="+mn-ea"/>
                <a:cs typeface="Times New Roman" panose="02020603050405020304" pitchFamily="18" charset="0"/>
              </a:rPr>
              <a:t>Việt</a:t>
            </a:r>
            <a:r>
              <a:rPr kumimoji="0" lang="en-US" sz="2400" b="0" i="0" u="none" strike="noStrike" kern="1200" cap="none" spc="0" normalizeH="0" baseline="0" noProof="0" dirty="0" smtClean="0">
                <a:ln w="11430"/>
                <a:solidFill>
                  <a:srgbClr val="C00000"/>
                </a:solidFill>
                <a:effectLst/>
                <a:uLnTx/>
                <a:uFillTx/>
                <a:latin typeface="Times New Roman" panose="02020603050405020304" pitchFamily="18" charset="0"/>
                <a:ea typeface="+mn-ea"/>
                <a:cs typeface="Times New Roman" panose="02020603050405020304" pitchFamily="18" charset="0"/>
              </a:rPr>
              <a:t> Nam</a:t>
            </a:r>
          </a:p>
        </p:txBody>
      </p:sp>
      <p:sp>
        <p:nvSpPr>
          <p:cNvPr id="32782" name="Rectangle 1"/>
          <p:cNvSpPr/>
          <p:nvPr/>
        </p:nvSpPr>
        <p:spPr>
          <a:xfrm>
            <a:off x="125730" y="36830"/>
            <a:ext cx="11926570" cy="953135"/>
          </a:xfrm>
          <a:prstGeom prst="rect">
            <a:avLst/>
          </a:prstGeom>
          <a:noFill/>
          <a:ln w="9525">
            <a:noFill/>
          </a:ln>
        </p:spPr>
        <p:txBody>
          <a:bodyPr wrap="square">
            <a:spAutoFit/>
          </a:bodyPr>
          <a:lstStyle/>
          <a:p>
            <a:pPr marL="0" indent="0">
              <a:buFont typeface="Arial" panose="020B0604020202020204" pitchFamily="34" charset="0"/>
              <a:buNone/>
            </a:pPr>
            <a:r>
              <a:rPr lang="nl-NL" altLang="vi-VN" sz="2800" b="1" i="1" dirty="0">
                <a:solidFill>
                  <a:srgbClr val="0000FF"/>
                </a:solidFill>
                <a:latin typeface="Times New Roman" panose="02020603050405020304" pitchFamily="18" charset="0"/>
                <a:cs typeface="Times New Roman" panose="02020603050405020304" pitchFamily="18" charset="0"/>
                <a:sym typeface="+mn-ea"/>
              </a:rPr>
              <a:t>1. Sự ra đời của Đảng Cộng sản Việt Nam</a:t>
            </a:r>
            <a:endParaRPr lang="en-US" altLang="vi-VN" sz="2800" dirty="0">
              <a:solidFill>
                <a:srgbClr val="0000FF"/>
              </a:solidFill>
              <a:latin typeface="Times New Roman" panose="02020603050405020304" pitchFamily="18" charset="0"/>
              <a:cs typeface="Times New Roman" panose="02020603050405020304" pitchFamily="18" charset="0"/>
            </a:endParaRPr>
          </a:p>
          <a:p>
            <a:pPr marL="0" indent="0">
              <a:buFont typeface="Arial" panose="020B0604020202020204" pitchFamily="34" charset="0"/>
              <a:buNone/>
            </a:pPr>
            <a:r>
              <a:rPr lang="en-US" altLang="en-US" sz="2800" b="1" dirty="0">
                <a:solidFill>
                  <a:srgbClr val="FF0000"/>
                </a:solidFill>
                <a:latin typeface="Arial" panose="020B0604020202020204" pitchFamily="34" charset="0"/>
              </a:rPr>
              <a:t>b.</a:t>
            </a:r>
            <a:r>
              <a:rPr lang="vi-VN" altLang="en-US" sz="2800" b="1" dirty="0">
                <a:solidFill>
                  <a:srgbClr val="FF0000"/>
                </a:solidFill>
                <a:latin typeface="Arial" panose="020B0604020202020204" pitchFamily="34" charset="0"/>
              </a:rPr>
              <a:t> </a:t>
            </a:r>
            <a:r>
              <a:rPr lang="en-US" altLang="vi-VN" sz="2800" b="1" dirty="0" err="1" smtClean="0">
                <a:solidFill>
                  <a:srgbClr val="FF0000"/>
                </a:solidFill>
                <a:latin typeface="Times New Roman" panose="02020603050405020304" pitchFamily="18" charset="0"/>
                <a:cs typeface="Times New Roman" panose="02020603050405020304" pitchFamily="18" charset="0"/>
                <a:sym typeface="+mn-ea"/>
              </a:rPr>
              <a:t>Nguyễn</a:t>
            </a:r>
            <a:r>
              <a:rPr lang="en-US" altLang="vi-VN" sz="2800" b="1" dirty="0" smtClean="0">
                <a:solidFill>
                  <a:srgbClr val="FF0000"/>
                </a:solidFill>
                <a:latin typeface="Times New Roman" panose="02020603050405020304" pitchFamily="18" charset="0"/>
                <a:cs typeface="Times New Roman" panose="02020603050405020304" pitchFamily="18" charset="0"/>
                <a:sym typeface="+mn-ea"/>
              </a:rPr>
              <a:t> </a:t>
            </a:r>
            <a:r>
              <a:rPr lang="en-US" altLang="vi-VN" sz="2800" b="1" dirty="0" err="1" smtClean="0">
                <a:solidFill>
                  <a:srgbClr val="FF0000"/>
                </a:solidFill>
                <a:latin typeface="Times New Roman" panose="02020603050405020304" pitchFamily="18" charset="0"/>
                <a:cs typeface="Times New Roman" panose="02020603050405020304" pitchFamily="18" charset="0"/>
                <a:sym typeface="+mn-ea"/>
              </a:rPr>
              <a:t>Ái</a:t>
            </a:r>
            <a:r>
              <a:rPr lang="en-US" altLang="vi-VN" sz="2800" b="1" dirty="0" smtClean="0">
                <a:solidFill>
                  <a:srgbClr val="FF0000"/>
                </a:solidFill>
                <a:latin typeface="Times New Roman" panose="02020603050405020304" pitchFamily="18" charset="0"/>
                <a:cs typeface="Times New Roman" panose="02020603050405020304" pitchFamily="18" charset="0"/>
                <a:sym typeface="+mn-ea"/>
              </a:rPr>
              <a:t> </a:t>
            </a:r>
            <a:r>
              <a:rPr lang="en-US" altLang="vi-VN" sz="2800" b="1" dirty="0" err="1" smtClean="0">
                <a:solidFill>
                  <a:srgbClr val="FF0000"/>
                </a:solidFill>
                <a:latin typeface="Times New Roman" panose="02020603050405020304" pitchFamily="18" charset="0"/>
                <a:cs typeface="Times New Roman" panose="02020603050405020304" pitchFamily="18" charset="0"/>
                <a:sym typeface="+mn-ea"/>
              </a:rPr>
              <a:t>Quốc</a:t>
            </a:r>
            <a:r>
              <a:rPr lang="en-US" altLang="vi-VN" sz="2800" b="1" dirty="0" smtClean="0">
                <a:solidFill>
                  <a:srgbClr val="FF0000"/>
                </a:solidFill>
                <a:latin typeface="Times New Roman" panose="02020603050405020304" pitchFamily="18" charset="0"/>
                <a:cs typeface="Times New Roman" panose="02020603050405020304" pitchFamily="18" charset="0"/>
                <a:sym typeface="+mn-ea"/>
              </a:rPr>
              <a:t> </a:t>
            </a:r>
            <a:r>
              <a:rPr lang="en-US" altLang="vi-VN" sz="2800" b="1" dirty="0" err="1" smtClean="0">
                <a:solidFill>
                  <a:srgbClr val="FF0000"/>
                </a:solidFill>
                <a:latin typeface="Times New Roman" panose="02020603050405020304" pitchFamily="18" charset="0"/>
                <a:cs typeface="Times New Roman" panose="02020603050405020304" pitchFamily="18" charset="0"/>
                <a:sym typeface="+mn-ea"/>
              </a:rPr>
              <a:t>đến</a:t>
            </a:r>
            <a:r>
              <a:rPr lang="en-US" altLang="vi-VN" sz="2800" b="1" dirty="0" smtClean="0">
                <a:solidFill>
                  <a:srgbClr val="FF0000"/>
                </a:solidFill>
                <a:latin typeface="Times New Roman" panose="02020603050405020304" pitchFamily="18" charset="0"/>
                <a:cs typeface="Times New Roman" panose="02020603050405020304" pitchFamily="18" charset="0"/>
                <a:sym typeface="+mn-ea"/>
              </a:rPr>
              <a:t> </a:t>
            </a:r>
            <a:r>
              <a:rPr lang="en-US" altLang="vi-VN" sz="2800" b="1" dirty="0" err="1" smtClean="0">
                <a:solidFill>
                  <a:srgbClr val="FF0000"/>
                </a:solidFill>
                <a:latin typeface="Times New Roman" panose="02020603050405020304" pitchFamily="18" charset="0"/>
                <a:cs typeface="Times New Roman" panose="02020603050405020304" pitchFamily="18" charset="0"/>
                <a:sym typeface="+mn-ea"/>
              </a:rPr>
              <a:t>với</a:t>
            </a:r>
            <a:r>
              <a:rPr lang="en-US" altLang="vi-VN" sz="2800" b="1" dirty="0" smtClean="0">
                <a:solidFill>
                  <a:srgbClr val="FF0000"/>
                </a:solidFill>
                <a:latin typeface="Times New Roman" panose="02020603050405020304" pitchFamily="18" charset="0"/>
                <a:cs typeface="Times New Roman" panose="02020603050405020304" pitchFamily="18" charset="0"/>
                <a:sym typeface="+mn-ea"/>
              </a:rPr>
              <a:t> </a:t>
            </a:r>
            <a:r>
              <a:rPr lang="en-US" altLang="vi-VN" sz="2800" b="1" dirty="0" err="1" smtClean="0">
                <a:solidFill>
                  <a:srgbClr val="FF0000"/>
                </a:solidFill>
                <a:latin typeface="Times New Roman" panose="02020603050405020304" pitchFamily="18" charset="0"/>
                <a:cs typeface="Times New Roman" panose="02020603050405020304" pitchFamily="18" charset="0"/>
                <a:sym typeface="+mn-ea"/>
              </a:rPr>
              <a:t>chủ</a:t>
            </a:r>
            <a:r>
              <a:rPr lang="en-US" altLang="vi-VN" sz="2800" b="1" dirty="0" smtClean="0">
                <a:solidFill>
                  <a:srgbClr val="FF0000"/>
                </a:solidFill>
                <a:latin typeface="Times New Roman" panose="02020603050405020304" pitchFamily="18" charset="0"/>
                <a:cs typeface="Times New Roman" panose="02020603050405020304" pitchFamily="18" charset="0"/>
                <a:sym typeface="+mn-ea"/>
              </a:rPr>
              <a:t> </a:t>
            </a:r>
            <a:r>
              <a:rPr lang="en-US" altLang="vi-VN" sz="2800" b="1" dirty="0" err="1" smtClean="0">
                <a:solidFill>
                  <a:srgbClr val="FF0000"/>
                </a:solidFill>
                <a:latin typeface="Times New Roman" panose="02020603050405020304" pitchFamily="18" charset="0"/>
                <a:cs typeface="Times New Roman" panose="02020603050405020304" pitchFamily="18" charset="0"/>
                <a:sym typeface="+mn-ea"/>
              </a:rPr>
              <a:t>nghĩa</a:t>
            </a:r>
            <a:r>
              <a:rPr lang="en-US" altLang="vi-VN" sz="2800" b="1" dirty="0" smtClean="0">
                <a:solidFill>
                  <a:srgbClr val="FF0000"/>
                </a:solidFill>
                <a:latin typeface="Times New Roman" panose="02020603050405020304" pitchFamily="18" charset="0"/>
                <a:cs typeface="Times New Roman" panose="02020603050405020304" pitchFamily="18" charset="0"/>
                <a:sym typeface="+mn-ea"/>
              </a:rPr>
              <a:t> </a:t>
            </a:r>
            <a:r>
              <a:rPr lang="en-US" altLang="vi-VN" sz="2800" b="1" dirty="0" err="1" smtClean="0">
                <a:solidFill>
                  <a:srgbClr val="FF0000"/>
                </a:solidFill>
                <a:latin typeface="Times New Roman" panose="02020603050405020304" pitchFamily="18" charset="0"/>
                <a:cs typeface="Times New Roman" panose="02020603050405020304" pitchFamily="18" charset="0"/>
                <a:sym typeface="+mn-ea"/>
              </a:rPr>
              <a:t>Mác</a:t>
            </a:r>
            <a:r>
              <a:rPr lang="en-US" altLang="vi-VN" sz="2800" b="1" dirty="0" smtClean="0">
                <a:solidFill>
                  <a:srgbClr val="FF0000"/>
                </a:solidFill>
                <a:latin typeface="Times New Roman" panose="02020603050405020304" pitchFamily="18" charset="0"/>
                <a:cs typeface="Times New Roman" panose="02020603050405020304" pitchFamily="18" charset="0"/>
                <a:sym typeface="+mn-ea"/>
              </a:rPr>
              <a:t> – </a:t>
            </a:r>
            <a:r>
              <a:rPr lang="en-US" altLang="vi-VN" sz="2800" b="1" dirty="0" err="1" smtClean="0">
                <a:solidFill>
                  <a:srgbClr val="FF0000"/>
                </a:solidFill>
                <a:latin typeface="Times New Roman" panose="02020603050405020304" pitchFamily="18" charset="0"/>
                <a:cs typeface="Times New Roman" panose="02020603050405020304" pitchFamily="18" charset="0"/>
                <a:sym typeface="+mn-ea"/>
              </a:rPr>
              <a:t>Lênin</a:t>
            </a:r>
            <a:r>
              <a:rPr lang="en-US" altLang="vi-VN" sz="2800" b="1" dirty="0" smtClean="0">
                <a:solidFill>
                  <a:srgbClr val="FF0000"/>
                </a:solidFill>
                <a:latin typeface="Times New Roman" panose="02020603050405020304" pitchFamily="18" charset="0"/>
                <a:cs typeface="Times New Roman" panose="02020603050405020304" pitchFamily="18" charset="0"/>
                <a:sym typeface="+mn-ea"/>
              </a:rPr>
              <a:t> </a:t>
            </a:r>
            <a:r>
              <a:rPr lang="en-US" altLang="vi-VN" sz="2800" b="1" dirty="0" err="1" smtClean="0">
                <a:solidFill>
                  <a:srgbClr val="FF0000"/>
                </a:solidFill>
                <a:latin typeface="Times New Roman" panose="02020603050405020304" pitchFamily="18" charset="0"/>
                <a:cs typeface="Times New Roman" panose="02020603050405020304" pitchFamily="18" charset="0"/>
                <a:sym typeface="+mn-ea"/>
              </a:rPr>
              <a:t>chuẩn</a:t>
            </a:r>
            <a:r>
              <a:rPr lang="en-US" altLang="vi-VN" sz="2800" b="1" dirty="0" smtClean="0">
                <a:solidFill>
                  <a:srgbClr val="FF0000"/>
                </a:solidFill>
                <a:latin typeface="Times New Roman" panose="02020603050405020304" pitchFamily="18" charset="0"/>
                <a:cs typeface="Times New Roman" panose="02020603050405020304" pitchFamily="18" charset="0"/>
                <a:sym typeface="+mn-ea"/>
              </a:rPr>
              <a:t> </a:t>
            </a:r>
            <a:r>
              <a:rPr lang="en-US" altLang="vi-VN" sz="2800" b="1" dirty="0" err="1" smtClean="0">
                <a:solidFill>
                  <a:srgbClr val="FF0000"/>
                </a:solidFill>
                <a:latin typeface="Times New Roman" panose="02020603050405020304" pitchFamily="18" charset="0"/>
                <a:cs typeface="Times New Roman" panose="02020603050405020304" pitchFamily="18" charset="0"/>
                <a:sym typeface="+mn-ea"/>
              </a:rPr>
              <a:t>bị</a:t>
            </a:r>
            <a:r>
              <a:rPr lang="en-US" altLang="vi-VN" sz="2800" b="1" dirty="0" smtClean="0">
                <a:solidFill>
                  <a:srgbClr val="FF0000"/>
                </a:solidFill>
                <a:latin typeface="Times New Roman" panose="02020603050405020304" pitchFamily="18" charset="0"/>
                <a:cs typeface="Times New Roman" panose="02020603050405020304" pitchFamily="18" charset="0"/>
                <a:sym typeface="+mn-ea"/>
              </a:rPr>
              <a:t> </a:t>
            </a:r>
            <a:r>
              <a:rPr lang="en-US" altLang="vi-VN" sz="2800" b="1" dirty="0" err="1" smtClean="0">
                <a:solidFill>
                  <a:srgbClr val="FF0000"/>
                </a:solidFill>
                <a:latin typeface="Times New Roman" panose="02020603050405020304" pitchFamily="18" charset="0"/>
                <a:cs typeface="Times New Roman" panose="02020603050405020304" pitchFamily="18" charset="0"/>
                <a:sym typeface="+mn-ea"/>
              </a:rPr>
              <a:t>thành</a:t>
            </a:r>
            <a:r>
              <a:rPr lang="en-US" altLang="vi-VN" sz="2800" b="1" dirty="0" smtClean="0">
                <a:solidFill>
                  <a:srgbClr val="FF0000"/>
                </a:solidFill>
                <a:latin typeface="Times New Roman" panose="02020603050405020304" pitchFamily="18" charset="0"/>
                <a:cs typeface="Times New Roman" panose="02020603050405020304" pitchFamily="18" charset="0"/>
                <a:sym typeface="+mn-ea"/>
              </a:rPr>
              <a:t> </a:t>
            </a:r>
            <a:r>
              <a:rPr lang="en-US" altLang="vi-VN" sz="2800" b="1" dirty="0" err="1" smtClean="0">
                <a:solidFill>
                  <a:srgbClr val="FF0000"/>
                </a:solidFill>
                <a:latin typeface="Times New Roman" panose="02020603050405020304" pitchFamily="18" charset="0"/>
                <a:cs typeface="Times New Roman" panose="02020603050405020304" pitchFamily="18" charset="0"/>
                <a:sym typeface="+mn-ea"/>
              </a:rPr>
              <a:t>lập</a:t>
            </a:r>
            <a:r>
              <a:rPr lang="en-US" altLang="vi-VN" sz="2800" b="1" dirty="0" smtClean="0">
                <a:solidFill>
                  <a:srgbClr val="FF0000"/>
                </a:solidFill>
                <a:latin typeface="Times New Roman" panose="02020603050405020304" pitchFamily="18" charset="0"/>
                <a:cs typeface="Times New Roman" panose="02020603050405020304" pitchFamily="18" charset="0"/>
                <a:sym typeface="+mn-ea"/>
              </a:rPr>
              <a:t> </a:t>
            </a:r>
            <a:r>
              <a:rPr lang="en-US" altLang="vi-VN" sz="2800" b="1" dirty="0" err="1" smtClean="0">
                <a:solidFill>
                  <a:srgbClr val="FF0000"/>
                </a:solidFill>
                <a:latin typeface="Times New Roman" panose="02020603050405020304" pitchFamily="18" charset="0"/>
                <a:cs typeface="Times New Roman" panose="02020603050405020304" pitchFamily="18" charset="0"/>
                <a:sym typeface="+mn-ea"/>
              </a:rPr>
              <a:t>Đảng</a:t>
            </a:r>
          </a:p>
        </p:txBody>
      </p:sp>
      <p:sp>
        <p:nvSpPr>
          <p:cNvPr id="4" name="TextBox 3"/>
          <p:cNvSpPr txBox="1"/>
          <p:nvPr/>
        </p:nvSpPr>
        <p:spPr>
          <a:xfrm>
            <a:off x="228600" y="1676400"/>
            <a:ext cx="6096000" cy="2399665"/>
          </a:xfrm>
          <a:prstGeom prst="rect">
            <a:avLst/>
          </a:prstGeom>
          <a:noFill/>
        </p:spPr>
        <p:txBody>
          <a:bodyPr wrap="square">
            <a:spAutoFit/>
          </a:bodyPr>
          <a:lstStyle/>
          <a:p>
            <a:pPr algn="just" eaLnBrk="1" hangingPunct="1">
              <a:defRPr/>
            </a:pPr>
            <a:r>
              <a:rPr lang="vi-VN" sz="2400" dirty="0">
                <a:latin typeface="+mj-lt"/>
              </a:rPr>
              <a:t>Đời bồi tàu lênh đênh theo sóng bể</a:t>
            </a:r>
          </a:p>
          <a:p>
            <a:pPr algn="just" eaLnBrk="1" hangingPunct="1">
              <a:defRPr/>
            </a:pPr>
            <a:r>
              <a:rPr lang="vi-VN" sz="2400" dirty="0">
                <a:latin typeface="+mj-lt"/>
              </a:rPr>
              <a:t>Người đi hỏi khắp bóng cờ châu Mỹ, châu Phi</a:t>
            </a:r>
          </a:p>
          <a:p>
            <a:pPr algn="just" eaLnBrk="1" hangingPunct="1">
              <a:defRPr/>
            </a:pPr>
            <a:r>
              <a:rPr lang="vi-VN" sz="2400" dirty="0">
                <a:latin typeface="+mj-lt"/>
              </a:rPr>
              <a:t>Những đất tự do, những trời nô lệ</a:t>
            </a:r>
          </a:p>
          <a:p>
            <a:pPr algn="just" eaLnBrk="1" hangingPunct="1">
              <a:defRPr/>
            </a:pPr>
            <a:r>
              <a:rPr lang="vi-VN" sz="2400" dirty="0">
                <a:latin typeface="+mj-lt"/>
              </a:rPr>
              <a:t>Những con đường cách mạng đang tìm đi</a:t>
            </a:r>
            <a:endParaRPr lang="en-US" sz="2400" dirty="0">
              <a:latin typeface="+mj-lt"/>
            </a:endParaRPr>
          </a:p>
          <a:p>
            <a:pPr eaLnBrk="1" hangingPunct="1">
              <a:defRPr/>
            </a:pPr>
            <a:endParaRPr lang="en-US" dirty="0"/>
          </a:p>
          <a:p>
            <a:pPr eaLnBrk="1" hangingPunct="1">
              <a:defRPr/>
            </a:pPr>
            <a:r>
              <a:rPr lang="en-US" dirty="0"/>
              <a:t>			(</a:t>
            </a:r>
            <a:r>
              <a:rPr lang="en-US" dirty="0" err="1"/>
              <a:t>Chế</a:t>
            </a:r>
            <a:r>
              <a:rPr lang="en-US" dirty="0"/>
              <a:t> Lan </a:t>
            </a:r>
            <a:r>
              <a:rPr lang="en-US" dirty="0" err="1"/>
              <a:t>Viên</a:t>
            </a:r>
            <a:r>
              <a:rPr lang="en-US" dirty="0"/>
              <a:t>)</a:t>
            </a:r>
            <a:endParaRPr lang="vi-VN" dirty="0"/>
          </a:p>
          <a:p>
            <a:pPr eaLnBrk="1" hangingPunct="1">
              <a:defRPr/>
            </a:pP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9" presetClass="entr" presetSubtype="0" decel="100000" fill="hold" nodeType="clickEffect">
                                  <p:stCondLst>
                                    <p:cond delay="0"/>
                                  </p:stCondLst>
                                  <p:childTnLst>
                                    <p:set>
                                      <p:cBhvr>
                                        <p:cTn id="6" dur="1" fill="hold">
                                          <p:stCondLst>
                                            <p:cond delay="0"/>
                                          </p:stCondLst>
                                        </p:cTn>
                                        <p:tgtEl>
                                          <p:spTgt spid="305165"/>
                                        </p:tgtEl>
                                        <p:attrNameLst>
                                          <p:attrName>style.visibility</p:attrName>
                                        </p:attrNameLst>
                                      </p:cBhvr>
                                      <p:to>
                                        <p:strVal val="visible"/>
                                      </p:to>
                                    </p:set>
                                    <p:anim calcmode="lin" valueType="num">
                                      <p:cBhvr>
                                        <p:cTn id="7" dur="5000" fill="hold"/>
                                        <p:tgtEl>
                                          <p:spTgt spid="305165"/>
                                        </p:tgtEl>
                                        <p:attrNameLst>
                                          <p:attrName>ppt_w</p:attrName>
                                        </p:attrNameLst>
                                      </p:cBhvr>
                                      <p:tavLst>
                                        <p:tav tm="0">
                                          <p:val>
                                            <p:fltVal val="0"/>
                                          </p:val>
                                        </p:tav>
                                        <p:tav tm="100000">
                                          <p:val>
                                            <p:strVal val="#ppt_w"/>
                                          </p:val>
                                        </p:tav>
                                      </p:tavLst>
                                    </p:anim>
                                    <p:anim calcmode="lin" valueType="num">
                                      <p:cBhvr>
                                        <p:cTn id="8" dur="5000" fill="hold"/>
                                        <p:tgtEl>
                                          <p:spTgt spid="305165"/>
                                        </p:tgtEl>
                                        <p:attrNameLst>
                                          <p:attrName>ppt_h</p:attrName>
                                        </p:attrNameLst>
                                      </p:cBhvr>
                                      <p:tavLst>
                                        <p:tav tm="0">
                                          <p:val>
                                            <p:fltVal val="0"/>
                                          </p:val>
                                        </p:tav>
                                        <p:tav tm="100000">
                                          <p:val>
                                            <p:strVal val="#ppt_h"/>
                                          </p:val>
                                        </p:tav>
                                      </p:tavLst>
                                    </p:anim>
                                    <p:anim calcmode="lin" valueType="num">
                                      <p:cBhvr>
                                        <p:cTn id="9" dur="5000" fill="hold"/>
                                        <p:tgtEl>
                                          <p:spTgt spid="305165"/>
                                        </p:tgtEl>
                                        <p:attrNameLst>
                                          <p:attrName>style.rotation</p:attrName>
                                        </p:attrNameLst>
                                      </p:cBhvr>
                                      <p:tavLst>
                                        <p:tav tm="0">
                                          <p:val>
                                            <p:fltVal val="360"/>
                                          </p:val>
                                        </p:tav>
                                        <p:tav tm="100000">
                                          <p:val>
                                            <p:fltVal val="0"/>
                                          </p:val>
                                        </p:tav>
                                      </p:tavLst>
                                    </p:anim>
                                    <p:animEffect transition="in" filter="fade">
                                      <p:cBhvr>
                                        <p:cTn id="10" dur="5000"/>
                                        <p:tgtEl>
                                          <p:spTgt spid="305165"/>
                                        </p:tgtEl>
                                      </p:cBhvr>
                                    </p:animEffect>
                                  </p:childTnLst>
                                </p:cTn>
                              </p:par>
                            </p:childTnLst>
                          </p:cTn>
                        </p:par>
                      </p:childTnLst>
                    </p:cTn>
                  </p:par>
                  <p:par>
                    <p:cTn id="11" fill="hold">
                      <p:stCondLst>
                        <p:cond delay="indefinite"/>
                      </p:stCondLst>
                      <p:childTnLst>
                        <p:par>
                          <p:cTn id="12" fill="hold">
                            <p:stCondLst>
                              <p:cond delay="0"/>
                            </p:stCondLst>
                            <p:childTnLst>
                              <p:par>
                                <p:cTn id="13" presetID="15" presetClass="entr" presetSubtype="0" fill="hold" nodeType="clickEffect">
                                  <p:stCondLst>
                                    <p:cond delay="0"/>
                                  </p:stCondLst>
                                  <p:childTnLst>
                                    <p:set>
                                      <p:cBhvr>
                                        <p:cTn id="14" dur="1" fill="hold">
                                          <p:stCondLst>
                                            <p:cond delay="0"/>
                                          </p:stCondLst>
                                        </p:cTn>
                                        <p:tgtEl>
                                          <p:spTgt spid="305154"/>
                                        </p:tgtEl>
                                        <p:attrNameLst>
                                          <p:attrName>style.visibility</p:attrName>
                                        </p:attrNameLst>
                                      </p:cBhvr>
                                      <p:to>
                                        <p:strVal val="visible"/>
                                      </p:to>
                                    </p:set>
                                    <p:anim calcmode="lin" valueType="num">
                                      <p:cBhvr>
                                        <p:cTn id="15" dur="5000" fill="hold"/>
                                        <p:tgtEl>
                                          <p:spTgt spid="305154"/>
                                        </p:tgtEl>
                                        <p:attrNameLst>
                                          <p:attrName>ppt_w</p:attrName>
                                        </p:attrNameLst>
                                      </p:cBhvr>
                                      <p:tavLst>
                                        <p:tav tm="0">
                                          <p:val>
                                            <p:fltVal val="0"/>
                                          </p:val>
                                        </p:tav>
                                        <p:tav tm="100000">
                                          <p:val>
                                            <p:strVal val="#ppt_w"/>
                                          </p:val>
                                        </p:tav>
                                      </p:tavLst>
                                    </p:anim>
                                    <p:anim calcmode="lin" valueType="num">
                                      <p:cBhvr>
                                        <p:cTn id="16" dur="5000" fill="hold"/>
                                        <p:tgtEl>
                                          <p:spTgt spid="305154"/>
                                        </p:tgtEl>
                                        <p:attrNameLst>
                                          <p:attrName>ppt_h</p:attrName>
                                        </p:attrNameLst>
                                      </p:cBhvr>
                                      <p:tavLst>
                                        <p:tav tm="0">
                                          <p:val>
                                            <p:fltVal val="0"/>
                                          </p:val>
                                        </p:tav>
                                        <p:tav tm="100000">
                                          <p:val>
                                            <p:strVal val="#ppt_h"/>
                                          </p:val>
                                        </p:tav>
                                      </p:tavLst>
                                    </p:anim>
                                    <p:anim calcmode="lin" valueType="num">
                                      <p:cBhvr>
                                        <p:cTn id="17" dur="5000" fill="hold"/>
                                        <p:tgtEl>
                                          <p:spTgt spid="305154"/>
                                        </p:tgtEl>
                                        <p:attrNameLst>
                                          <p:attrName>ppt_x</p:attrName>
                                        </p:attrNameLst>
                                      </p:cBhvr>
                                      <p:tavLst>
                                        <p:tav tm="0" fmla="#ppt_x+(cos(-2*pi*(1-$))*-#ppt_x-sin(-2*pi*(1-$))*(1-#ppt_y))*(1-$)">
                                          <p:val>
                                            <p:fltVal val="0"/>
                                          </p:val>
                                        </p:tav>
                                        <p:tav tm="100000">
                                          <p:val>
                                            <p:fltVal val="1"/>
                                          </p:val>
                                        </p:tav>
                                      </p:tavLst>
                                    </p:anim>
                                    <p:anim calcmode="lin" valueType="num">
                                      <p:cBhvr>
                                        <p:cTn id="18" dur="5000" fill="hold"/>
                                        <p:tgtEl>
                                          <p:spTgt spid="305154"/>
                                        </p:tgtEl>
                                        <p:attrNameLst>
                                          <p:attrName>ppt_y</p:attrName>
                                        </p:attrNameLst>
                                      </p:cBhvr>
                                      <p:tavLst>
                                        <p:tav tm="0" fmla="#ppt_y+(sin(-2*pi*(1-$))*-#ppt_x+cos(-2*pi*(1-$))*(1-#ppt_y))*(1-$)">
                                          <p:val>
                                            <p:fltVal val="0"/>
                                          </p:val>
                                        </p:tav>
                                        <p:tav tm="100000">
                                          <p:val>
                                            <p:fltVal val="1"/>
                                          </p:val>
                                        </p:tav>
                                      </p:tavLst>
                                    </p:anim>
                                  </p:childTnLst>
                                </p:cTn>
                              </p:par>
                              <p:par>
                                <p:cTn id="19" presetID="15" presetClass="entr" presetSubtype="0" fill="hold" nodeType="withEffect">
                                  <p:stCondLst>
                                    <p:cond delay="0"/>
                                  </p:stCondLst>
                                  <p:childTnLst>
                                    <p:set>
                                      <p:cBhvr>
                                        <p:cTn id="20" dur="1" fill="hold">
                                          <p:stCondLst>
                                            <p:cond delay="0"/>
                                          </p:stCondLst>
                                        </p:cTn>
                                        <p:tgtEl>
                                          <p:spTgt spid="305161"/>
                                        </p:tgtEl>
                                        <p:attrNameLst>
                                          <p:attrName>style.visibility</p:attrName>
                                        </p:attrNameLst>
                                      </p:cBhvr>
                                      <p:to>
                                        <p:strVal val="visible"/>
                                      </p:to>
                                    </p:set>
                                    <p:anim calcmode="lin" valueType="num">
                                      <p:cBhvr>
                                        <p:cTn id="21" dur="5000" fill="hold"/>
                                        <p:tgtEl>
                                          <p:spTgt spid="305161"/>
                                        </p:tgtEl>
                                        <p:attrNameLst>
                                          <p:attrName>ppt_w</p:attrName>
                                        </p:attrNameLst>
                                      </p:cBhvr>
                                      <p:tavLst>
                                        <p:tav tm="0">
                                          <p:val>
                                            <p:fltVal val="0"/>
                                          </p:val>
                                        </p:tav>
                                        <p:tav tm="100000">
                                          <p:val>
                                            <p:strVal val="#ppt_w"/>
                                          </p:val>
                                        </p:tav>
                                      </p:tavLst>
                                    </p:anim>
                                    <p:anim calcmode="lin" valueType="num">
                                      <p:cBhvr>
                                        <p:cTn id="22" dur="5000" fill="hold"/>
                                        <p:tgtEl>
                                          <p:spTgt spid="305161"/>
                                        </p:tgtEl>
                                        <p:attrNameLst>
                                          <p:attrName>ppt_h</p:attrName>
                                        </p:attrNameLst>
                                      </p:cBhvr>
                                      <p:tavLst>
                                        <p:tav tm="0">
                                          <p:val>
                                            <p:fltVal val="0"/>
                                          </p:val>
                                        </p:tav>
                                        <p:tav tm="100000">
                                          <p:val>
                                            <p:strVal val="#ppt_h"/>
                                          </p:val>
                                        </p:tav>
                                      </p:tavLst>
                                    </p:anim>
                                    <p:anim calcmode="lin" valueType="num">
                                      <p:cBhvr>
                                        <p:cTn id="23" dur="5000" fill="hold"/>
                                        <p:tgtEl>
                                          <p:spTgt spid="305161"/>
                                        </p:tgtEl>
                                        <p:attrNameLst>
                                          <p:attrName>ppt_x</p:attrName>
                                        </p:attrNameLst>
                                      </p:cBhvr>
                                      <p:tavLst>
                                        <p:tav tm="0" fmla="#ppt_x+(cos(-2*pi*(1-$))*-#ppt_x-sin(-2*pi*(1-$))*(1-#ppt_y))*(1-$)">
                                          <p:val>
                                            <p:fltVal val="0"/>
                                          </p:val>
                                        </p:tav>
                                        <p:tav tm="100000">
                                          <p:val>
                                            <p:fltVal val="1"/>
                                          </p:val>
                                        </p:tav>
                                      </p:tavLst>
                                    </p:anim>
                                    <p:anim calcmode="lin" valueType="num">
                                      <p:cBhvr>
                                        <p:cTn id="24" dur="5000" fill="hold"/>
                                        <p:tgtEl>
                                          <p:spTgt spid="305161"/>
                                        </p:tgtEl>
                                        <p:attrNameLst>
                                          <p:attrName>ppt_y</p:attrName>
                                        </p:attrNameLst>
                                      </p:cBhvr>
                                      <p:tavLst>
                                        <p:tav tm="0" fmla="#ppt_y+(sin(-2*pi*(1-$))*-#ppt_x+cos(-2*pi*(1-$))*(1-#ppt_y))*(1-$)">
                                          <p:val>
                                            <p:fltVal val="0"/>
                                          </p:val>
                                        </p:tav>
                                        <p:tav tm="100000">
                                          <p:val>
                                            <p:fltVal val="1"/>
                                          </p:val>
                                        </p:tav>
                                      </p:tavLst>
                                    </p:anim>
                                  </p:childTnLst>
                                </p:cTn>
                              </p:par>
                              <p:par>
                                <p:cTn id="25" presetID="15" presetClass="entr" presetSubtype="0" fill="hold" nodeType="withEffect">
                                  <p:stCondLst>
                                    <p:cond delay="0"/>
                                  </p:stCondLst>
                                  <p:childTnLst>
                                    <p:set>
                                      <p:cBhvr>
                                        <p:cTn id="26" dur="1" fill="hold">
                                          <p:stCondLst>
                                            <p:cond delay="0"/>
                                          </p:stCondLst>
                                        </p:cTn>
                                        <p:tgtEl>
                                          <p:spTgt spid="305155"/>
                                        </p:tgtEl>
                                        <p:attrNameLst>
                                          <p:attrName>style.visibility</p:attrName>
                                        </p:attrNameLst>
                                      </p:cBhvr>
                                      <p:to>
                                        <p:strVal val="visible"/>
                                      </p:to>
                                    </p:set>
                                    <p:anim calcmode="lin" valueType="num">
                                      <p:cBhvr>
                                        <p:cTn id="27" dur="5000" fill="hold"/>
                                        <p:tgtEl>
                                          <p:spTgt spid="305155"/>
                                        </p:tgtEl>
                                        <p:attrNameLst>
                                          <p:attrName>ppt_w</p:attrName>
                                        </p:attrNameLst>
                                      </p:cBhvr>
                                      <p:tavLst>
                                        <p:tav tm="0">
                                          <p:val>
                                            <p:fltVal val="0"/>
                                          </p:val>
                                        </p:tav>
                                        <p:tav tm="100000">
                                          <p:val>
                                            <p:strVal val="#ppt_w"/>
                                          </p:val>
                                        </p:tav>
                                      </p:tavLst>
                                    </p:anim>
                                    <p:anim calcmode="lin" valueType="num">
                                      <p:cBhvr>
                                        <p:cTn id="28" dur="5000" fill="hold"/>
                                        <p:tgtEl>
                                          <p:spTgt spid="305155"/>
                                        </p:tgtEl>
                                        <p:attrNameLst>
                                          <p:attrName>ppt_h</p:attrName>
                                        </p:attrNameLst>
                                      </p:cBhvr>
                                      <p:tavLst>
                                        <p:tav tm="0">
                                          <p:val>
                                            <p:fltVal val="0"/>
                                          </p:val>
                                        </p:tav>
                                        <p:tav tm="100000">
                                          <p:val>
                                            <p:strVal val="#ppt_h"/>
                                          </p:val>
                                        </p:tav>
                                      </p:tavLst>
                                    </p:anim>
                                    <p:anim calcmode="lin" valueType="num">
                                      <p:cBhvr>
                                        <p:cTn id="29" dur="5000" fill="hold"/>
                                        <p:tgtEl>
                                          <p:spTgt spid="305155"/>
                                        </p:tgtEl>
                                        <p:attrNameLst>
                                          <p:attrName>ppt_x</p:attrName>
                                        </p:attrNameLst>
                                      </p:cBhvr>
                                      <p:tavLst>
                                        <p:tav tm="0" fmla="#ppt_x+(cos(-2*pi*(1-$))*-#ppt_x-sin(-2*pi*(1-$))*(1-#ppt_y))*(1-$)">
                                          <p:val>
                                            <p:fltVal val="0"/>
                                          </p:val>
                                        </p:tav>
                                        <p:tav tm="100000">
                                          <p:val>
                                            <p:fltVal val="1"/>
                                          </p:val>
                                        </p:tav>
                                      </p:tavLst>
                                    </p:anim>
                                    <p:anim calcmode="lin" valueType="num">
                                      <p:cBhvr>
                                        <p:cTn id="30" dur="5000" fill="hold"/>
                                        <p:tgtEl>
                                          <p:spTgt spid="305155"/>
                                        </p:tgtEl>
                                        <p:attrNameLst>
                                          <p:attrName>ppt_y</p:attrName>
                                        </p:attrNameLst>
                                      </p:cBhvr>
                                      <p:tavLst>
                                        <p:tav tm="0" fmla="#ppt_y+(sin(-2*pi*(1-$))*-#ppt_x+cos(-2*pi*(1-$))*(1-#ppt_y))*(1-$)">
                                          <p:val>
                                            <p:fltVal val="0"/>
                                          </p:val>
                                        </p:tav>
                                        <p:tav tm="100000">
                                          <p:val>
                                            <p:fltVal val="1"/>
                                          </p:val>
                                        </p:tav>
                                      </p:tavLst>
                                    </p:anim>
                                  </p:childTnLst>
                                </p:cTn>
                              </p:par>
                              <p:par>
                                <p:cTn id="31" presetID="15" presetClass="entr" presetSubtype="0" fill="hold" nodeType="withEffect">
                                  <p:stCondLst>
                                    <p:cond delay="0"/>
                                  </p:stCondLst>
                                  <p:childTnLst>
                                    <p:set>
                                      <p:cBhvr>
                                        <p:cTn id="32" dur="1" fill="hold">
                                          <p:stCondLst>
                                            <p:cond delay="0"/>
                                          </p:stCondLst>
                                        </p:cTn>
                                        <p:tgtEl>
                                          <p:spTgt spid="305163"/>
                                        </p:tgtEl>
                                        <p:attrNameLst>
                                          <p:attrName>style.visibility</p:attrName>
                                        </p:attrNameLst>
                                      </p:cBhvr>
                                      <p:to>
                                        <p:strVal val="visible"/>
                                      </p:to>
                                    </p:set>
                                    <p:anim calcmode="lin" valueType="num">
                                      <p:cBhvr>
                                        <p:cTn id="33" dur="5000" fill="hold"/>
                                        <p:tgtEl>
                                          <p:spTgt spid="305163"/>
                                        </p:tgtEl>
                                        <p:attrNameLst>
                                          <p:attrName>ppt_w</p:attrName>
                                        </p:attrNameLst>
                                      </p:cBhvr>
                                      <p:tavLst>
                                        <p:tav tm="0">
                                          <p:val>
                                            <p:fltVal val="0"/>
                                          </p:val>
                                        </p:tav>
                                        <p:tav tm="100000">
                                          <p:val>
                                            <p:strVal val="#ppt_w"/>
                                          </p:val>
                                        </p:tav>
                                      </p:tavLst>
                                    </p:anim>
                                    <p:anim calcmode="lin" valueType="num">
                                      <p:cBhvr>
                                        <p:cTn id="34" dur="5000" fill="hold"/>
                                        <p:tgtEl>
                                          <p:spTgt spid="305163"/>
                                        </p:tgtEl>
                                        <p:attrNameLst>
                                          <p:attrName>ppt_h</p:attrName>
                                        </p:attrNameLst>
                                      </p:cBhvr>
                                      <p:tavLst>
                                        <p:tav tm="0">
                                          <p:val>
                                            <p:fltVal val="0"/>
                                          </p:val>
                                        </p:tav>
                                        <p:tav tm="100000">
                                          <p:val>
                                            <p:strVal val="#ppt_h"/>
                                          </p:val>
                                        </p:tav>
                                      </p:tavLst>
                                    </p:anim>
                                    <p:anim calcmode="lin" valueType="num">
                                      <p:cBhvr>
                                        <p:cTn id="35" dur="5000" fill="hold"/>
                                        <p:tgtEl>
                                          <p:spTgt spid="305163"/>
                                        </p:tgtEl>
                                        <p:attrNameLst>
                                          <p:attrName>ppt_x</p:attrName>
                                        </p:attrNameLst>
                                      </p:cBhvr>
                                      <p:tavLst>
                                        <p:tav tm="0" fmla="#ppt_x+(cos(-2*pi*(1-$))*-#ppt_x-sin(-2*pi*(1-$))*(1-#ppt_y))*(1-$)">
                                          <p:val>
                                            <p:fltVal val="0"/>
                                          </p:val>
                                        </p:tav>
                                        <p:tav tm="100000">
                                          <p:val>
                                            <p:fltVal val="1"/>
                                          </p:val>
                                        </p:tav>
                                      </p:tavLst>
                                    </p:anim>
                                    <p:anim calcmode="lin" valueType="num">
                                      <p:cBhvr>
                                        <p:cTn id="36" dur="5000" fill="hold"/>
                                        <p:tgtEl>
                                          <p:spTgt spid="305163"/>
                                        </p:tgtEl>
                                        <p:attrNameLst>
                                          <p:attrName>ppt_y</p:attrName>
                                        </p:attrNameLst>
                                      </p:cBhvr>
                                      <p:tavLst>
                                        <p:tav tm="0" fmla="#ppt_y+(sin(-2*pi*(1-$))*-#ppt_x+cos(-2*pi*(1-$))*(1-#ppt_y))*(1-$)">
                                          <p:val>
                                            <p:fltVal val="0"/>
                                          </p:val>
                                        </p:tav>
                                        <p:tav tm="100000">
                                          <p:val>
                                            <p:fltVal val="1"/>
                                          </p:val>
                                        </p:tav>
                                      </p:tavLst>
                                    </p:anim>
                                  </p:childTnLst>
                                </p:cTn>
                              </p:par>
                            </p:childTnLst>
                          </p:cTn>
                        </p:par>
                        <p:par>
                          <p:cTn id="37" fill="hold">
                            <p:stCondLst>
                              <p:cond delay="5000"/>
                            </p:stCondLst>
                            <p:childTnLst>
                              <p:par>
                                <p:cTn id="38" presetID="15" presetClass="entr" presetSubtype="0" fill="hold" nodeType="afterEffect">
                                  <p:stCondLst>
                                    <p:cond delay="0"/>
                                  </p:stCondLst>
                                  <p:childTnLst>
                                    <p:set>
                                      <p:cBhvr>
                                        <p:cTn id="39" dur="1" fill="hold">
                                          <p:stCondLst>
                                            <p:cond delay="0"/>
                                          </p:stCondLst>
                                        </p:cTn>
                                        <p:tgtEl>
                                          <p:spTgt spid="305156"/>
                                        </p:tgtEl>
                                        <p:attrNameLst>
                                          <p:attrName>style.visibility</p:attrName>
                                        </p:attrNameLst>
                                      </p:cBhvr>
                                      <p:to>
                                        <p:strVal val="visible"/>
                                      </p:to>
                                    </p:set>
                                    <p:anim calcmode="lin" valueType="num">
                                      <p:cBhvr>
                                        <p:cTn id="40" dur="5000" fill="hold"/>
                                        <p:tgtEl>
                                          <p:spTgt spid="305156"/>
                                        </p:tgtEl>
                                        <p:attrNameLst>
                                          <p:attrName>ppt_w</p:attrName>
                                        </p:attrNameLst>
                                      </p:cBhvr>
                                      <p:tavLst>
                                        <p:tav tm="0">
                                          <p:val>
                                            <p:fltVal val="0"/>
                                          </p:val>
                                        </p:tav>
                                        <p:tav tm="100000">
                                          <p:val>
                                            <p:strVal val="#ppt_w"/>
                                          </p:val>
                                        </p:tav>
                                      </p:tavLst>
                                    </p:anim>
                                    <p:anim calcmode="lin" valueType="num">
                                      <p:cBhvr>
                                        <p:cTn id="41" dur="5000" fill="hold"/>
                                        <p:tgtEl>
                                          <p:spTgt spid="305156"/>
                                        </p:tgtEl>
                                        <p:attrNameLst>
                                          <p:attrName>ppt_h</p:attrName>
                                        </p:attrNameLst>
                                      </p:cBhvr>
                                      <p:tavLst>
                                        <p:tav tm="0">
                                          <p:val>
                                            <p:fltVal val="0"/>
                                          </p:val>
                                        </p:tav>
                                        <p:tav tm="100000">
                                          <p:val>
                                            <p:strVal val="#ppt_h"/>
                                          </p:val>
                                        </p:tav>
                                      </p:tavLst>
                                    </p:anim>
                                    <p:anim calcmode="lin" valueType="num">
                                      <p:cBhvr>
                                        <p:cTn id="42" dur="5000" fill="hold"/>
                                        <p:tgtEl>
                                          <p:spTgt spid="305156"/>
                                        </p:tgtEl>
                                        <p:attrNameLst>
                                          <p:attrName>ppt_x</p:attrName>
                                        </p:attrNameLst>
                                      </p:cBhvr>
                                      <p:tavLst>
                                        <p:tav tm="0" fmla="#ppt_x+(cos(-2*pi*(1-$))*-#ppt_x-sin(-2*pi*(1-$))*(1-#ppt_y))*(1-$)">
                                          <p:val>
                                            <p:fltVal val="0"/>
                                          </p:val>
                                        </p:tav>
                                        <p:tav tm="100000">
                                          <p:val>
                                            <p:fltVal val="1"/>
                                          </p:val>
                                        </p:tav>
                                      </p:tavLst>
                                    </p:anim>
                                    <p:anim calcmode="lin" valueType="num">
                                      <p:cBhvr>
                                        <p:cTn id="43" dur="5000" fill="hold"/>
                                        <p:tgtEl>
                                          <p:spTgt spid="305156"/>
                                        </p:tgtEl>
                                        <p:attrNameLst>
                                          <p:attrName>ppt_y</p:attrName>
                                        </p:attrNameLst>
                                      </p:cBhvr>
                                      <p:tavLst>
                                        <p:tav tm="0" fmla="#ppt_y+(sin(-2*pi*(1-$))*-#ppt_x+cos(-2*pi*(1-$))*(1-#ppt_y))*(1-$)">
                                          <p:val>
                                            <p:fltVal val="0"/>
                                          </p:val>
                                        </p:tav>
                                        <p:tav tm="100000">
                                          <p:val>
                                            <p:fltVal val="1"/>
                                          </p:val>
                                        </p:tav>
                                      </p:tavLst>
                                    </p:anim>
                                  </p:childTnLst>
                                </p:cTn>
                              </p:par>
                            </p:childTnLst>
                          </p:cTn>
                        </p:par>
                        <p:par>
                          <p:cTn id="44" fill="hold">
                            <p:stCondLst>
                              <p:cond delay="10000"/>
                            </p:stCondLst>
                            <p:childTnLst>
                              <p:par>
                                <p:cTn id="45" presetID="15" presetClass="entr" presetSubtype="0" fill="hold" nodeType="afterEffect">
                                  <p:stCondLst>
                                    <p:cond delay="0"/>
                                  </p:stCondLst>
                                  <p:childTnLst>
                                    <p:set>
                                      <p:cBhvr>
                                        <p:cTn id="46" dur="1" fill="hold">
                                          <p:stCondLst>
                                            <p:cond delay="0"/>
                                          </p:stCondLst>
                                        </p:cTn>
                                        <p:tgtEl>
                                          <p:spTgt spid="305162"/>
                                        </p:tgtEl>
                                        <p:attrNameLst>
                                          <p:attrName>style.visibility</p:attrName>
                                        </p:attrNameLst>
                                      </p:cBhvr>
                                      <p:to>
                                        <p:strVal val="visible"/>
                                      </p:to>
                                    </p:set>
                                    <p:anim calcmode="lin" valueType="num">
                                      <p:cBhvr>
                                        <p:cTn id="47" dur="5000" fill="hold"/>
                                        <p:tgtEl>
                                          <p:spTgt spid="305162"/>
                                        </p:tgtEl>
                                        <p:attrNameLst>
                                          <p:attrName>ppt_w</p:attrName>
                                        </p:attrNameLst>
                                      </p:cBhvr>
                                      <p:tavLst>
                                        <p:tav tm="0">
                                          <p:val>
                                            <p:fltVal val="0"/>
                                          </p:val>
                                        </p:tav>
                                        <p:tav tm="100000">
                                          <p:val>
                                            <p:strVal val="#ppt_w"/>
                                          </p:val>
                                        </p:tav>
                                      </p:tavLst>
                                    </p:anim>
                                    <p:anim calcmode="lin" valueType="num">
                                      <p:cBhvr>
                                        <p:cTn id="48" dur="5000" fill="hold"/>
                                        <p:tgtEl>
                                          <p:spTgt spid="305162"/>
                                        </p:tgtEl>
                                        <p:attrNameLst>
                                          <p:attrName>ppt_h</p:attrName>
                                        </p:attrNameLst>
                                      </p:cBhvr>
                                      <p:tavLst>
                                        <p:tav tm="0">
                                          <p:val>
                                            <p:fltVal val="0"/>
                                          </p:val>
                                        </p:tav>
                                        <p:tav tm="100000">
                                          <p:val>
                                            <p:strVal val="#ppt_h"/>
                                          </p:val>
                                        </p:tav>
                                      </p:tavLst>
                                    </p:anim>
                                    <p:anim calcmode="lin" valueType="num">
                                      <p:cBhvr>
                                        <p:cTn id="49" dur="5000" fill="hold"/>
                                        <p:tgtEl>
                                          <p:spTgt spid="305162"/>
                                        </p:tgtEl>
                                        <p:attrNameLst>
                                          <p:attrName>ppt_x</p:attrName>
                                        </p:attrNameLst>
                                      </p:cBhvr>
                                      <p:tavLst>
                                        <p:tav tm="0" fmla="#ppt_x+(cos(-2*pi*(1-$))*-#ppt_x-sin(-2*pi*(1-$))*(1-#ppt_y))*(1-$)">
                                          <p:val>
                                            <p:fltVal val="0"/>
                                          </p:val>
                                        </p:tav>
                                        <p:tav tm="100000">
                                          <p:val>
                                            <p:fltVal val="1"/>
                                          </p:val>
                                        </p:tav>
                                      </p:tavLst>
                                    </p:anim>
                                    <p:anim calcmode="lin" valueType="num">
                                      <p:cBhvr>
                                        <p:cTn id="50" dur="5000" fill="hold"/>
                                        <p:tgtEl>
                                          <p:spTgt spid="305162"/>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51" fill="hold">
                      <p:stCondLst>
                        <p:cond delay="indefinite"/>
                      </p:stCondLst>
                      <p:childTnLst>
                        <p:par>
                          <p:cTn id="52" fill="hold">
                            <p:stCondLst>
                              <p:cond delay="0"/>
                            </p:stCondLst>
                            <p:childTnLst>
                              <p:par>
                                <p:cTn id="53" presetID="49" presetClass="entr" presetSubtype="0" decel="100000" fill="hold" nodeType="clickEffect">
                                  <p:stCondLst>
                                    <p:cond delay="0"/>
                                  </p:stCondLst>
                                  <p:childTnLst>
                                    <p:set>
                                      <p:cBhvr>
                                        <p:cTn id="54" dur="1" fill="hold">
                                          <p:stCondLst>
                                            <p:cond delay="0"/>
                                          </p:stCondLst>
                                        </p:cTn>
                                        <p:tgtEl>
                                          <p:spTgt spid="305159"/>
                                        </p:tgtEl>
                                        <p:attrNameLst>
                                          <p:attrName>style.visibility</p:attrName>
                                        </p:attrNameLst>
                                      </p:cBhvr>
                                      <p:to>
                                        <p:strVal val="visible"/>
                                      </p:to>
                                    </p:set>
                                    <p:anim calcmode="lin" valueType="num">
                                      <p:cBhvr>
                                        <p:cTn id="55" dur="5000" fill="hold"/>
                                        <p:tgtEl>
                                          <p:spTgt spid="305159"/>
                                        </p:tgtEl>
                                        <p:attrNameLst>
                                          <p:attrName>ppt_w</p:attrName>
                                        </p:attrNameLst>
                                      </p:cBhvr>
                                      <p:tavLst>
                                        <p:tav tm="0">
                                          <p:val>
                                            <p:fltVal val="0"/>
                                          </p:val>
                                        </p:tav>
                                        <p:tav tm="100000">
                                          <p:val>
                                            <p:strVal val="#ppt_w"/>
                                          </p:val>
                                        </p:tav>
                                      </p:tavLst>
                                    </p:anim>
                                    <p:anim calcmode="lin" valueType="num">
                                      <p:cBhvr>
                                        <p:cTn id="56" dur="5000" fill="hold"/>
                                        <p:tgtEl>
                                          <p:spTgt spid="305159"/>
                                        </p:tgtEl>
                                        <p:attrNameLst>
                                          <p:attrName>ppt_h</p:attrName>
                                        </p:attrNameLst>
                                      </p:cBhvr>
                                      <p:tavLst>
                                        <p:tav tm="0">
                                          <p:val>
                                            <p:fltVal val="0"/>
                                          </p:val>
                                        </p:tav>
                                        <p:tav tm="100000">
                                          <p:val>
                                            <p:strVal val="#ppt_h"/>
                                          </p:val>
                                        </p:tav>
                                      </p:tavLst>
                                    </p:anim>
                                    <p:anim calcmode="lin" valueType="num">
                                      <p:cBhvr>
                                        <p:cTn id="57" dur="5000" fill="hold"/>
                                        <p:tgtEl>
                                          <p:spTgt spid="305159"/>
                                        </p:tgtEl>
                                        <p:attrNameLst>
                                          <p:attrName>style.rotation</p:attrName>
                                        </p:attrNameLst>
                                      </p:cBhvr>
                                      <p:tavLst>
                                        <p:tav tm="0">
                                          <p:val>
                                            <p:fltVal val="360"/>
                                          </p:val>
                                        </p:tav>
                                        <p:tav tm="100000">
                                          <p:val>
                                            <p:fltVal val="0"/>
                                          </p:val>
                                        </p:tav>
                                      </p:tavLst>
                                    </p:anim>
                                    <p:animEffect transition="in" filter="fade">
                                      <p:cBhvr>
                                        <p:cTn id="58" dur="5000"/>
                                        <p:tgtEl>
                                          <p:spTgt spid="305159"/>
                                        </p:tgtEl>
                                      </p:cBhvr>
                                    </p:animEffect>
                                  </p:childTnLst>
                                </p:cTn>
                              </p:par>
                              <p:par>
                                <p:cTn id="59" presetID="49" presetClass="entr" presetSubtype="0" decel="100000" fill="hold" nodeType="withEffect">
                                  <p:stCondLst>
                                    <p:cond delay="0"/>
                                  </p:stCondLst>
                                  <p:childTnLst>
                                    <p:set>
                                      <p:cBhvr>
                                        <p:cTn id="60" dur="1" fill="hold">
                                          <p:stCondLst>
                                            <p:cond delay="0"/>
                                          </p:stCondLst>
                                        </p:cTn>
                                        <p:tgtEl>
                                          <p:spTgt spid="305160"/>
                                        </p:tgtEl>
                                        <p:attrNameLst>
                                          <p:attrName>style.visibility</p:attrName>
                                        </p:attrNameLst>
                                      </p:cBhvr>
                                      <p:to>
                                        <p:strVal val="visible"/>
                                      </p:to>
                                    </p:set>
                                    <p:anim calcmode="lin" valueType="num">
                                      <p:cBhvr>
                                        <p:cTn id="61" dur="5000" fill="hold"/>
                                        <p:tgtEl>
                                          <p:spTgt spid="305160"/>
                                        </p:tgtEl>
                                        <p:attrNameLst>
                                          <p:attrName>ppt_w</p:attrName>
                                        </p:attrNameLst>
                                      </p:cBhvr>
                                      <p:tavLst>
                                        <p:tav tm="0">
                                          <p:val>
                                            <p:fltVal val="0"/>
                                          </p:val>
                                        </p:tav>
                                        <p:tav tm="100000">
                                          <p:val>
                                            <p:strVal val="#ppt_w"/>
                                          </p:val>
                                        </p:tav>
                                      </p:tavLst>
                                    </p:anim>
                                    <p:anim calcmode="lin" valueType="num">
                                      <p:cBhvr>
                                        <p:cTn id="62" dur="5000" fill="hold"/>
                                        <p:tgtEl>
                                          <p:spTgt spid="305160"/>
                                        </p:tgtEl>
                                        <p:attrNameLst>
                                          <p:attrName>ppt_h</p:attrName>
                                        </p:attrNameLst>
                                      </p:cBhvr>
                                      <p:tavLst>
                                        <p:tav tm="0">
                                          <p:val>
                                            <p:fltVal val="0"/>
                                          </p:val>
                                        </p:tav>
                                        <p:tav tm="100000">
                                          <p:val>
                                            <p:strVal val="#ppt_h"/>
                                          </p:val>
                                        </p:tav>
                                      </p:tavLst>
                                    </p:anim>
                                    <p:anim calcmode="lin" valueType="num">
                                      <p:cBhvr>
                                        <p:cTn id="63" dur="5000" fill="hold"/>
                                        <p:tgtEl>
                                          <p:spTgt spid="305160"/>
                                        </p:tgtEl>
                                        <p:attrNameLst>
                                          <p:attrName>style.rotation</p:attrName>
                                        </p:attrNameLst>
                                      </p:cBhvr>
                                      <p:tavLst>
                                        <p:tav tm="0">
                                          <p:val>
                                            <p:fltVal val="360"/>
                                          </p:val>
                                        </p:tav>
                                        <p:tav tm="100000">
                                          <p:val>
                                            <p:fltVal val="0"/>
                                          </p:val>
                                        </p:tav>
                                      </p:tavLst>
                                    </p:anim>
                                    <p:animEffect transition="in" filter="fade">
                                      <p:cBhvr>
                                        <p:cTn id="64" dur="5000"/>
                                        <p:tgtEl>
                                          <p:spTgt spid="305160"/>
                                        </p:tgtEl>
                                      </p:cBhvr>
                                    </p:animEffect>
                                  </p:childTnLst>
                                </p:cTn>
                              </p:par>
                              <p:par>
                                <p:cTn id="65" presetID="2" presetClass="entr" presetSubtype="4" fill="hold" grpId="0" nodeType="withEffect">
                                  <p:stCondLst>
                                    <p:cond delay="0"/>
                                  </p:stCondLst>
                                  <p:childTnLst>
                                    <p:set>
                                      <p:cBhvr>
                                        <p:cTn id="66" dur="1" fill="hold">
                                          <p:stCondLst>
                                            <p:cond delay="0"/>
                                          </p:stCondLst>
                                        </p:cTn>
                                        <p:tgtEl>
                                          <p:spTgt spid="4"/>
                                        </p:tgtEl>
                                        <p:attrNameLst>
                                          <p:attrName>style.visibility</p:attrName>
                                        </p:attrNameLst>
                                      </p:cBhvr>
                                      <p:to>
                                        <p:strVal val="visible"/>
                                      </p:to>
                                    </p:set>
                                    <p:anim calcmode="lin" valueType="num">
                                      <p:cBhvr additive="base">
                                        <p:cTn id="67" dur="500" fill="hold"/>
                                        <p:tgtEl>
                                          <p:spTgt spid="4"/>
                                        </p:tgtEl>
                                        <p:attrNameLst>
                                          <p:attrName>ppt_x</p:attrName>
                                        </p:attrNameLst>
                                      </p:cBhvr>
                                      <p:tavLst>
                                        <p:tav tm="0">
                                          <p:val>
                                            <p:strVal val="#ppt_x"/>
                                          </p:val>
                                        </p:tav>
                                        <p:tav tm="100000">
                                          <p:val>
                                            <p:strVal val="#ppt_x"/>
                                          </p:val>
                                        </p:tav>
                                      </p:tavLst>
                                    </p:anim>
                                    <p:anim calcmode="lin" valueType="num">
                                      <p:cBhvr additive="base">
                                        <p:cTn id="6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2"/>
          <p:cNvSpPr txBox="1"/>
          <p:nvPr/>
        </p:nvSpPr>
        <p:spPr bwMode="auto">
          <a:xfrm>
            <a:off x="152400" y="331788"/>
            <a:ext cx="11449050" cy="965200"/>
          </a:xfrm>
          <a:prstGeom prst="rect">
            <a:avLst/>
          </a:prstGeom>
          <a:noFill/>
          <a:ln w="28575">
            <a:noFill/>
          </a:ln>
          <a:extLst>
            <a:ext uri="{909E8E84-426E-40DD-AFC4-6F175D3DCCD1}">
              <a14:hiddenFill xmlns:a14="http://schemas.microsoft.com/office/drawing/2010/main">
                <a:solidFill>
                  <a:srgbClr val="FFFFFF"/>
                </a:solidFill>
              </a14:hiddenFill>
            </a:ext>
          </a:extLst>
        </p:spPr>
        <p:txBody>
          <a:bodyPr>
            <a:normAutofit/>
          </a:bodyPr>
          <a:lstStyle>
            <a:lvl1pPr marL="342900" indent="-342900" algn="l" rtl="0" eaLnBrk="0" fontAlgn="base" hangingPunct="0">
              <a:spcBef>
                <a:spcPct val="20000"/>
              </a:spcBef>
              <a:spcAft>
                <a:spcPct val="0"/>
              </a:spcAft>
              <a:buChar char="•"/>
              <a:defRPr sz="28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400">
                <a:solidFill>
                  <a:schemeClr val="tx1"/>
                </a:solidFill>
                <a:latin typeface="+mn-lt"/>
              </a:defRPr>
            </a:lvl2pPr>
            <a:lvl3pPr marL="1143000" indent="-228600" algn="l" rtl="0" eaLnBrk="0" fontAlgn="base" hangingPunct="0">
              <a:spcBef>
                <a:spcPct val="20000"/>
              </a:spcBef>
              <a:spcAft>
                <a:spcPct val="0"/>
              </a:spcAft>
              <a:buChar char="•"/>
              <a:defRPr sz="2000">
                <a:solidFill>
                  <a:schemeClr val="tx1"/>
                </a:solidFill>
                <a:latin typeface="+mn-lt"/>
              </a:defRPr>
            </a:lvl3pPr>
            <a:lvl4pPr marL="1600200" indent="-228600" algn="l" rtl="0" eaLnBrk="0" fontAlgn="base" hangingPunct="0">
              <a:spcBef>
                <a:spcPct val="20000"/>
              </a:spcBef>
              <a:spcAft>
                <a:spcPct val="0"/>
              </a:spcAft>
              <a:buChar char="–"/>
              <a:defRPr sz="1800">
                <a:solidFill>
                  <a:schemeClr val="tx1"/>
                </a:solidFill>
                <a:latin typeface="+mn-lt"/>
              </a:defRPr>
            </a:lvl4pPr>
            <a:lvl5pPr marL="2057400" indent="-228600" algn="l" rtl="0" eaLnBrk="0" fontAlgn="base" hangingPunct="0">
              <a:spcBef>
                <a:spcPct val="20000"/>
              </a:spcBef>
              <a:spcAft>
                <a:spcPct val="0"/>
              </a:spcAft>
              <a:buChar char="»"/>
              <a:defRPr sz="1800">
                <a:solidFill>
                  <a:schemeClr val="tx1"/>
                </a:solidFill>
                <a:latin typeface="+mn-lt"/>
              </a:defRPr>
            </a:lvl5pPr>
            <a:lvl6pPr marL="2514600" indent="-228600" algn="l" rtl="0" fontAlgn="base">
              <a:spcBef>
                <a:spcPct val="20000"/>
              </a:spcBef>
              <a:spcAft>
                <a:spcPct val="0"/>
              </a:spcAft>
              <a:buChar char="»"/>
              <a:defRPr sz="1800">
                <a:solidFill>
                  <a:schemeClr val="tx1"/>
                </a:solidFill>
                <a:latin typeface="+mn-lt"/>
              </a:defRPr>
            </a:lvl6pPr>
            <a:lvl7pPr marL="2971800" indent="-228600" algn="l" rtl="0" fontAlgn="base">
              <a:spcBef>
                <a:spcPct val="20000"/>
              </a:spcBef>
              <a:spcAft>
                <a:spcPct val="0"/>
              </a:spcAft>
              <a:buChar char="»"/>
              <a:defRPr sz="1800">
                <a:solidFill>
                  <a:schemeClr val="tx1"/>
                </a:solidFill>
                <a:latin typeface="+mn-lt"/>
              </a:defRPr>
            </a:lvl7pPr>
            <a:lvl8pPr marL="3429000" indent="-228600" algn="l" rtl="0" fontAlgn="base">
              <a:spcBef>
                <a:spcPct val="20000"/>
              </a:spcBef>
              <a:spcAft>
                <a:spcPct val="0"/>
              </a:spcAft>
              <a:buChar char="»"/>
              <a:defRPr sz="1800">
                <a:solidFill>
                  <a:schemeClr val="tx1"/>
                </a:solidFill>
                <a:latin typeface="+mn-lt"/>
              </a:defRPr>
            </a:lvl8pPr>
            <a:lvl9pPr marL="3886200" indent="-228600" algn="l" rtl="0" fontAlgn="base">
              <a:spcBef>
                <a:spcPct val="20000"/>
              </a:spcBef>
              <a:spcAft>
                <a:spcPct val="0"/>
              </a:spcAft>
              <a:buChar char="»"/>
              <a:defRPr sz="1800">
                <a:solidFill>
                  <a:schemeClr val="tx1"/>
                </a:solidFill>
                <a:latin typeface="+mn-lt"/>
              </a:defRPr>
            </a:lvl9pPr>
          </a:lstStyle>
          <a:p>
            <a:pPr marL="0" indent="0">
              <a:buFont typeface="Arial" panose="020B0604020202020204" pitchFamily="34" charset="0"/>
              <a:buNone/>
            </a:pPr>
            <a:r>
              <a:rPr lang="nl-NL" altLang="vi-VN" sz="2400" b="1" i="1" dirty="0">
                <a:solidFill>
                  <a:srgbClr val="0000FF"/>
                </a:solidFill>
                <a:latin typeface="Times New Roman" panose="02020603050405020304" pitchFamily="18" charset="0"/>
                <a:cs typeface="Times New Roman" panose="02020603050405020304" pitchFamily="18" charset="0"/>
              </a:rPr>
              <a:t>1. Sự ra đời của Đảng Cộng sản Việt Nam</a:t>
            </a:r>
            <a:endParaRPr lang="en-US" altLang="vi-VN" sz="2400" dirty="0">
              <a:solidFill>
                <a:srgbClr val="0000FF"/>
              </a:solidFill>
              <a:latin typeface="Times New Roman" panose="02020603050405020304" pitchFamily="18" charset="0"/>
              <a:cs typeface="Times New Roman" panose="02020603050405020304" pitchFamily="18" charset="0"/>
            </a:endParaRPr>
          </a:p>
          <a:p>
            <a:pPr marL="0" indent="0">
              <a:buFont typeface="Arial" panose="020B0604020202020204" pitchFamily="34" charset="0"/>
              <a:buNone/>
            </a:pPr>
            <a:r>
              <a:rPr lang="en-US" altLang="vi-VN" sz="2400" i="1" dirty="0" smtClean="0">
                <a:solidFill>
                  <a:srgbClr val="0000FF"/>
                </a:solidFill>
                <a:latin typeface="Times New Roman" panose="02020603050405020304" pitchFamily="18" charset="0"/>
                <a:cs typeface="Times New Roman" panose="02020603050405020304" pitchFamily="18" charset="0"/>
              </a:rPr>
              <a:t>b/ </a:t>
            </a:r>
            <a:r>
              <a:rPr lang="en-US" altLang="vi-VN" sz="2400" i="1" dirty="0" err="1" smtClean="0">
                <a:solidFill>
                  <a:srgbClr val="0000FF"/>
                </a:solidFill>
                <a:latin typeface="Times New Roman" panose="02020603050405020304" pitchFamily="18" charset="0"/>
                <a:cs typeface="Times New Roman" panose="02020603050405020304" pitchFamily="18" charset="0"/>
              </a:rPr>
              <a:t>Nguyễn</a:t>
            </a:r>
            <a:r>
              <a:rPr lang="en-US" altLang="vi-VN" sz="2400" i="1" dirty="0" smtClean="0">
                <a:solidFill>
                  <a:srgbClr val="0000FF"/>
                </a:solidFill>
                <a:latin typeface="Times New Roman" panose="02020603050405020304" pitchFamily="18" charset="0"/>
                <a:cs typeface="Times New Roman" panose="02020603050405020304" pitchFamily="18" charset="0"/>
              </a:rPr>
              <a:t> </a:t>
            </a:r>
            <a:r>
              <a:rPr lang="en-US" altLang="vi-VN" sz="2400" i="1" dirty="0" err="1" smtClean="0">
                <a:solidFill>
                  <a:srgbClr val="0000FF"/>
                </a:solidFill>
                <a:latin typeface="Times New Roman" panose="02020603050405020304" pitchFamily="18" charset="0"/>
                <a:cs typeface="Times New Roman" panose="02020603050405020304" pitchFamily="18" charset="0"/>
              </a:rPr>
              <a:t>Ái</a:t>
            </a:r>
            <a:r>
              <a:rPr lang="en-US" altLang="vi-VN" sz="2400" i="1" dirty="0" smtClean="0">
                <a:solidFill>
                  <a:srgbClr val="0000FF"/>
                </a:solidFill>
                <a:latin typeface="Times New Roman" panose="02020603050405020304" pitchFamily="18" charset="0"/>
                <a:cs typeface="Times New Roman" panose="02020603050405020304" pitchFamily="18" charset="0"/>
              </a:rPr>
              <a:t> </a:t>
            </a:r>
            <a:r>
              <a:rPr lang="en-US" altLang="vi-VN" sz="2400" i="1" dirty="0" err="1" smtClean="0">
                <a:solidFill>
                  <a:srgbClr val="0000FF"/>
                </a:solidFill>
                <a:latin typeface="Times New Roman" panose="02020603050405020304" pitchFamily="18" charset="0"/>
                <a:cs typeface="Times New Roman" panose="02020603050405020304" pitchFamily="18" charset="0"/>
              </a:rPr>
              <a:t>Quốc</a:t>
            </a:r>
            <a:r>
              <a:rPr lang="en-US" altLang="vi-VN" sz="2400" i="1" dirty="0" smtClean="0">
                <a:solidFill>
                  <a:srgbClr val="0000FF"/>
                </a:solidFill>
                <a:latin typeface="Times New Roman" panose="02020603050405020304" pitchFamily="18" charset="0"/>
                <a:cs typeface="Times New Roman" panose="02020603050405020304" pitchFamily="18" charset="0"/>
              </a:rPr>
              <a:t> </a:t>
            </a:r>
            <a:r>
              <a:rPr lang="en-US" altLang="vi-VN" sz="2400" i="1" dirty="0" err="1" smtClean="0">
                <a:solidFill>
                  <a:srgbClr val="0000FF"/>
                </a:solidFill>
                <a:latin typeface="Times New Roman" panose="02020603050405020304" pitchFamily="18" charset="0"/>
                <a:cs typeface="Times New Roman" panose="02020603050405020304" pitchFamily="18" charset="0"/>
              </a:rPr>
              <a:t>đến</a:t>
            </a:r>
            <a:r>
              <a:rPr lang="en-US" altLang="vi-VN" sz="2400" i="1" dirty="0" smtClean="0">
                <a:solidFill>
                  <a:srgbClr val="0000FF"/>
                </a:solidFill>
                <a:latin typeface="Times New Roman" panose="02020603050405020304" pitchFamily="18" charset="0"/>
                <a:cs typeface="Times New Roman" panose="02020603050405020304" pitchFamily="18" charset="0"/>
              </a:rPr>
              <a:t> </a:t>
            </a:r>
            <a:r>
              <a:rPr lang="en-US" altLang="vi-VN" sz="2400" i="1" dirty="0" err="1" smtClean="0">
                <a:solidFill>
                  <a:srgbClr val="0000FF"/>
                </a:solidFill>
                <a:latin typeface="Times New Roman" panose="02020603050405020304" pitchFamily="18" charset="0"/>
                <a:cs typeface="Times New Roman" panose="02020603050405020304" pitchFamily="18" charset="0"/>
              </a:rPr>
              <a:t>với</a:t>
            </a:r>
            <a:r>
              <a:rPr lang="en-US" altLang="vi-VN" sz="2400" i="1" dirty="0" smtClean="0">
                <a:solidFill>
                  <a:srgbClr val="0000FF"/>
                </a:solidFill>
                <a:latin typeface="Times New Roman" panose="02020603050405020304" pitchFamily="18" charset="0"/>
                <a:cs typeface="Times New Roman" panose="02020603050405020304" pitchFamily="18" charset="0"/>
              </a:rPr>
              <a:t> </a:t>
            </a:r>
            <a:r>
              <a:rPr lang="en-US" altLang="vi-VN" sz="2400" i="1" dirty="0" err="1" smtClean="0">
                <a:solidFill>
                  <a:srgbClr val="0000FF"/>
                </a:solidFill>
                <a:latin typeface="Times New Roman" panose="02020603050405020304" pitchFamily="18" charset="0"/>
                <a:cs typeface="Times New Roman" panose="02020603050405020304" pitchFamily="18" charset="0"/>
              </a:rPr>
              <a:t>chủ</a:t>
            </a:r>
            <a:r>
              <a:rPr lang="en-US" altLang="vi-VN" sz="2400" i="1" dirty="0" smtClean="0">
                <a:solidFill>
                  <a:srgbClr val="0000FF"/>
                </a:solidFill>
                <a:latin typeface="Times New Roman" panose="02020603050405020304" pitchFamily="18" charset="0"/>
                <a:cs typeface="Times New Roman" panose="02020603050405020304" pitchFamily="18" charset="0"/>
              </a:rPr>
              <a:t> </a:t>
            </a:r>
            <a:r>
              <a:rPr lang="en-US" altLang="vi-VN" sz="2400" i="1" dirty="0" err="1" smtClean="0">
                <a:solidFill>
                  <a:srgbClr val="0000FF"/>
                </a:solidFill>
                <a:latin typeface="Times New Roman" panose="02020603050405020304" pitchFamily="18" charset="0"/>
                <a:cs typeface="Times New Roman" panose="02020603050405020304" pitchFamily="18" charset="0"/>
              </a:rPr>
              <a:t>nghĩa</a:t>
            </a:r>
            <a:r>
              <a:rPr lang="en-US" altLang="vi-VN" sz="2400" i="1" dirty="0" smtClean="0">
                <a:solidFill>
                  <a:srgbClr val="0000FF"/>
                </a:solidFill>
                <a:latin typeface="Times New Roman" panose="02020603050405020304" pitchFamily="18" charset="0"/>
                <a:cs typeface="Times New Roman" panose="02020603050405020304" pitchFamily="18" charset="0"/>
              </a:rPr>
              <a:t> </a:t>
            </a:r>
            <a:r>
              <a:rPr lang="en-US" altLang="vi-VN" sz="2400" i="1" dirty="0" err="1" smtClean="0">
                <a:solidFill>
                  <a:srgbClr val="0000FF"/>
                </a:solidFill>
                <a:latin typeface="Times New Roman" panose="02020603050405020304" pitchFamily="18" charset="0"/>
                <a:cs typeface="Times New Roman" panose="02020603050405020304" pitchFamily="18" charset="0"/>
              </a:rPr>
              <a:t>Mác</a:t>
            </a:r>
            <a:r>
              <a:rPr lang="en-US" altLang="vi-VN" sz="2400" i="1" dirty="0" smtClean="0">
                <a:solidFill>
                  <a:srgbClr val="0000FF"/>
                </a:solidFill>
                <a:latin typeface="Times New Roman" panose="02020603050405020304" pitchFamily="18" charset="0"/>
                <a:cs typeface="Times New Roman" panose="02020603050405020304" pitchFamily="18" charset="0"/>
              </a:rPr>
              <a:t> – </a:t>
            </a:r>
            <a:r>
              <a:rPr lang="en-US" altLang="vi-VN" sz="2400" i="1" dirty="0" err="1" smtClean="0">
                <a:solidFill>
                  <a:srgbClr val="0000FF"/>
                </a:solidFill>
                <a:latin typeface="Times New Roman" panose="02020603050405020304" pitchFamily="18" charset="0"/>
                <a:cs typeface="Times New Roman" panose="02020603050405020304" pitchFamily="18" charset="0"/>
              </a:rPr>
              <a:t>Lênin</a:t>
            </a:r>
            <a:r>
              <a:rPr lang="en-US" altLang="vi-VN" sz="2400" i="1" dirty="0" smtClean="0">
                <a:solidFill>
                  <a:srgbClr val="0000FF"/>
                </a:solidFill>
                <a:latin typeface="Times New Roman" panose="02020603050405020304" pitchFamily="18" charset="0"/>
                <a:cs typeface="Times New Roman" panose="02020603050405020304" pitchFamily="18" charset="0"/>
              </a:rPr>
              <a:t> </a:t>
            </a:r>
            <a:r>
              <a:rPr lang="en-US" altLang="vi-VN" sz="2400" i="1" dirty="0" err="1" smtClean="0">
                <a:solidFill>
                  <a:srgbClr val="0000FF"/>
                </a:solidFill>
                <a:latin typeface="Times New Roman" panose="02020603050405020304" pitchFamily="18" charset="0"/>
                <a:cs typeface="Times New Roman" panose="02020603050405020304" pitchFamily="18" charset="0"/>
              </a:rPr>
              <a:t>chuẩn</a:t>
            </a:r>
            <a:r>
              <a:rPr lang="en-US" altLang="vi-VN" sz="2400" i="1" dirty="0" smtClean="0">
                <a:solidFill>
                  <a:srgbClr val="0000FF"/>
                </a:solidFill>
                <a:latin typeface="Times New Roman" panose="02020603050405020304" pitchFamily="18" charset="0"/>
                <a:cs typeface="Times New Roman" panose="02020603050405020304" pitchFamily="18" charset="0"/>
              </a:rPr>
              <a:t> </a:t>
            </a:r>
            <a:r>
              <a:rPr lang="en-US" altLang="vi-VN" sz="2400" i="1" dirty="0" err="1" smtClean="0">
                <a:solidFill>
                  <a:srgbClr val="0000FF"/>
                </a:solidFill>
                <a:latin typeface="Times New Roman" panose="02020603050405020304" pitchFamily="18" charset="0"/>
                <a:cs typeface="Times New Roman" panose="02020603050405020304" pitchFamily="18" charset="0"/>
              </a:rPr>
              <a:t>bị</a:t>
            </a:r>
            <a:r>
              <a:rPr lang="en-US" altLang="vi-VN" sz="2400" i="1" dirty="0" smtClean="0">
                <a:solidFill>
                  <a:srgbClr val="0000FF"/>
                </a:solidFill>
                <a:latin typeface="Times New Roman" panose="02020603050405020304" pitchFamily="18" charset="0"/>
                <a:cs typeface="Times New Roman" panose="02020603050405020304" pitchFamily="18" charset="0"/>
              </a:rPr>
              <a:t> </a:t>
            </a:r>
            <a:r>
              <a:rPr lang="en-US" altLang="vi-VN" sz="2400" i="1" dirty="0" err="1" smtClean="0">
                <a:solidFill>
                  <a:srgbClr val="0000FF"/>
                </a:solidFill>
                <a:latin typeface="Times New Roman" panose="02020603050405020304" pitchFamily="18" charset="0"/>
                <a:cs typeface="Times New Roman" panose="02020603050405020304" pitchFamily="18" charset="0"/>
              </a:rPr>
              <a:t>thành</a:t>
            </a:r>
            <a:r>
              <a:rPr lang="en-US" altLang="vi-VN" sz="2400" i="1" dirty="0" smtClean="0">
                <a:solidFill>
                  <a:srgbClr val="0000FF"/>
                </a:solidFill>
                <a:latin typeface="Times New Roman" panose="02020603050405020304" pitchFamily="18" charset="0"/>
                <a:cs typeface="Times New Roman" panose="02020603050405020304" pitchFamily="18" charset="0"/>
              </a:rPr>
              <a:t> </a:t>
            </a:r>
            <a:r>
              <a:rPr lang="en-US" altLang="vi-VN" sz="2400" i="1" dirty="0" err="1" smtClean="0">
                <a:solidFill>
                  <a:srgbClr val="0000FF"/>
                </a:solidFill>
                <a:latin typeface="Times New Roman" panose="02020603050405020304" pitchFamily="18" charset="0"/>
                <a:cs typeface="Times New Roman" panose="02020603050405020304" pitchFamily="18" charset="0"/>
              </a:rPr>
              <a:t>lập</a:t>
            </a:r>
            <a:r>
              <a:rPr lang="en-US" altLang="vi-VN" sz="2400" i="1" dirty="0" smtClean="0">
                <a:solidFill>
                  <a:srgbClr val="0000FF"/>
                </a:solidFill>
                <a:latin typeface="Times New Roman" panose="02020603050405020304" pitchFamily="18" charset="0"/>
                <a:cs typeface="Times New Roman" panose="02020603050405020304" pitchFamily="18" charset="0"/>
              </a:rPr>
              <a:t> </a:t>
            </a:r>
            <a:r>
              <a:rPr lang="en-US" altLang="vi-VN" sz="2400" i="1" dirty="0" err="1" smtClean="0">
                <a:solidFill>
                  <a:srgbClr val="0000FF"/>
                </a:solidFill>
                <a:latin typeface="Times New Roman" panose="02020603050405020304" pitchFamily="18" charset="0"/>
                <a:cs typeface="Times New Roman" panose="02020603050405020304" pitchFamily="18" charset="0"/>
              </a:rPr>
              <a:t>Đảng</a:t>
            </a:r>
            <a:endParaRPr lang="en-US" altLang="vi-VN" sz="2400" dirty="0">
              <a:solidFill>
                <a:srgbClr val="0000FF"/>
              </a:solidFill>
              <a:latin typeface="Times New Roman" panose="02020603050405020304" pitchFamily="18" charset="0"/>
              <a:cs typeface="Times New Roman" panose="02020603050405020304" pitchFamily="18" charset="0"/>
            </a:endParaRPr>
          </a:p>
        </p:txBody>
      </p:sp>
      <p:sp>
        <p:nvSpPr>
          <p:cNvPr id="7" name="Title 1"/>
          <p:cNvSpPr>
            <a:spLocks noGrp="1"/>
          </p:cNvSpPr>
          <p:nvPr>
            <p:ph type="title"/>
          </p:nvPr>
        </p:nvSpPr>
        <p:spPr>
          <a:xfrm>
            <a:off x="5867400" y="1524000"/>
            <a:ext cx="6142038" cy="2819400"/>
          </a:xfrm>
          <a:ln w="19050">
            <a:solidFill>
              <a:schemeClr val="accent2">
                <a:lumMod val="75000"/>
              </a:schemeClr>
            </a:solidFill>
          </a:ln>
        </p:spPr>
        <p:txBody>
          <a:bodyPr>
            <a:noAutofit/>
          </a:bodyPr>
          <a:lstStyle/>
          <a:p>
            <a:pPr algn="just">
              <a:lnSpc>
                <a:spcPct val="150000"/>
              </a:lnSpc>
              <a:buFontTx/>
              <a:buChar char="-"/>
              <a:defRPr/>
            </a:pPr>
            <a:r>
              <a:rPr lang="nl-NL" sz="2400" b="1" dirty="0" smtClean="0">
                <a:solidFill>
                  <a:srgbClr val="C00000"/>
                </a:solidFill>
                <a:latin typeface="Times New Roman" panose="02020603050405020304" pitchFamily="18" charset="0"/>
                <a:cs typeface="Times New Roman" panose="02020603050405020304" pitchFamily="18" charset="0"/>
              </a:rPr>
              <a:t> </a:t>
            </a:r>
            <a:r>
              <a:rPr lang="en-US" sz="2400" dirty="0" smtClean="0">
                <a:solidFill>
                  <a:srgbClr val="FF0000"/>
                </a:solidFill>
                <a:latin typeface="Times New Roman" panose="02020603050405020304" pitchFamily="18" charset="0"/>
                <a:cs typeface="Times New Roman" panose="02020603050405020304" pitchFamily="18" charset="0"/>
              </a:rPr>
              <a:t>7/1920</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Nguyễn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Ái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Quốc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đọc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bản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sơ</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thảo</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lần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thứ</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nhất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luận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cương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về</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vấn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đề</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dân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tộc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và</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vấn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đề</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thuộc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địa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của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Lênin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Người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đã</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tìm</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thấy</a:t>
            </a:r>
            <a:r>
              <a:rPr lang="en-US" sz="2400" dirty="0">
                <a:latin typeface="Times New Roman" panose="02020603050405020304" pitchFamily="18" charset="0"/>
                <a:cs typeface="Times New Roman" panose="02020603050405020304" pitchFamily="18" charset="0"/>
              </a:rPr>
              <a:t> con </a:t>
            </a:r>
            <a:r>
              <a:rPr lang="en-US" sz="2400" dirty="0" err="1">
                <a:latin typeface="Times New Roman" panose="02020603050405020304" pitchFamily="18" charset="0"/>
                <a:cs typeface="Times New Roman" panose="02020603050405020304" pitchFamily="18" charset="0"/>
              </a:rPr>
              <a:t>đường</a:t>
            </a:r>
            <a:r>
              <a:rPr lang="en-US" sz="2400" dirty="0">
                <a:latin typeface="Times New Roman" panose="02020603050405020304" pitchFamily="18" charset="0"/>
                <a:cs typeface="Times New Roman" panose="02020603050405020304" pitchFamily="18" charset="0"/>
              </a:rPr>
              <a:t> con </a:t>
            </a:r>
            <a:r>
              <a:rPr lang="en-US" sz="2400" dirty="0" err="1">
                <a:latin typeface="Times New Roman" panose="02020603050405020304" pitchFamily="18" charset="0"/>
                <a:cs typeface="Times New Roman" panose="02020603050405020304" pitchFamily="18" charset="0"/>
              </a:rPr>
              <a:t>đường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cứu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nước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đúng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đắn</a:t>
            </a:r>
            <a:r>
              <a:rPr lang="en-US" sz="2400" dirty="0">
                <a:latin typeface="Times New Roman" panose="02020603050405020304" pitchFamily="18" charset="0"/>
                <a:cs typeface="Times New Roman" panose="02020603050405020304" pitchFamily="18" charset="0"/>
              </a:rPr>
              <a:t>: </a:t>
            </a:r>
            <a:r>
              <a:rPr lang="en-US" sz="2400" b="1" i="1" dirty="0">
                <a:solidFill>
                  <a:srgbClr val="7030A0"/>
                </a:solidFill>
                <a:latin typeface="Times New Roman" panose="02020603050405020304" pitchFamily="18" charset="0"/>
                <a:cs typeface="Times New Roman" panose="02020603050405020304" pitchFamily="18" charset="0"/>
              </a:rPr>
              <a:t>con </a:t>
            </a:r>
            <a:r>
              <a:rPr lang="en-US" sz="2400" b="1" i="1" dirty="0" err="1">
                <a:solidFill>
                  <a:srgbClr val="7030A0"/>
                </a:solidFill>
                <a:latin typeface="Times New Roman" panose="02020603050405020304" pitchFamily="18" charset="0"/>
                <a:cs typeface="Times New Roman" panose="02020603050405020304" pitchFamily="18" charset="0"/>
              </a:rPr>
              <a:t>đường</a:t>
            </a:r>
            <a:r>
              <a:rPr lang="en-US" sz="2400" b="1" i="1" dirty="0">
                <a:solidFill>
                  <a:srgbClr val="7030A0"/>
                </a:solidFill>
                <a:latin typeface="Times New Roman" panose="02020603050405020304" pitchFamily="18" charset="0"/>
                <a:cs typeface="Times New Roman" panose="02020603050405020304" pitchFamily="18" charset="0"/>
              </a:rPr>
              <a:t> </a:t>
            </a:r>
            <a:r>
              <a:rPr lang="en-US" sz="2400" b="1" i="1" dirty="0" err="1">
                <a:solidFill>
                  <a:srgbClr val="7030A0"/>
                </a:solidFill>
                <a:latin typeface="Times New Roman" panose="02020603050405020304" pitchFamily="18" charset="0"/>
                <a:cs typeface="Times New Roman" panose="02020603050405020304" pitchFamily="18" charset="0"/>
              </a:rPr>
              <a:t>cách</a:t>
            </a:r>
            <a:r>
              <a:rPr lang="en-US" sz="2400" b="1" i="1" dirty="0">
                <a:solidFill>
                  <a:srgbClr val="7030A0"/>
                </a:solidFill>
                <a:latin typeface="Times New Roman" panose="02020603050405020304" pitchFamily="18" charset="0"/>
                <a:cs typeface="Times New Roman" panose="02020603050405020304" pitchFamily="18" charset="0"/>
              </a:rPr>
              <a:t> </a:t>
            </a:r>
            <a:r>
              <a:rPr lang="en-US" sz="2400" b="1" i="1" dirty="0" err="1">
                <a:solidFill>
                  <a:srgbClr val="7030A0"/>
                </a:solidFill>
                <a:latin typeface="Times New Roman" panose="02020603050405020304" pitchFamily="18" charset="0"/>
                <a:cs typeface="Times New Roman" panose="02020603050405020304" pitchFamily="18" charset="0"/>
              </a:rPr>
              <a:t>mạng</a:t>
            </a:r>
            <a:r>
              <a:rPr lang="en-US" sz="2400" b="1" i="1" dirty="0">
                <a:solidFill>
                  <a:srgbClr val="7030A0"/>
                </a:solidFill>
                <a:latin typeface="Times New Roman" panose="02020603050405020304" pitchFamily="18" charset="0"/>
                <a:cs typeface="Times New Roman" panose="02020603050405020304" pitchFamily="18" charset="0"/>
              </a:rPr>
              <a:t> </a:t>
            </a:r>
            <a:r>
              <a:rPr lang="en-US" sz="2400" b="1" i="1" dirty="0" err="1">
                <a:solidFill>
                  <a:srgbClr val="7030A0"/>
                </a:solidFill>
                <a:latin typeface="Times New Roman" panose="02020603050405020304" pitchFamily="18" charset="0"/>
                <a:cs typeface="Times New Roman" panose="02020603050405020304" pitchFamily="18" charset="0"/>
              </a:rPr>
              <a:t>vô</a:t>
            </a:r>
            <a:r>
              <a:rPr lang="en-US" sz="2400" b="1" i="1" dirty="0">
                <a:solidFill>
                  <a:srgbClr val="7030A0"/>
                </a:solidFill>
                <a:latin typeface="Times New Roman" panose="02020603050405020304" pitchFamily="18" charset="0"/>
                <a:cs typeface="Times New Roman" panose="02020603050405020304" pitchFamily="18" charset="0"/>
              </a:rPr>
              <a:t> </a:t>
            </a:r>
            <a:r>
              <a:rPr lang="en-US" sz="2400" b="1" i="1" dirty="0" err="1">
                <a:solidFill>
                  <a:srgbClr val="7030A0"/>
                </a:solidFill>
                <a:latin typeface="Times New Roman" panose="02020603050405020304" pitchFamily="18" charset="0"/>
                <a:cs typeface="Times New Roman" panose="02020603050405020304" pitchFamily="18" charset="0"/>
              </a:rPr>
              <a:t>sản</a:t>
            </a:r>
            <a:endParaRPr lang="en-US" sz="2400" b="1" i="1" dirty="0">
              <a:solidFill>
                <a:srgbClr val="7030A0"/>
              </a:solidFill>
              <a:latin typeface="Times New Roman" panose="02020603050405020304" pitchFamily="18" charset="0"/>
              <a:cs typeface="Times New Roman" panose="02020603050405020304" pitchFamily="18" charset="0"/>
            </a:endParaRPr>
          </a:p>
        </p:txBody>
      </p:sp>
      <p:pic>
        <p:nvPicPr>
          <p:cNvPr id="1026" name="Picture 2" descr="Luận cương về dân tộc và thuộc địa của Lenin nói gì? - Việt Mỹ New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6255" y="1524000"/>
            <a:ext cx="5559425" cy="4586287"/>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4818" name="Group 25"/>
          <p:cNvGrpSpPr/>
          <p:nvPr/>
        </p:nvGrpSpPr>
        <p:grpSpPr>
          <a:xfrm>
            <a:off x="4780280" y="157480"/>
            <a:ext cx="1931670" cy="5779770"/>
            <a:chOff x="4722461" y="1907611"/>
            <a:chExt cx="2138040" cy="3421250"/>
          </a:xfrm>
        </p:grpSpPr>
        <p:grpSp>
          <p:nvGrpSpPr>
            <p:cNvPr id="34826" name="Group 23"/>
            <p:cNvGrpSpPr/>
            <p:nvPr/>
          </p:nvGrpSpPr>
          <p:grpSpPr>
            <a:xfrm>
              <a:off x="4722461" y="2154570"/>
              <a:ext cx="1410284" cy="2518389"/>
              <a:chOff x="4764849" y="1896442"/>
              <a:chExt cx="1630399" cy="2911454"/>
            </a:xfrm>
          </p:grpSpPr>
          <p:sp>
            <p:nvSpPr>
              <p:cNvPr id="13" name="Rectangle 15"/>
              <p:cNvSpPr/>
              <p:nvPr/>
            </p:nvSpPr>
            <p:spPr>
              <a:xfrm rot="2633242">
                <a:off x="5145116" y="3828865"/>
                <a:ext cx="927106" cy="979031"/>
              </a:xfrm>
              <a:custGeom>
                <a:avLst/>
                <a:gdLst/>
                <a:ahLst/>
                <a:cxnLst/>
                <a:rect l="l" t="t" r="r" b="b"/>
                <a:pathLst>
                  <a:path w="929571" h="897222">
                    <a:moveTo>
                      <a:pt x="929571" y="731682"/>
                    </a:moveTo>
                    <a:lnTo>
                      <a:pt x="929571" y="897222"/>
                    </a:lnTo>
                    <a:lnTo>
                      <a:pt x="442770" y="897222"/>
                    </a:lnTo>
                    <a:lnTo>
                      <a:pt x="298754" y="897222"/>
                    </a:lnTo>
                    <a:lnTo>
                      <a:pt x="274103" y="897222"/>
                    </a:lnTo>
                    <a:cubicBezTo>
                      <a:pt x="274103" y="613647"/>
                      <a:pt x="176652" y="340818"/>
                      <a:pt x="0" y="123903"/>
                    </a:cubicBezTo>
                    <a:lnTo>
                      <a:pt x="116909" y="0"/>
                    </a:lnTo>
                    <a:cubicBezTo>
                      <a:pt x="291351" y="207479"/>
                      <a:pt x="400795" y="461979"/>
                      <a:pt x="432150" y="731682"/>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ko-KR" altLang="en-US" sz="1800" b="0" i="0" u="none" strike="noStrike" kern="1200" cap="none" spc="0" normalizeH="0" baseline="0" noProof="0">
                  <a:ln>
                    <a:noFill/>
                  </a:ln>
                  <a:solidFill>
                    <a:schemeClr val="lt1"/>
                  </a:solidFill>
                  <a:effectLst/>
                  <a:uLnTx/>
                  <a:uFillTx/>
                  <a:latin typeface="+mn-lt"/>
                  <a:ea typeface="+mn-ea"/>
                  <a:cs typeface="+mn-cs"/>
                </a:endParaRPr>
              </a:p>
            </p:txBody>
          </p:sp>
          <p:grpSp>
            <p:nvGrpSpPr>
              <p:cNvPr id="34831" name="Group 88"/>
              <p:cNvGrpSpPr/>
              <p:nvPr/>
            </p:nvGrpSpPr>
            <p:grpSpPr>
              <a:xfrm rot="5400000">
                <a:off x="4707912" y="1953378"/>
                <a:ext cx="1744272" cy="1630399"/>
                <a:chOff x="2827731" y="1829193"/>
                <a:chExt cx="1744272" cy="1630399"/>
              </a:xfrm>
            </p:grpSpPr>
            <p:sp>
              <p:nvSpPr>
                <p:cNvPr id="15" name="Rectangle 15"/>
                <p:cNvSpPr/>
                <p:nvPr/>
              </p:nvSpPr>
              <p:spPr>
                <a:xfrm rot="16200000">
                  <a:off x="3657945" y="1868321"/>
                  <a:ext cx="929991" cy="897348"/>
                </a:xfrm>
                <a:custGeom>
                  <a:avLst/>
                  <a:gdLst/>
                  <a:ahLst/>
                  <a:cxnLst/>
                  <a:rect l="l" t="t" r="r" b="b"/>
                  <a:pathLst>
                    <a:path w="929571" h="897222">
                      <a:moveTo>
                        <a:pt x="929571" y="731682"/>
                      </a:moveTo>
                      <a:lnTo>
                        <a:pt x="929571" y="897222"/>
                      </a:lnTo>
                      <a:lnTo>
                        <a:pt x="442770" y="897222"/>
                      </a:lnTo>
                      <a:lnTo>
                        <a:pt x="298754" y="897222"/>
                      </a:lnTo>
                      <a:lnTo>
                        <a:pt x="274103" y="897222"/>
                      </a:lnTo>
                      <a:cubicBezTo>
                        <a:pt x="274103" y="613647"/>
                        <a:pt x="176652" y="340818"/>
                        <a:pt x="0" y="123903"/>
                      </a:cubicBezTo>
                      <a:lnTo>
                        <a:pt x="116909" y="0"/>
                      </a:lnTo>
                      <a:cubicBezTo>
                        <a:pt x="291351" y="207479"/>
                        <a:pt x="400795" y="461979"/>
                        <a:pt x="432150" y="731682"/>
                      </a:cubicBezTo>
                      <a:close/>
                    </a:path>
                  </a:pathLst>
                </a:cu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ko-KR"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6" name="Rectangle 15"/>
                <p:cNvSpPr/>
                <p:nvPr/>
              </p:nvSpPr>
              <p:spPr>
                <a:xfrm rot="13433242">
                  <a:off x="2827538" y="2584470"/>
                  <a:ext cx="929560" cy="897069"/>
                </a:xfrm>
                <a:custGeom>
                  <a:avLst/>
                  <a:gdLst/>
                  <a:ahLst/>
                  <a:cxnLst/>
                  <a:rect l="l" t="t" r="r" b="b"/>
                  <a:pathLst>
                    <a:path w="929571" h="897222">
                      <a:moveTo>
                        <a:pt x="929571" y="731682"/>
                      </a:moveTo>
                      <a:lnTo>
                        <a:pt x="929571" y="897222"/>
                      </a:lnTo>
                      <a:lnTo>
                        <a:pt x="442770" y="897222"/>
                      </a:lnTo>
                      <a:lnTo>
                        <a:pt x="298754" y="897222"/>
                      </a:lnTo>
                      <a:lnTo>
                        <a:pt x="274103" y="897222"/>
                      </a:lnTo>
                      <a:cubicBezTo>
                        <a:pt x="274103" y="613647"/>
                        <a:pt x="176652" y="340818"/>
                        <a:pt x="0" y="123903"/>
                      </a:cubicBezTo>
                      <a:lnTo>
                        <a:pt x="116909" y="0"/>
                      </a:lnTo>
                      <a:cubicBezTo>
                        <a:pt x="291351" y="207479"/>
                        <a:pt x="400795" y="461979"/>
                        <a:pt x="432150" y="731682"/>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ko-KR" altLang="en-US" sz="1800" b="0" i="0" u="none" strike="noStrike" kern="1200" cap="none" spc="0" normalizeH="0" baseline="0" noProof="0">
                    <a:ln>
                      <a:noFill/>
                    </a:ln>
                    <a:solidFill>
                      <a:schemeClr val="lt1"/>
                    </a:solidFill>
                    <a:effectLst/>
                    <a:uLnTx/>
                    <a:uFillTx/>
                    <a:latin typeface="+mn-lt"/>
                    <a:ea typeface="+mn-ea"/>
                    <a:cs typeface="+mn-cs"/>
                  </a:endParaRPr>
                </a:p>
              </p:txBody>
            </p:sp>
          </p:grpSp>
        </p:grpSp>
        <p:sp>
          <p:nvSpPr>
            <p:cNvPr id="10" name="Oval 97"/>
            <p:cNvSpPr/>
            <p:nvPr/>
          </p:nvSpPr>
          <p:spPr>
            <a:xfrm>
              <a:off x="5685884" y="4708896"/>
              <a:ext cx="621717" cy="61996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ko-KR" altLang="en-US" sz="1800" b="0" i="0" u="none" strike="noStrike" kern="1200" cap="none" spc="0" normalizeH="0" baseline="0" noProof="0">
                <a:ln>
                  <a:noFill/>
                </a:ln>
                <a:solidFill>
                  <a:srgbClr val="FF0066"/>
                </a:solidFill>
                <a:effectLst/>
                <a:uLnTx/>
                <a:uFillTx/>
                <a:latin typeface="+mn-lt"/>
                <a:ea typeface="+mn-ea"/>
                <a:cs typeface="+mn-cs"/>
              </a:endParaRPr>
            </a:p>
          </p:txBody>
        </p:sp>
        <p:sp>
          <p:nvSpPr>
            <p:cNvPr id="11" name="Oval 98"/>
            <p:cNvSpPr/>
            <p:nvPr/>
          </p:nvSpPr>
          <p:spPr>
            <a:xfrm>
              <a:off x="6241158" y="3274917"/>
              <a:ext cx="619343" cy="620960"/>
            </a:xfrm>
            <a:prstGeom prst="ellips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ko-KR"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2" name="Oval 99"/>
            <p:cNvSpPr/>
            <p:nvPr/>
          </p:nvSpPr>
          <p:spPr>
            <a:xfrm>
              <a:off x="5576728" y="1907611"/>
              <a:ext cx="621717" cy="619964"/>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ko-KR" altLang="en-US" sz="1800" b="0" i="0" u="none" strike="noStrike" kern="1200" cap="none" spc="0" normalizeH="0" baseline="0" noProof="0">
                <a:ln>
                  <a:noFill/>
                </a:ln>
                <a:solidFill>
                  <a:schemeClr val="lt1"/>
                </a:solidFill>
                <a:effectLst/>
                <a:uLnTx/>
                <a:uFillTx/>
                <a:latin typeface="+mn-lt"/>
                <a:ea typeface="+mn-ea"/>
                <a:cs typeface="+mn-cs"/>
              </a:endParaRPr>
            </a:p>
          </p:txBody>
        </p:sp>
      </p:grpSp>
      <p:sp>
        <p:nvSpPr>
          <p:cNvPr id="17" name="Isosceles Triangle 8"/>
          <p:cNvSpPr/>
          <p:nvPr/>
        </p:nvSpPr>
        <p:spPr>
          <a:xfrm rot="16200000">
            <a:off x="6642894" y="3713956"/>
            <a:ext cx="265113" cy="238125"/>
          </a:xfrm>
          <a:custGeom>
            <a:avLst/>
            <a:gdLst/>
            <a:ahLst/>
            <a:cxnLst/>
            <a:rect l="l" t="t" r="r" b="b"/>
            <a:pathLst>
              <a:path w="2708011" h="3228660">
                <a:moveTo>
                  <a:pt x="1895121" y="2005092"/>
                </a:moveTo>
                <a:cubicBezTo>
                  <a:pt x="1769067" y="2196199"/>
                  <a:pt x="1559641" y="2315968"/>
                  <a:pt x="1331007" y="2327705"/>
                </a:cubicBezTo>
                <a:cubicBezTo>
                  <a:pt x="1102373" y="2339443"/>
                  <a:pt x="881783" y="2241749"/>
                  <a:pt x="736821" y="2064556"/>
                </a:cubicBezTo>
                <a:lnTo>
                  <a:pt x="885891" y="1942602"/>
                </a:lnTo>
                <a:cubicBezTo>
                  <a:pt x="992076" y="2072396"/>
                  <a:pt x="1153658" y="2143956"/>
                  <a:pt x="1321132" y="2135359"/>
                </a:cubicBezTo>
                <a:cubicBezTo>
                  <a:pt x="1488607" y="2126761"/>
                  <a:pt x="1642011" y="2039030"/>
                  <a:pt x="1734346" y="1899045"/>
                </a:cubicBezTo>
                <a:close/>
                <a:moveTo>
                  <a:pt x="2315256" y="2179725"/>
                </a:moveTo>
                <a:cubicBezTo>
                  <a:pt x="2124977" y="2519973"/>
                  <a:pt x="1777729" y="2743099"/>
                  <a:pt x="1389179" y="2774782"/>
                </a:cubicBezTo>
                <a:cubicBezTo>
                  <a:pt x="1000629" y="2806465"/>
                  <a:pt x="621821" y="2642541"/>
                  <a:pt x="378934" y="2337614"/>
                </a:cubicBezTo>
                <a:lnTo>
                  <a:pt x="519502" y="2225645"/>
                </a:lnTo>
                <a:cubicBezTo>
                  <a:pt x="725082" y="2483736"/>
                  <a:pt x="1045705" y="2622480"/>
                  <a:pt x="1374574" y="2595664"/>
                </a:cubicBezTo>
                <a:cubicBezTo>
                  <a:pt x="1703443" y="2568848"/>
                  <a:pt x="1997353" y="2379994"/>
                  <a:pt x="2158406" y="2092008"/>
                </a:cubicBezTo>
                <a:close/>
                <a:moveTo>
                  <a:pt x="2315941" y="1615003"/>
                </a:moveTo>
                <a:lnTo>
                  <a:pt x="272242" y="1615003"/>
                </a:lnTo>
                <a:lnTo>
                  <a:pt x="872561" y="666216"/>
                </a:lnTo>
                <a:lnTo>
                  <a:pt x="872561" y="219906"/>
                </a:lnTo>
                <a:cubicBezTo>
                  <a:pt x="872561" y="98674"/>
                  <a:pt x="970839" y="396"/>
                  <a:pt x="1092071" y="396"/>
                </a:cubicBezTo>
                <a:lnTo>
                  <a:pt x="1293841" y="396"/>
                </a:lnTo>
                <a:lnTo>
                  <a:pt x="1294092" y="0"/>
                </a:lnTo>
                <a:lnTo>
                  <a:pt x="1294343" y="396"/>
                </a:lnTo>
                <a:lnTo>
                  <a:pt x="1470231" y="396"/>
                </a:lnTo>
                <a:cubicBezTo>
                  <a:pt x="1591463" y="396"/>
                  <a:pt x="1689741" y="98674"/>
                  <a:pt x="1689741" y="219906"/>
                </a:cubicBezTo>
                <a:lnTo>
                  <a:pt x="1689741" y="625313"/>
                </a:lnTo>
                <a:close/>
                <a:moveTo>
                  <a:pt x="2708011" y="2399368"/>
                </a:moveTo>
                <a:cubicBezTo>
                  <a:pt x="2440740" y="2877288"/>
                  <a:pt x="1950128" y="3187847"/>
                  <a:pt x="1403807" y="3224932"/>
                </a:cubicBezTo>
                <a:cubicBezTo>
                  <a:pt x="857486" y="3262017"/>
                  <a:pt x="329406" y="3020609"/>
                  <a:pt x="0" y="2583191"/>
                </a:cubicBezTo>
                <a:lnTo>
                  <a:pt x="143153" y="2475389"/>
                </a:lnTo>
                <a:cubicBezTo>
                  <a:pt x="436120" y="2864419"/>
                  <a:pt x="905784" y="3079123"/>
                  <a:pt x="1391671" y="3046140"/>
                </a:cubicBezTo>
                <a:cubicBezTo>
                  <a:pt x="1877558" y="3013157"/>
                  <a:pt x="2313899" y="2736952"/>
                  <a:pt x="2551604" y="2311899"/>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marL="0" marR="0" lvl="0" indent="0" algn="ctr" defTabSz="914400" rtl="0" eaLnBrk="1" fontAlgn="base" latinLnBrk="1" hangingPunct="1">
              <a:lnSpc>
                <a:spcPct val="100000"/>
              </a:lnSpc>
              <a:spcBef>
                <a:spcPct val="0"/>
              </a:spcBef>
              <a:spcAft>
                <a:spcPct val="0"/>
              </a:spcAft>
              <a:buClrTx/>
              <a:buSzTx/>
              <a:buFontTx/>
              <a:buNone/>
              <a:defRPr/>
            </a:pPr>
            <a:endParaRPr kumimoji="0" lang="ko-KR" altLang="en-US" sz="1800" b="0" i="0" u="none" strike="noStrike" kern="1200" cap="none" spc="0" normalizeH="0" baseline="0" noProof="0" dirty="0">
              <a:ln>
                <a:noFill/>
              </a:ln>
              <a:solidFill>
                <a:schemeClr val="tx1"/>
              </a:solidFill>
              <a:effectLst/>
              <a:uLnTx/>
              <a:uFillTx/>
              <a:latin typeface="+mn-lt"/>
              <a:ea typeface="+mn-ea"/>
              <a:cs typeface="+mn-cs"/>
            </a:endParaRPr>
          </a:p>
        </p:txBody>
      </p:sp>
      <p:sp>
        <p:nvSpPr>
          <p:cNvPr id="18" name="Oval 7"/>
          <p:cNvSpPr/>
          <p:nvPr/>
        </p:nvSpPr>
        <p:spPr>
          <a:xfrm>
            <a:off x="6175375" y="5370513"/>
            <a:ext cx="211138" cy="280988"/>
          </a:xfrm>
          <a:custGeom>
            <a:avLst/>
            <a:gdLst/>
            <a:ahLst/>
            <a:cxnLst/>
            <a:rect l="l" t="t" r="r" b="b"/>
            <a:pathLst>
              <a:path w="3240000" h="3240000">
                <a:moveTo>
                  <a:pt x="1415334" y="1947658"/>
                </a:moveTo>
                <a:lnTo>
                  <a:pt x="838053" y="2871852"/>
                </a:lnTo>
                <a:cubicBezTo>
                  <a:pt x="1312591" y="3168264"/>
                  <a:pt x="1913932" y="3170879"/>
                  <a:pt x="2391030" y="2878606"/>
                </a:cubicBezTo>
                <a:lnTo>
                  <a:pt x="1821709" y="1949263"/>
                </a:lnTo>
                <a:cubicBezTo>
                  <a:pt x="1763478" y="1986502"/>
                  <a:pt x="1694174" y="2007350"/>
                  <a:pt x="1620000" y="2007350"/>
                </a:cubicBezTo>
                <a:cubicBezTo>
                  <a:pt x="1544621" y="2007350"/>
                  <a:pt x="1474270" y="1985818"/>
                  <a:pt x="1415334" y="1947658"/>
                </a:cubicBezTo>
                <a:close/>
                <a:moveTo>
                  <a:pt x="1620001" y="1350973"/>
                </a:moveTo>
                <a:cubicBezTo>
                  <a:pt x="1471421" y="1350973"/>
                  <a:pt x="1350973" y="1471421"/>
                  <a:pt x="1350973" y="1620001"/>
                </a:cubicBezTo>
                <a:cubicBezTo>
                  <a:pt x="1350973" y="1768581"/>
                  <a:pt x="1471421" y="1889029"/>
                  <a:pt x="1620001" y="1889029"/>
                </a:cubicBezTo>
                <a:cubicBezTo>
                  <a:pt x="1768581" y="1889029"/>
                  <a:pt x="1889029" y="1768581"/>
                  <a:pt x="1889029" y="1620001"/>
                </a:cubicBezTo>
                <a:cubicBezTo>
                  <a:pt x="1889029" y="1471421"/>
                  <a:pt x="1768581" y="1350973"/>
                  <a:pt x="1620001" y="1350973"/>
                </a:cubicBezTo>
                <a:close/>
                <a:moveTo>
                  <a:pt x="2324470" y="322965"/>
                </a:moveTo>
                <a:lnTo>
                  <a:pt x="1804044" y="1281148"/>
                </a:lnTo>
                <a:cubicBezTo>
                  <a:pt x="1925507" y="1345192"/>
                  <a:pt x="2007350" y="1473038"/>
                  <a:pt x="2007350" y="1620000"/>
                </a:cubicBezTo>
                <a:lnTo>
                  <a:pt x="2005998" y="1633413"/>
                </a:lnTo>
                <a:lnTo>
                  <a:pt x="3095109" y="1671260"/>
                </a:lnTo>
                <a:cubicBezTo>
                  <a:pt x="3114541" y="1112092"/>
                  <a:pt x="2816135" y="590008"/>
                  <a:pt x="2324470" y="322965"/>
                </a:cubicBezTo>
                <a:close/>
                <a:moveTo>
                  <a:pt x="926838" y="316888"/>
                </a:moveTo>
                <a:cubicBezTo>
                  <a:pt x="432869" y="579644"/>
                  <a:pt x="129933" y="1099113"/>
                  <a:pt x="144500" y="1658429"/>
                </a:cubicBezTo>
                <a:lnTo>
                  <a:pt x="1233664" y="1630062"/>
                </a:lnTo>
                <a:cubicBezTo>
                  <a:pt x="1232693" y="1626734"/>
                  <a:pt x="1232650" y="1623372"/>
                  <a:pt x="1232650" y="1620000"/>
                </a:cubicBezTo>
                <a:cubicBezTo>
                  <a:pt x="1232650" y="1471836"/>
                  <a:pt x="1315838" y="1343102"/>
                  <a:pt x="1438904" y="1279548"/>
                </a:cubicBezTo>
                <a:close/>
                <a:moveTo>
                  <a:pt x="1620000" y="0"/>
                </a:moveTo>
                <a:cubicBezTo>
                  <a:pt x="2514701" y="0"/>
                  <a:pt x="3240000" y="725299"/>
                  <a:pt x="3240000" y="1620000"/>
                </a:cubicBezTo>
                <a:cubicBezTo>
                  <a:pt x="3240000" y="2514701"/>
                  <a:pt x="2514701" y="3240000"/>
                  <a:pt x="1620000" y="3240000"/>
                </a:cubicBezTo>
                <a:cubicBezTo>
                  <a:pt x="725299" y="3240000"/>
                  <a:pt x="0" y="2514701"/>
                  <a:pt x="0" y="1620000"/>
                </a:cubicBezTo>
                <a:cubicBezTo>
                  <a:pt x="0" y="725299"/>
                  <a:pt x="725299" y="0"/>
                  <a:pt x="162000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marL="0" marR="0" lvl="0" indent="0" algn="ctr" defTabSz="914400" rtl="0" eaLnBrk="1" fontAlgn="base" latinLnBrk="1" hangingPunct="1">
              <a:lnSpc>
                <a:spcPct val="100000"/>
              </a:lnSpc>
              <a:spcBef>
                <a:spcPct val="0"/>
              </a:spcBef>
              <a:spcAft>
                <a:spcPct val="0"/>
              </a:spcAft>
              <a:buClrTx/>
              <a:buSzTx/>
              <a:buFontTx/>
              <a:buNone/>
              <a:defRPr/>
            </a:pPr>
            <a:endParaRPr kumimoji="0" lang="ko-KR" altLang="en-US" sz="1800" b="0" i="0" u="none" strike="noStrike" kern="1200" cap="none" spc="0" normalizeH="0" baseline="0" noProof="0" dirty="0">
              <a:ln>
                <a:noFill/>
              </a:ln>
              <a:solidFill>
                <a:schemeClr val="lt1"/>
              </a:solidFill>
              <a:effectLst/>
              <a:uLnTx/>
              <a:uFillTx/>
              <a:latin typeface="+mn-lt"/>
              <a:ea typeface="+mn-ea"/>
              <a:cs typeface="+mn-cs"/>
            </a:endParaRPr>
          </a:p>
        </p:txBody>
      </p:sp>
      <p:sp>
        <p:nvSpPr>
          <p:cNvPr id="19" name="Rounded Rectangle 7"/>
          <p:cNvSpPr>
            <a:spLocks noChangeAspect="1"/>
          </p:cNvSpPr>
          <p:nvPr/>
        </p:nvSpPr>
        <p:spPr>
          <a:xfrm>
            <a:off x="6099175" y="2098675"/>
            <a:ext cx="215900" cy="249238"/>
          </a:xfrm>
          <a:custGeom>
            <a:avLst/>
            <a:gdLst/>
            <a:ahLst/>
            <a:cxnLst/>
            <a:rect l="l" t="t" r="r" b="b"/>
            <a:pathLst>
              <a:path w="3240006" h="2796091">
                <a:moveTo>
                  <a:pt x="686867" y="612319"/>
                </a:moveTo>
                <a:cubicBezTo>
                  <a:pt x="611281" y="612319"/>
                  <a:pt x="550007" y="673593"/>
                  <a:pt x="550007" y="749179"/>
                </a:cubicBezTo>
                <a:cubicBezTo>
                  <a:pt x="550007" y="824765"/>
                  <a:pt x="611281" y="886039"/>
                  <a:pt x="686867" y="886039"/>
                </a:cubicBezTo>
                <a:cubicBezTo>
                  <a:pt x="762453" y="886039"/>
                  <a:pt x="823727" y="824765"/>
                  <a:pt x="823727" y="749179"/>
                </a:cubicBezTo>
                <a:cubicBezTo>
                  <a:pt x="823727" y="673593"/>
                  <a:pt x="762453" y="612319"/>
                  <a:pt x="686867" y="612319"/>
                </a:cubicBezTo>
                <a:close/>
                <a:moveTo>
                  <a:pt x="1587500" y="281447"/>
                </a:moveTo>
                <a:cubicBezTo>
                  <a:pt x="1432061" y="281447"/>
                  <a:pt x="1306053" y="407455"/>
                  <a:pt x="1306053" y="562894"/>
                </a:cubicBezTo>
                <a:cubicBezTo>
                  <a:pt x="1306053" y="718333"/>
                  <a:pt x="1432061" y="844341"/>
                  <a:pt x="1587500" y="844341"/>
                </a:cubicBezTo>
                <a:cubicBezTo>
                  <a:pt x="1742939" y="844341"/>
                  <a:pt x="1868947" y="718333"/>
                  <a:pt x="1868947" y="562894"/>
                </a:cubicBezTo>
                <a:cubicBezTo>
                  <a:pt x="1868947" y="407455"/>
                  <a:pt x="1742939" y="281447"/>
                  <a:pt x="1587500" y="281447"/>
                </a:cubicBezTo>
                <a:close/>
                <a:moveTo>
                  <a:pt x="1587500" y="0"/>
                </a:moveTo>
                <a:cubicBezTo>
                  <a:pt x="1898378" y="0"/>
                  <a:pt x="2150394" y="252016"/>
                  <a:pt x="2150394" y="562894"/>
                </a:cubicBezTo>
                <a:cubicBezTo>
                  <a:pt x="2150394" y="786167"/>
                  <a:pt x="2020401" y="979078"/>
                  <a:pt x="1831095" y="1068260"/>
                </a:cubicBezTo>
                <a:lnTo>
                  <a:pt x="2215710" y="1068260"/>
                </a:lnTo>
                <a:cubicBezTo>
                  <a:pt x="2374756" y="1068260"/>
                  <a:pt x="2503688" y="1197192"/>
                  <a:pt x="2503688" y="1356238"/>
                </a:cubicBezTo>
                <a:lnTo>
                  <a:pt x="2503688" y="1474975"/>
                </a:lnTo>
                <a:lnTo>
                  <a:pt x="2656086" y="1474975"/>
                </a:lnTo>
                <a:cubicBezTo>
                  <a:pt x="2692420" y="1474975"/>
                  <a:pt x="2722815" y="1500405"/>
                  <a:pt x="2728975" y="1534767"/>
                </a:cubicBezTo>
                <a:lnTo>
                  <a:pt x="3240006" y="1109804"/>
                </a:lnTo>
                <a:lnTo>
                  <a:pt x="3240006" y="2754548"/>
                </a:lnTo>
                <a:lnTo>
                  <a:pt x="2728975" y="2329585"/>
                </a:lnTo>
                <a:cubicBezTo>
                  <a:pt x="2722815" y="2363946"/>
                  <a:pt x="2692420" y="2389375"/>
                  <a:pt x="2656086" y="2389375"/>
                </a:cubicBezTo>
                <a:lnTo>
                  <a:pt x="2503688" y="2389375"/>
                </a:lnTo>
                <a:lnTo>
                  <a:pt x="2503688" y="2508113"/>
                </a:lnTo>
                <a:cubicBezTo>
                  <a:pt x="2503688" y="2667159"/>
                  <a:pt x="2374756" y="2796091"/>
                  <a:pt x="2215710" y="2796091"/>
                </a:cubicBezTo>
                <a:lnTo>
                  <a:pt x="287978" y="2796091"/>
                </a:lnTo>
                <a:cubicBezTo>
                  <a:pt x="128932" y="2796091"/>
                  <a:pt x="0" y="2667159"/>
                  <a:pt x="0" y="2508113"/>
                </a:cubicBezTo>
                <a:lnTo>
                  <a:pt x="0" y="1356238"/>
                </a:lnTo>
                <a:cubicBezTo>
                  <a:pt x="0" y="1197192"/>
                  <a:pt x="128932" y="1068260"/>
                  <a:pt x="287978" y="1068260"/>
                </a:cubicBezTo>
                <a:lnTo>
                  <a:pt x="544513" y="1068260"/>
                </a:lnTo>
                <a:cubicBezTo>
                  <a:pt x="422089" y="1014226"/>
                  <a:pt x="336949" y="891645"/>
                  <a:pt x="336949" y="749179"/>
                </a:cubicBezTo>
                <a:cubicBezTo>
                  <a:pt x="336949" y="555925"/>
                  <a:pt x="493613" y="399261"/>
                  <a:pt x="686867" y="399261"/>
                </a:cubicBezTo>
                <a:cubicBezTo>
                  <a:pt x="880121" y="399261"/>
                  <a:pt x="1036785" y="555925"/>
                  <a:pt x="1036785" y="749179"/>
                </a:cubicBezTo>
                <a:cubicBezTo>
                  <a:pt x="1036785" y="891645"/>
                  <a:pt x="951645" y="1014226"/>
                  <a:pt x="829222" y="1068260"/>
                </a:cubicBezTo>
                <a:lnTo>
                  <a:pt x="1343906" y="1068260"/>
                </a:lnTo>
                <a:cubicBezTo>
                  <a:pt x="1154600" y="979078"/>
                  <a:pt x="1024606" y="786167"/>
                  <a:pt x="1024606" y="562894"/>
                </a:cubicBezTo>
                <a:cubicBezTo>
                  <a:pt x="1024606" y="252016"/>
                  <a:pt x="1276622" y="0"/>
                  <a:pt x="158750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marL="0" marR="0" lvl="0" indent="0" algn="ctr" defTabSz="914400" rtl="0" eaLnBrk="1" fontAlgn="base" latinLnBrk="1" hangingPunct="1">
              <a:lnSpc>
                <a:spcPct val="100000"/>
              </a:lnSpc>
              <a:spcBef>
                <a:spcPct val="0"/>
              </a:spcBef>
              <a:spcAft>
                <a:spcPct val="0"/>
              </a:spcAft>
              <a:buClrTx/>
              <a:buSzTx/>
              <a:buFontTx/>
              <a:buNone/>
              <a:defRPr/>
            </a:pPr>
            <a:endParaRPr kumimoji="0" lang="ko-KR" altLang="en-US" sz="1800" b="0" i="0" u="none" strike="noStrike" kern="1200" cap="none" spc="0" normalizeH="0" baseline="0" noProof="0" dirty="0">
              <a:ln>
                <a:noFill/>
              </a:ln>
              <a:solidFill>
                <a:schemeClr val="lt1"/>
              </a:solidFill>
              <a:effectLst/>
              <a:uLnTx/>
              <a:uFillTx/>
              <a:latin typeface="+mn-lt"/>
              <a:ea typeface="+mn-ea"/>
              <a:cs typeface="+mn-cs"/>
            </a:endParaRPr>
          </a:p>
        </p:txBody>
      </p:sp>
      <p:sp>
        <p:nvSpPr>
          <p:cNvPr id="22" name="TextBox 21"/>
          <p:cNvSpPr txBox="1"/>
          <p:nvPr/>
        </p:nvSpPr>
        <p:spPr>
          <a:xfrm>
            <a:off x="6386513" y="84138"/>
            <a:ext cx="4140200" cy="1938020"/>
          </a:xfrm>
          <a:prstGeom prst="rect">
            <a:avLst/>
          </a:prstGeom>
          <a:noFill/>
        </p:spPr>
        <p:txBody>
          <a:bodyPr>
            <a:spAutoFit/>
          </a:bodyPr>
          <a:lstStyle/>
          <a:p>
            <a:pPr algn="ctr">
              <a:buNone/>
            </a:pPr>
            <a:r>
              <a:rPr sz="2800" b="1" dirty="0">
                <a:solidFill>
                  <a:srgbClr val="FF0066"/>
                </a:solidFill>
                <a:latin typeface="Arial" panose="020B0604020202020204" pitchFamily="34" charset="0"/>
              </a:rPr>
              <a:t>Tư tưởng</a:t>
            </a:r>
          </a:p>
          <a:p>
            <a:pPr algn="ctr">
              <a:buNone/>
            </a:pPr>
            <a:r>
              <a:rPr sz="2000" b="1" dirty="0">
                <a:solidFill>
                  <a:srgbClr val="CC0000"/>
                </a:solidFill>
                <a:latin typeface="Arial" panose="020B0604020202020204" pitchFamily="34" charset="0"/>
                <a:cs typeface="Times New Roman" panose="02020603050405020304" pitchFamily="18" charset="0"/>
              </a:rPr>
              <a:t>Truyền bá chủ nghĩa Mác - Lênin </a:t>
            </a:r>
            <a:r>
              <a:rPr sz="2000" dirty="0">
                <a:solidFill>
                  <a:srgbClr val="333399"/>
                </a:solidFill>
                <a:latin typeface="Arial" panose="020B0604020202020204" pitchFamily="34" charset="0"/>
                <a:cs typeface="Times New Roman" panose="02020603050405020304" pitchFamily="18" charset="0"/>
              </a:rPr>
              <a:t>vào Việt Nam nhằm làm </a:t>
            </a:r>
            <a:r>
              <a:rPr sz="2000" b="1" dirty="0">
                <a:solidFill>
                  <a:srgbClr val="008000"/>
                </a:solidFill>
                <a:latin typeface="Arial" panose="020B0604020202020204" pitchFamily="34" charset="0"/>
                <a:cs typeface="Times New Roman" panose="02020603050405020304" pitchFamily="18" charset="0"/>
              </a:rPr>
              <a:t>chuyển biến nhận thức </a:t>
            </a:r>
            <a:r>
              <a:rPr sz="2000" dirty="0">
                <a:solidFill>
                  <a:srgbClr val="333399"/>
                </a:solidFill>
                <a:latin typeface="Arial" panose="020B0604020202020204" pitchFamily="34" charset="0"/>
                <a:cs typeface="Times New Roman" panose="02020603050405020304" pitchFamily="18" charset="0"/>
              </a:rPr>
              <a:t>của quần chúng, đặc biệt là giai cấp công nhân.</a:t>
            </a:r>
          </a:p>
          <a:p>
            <a:pPr>
              <a:buNone/>
            </a:pPr>
            <a:endParaRPr sz="1200" b="1" dirty="0">
              <a:solidFill>
                <a:srgbClr val="FF0066"/>
              </a:solidFill>
              <a:latin typeface="Arial" panose="020B0604020202020204" pitchFamily="34" charset="0"/>
            </a:endParaRPr>
          </a:p>
        </p:txBody>
      </p:sp>
      <p:pic>
        <p:nvPicPr>
          <p:cNvPr id="34823" name="Picture 2" descr="Image result for nguyễn ái quốc"/>
          <p:cNvPicPr>
            <a:picLocks noChangeAspect="1"/>
          </p:cNvPicPr>
          <p:nvPr/>
        </p:nvPicPr>
        <p:blipFill>
          <a:blip r:embed="rId2"/>
          <a:stretch>
            <a:fillRect/>
          </a:stretch>
        </p:blipFill>
        <p:spPr>
          <a:xfrm>
            <a:off x="1066800" y="228600"/>
            <a:ext cx="3615690" cy="6130925"/>
          </a:xfrm>
          <a:prstGeom prst="rect">
            <a:avLst/>
          </a:prstGeom>
          <a:noFill/>
          <a:ln w="9525">
            <a:noFill/>
          </a:ln>
        </p:spPr>
      </p:pic>
      <p:sp>
        <p:nvSpPr>
          <p:cNvPr id="2" name="Rectangle 1"/>
          <p:cNvSpPr/>
          <p:nvPr/>
        </p:nvSpPr>
        <p:spPr>
          <a:xfrm>
            <a:off x="6775450" y="1870075"/>
            <a:ext cx="3751263" cy="2368550"/>
          </a:xfrm>
          <a:prstGeom prst="rect">
            <a:avLst/>
          </a:prstGeom>
        </p:spPr>
        <p:txBody>
          <a:bodyPr>
            <a:spAutoFit/>
          </a:bodyPr>
          <a:lstStyle/>
          <a:p>
            <a:pPr algn="ctr">
              <a:buNone/>
            </a:pPr>
            <a:r>
              <a:rPr sz="2800" b="1" dirty="0">
                <a:solidFill>
                  <a:srgbClr val="CC0000"/>
                </a:solidFill>
                <a:latin typeface="Arial" panose="020B0604020202020204" pitchFamily="34" charset="0"/>
              </a:rPr>
              <a:t>Chính trị</a:t>
            </a:r>
          </a:p>
          <a:p>
            <a:pPr algn="ctr">
              <a:buNone/>
            </a:pPr>
            <a:r>
              <a:rPr sz="2000" b="1" dirty="0">
                <a:solidFill>
                  <a:srgbClr val="FF0000"/>
                </a:solidFill>
                <a:latin typeface="Arial" panose="020B0604020202020204" pitchFamily="34" charset="0"/>
                <a:cs typeface="Times New Roman" panose="02020603050405020304" pitchFamily="18" charset="0"/>
              </a:rPr>
              <a:t>Phác thảo </a:t>
            </a:r>
            <a:r>
              <a:rPr sz="2000" dirty="0">
                <a:solidFill>
                  <a:srgbClr val="333399"/>
                </a:solidFill>
                <a:latin typeface="Arial" panose="020B0604020202020204" pitchFamily="34" charset="0"/>
                <a:cs typeface="Times New Roman" panose="02020603050405020304" pitchFamily="18" charset="0"/>
              </a:rPr>
              <a:t>những vấn đề cơ bản của </a:t>
            </a:r>
            <a:r>
              <a:rPr sz="2000" b="1" dirty="0">
                <a:solidFill>
                  <a:srgbClr val="008000"/>
                </a:solidFill>
                <a:latin typeface="Arial" panose="020B0604020202020204" pitchFamily="34" charset="0"/>
                <a:cs typeface="Times New Roman" panose="02020603050405020304" pitchFamily="18" charset="0"/>
              </a:rPr>
              <a:t>đường lối cứu nước đúng đắn </a:t>
            </a:r>
            <a:r>
              <a:rPr sz="2000" dirty="0">
                <a:solidFill>
                  <a:srgbClr val="333399"/>
                </a:solidFill>
                <a:latin typeface="Arial" panose="020B0604020202020204" pitchFamily="34" charset="0"/>
                <a:cs typeface="Times New Roman" panose="02020603050405020304" pitchFamily="18" charset="0"/>
              </a:rPr>
              <a:t>cho cách mạng Việt Nam, nhấn mạnh cách mạng l</a:t>
            </a:r>
            <a:r>
              <a:rPr sz="2000" dirty="0">
                <a:solidFill>
                  <a:srgbClr val="333399"/>
                </a:solidFill>
                <a:latin typeface="Arial" panose="020B0604020202020204" pitchFamily="34" charset="0"/>
                <a:ea typeface="Times New Roman" panose="02020603050405020304" pitchFamily="18" charset="0"/>
              </a:rPr>
              <a:t>à</a:t>
            </a:r>
            <a:r>
              <a:rPr sz="2000" dirty="0">
                <a:solidFill>
                  <a:srgbClr val="333399"/>
                </a:solidFill>
                <a:latin typeface="Arial" panose="020B0604020202020204" pitchFamily="34" charset="0"/>
                <a:cs typeface="Times New Roman" panose="02020603050405020304" pitchFamily="18" charset="0"/>
              </a:rPr>
              <a:t> sự nghiệp của quần chúng, chủ yếu l</a:t>
            </a:r>
            <a:r>
              <a:rPr sz="2000" dirty="0">
                <a:solidFill>
                  <a:srgbClr val="333399"/>
                </a:solidFill>
                <a:latin typeface="Arial" panose="020B0604020202020204" pitchFamily="34" charset="0"/>
                <a:ea typeface="Times New Roman" panose="02020603050405020304" pitchFamily="18" charset="0"/>
              </a:rPr>
              <a:t>à</a:t>
            </a:r>
            <a:r>
              <a:rPr sz="2000" dirty="0">
                <a:solidFill>
                  <a:srgbClr val="333399"/>
                </a:solidFill>
                <a:latin typeface="Arial" panose="020B0604020202020204" pitchFamily="34" charset="0"/>
                <a:cs typeface="Times New Roman" panose="02020603050405020304" pitchFamily="18" charset="0"/>
              </a:rPr>
              <a:t> công nông.</a:t>
            </a:r>
            <a:endParaRPr sz="2400" b="1" dirty="0">
              <a:solidFill>
                <a:srgbClr val="FF0066"/>
              </a:solidFill>
              <a:latin typeface="Arial" panose="020B0604020202020204" pitchFamily="34" charset="0"/>
            </a:endParaRPr>
          </a:p>
        </p:txBody>
      </p:sp>
      <p:sp>
        <p:nvSpPr>
          <p:cNvPr id="4" name="Rectangle 3"/>
          <p:cNvSpPr/>
          <p:nvPr/>
        </p:nvSpPr>
        <p:spPr>
          <a:xfrm>
            <a:off x="6405563" y="4132263"/>
            <a:ext cx="4121150" cy="1753235"/>
          </a:xfrm>
          <a:prstGeom prst="rect">
            <a:avLst/>
          </a:prstGeom>
        </p:spPr>
        <p:txBody>
          <a:bodyPr>
            <a:spAutoFit/>
          </a:bodyPr>
          <a:lstStyle/>
          <a:p>
            <a:pPr algn="ctr">
              <a:buNone/>
            </a:pPr>
            <a:r>
              <a:rPr sz="2800" b="1" dirty="0">
                <a:solidFill>
                  <a:srgbClr val="9900CC"/>
                </a:solidFill>
                <a:latin typeface="Arial" panose="020B0604020202020204" pitchFamily="34" charset="0"/>
              </a:rPr>
              <a:t>Tổ chức</a:t>
            </a:r>
          </a:p>
          <a:p>
            <a:pPr algn="ctr">
              <a:buNone/>
            </a:pPr>
            <a:r>
              <a:rPr sz="2000" b="1" dirty="0">
                <a:solidFill>
                  <a:srgbClr val="FF0066"/>
                </a:solidFill>
                <a:latin typeface="Arial" panose="020B0604020202020204" pitchFamily="34" charset="0"/>
                <a:cs typeface="Times New Roman" panose="02020603050405020304" pitchFamily="18" charset="0"/>
              </a:rPr>
              <a:t>Huấn luyện, đ</a:t>
            </a:r>
            <a:r>
              <a:rPr sz="2000" b="1" dirty="0">
                <a:solidFill>
                  <a:srgbClr val="FF0066"/>
                </a:solidFill>
                <a:latin typeface="Arial" panose="020B0604020202020204" pitchFamily="34" charset="0"/>
                <a:ea typeface="Times New Roman" panose="02020603050405020304" pitchFamily="18" charset="0"/>
              </a:rPr>
              <a:t>à</a:t>
            </a:r>
            <a:r>
              <a:rPr sz="2000" b="1" dirty="0">
                <a:solidFill>
                  <a:srgbClr val="FF0066"/>
                </a:solidFill>
                <a:latin typeface="Arial" panose="020B0604020202020204" pitchFamily="34" charset="0"/>
                <a:cs typeface="Times New Roman" panose="02020603050405020304" pitchFamily="18" charset="0"/>
              </a:rPr>
              <a:t>o tạo </a:t>
            </a:r>
            <a:r>
              <a:rPr sz="2000" dirty="0">
                <a:solidFill>
                  <a:srgbClr val="333399"/>
                </a:solidFill>
                <a:latin typeface="Arial" panose="020B0604020202020204" pitchFamily="34" charset="0"/>
                <a:cs typeface="Times New Roman" panose="02020603050405020304" pitchFamily="18" charset="0"/>
              </a:rPr>
              <a:t>cán bộ, từ các lớp huấn luyện do Người tiến h</a:t>
            </a:r>
            <a:r>
              <a:rPr sz="2000" dirty="0">
                <a:solidFill>
                  <a:srgbClr val="333399"/>
                </a:solidFill>
                <a:latin typeface="Arial" panose="020B0604020202020204" pitchFamily="34" charset="0"/>
                <a:ea typeface="Times New Roman" panose="02020603050405020304" pitchFamily="18" charset="0"/>
              </a:rPr>
              <a:t>à</a:t>
            </a:r>
            <a:r>
              <a:rPr sz="2000" dirty="0">
                <a:solidFill>
                  <a:srgbClr val="333399"/>
                </a:solidFill>
                <a:latin typeface="Arial" panose="020B0604020202020204" pitchFamily="34" charset="0"/>
                <a:cs typeface="Times New Roman" panose="02020603050405020304" pitchFamily="18" charset="0"/>
              </a:rPr>
              <a:t>nh ở Quảng Châu (Trung Quốc) </a:t>
            </a:r>
            <a:endParaRPr sz="2000" dirty="0">
              <a:solidFill>
                <a:srgbClr val="333399"/>
              </a:solidFill>
              <a:latin typeface="Arial" panose="020B0604020202020204" pitchFamily="34" charset="0"/>
            </a:endParaRPr>
          </a:p>
          <a:p>
            <a:pPr algn="ctr">
              <a:buNone/>
            </a:pPr>
            <a:endParaRPr sz="2000" b="1" dirty="0">
              <a:solidFill>
                <a:srgbClr val="333399"/>
              </a:solidFill>
              <a:latin typeface="Arial" panose="020B0604020202020204" pitchFamily="34"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1267" name="Content Placeholder 2"/>
          <p:cNvSpPr>
            <a:spLocks noGrp="1"/>
          </p:cNvSpPr>
          <p:nvPr>
            <p:ph sz="half" idx="1"/>
          </p:nvPr>
        </p:nvSpPr>
        <p:spPr>
          <a:xfrm>
            <a:off x="457200" y="2133601"/>
            <a:ext cx="5715000" cy="2286000"/>
          </a:xfrm>
        </p:spPr>
        <p:txBody>
          <a:bodyPr/>
          <a:lstStyle/>
          <a:p>
            <a:pPr marL="0" indent="0" algn="just">
              <a:lnSpc>
                <a:spcPct val="150000"/>
              </a:lnSpc>
              <a:buNone/>
            </a:pPr>
            <a:r>
              <a:rPr lang="en-US" altLang="vi-VN" sz="2400" dirty="0" smtClean="0">
                <a:solidFill>
                  <a:srgbClr val="FF0000"/>
                </a:solidFill>
                <a:latin typeface="Times New Roman" panose="02020603050405020304" pitchFamily="18" charset="0"/>
                <a:cs typeface="Times New Roman" panose="02020603050405020304" pitchFamily="18" charset="0"/>
              </a:rPr>
              <a:t>6/1925</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Sáng</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lập</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ra</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tổ</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chức</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yêu</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nước</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và</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cách</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mạng</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phù</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hợp</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với</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thực</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tiễn</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cách</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mạng</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Việt</a:t>
            </a:r>
            <a:r>
              <a:rPr lang="en-US" altLang="vi-VN" sz="2400" dirty="0" smtClean="0">
                <a:latin typeface="Times New Roman" panose="02020603050405020304" pitchFamily="18" charset="0"/>
                <a:cs typeface="Times New Roman" panose="02020603050405020304" pitchFamily="18" charset="0"/>
              </a:rPr>
              <a:t> Nam ( </a:t>
            </a:r>
            <a:r>
              <a:rPr lang="en-US" altLang="vi-VN" sz="2400" dirty="0" err="1" smtClean="0">
                <a:latin typeface="Times New Roman" panose="02020603050405020304" pitchFamily="18" charset="0"/>
                <a:cs typeface="Times New Roman" panose="02020603050405020304" pitchFamily="18" charset="0"/>
              </a:rPr>
              <a:t>Hội</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Việt</a:t>
            </a:r>
            <a:r>
              <a:rPr lang="en-US" altLang="vi-VN" sz="2400" dirty="0" smtClean="0">
                <a:latin typeface="Times New Roman" panose="02020603050405020304" pitchFamily="18" charset="0"/>
                <a:cs typeface="Times New Roman" panose="02020603050405020304" pitchFamily="18" charset="0"/>
              </a:rPr>
              <a:t> Nam </a:t>
            </a:r>
            <a:r>
              <a:rPr lang="en-US" altLang="vi-VN" sz="2400" dirty="0" err="1" smtClean="0">
                <a:latin typeface="Times New Roman" panose="02020603050405020304" pitchFamily="18" charset="0"/>
                <a:cs typeface="Times New Roman" panose="02020603050405020304" pitchFamily="18" charset="0"/>
              </a:rPr>
              <a:t>cách</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mạng</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thanh</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niên</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thành</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lập</a:t>
            </a:r>
            <a:endParaRPr lang="en-US" altLang="vi-VN" sz="2400" dirty="0" smtClean="0">
              <a:latin typeface="Times New Roman" panose="02020603050405020304" pitchFamily="18" charset="0"/>
              <a:cs typeface="Times New Roman" panose="02020603050405020304" pitchFamily="18" charset="0"/>
            </a:endParaRPr>
          </a:p>
        </p:txBody>
      </p:sp>
      <p:pic>
        <p:nvPicPr>
          <p:cNvPr id="23556" name="Content Placeholder 5" descr="Trưng bày bảo vật quốc gia - cuốn &quot;Đường kách mệnh&quot; - Báo Người ..."/>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a:xfrm>
            <a:off x="6553200" y="1417638"/>
            <a:ext cx="5029200" cy="4708525"/>
          </a:xfrm>
          <a:noFill/>
        </p:spPr>
      </p:pic>
      <p:sp>
        <p:nvSpPr>
          <p:cNvPr id="6" name="Content Placeholder 2"/>
          <p:cNvSpPr txBox="1"/>
          <p:nvPr/>
        </p:nvSpPr>
        <p:spPr bwMode="auto">
          <a:xfrm>
            <a:off x="152400" y="331788"/>
            <a:ext cx="11449050" cy="965200"/>
          </a:xfrm>
          <a:prstGeom prst="rect">
            <a:avLst/>
          </a:prstGeom>
          <a:noFill/>
          <a:ln w="28575">
            <a:noFill/>
          </a:ln>
          <a:extLst>
            <a:ext uri="{909E8E84-426E-40DD-AFC4-6F175D3DCCD1}">
              <a14:hiddenFill xmlns:a14="http://schemas.microsoft.com/office/drawing/2010/main">
                <a:solidFill>
                  <a:srgbClr val="FFFFFF"/>
                </a:solidFill>
              </a14:hiddenFill>
            </a:ext>
          </a:extLst>
        </p:spPr>
        <p:txBody>
          <a:bodyPr>
            <a:normAutofit/>
          </a:bodyPr>
          <a:lstStyle>
            <a:lvl1pPr marL="342900" indent="-342900" algn="l" rtl="0" eaLnBrk="0" fontAlgn="base" hangingPunct="0">
              <a:spcBef>
                <a:spcPct val="20000"/>
              </a:spcBef>
              <a:spcAft>
                <a:spcPct val="0"/>
              </a:spcAft>
              <a:buChar char="•"/>
              <a:defRPr sz="28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400">
                <a:solidFill>
                  <a:schemeClr val="tx1"/>
                </a:solidFill>
                <a:latin typeface="+mn-lt"/>
              </a:defRPr>
            </a:lvl2pPr>
            <a:lvl3pPr marL="1143000" indent="-228600" algn="l" rtl="0" eaLnBrk="0" fontAlgn="base" hangingPunct="0">
              <a:spcBef>
                <a:spcPct val="20000"/>
              </a:spcBef>
              <a:spcAft>
                <a:spcPct val="0"/>
              </a:spcAft>
              <a:buChar char="•"/>
              <a:defRPr sz="2000">
                <a:solidFill>
                  <a:schemeClr val="tx1"/>
                </a:solidFill>
                <a:latin typeface="+mn-lt"/>
              </a:defRPr>
            </a:lvl3pPr>
            <a:lvl4pPr marL="1600200" indent="-228600" algn="l" rtl="0" eaLnBrk="0" fontAlgn="base" hangingPunct="0">
              <a:spcBef>
                <a:spcPct val="20000"/>
              </a:spcBef>
              <a:spcAft>
                <a:spcPct val="0"/>
              </a:spcAft>
              <a:buChar char="–"/>
              <a:defRPr sz="1800">
                <a:solidFill>
                  <a:schemeClr val="tx1"/>
                </a:solidFill>
                <a:latin typeface="+mn-lt"/>
              </a:defRPr>
            </a:lvl4pPr>
            <a:lvl5pPr marL="2057400" indent="-228600" algn="l" rtl="0" eaLnBrk="0" fontAlgn="base" hangingPunct="0">
              <a:spcBef>
                <a:spcPct val="20000"/>
              </a:spcBef>
              <a:spcAft>
                <a:spcPct val="0"/>
              </a:spcAft>
              <a:buChar char="»"/>
              <a:defRPr sz="1800">
                <a:solidFill>
                  <a:schemeClr val="tx1"/>
                </a:solidFill>
                <a:latin typeface="+mn-lt"/>
              </a:defRPr>
            </a:lvl5pPr>
            <a:lvl6pPr marL="2514600" indent="-228600" algn="l" rtl="0" fontAlgn="base">
              <a:spcBef>
                <a:spcPct val="20000"/>
              </a:spcBef>
              <a:spcAft>
                <a:spcPct val="0"/>
              </a:spcAft>
              <a:buChar char="»"/>
              <a:defRPr sz="1800">
                <a:solidFill>
                  <a:schemeClr val="tx1"/>
                </a:solidFill>
                <a:latin typeface="+mn-lt"/>
              </a:defRPr>
            </a:lvl6pPr>
            <a:lvl7pPr marL="2971800" indent="-228600" algn="l" rtl="0" fontAlgn="base">
              <a:spcBef>
                <a:spcPct val="20000"/>
              </a:spcBef>
              <a:spcAft>
                <a:spcPct val="0"/>
              </a:spcAft>
              <a:buChar char="»"/>
              <a:defRPr sz="1800">
                <a:solidFill>
                  <a:schemeClr val="tx1"/>
                </a:solidFill>
                <a:latin typeface="+mn-lt"/>
              </a:defRPr>
            </a:lvl7pPr>
            <a:lvl8pPr marL="3429000" indent="-228600" algn="l" rtl="0" fontAlgn="base">
              <a:spcBef>
                <a:spcPct val="20000"/>
              </a:spcBef>
              <a:spcAft>
                <a:spcPct val="0"/>
              </a:spcAft>
              <a:buChar char="»"/>
              <a:defRPr sz="1800">
                <a:solidFill>
                  <a:schemeClr val="tx1"/>
                </a:solidFill>
                <a:latin typeface="+mn-lt"/>
              </a:defRPr>
            </a:lvl8pPr>
            <a:lvl9pPr marL="3886200" indent="-228600" algn="l" rtl="0" fontAlgn="base">
              <a:spcBef>
                <a:spcPct val="20000"/>
              </a:spcBef>
              <a:spcAft>
                <a:spcPct val="0"/>
              </a:spcAft>
              <a:buChar char="»"/>
              <a:defRPr sz="1800">
                <a:solidFill>
                  <a:schemeClr val="tx1"/>
                </a:solidFill>
                <a:latin typeface="+mn-lt"/>
              </a:defRPr>
            </a:lvl9pPr>
          </a:lstStyle>
          <a:p>
            <a:pPr marL="0" indent="0">
              <a:buFont typeface="Arial" panose="020B0604020202020204" pitchFamily="34" charset="0"/>
              <a:buNone/>
            </a:pPr>
            <a:r>
              <a:rPr lang="nl-NL" altLang="vi-VN" sz="2400" b="1" i="1" dirty="0">
                <a:solidFill>
                  <a:srgbClr val="0000FF"/>
                </a:solidFill>
                <a:latin typeface="Times New Roman" panose="02020603050405020304" pitchFamily="18" charset="0"/>
                <a:cs typeface="Times New Roman" panose="02020603050405020304" pitchFamily="18" charset="0"/>
              </a:rPr>
              <a:t>1. Sự ra đời của Đảng Cộng sản Việt Nam</a:t>
            </a:r>
            <a:endParaRPr lang="en-US" altLang="vi-VN" sz="2400" dirty="0">
              <a:solidFill>
                <a:srgbClr val="0000FF"/>
              </a:solidFill>
              <a:latin typeface="Times New Roman" panose="02020603050405020304" pitchFamily="18" charset="0"/>
              <a:cs typeface="Times New Roman" panose="02020603050405020304" pitchFamily="18" charset="0"/>
            </a:endParaRPr>
          </a:p>
          <a:p>
            <a:pPr marL="0" indent="0">
              <a:buFont typeface="Arial" panose="020B0604020202020204" pitchFamily="34" charset="0"/>
              <a:buNone/>
            </a:pPr>
            <a:r>
              <a:rPr lang="en-US" altLang="vi-VN" sz="2400" i="1" dirty="0" smtClean="0">
                <a:solidFill>
                  <a:srgbClr val="0000FF"/>
                </a:solidFill>
                <a:latin typeface="Times New Roman" panose="02020603050405020304" pitchFamily="18" charset="0"/>
                <a:cs typeface="Times New Roman" panose="02020603050405020304" pitchFamily="18" charset="0"/>
              </a:rPr>
              <a:t>b/ </a:t>
            </a:r>
            <a:r>
              <a:rPr lang="en-US" altLang="vi-VN" sz="2400" i="1" dirty="0" err="1" smtClean="0">
                <a:solidFill>
                  <a:srgbClr val="0000FF"/>
                </a:solidFill>
                <a:latin typeface="Times New Roman" panose="02020603050405020304" pitchFamily="18" charset="0"/>
                <a:cs typeface="Times New Roman" panose="02020603050405020304" pitchFamily="18" charset="0"/>
              </a:rPr>
              <a:t>Nguyễn</a:t>
            </a:r>
            <a:r>
              <a:rPr lang="en-US" altLang="vi-VN" sz="2400" i="1" dirty="0" smtClean="0">
                <a:solidFill>
                  <a:srgbClr val="0000FF"/>
                </a:solidFill>
                <a:latin typeface="Times New Roman" panose="02020603050405020304" pitchFamily="18" charset="0"/>
                <a:cs typeface="Times New Roman" panose="02020603050405020304" pitchFamily="18" charset="0"/>
              </a:rPr>
              <a:t> </a:t>
            </a:r>
            <a:r>
              <a:rPr lang="en-US" altLang="vi-VN" sz="2400" i="1" dirty="0" err="1" smtClean="0">
                <a:solidFill>
                  <a:srgbClr val="0000FF"/>
                </a:solidFill>
                <a:latin typeface="Times New Roman" panose="02020603050405020304" pitchFamily="18" charset="0"/>
                <a:cs typeface="Times New Roman" panose="02020603050405020304" pitchFamily="18" charset="0"/>
              </a:rPr>
              <a:t>Ái</a:t>
            </a:r>
            <a:r>
              <a:rPr lang="en-US" altLang="vi-VN" sz="2400" i="1" dirty="0" smtClean="0">
                <a:solidFill>
                  <a:srgbClr val="0000FF"/>
                </a:solidFill>
                <a:latin typeface="Times New Roman" panose="02020603050405020304" pitchFamily="18" charset="0"/>
                <a:cs typeface="Times New Roman" panose="02020603050405020304" pitchFamily="18" charset="0"/>
              </a:rPr>
              <a:t> </a:t>
            </a:r>
            <a:r>
              <a:rPr lang="en-US" altLang="vi-VN" sz="2400" i="1" dirty="0" err="1" smtClean="0">
                <a:solidFill>
                  <a:srgbClr val="0000FF"/>
                </a:solidFill>
                <a:latin typeface="Times New Roman" panose="02020603050405020304" pitchFamily="18" charset="0"/>
                <a:cs typeface="Times New Roman" panose="02020603050405020304" pitchFamily="18" charset="0"/>
              </a:rPr>
              <a:t>Quốc</a:t>
            </a:r>
            <a:r>
              <a:rPr lang="en-US" altLang="vi-VN" sz="2400" i="1" dirty="0" smtClean="0">
                <a:solidFill>
                  <a:srgbClr val="0000FF"/>
                </a:solidFill>
                <a:latin typeface="Times New Roman" panose="02020603050405020304" pitchFamily="18" charset="0"/>
                <a:cs typeface="Times New Roman" panose="02020603050405020304" pitchFamily="18" charset="0"/>
              </a:rPr>
              <a:t> </a:t>
            </a:r>
            <a:r>
              <a:rPr lang="en-US" altLang="vi-VN" sz="2400" i="1" dirty="0" err="1" smtClean="0">
                <a:solidFill>
                  <a:srgbClr val="0000FF"/>
                </a:solidFill>
                <a:latin typeface="Times New Roman" panose="02020603050405020304" pitchFamily="18" charset="0"/>
                <a:cs typeface="Times New Roman" panose="02020603050405020304" pitchFamily="18" charset="0"/>
              </a:rPr>
              <a:t>đến</a:t>
            </a:r>
            <a:r>
              <a:rPr lang="en-US" altLang="vi-VN" sz="2400" i="1" dirty="0" smtClean="0">
                <a:solidFill>
                  <a:srgbClr val="0000FF"/>
                </a:solidFill>
                <a:latin typeface="Times New Roman" panose="02020603050405020304" pitchFamily="18" charset="0"/>
                <a:cs typeface="Times New Roman" panose="02020603050405020304" pitchFamily="18" charset="0"/>
              </a:rPr>
              <a:t> </a:t>
            </a:r>
            <a:r>
              <a:rPr lang="en-US" altLang="vi-VN" sz="2400" i="1" dirty="0" err="1" smtClean="0">
                <a:solidFill>
                  <a:srgbClr val="0000FF"/>
                </a:solidFill>
                <a:latin typeface="Times New Roman" panose="02020603050405020304" pitchFamily="18" charset="0"/>
                <a:cs typeface="Times New Roman" panose="02020603050405020304" pitchFamily="18" charset="0"/>
              </a:rPr>
              <a:t>với</a:t>
            </a:r>
            <a:r>
              <a:rPr lang="en-US" altLang="vi-VN" sz="2400" i="1" dirty="0" smtClean="0">
                <a:solidFill>
                  <a:srgbClr val="0000FF"/>
                </a:solidFill>
                <a:latin typeface="Times New Roman" panose="02020603050405020304" pitchFamily="18" charset="0"/>
                <a:cs typeface="Times New Roman" panose="02020603050405020304" pitchFamily="18" charset="0"/>
              </a:rPr>
              <a:t> </a:t>
            </a:r>
            <a:r>
              <a:rPr lang="en-US" altLang="vi-VN" sz="2400" i="1" dirty="0" err="1" smtClean="0">
                <a:solidFill>
                  <a:srgbClr val="0000FF"/>
                </a:solidFill>
                <a:latin typeface="Times New Roman" panose="02020603050405020304" pitchFamily="18" charset="0"/>
                <a:cs typeface="Times New Roman" panose="02020603050405020304" pitchFamily="18" charset="0"/>
              </a:rPr>
              <a:t>chủ</a:t>
            </a:r>
            <a:r>
              <a:rPr lang="en-US" altLang="vi-VN" sz="2400" i="1" dirty="0" smtClean="0">
                <a:solidFill>
                  <a:srgbClr val="0000FF"/>
                </a:solidFill>
                <a:latin typeface="Times New Roman" panose="02020603050405020304" pitchFamily="18" charset="0"/>
                <a:cs typeface="Times New Roman" panose="02020603050405020304" pitchFamily="18" charset="0"/>
              </a:rPr>
              <a:t> </a:t>
            </a:r>
            <a:r>
              <a:rPr lang="en-US" altLang="vi-VN" sz="2400" i="1" dirty="0" err="1" smtClean="0">
                <a:solidFill>
                  <a:srgbClr val="0000FF"/>
                </a:solidFill>
                <a:latin typeface="Times New Roman" panose="02020603050405020304" pitchFamily="18" charset="0"/>
                <a:cs typeface="Times New Roman" panose="02020603050405020304" pitchFamily="18" charset="0"/>
              </a:rPr>
              <a:t>nghĩa</a:t>
            </a:r>
            <a:r>
              <a:rPr lang="en-US" altLang="vi-VN" sz="2400" i="1" dirty="0" smtClean="0">
                <a:solidFill>
                  <a:srgbClr val="0000FF"/>
                </a:solidFill>
                <a:latin typeface="Times New Roman" panose="02020603050405020304" pitchFamily="18" charset="0"/>
                <a:cs typeface="Times New Roman" panose="02020603050405020304" pitchFamily="18" charset="0"/>
              </a:rPr>
              <a:t> </a:t>
            </a:r>
            <a:r>
              <a:rPr lang="en-US" altLang="vi-VN" sz="2400" i="1" dirty="0" err="1" smtClean="0">
                <a:solidFill>
                  <a:srgbClr val="0000FF"/>
                </a:solidFill>
                <a:latin typeface="Times New Roman" panose="02020603050405020304" pitchFamily="18" charset="0"/>
                <a:cs typeface="Times New Roman" panose="02020603050405020304" pitchFamily="18" charset="0"/>
              </a:rPr>
              <a:t>Mác</a:t>
            </a:r>
            <a:r>
              <a:rPr lang="en-US" altLang="vi-VN" sz="2400" i="1" dirty="0" smtClean="0">
                <a:solidFill>
                  <a:srgbClr val="0000FF"/>
                </a:solidFill>
                <a:latin typeface="Times New Roman" panose="02020603050405020304" pitchFamily="18" charset="0"/>
                <a:cs typeface="Times New Roman" panose="02020603050405020304" pitchFamily="18" charset="0"/>
              </a:rPr>
              <a:t> – </a:t>
            </a:r>
            <a:r>
              <a:rPr lang="en-US" altLang="vi-VN" sz="2400" i="1" dirty="0" err="1" smtClean="0">
                <a:solidFill>
                  <a:srgbClr val="0000FF"/>
                </a:solidFill>
                <a:latin typeface="Times New Roman" panose="02020603050405020304" pitchFamily="18" charset="0"/>
                <a:cs typeface="Times New Roman" panose="02020603050405020304" pitchFamily="18" charset="0"/>
              </a:rPr>
              <a:t>Lênin</a:t>
            </a:r>
            <a:r>
              <a:rPr lang="en-US" altLang="vi-VN" sz="2400" i="1" dirty="0" smtClean="0">
                <a:solidFill>
                  <a:srgbClr val="0000FF"/>
                </a:solidFill>
                <a:latin typeface="Times New Roman" panose="02020603050405020304" pitchFamily="18" charset="0"/>
                <a:cs typeface="Times New Roman" panose="02020603050405020304" pitchFamily="18" charset="0"/>
              </a:rPr>
              <a:t> </a:t>
            </a:r>
            <a:r>
              <a:rPr lang="en-US" altLang="vi-VN" sz="2400" i="1" dirty="0" err="1" smtClean="0">
                <a:solidFill>
                  <a:srgbClr val="0000FF"/>
                </a:solidFill>
                <a:latin typeface="Times New Roman" panose="02020603050405020304" pitchFamily="18" charset="0"/>
                <a:cs typeface="Times New Roman" panose="02020603050405020304" pitchFamily="18" charset="0"/>
              </a:rPr>
              <a:t>chuẩn</a:t>
            </a:r>
            <a:r>
              <a:rPr lang="en-US" altLang="vi-VN" sz="2400" i="1" dirty="0" smtClean="0">
                <a:solidFill>
                  <a:srgbClr val="0000FF"/>
                </a:solidFill>
                <a:latin typeface="Times New Roman" panose="02020603050405020304" pitchFamily="18" charset="0"/>
                <a:cs typeface="Times New Roman" panose="02020603050405020304" pitchFamily="18" charset="0"/>
              </a:rPr>
              <a:t> </a:t>
            </a:r>
            <a:r>
              <a:rPr lang="en-US" altLang="vi-VN" sz="2400" i="1" dirty="0" err="1" smtClean="0">
                <a:solidFill>
                  <a:srgbClr val="0000FF"/>
                </a:solidFill>
                <a:latin typeface="Times New Roman" panose="02020603050405020304" pitchFamily="18" charset="0"/>
                <a:cs typeface="Times New Roman" panose="02020603050405020304" pitchFamily="18" charset="0"/>
              </a:rPr>
              <a:t>bị</a:t>
            </a:r>
            <a:r>
              <a:rPr lang="en-US" altLang="vi-VN" sz="2400" i="1" dirty="0" smtClean="0">
                <a:solidFill>
                  <a:srgbClr val="0000FF"/>
                </a:solidFill>
                <a:latin typeface="Times New Roman" panose="02020603050405020304" pitchFamily="18" charset="0"/>
                <a:cs typeface="Times New Roman" panose="02020603050405020304" pitchFamily="18" charset="0"/>
              </a:rPr>
              <a:t> </a:t>
            </a:r>
            <a:r>
              <a:rPr lang="en-US" altLang="vi-VN" sz="2400" i="1" dirty="0" err="1" smtClean="0">
                <a:solidFill>
                  <a:srgbClr val="0000FF"/>
                </a:solidFill>
                <a:latin typeface="Times New Roman" panose="02020603050405020304" pitchFamily="18" charset="0"/>
                <a:cs typeface="Times New Roman" panose="02020603050405020304" pitchFamily="18" charset="0"/>
              </a:rPr>
              <a:t>thành</a:t>
            </a:r>
            <a:r>
              <a:rPr lang="en-US" altLang="vi-VN" sz="2400" i="1" dirty="0" smtClean="0">
                <a:solidFill>
                  <a:srgbClr val="0000FF"/>
                </a:solidFill>
                <a:latin typeface="Times New Roman" panose="02020603050405020304" pitchFamily="18" charset="0"/>
                <a:cs typeface="Times New Roman" panose="02020603050405020304" pitchFamily="18" charset="0"/>
              </a:rPr>
              <a:t> </a:t>
            </a:r>
            <a:r>
              <a:rPr lang="en-US" altLang="vi-VN" sz="2400" i="1" dirty="0" err="1" smtClean="0">
                <a:solidFill>
                  <a:srgbClr val="0000FF"/>
                </a:solidFill>
                <a:latin typeface="Times New Roman" panose="02020603050405020304" pitchFamily="18" charset="0"/>
                <a:cs typeface="Times New Roman" panose="02020603050405020304" pitchFamily="18" charset="0"/>
              </a:rPr>
              <a:t>lập</a:t>
            </a:r>
            <a:r>
              <a:rPr lang="en-US" altLang="vi-VN" sz="2400" i="1" dirty="0" smtClean="0">
                <a:solidFill>
                  <a:srgbClr val="0000FF"/>
                </a:solidFill>
                <a:latin typeface="Times New Roman" panose="02020603050405020304" pitchFamily="18" charset="0"/>
                <a:cs typeface="Times New Roman" panose="02020603050405020304" pitchFamily="18" charset="0"/>
              </a:rPr>
              <a:t> </a:t>
            </a:r>
            <a:r>
              <a:rPr lang="en-US" altLang="vi-VN" sz="2400" i="1" dirty="0" err="1" smtClean="0">
                <a:solidFill>
                  <a:srgbClr val="0000FF"/>
                </a:solidFill>
                <a:latin typeface="Times New Roman" panose="02020603050405020304" pitchFamily="18" charset="0"/>
                <a:cs typeface="Times New Roman" panose="02020603050405020304" pitchFamily="18" charset="0"/>
              </a:rPr>
              <a:t>Đảng</a:t>
            </a:r>
            <a:endParaRPr lang="en-US" altLang="vi-VN" sz="2400" dirty="0">
              <a:solidFill>
                <a:srgbClr val="0000FF"/>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1267"/>
                                        </p:tgtEl>
                                        <p:attrNameLst>
                                          <p:attrName>style.visibility</p:attrName>
                                        </p:attrNameLst>
                                      </p:cBhvr>
                                      <p:to>
                                        <p:strVal val="visible"/>
                                      </p:to>
                                    </p:set>
                                    <p:animEffect transition="in" filter="barn(inVertical)">
                                      <p:cBhvr>
                                        <p:cTn id="7" dur="500"/>
                                        <p:tgtEl>
                                          <p:spTgt spid="1126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7" grpId="0" autoUpdateAnimBg="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Slide Number Placeholder 4"/>
          <p:cNvSpPr txBox="1">
            <a:spLocks noGrp="1"/>
          </p:cNvSpPr>
          <p:nvPr>
            <p:ph type="sldNum" sz="quarter" idx="12"/>
          </p:nvPr>
        </p:nvSpPr>
        <p:spPr/>
        <p: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algn="r" eaLnBrk="1" hangingPunct="1"/>
            <a:fld id="{9A0DB2DC-4C9A-4742-B13C-FB6460FD3503}" type="slidenum">
              <a:rPr lang="en-US" altLang="en-US" sz="1400" dirty="0"/>
              <a:t>17</a:t>
            </a:fld>
            <a:endParaRPr lang="en-US" altLang="en-US" sz="1400" dirty="0"/>
          </a:p>
        </p:txBody>
      </p:sp>
      <p:grpSp>
        <p:nvGrpSpPr>
          <p:cNvPr id="36867" name="Group 2"/>
          <p:cNvGrpSpPr/>
          <p:nvPr/>
        </p:nvGrpSpPr>
        <p:grpSpPr>
          <a:xfrm>
            <a:off x="1524000" y="115888"/>
            <a:ext cx="9144000" cy="649287"/>
            <a:chOff x="0" y="73"/>
            <a:chExt cx="5760" cy="409"/>
          </a:xfrm>
        </p:grpSpPr>
        <p:sp>
          <p:nvSpPr>
            <p:cNvPr id="36894" name="Line 3"/>
            <p:cNvSpPr/>
            <p:nvPr/>
          </p:nvSpPr>
          <p:spPr>
            <a:xfrm>
              <a:off x="0" y="482"/>
              <a:ext cx="5760" cy="0"/>
            </a:xfrm>
            <a:prstGeom prst="line">
              <a:avLst/>
            </a:prstGeom>
            <a:ln w="57150" cap="flat" cmpd="sng">
              <a:solidFill>
                <a:srgbClr val="0000FF"/>
              </a:solidFill>
              <a:prstDash val="solid"/>
              <a:headEnd type="none" w="med" len="med"/>
              <a:tailEnd type="none" w="med" len="med"/>
            </a:ln>
          </p:spPr>
        </p:sp>
        <p:pic>
          <p:nvPicPr>
            <p:cNvPr id="36895" name="Picture 4"/>
            <p:cNvPicPr>
              <a:picLocks noChangeAspect="1"/>
            </p:cNvPicPr>
            <p:nvPr/>
          </p:nvPicPr>
          <p:blipFill>
            <a:blip r:embed="rId3"/>
            <a:stretch>
              <a:fillRect/>
            </a:stretch>
          </p:blipFill>
          <p:spPr>
            <a:xfrm>
              <a:off x="45" y="73"/>
              <a:ext cx="567" cy="337"/>
            </a:xfrm>
            <a:prstGeom prst="rect">
              <a:avLst/>
            </a:prstGeom>
            <a:noFill/>
            <a:ln w="9525">
              <a:noFill/>
            </a:ln>
          </p:spPr>
        </p:pic>
      </p:grpSp>
      <p:sp>
        <p:nvSpPr>
          <p:cNvPr id="36868" name="Rectangle 5"/>
          <p:cNvSpPr/>
          <p:nvPr/>
        </p:nvSpPr>
        <p:spPr>
          <a:xfrm>
            <a:off x="1524000" y="549275"/>
            <a:ext cx="9396413" cy="1201738"/>
          </a:xfrm>
          <a:prstGeom prst="rect">
            <a:avLst/>
          </a:prstGeom>
          <a:noFill/>
          <a:ln w="9525">
            <a:noFill/>
          </a:ln>
        </p:spPr>
        <p:txBody>
          <a:bodyPr/>
          <a:lstStyle/>
          <a:p>
            <a:pPr marL="342900" indent="-342900">
              <a:lnSpc>
                <a:spcPct val="80000"/>
              </a:lnSpc>
              <a:spcBef>
                <a:spcPct val="20000"/>
              </a:spcBef>
            </a:pPr>
            <a:endParaRPr lang="en-US" altLang="en-US" b="1" dirty="0">
              <a:latin typeface="Arial" panose="020B0604020202020204" pitchFamily="34" charset="0"/>
            </a:endParaRPr>
          </a:p>
          <a:p>
            <a:pPr marL="342900" indent="-342900">
              <a:lnSpc>
                <a:spcPct val="80000"/>
              </a:lnSpc>
              <a:spcBef>
                <a:spcPct val="20000"/>
              </a:spcBef>
            </a:pPr>
            <a:endParaRPr lang="en-US" altLang="en-US" b="1" dirty="0">
              <a:latin typeface="Arial" panose="020B0604020202020204" pitchFamily="34" charset="0"/>
            </a:endParaRPr>
          </a:p>
        </p:txBody>
      </p:sp>
      <p:grpSp>
        <p:nvGrpSpPr>
          <p:cNvPr id="36869" name="Group 6"/>
          <p:cNvGrpSpPr/>
          <p:nvPr/>
        </p:nvGrpSpPr>
        <p:grpSpPr>
          <a:xfrm>
            <a:off x="1504950" y="115888"/>
            <a:ext cx="9144000" cy="649287"/>
            <a:chOff x="-12" y="73"/>
            <a:chExt cx="5760" cy="409"/>
          </a:xfrm>
        </p:grpSpPr>
        <p:grpSp>
          <p:nvGrpSpPr>
            <p:cNvPr id="36890" name="Group 7"/>
            <p:cNvGrpSpPr/>
            <p:nvPr/>
          </p:nvGrpSpPr>
          <p:grpSpPr>
            <a:xfrm>
              <a:off x="-12" y="73"/>
              <a:ext cx="5760" cy="409"/>
              <a:chOff x="0" y="73"/>
              <a:chExt cx="5760" cy="409"/>
            </a:xfrm>
          </p:grpSpPr>
          <p:sp>
            <p:nvSpPr>
              <p:cNvPr id="36892" name="Line 8"/>
              <p:cNvSpPr/>
              <p:nvPr/>
            </p:nvSpPr>
            <p:spPr>
              <a:xfrm>
                <a:off x="0" y="482"/>
                <a:ext cx="5760" cy="0"/>
              </a:xfrm>
              <a:prstGeom prst="line">
                <a:avLst/>
              </a:prstGeom>
              <a:ln w="57150" cap="flat" cmpd="sng">
                <a:solidFill>
                  <a:srgbClr val="0000FF"/>
                </a:solidFill>
                <a:prstDash val="solid"/>
                <a:headEnd type="none" w="med" len="med"/>
                <a:tailEnd type="none" w="med" len="med"/>
              </a:ln>
            </p:spPr>
          </p:sp>
          <p:pic>
            <p:nvPicPr>
              <p:cNvPr id="36893" name="Picture 9"/>
              <p:cNvPicPr>
                <a:picLocks noChangeAspect="1"/>
              </p:cNvPicPr>
              <p:nvPr/>
            </p:nvPicPr>
            <p:blipFill>
              <a:blip r:embed="rId3"/>
              <a:stretch>
                <a:fillRect/>
              </a:stretch>
            </p:blipFill>
            <p:spPr>
              <a:xfrm>
                <a:off x="45" y="73"/>
                <a:ext cx="567" cy="337"/>
              </a:xfrm>
              <a:prstGeom prst="rect">
                <a:avLst/>
              </a:prstGeom>
              <a:noFill/>
              <a:ln w="9525">
                <a:noFill/>
              </a:ln>
            </p:spPr>
          </p:pic>
        </p:grpSp>
        <p:pic>
          <p:nvPicPr>
            <p:cNvPr id="36891" name="Picture 10"/>
            <p:cNvPicPr>
              <a:picLocks noChangeAspect="1"/>
            </p:cNvPicPr>
            <p:nvPr/>
          </p:nvPicPr>
          <p:blipFill>
            <a:blip r:embed="rId4"/>
            <a:stretch>
              <a:fillRect/>
            </a:stretch>
          </p:blipFill>
          <p:spPr>
            <a:xfrm>
              <a:off x="5181" y="73"/>
              <a:ext cx="544" cy="346"/>
            </a:xfrm>
            <a:prstGeom prst="rect">
              <a:avLst/>
            </a:prstGeom>
            <a:noFill/>
            <a:ln w="9525">
              <a:noFill/>
            </a:ln>
          </p:spPr>
        </p:pic>
      </p:grpSp>
      <p:sp>
        <p:nvSpPr>
          <p:cNvPr id="36870" name="Rectangle 11"/>
          <p:cNvSpPr/>
          <p:nvPr/>
        </p:nvSpPr>
        <p:spPr>
          <a:xfrm>
            <a:off x="7535863" y="5805488"/>
            <a:ext cx="2663825" cy="360362"/>
          </a:xfrm>
          <a:prstGeom prst="rect">
            <a:avLst/>
          </a:prstGeom>
          <a:noFill/>
          <a:ln w="9525">
            <a:noFill/>
          </a:ln>
        </p:spPr>
        <p:txBody>
          <a:bodyPr wrap="none" anchor="ctr" anchorCtr="0"/>
          <a:lstStyle/>
          <a:p>
            <a:pPr algn="ctr"/>
            <a:endParaRPr lang="en-US" altLang="en-US" b="1" dirty="0">
              <a:latin typeface="Arial" panose="020B0604020202020204" pitchFamily="34" charset="0"/>
            </a:endParaRPr>
          </a:p>
        </p:txBody>
      </p:sp>
      <p:grpSp>
        <p:nvGrpSpPr>
          <p:cNvPr id="5" name="Group 12"/>
          <p:cNvGrpSpPr/>
          <p:nvPr/>
        </p:nvGrpSpPr>
        <p:grpSpPr>
          <a:xfrm>
            <a:off x="2135188" y="981075"/>
            <a:ext cx="7777162" cy="5537200"/>
            <a:chOff x="340" y="1077"/>
            <a:chExt cx="2721" cy="2671"/>
          </a:xfrm>
        </p:grpSpPr>
        <p:sp>
          <p:nvSpPr>
            <p:cNvPr id="36874" name="Text Box 13"/>
            <p:cNvSpPr txBox="1"/>
            <p:nvPr/>
          </p:nvSpPr>
          <p:spPr>
            <a:xfrm>
              <a:off x="340" y="1813"/>
              <a:ext cx="986" cy="462"/>
            </a:xfrm>
            <a:prstGeom prst="rect">
              <a:avLst/>
            </a:prstGeom>
            <a:solidFill>
              <a:srgbClr val="BA062D"/>
            </a:solidFill>
            <a:ln w="38100" cap="flat" cmpd="sng">
              <a:solidFill>
                <a:schemeClr val="bg1"/>
              </a:solidFill>
              <a:prstDash val="solid"/>
              <a:miter/>
              <a:headEnd type="none" w="med" len="med"/>
              <a:tailEnd type="none" w="med" len="med"/>
            </a:ln>
          </p:spPr>
          <p:txBody>
            <a:bodyPr/>
            <a:lstStyle/>
            <a:p>
              <a:pPr algn="ctr"/>
              <a:r>
                <a:rPr lang="en-US" altLang="en-US" sz="2400" b="1" dirty="0">
                  <a:solidFill>
                    <a:schemeClr val="bg1"/>
                  </a:solidFill>
                  <a:latin typeface=".VnTime" panose="020B7200000000000000" pitchFamily="34" charset="0"/>
                </a:rPr>
                <a:t>H</a:t>
              </a:r>
              <a:r>
                <a:rPr lang="en-US" altLang="en-US" sz="2400" b="1" dirty="0">
                  <a:solidFill>
                    <a:schemeClr val="bg1"/>
                  </a:solidFill>
                  <a:latin typeface="Arial" panose="020B0604020202020204" pitchFamily="34" charset="0"/>
                </a:rPr>
                <a:t>ội VNCM </a:t>
              </a:r>
            </a:p>
            <a:p>
              <a:pPr algn="ctr"/>
              <a:r>
                <a:rPr lang="en-US" altLang="en-US" sz="2400" b="1" dirty="0">
                  <a:solidFill>
                    <a:schemeClr val="bg1"/>
                  </a:solidFill>
                  <a:latin typeface="Arial" panose="020B0604020202020204" pitchFamily="34" charset="0"/>
                </a:rPr>
                <a:t>thanh niên</a:t>
              </a:r>
            </a:p>
          </p:txBody>
        </p:sp>
        <p:grpSp>
          <p:nvGrpSpPr>
            <p:cNvPr id="36875" name="Group 14"/>
            <p:cNvGrpSpPr/>
            <p:nvPr/>
          </p:nvGrpSpPr>
          <p:grpSpPr>
            <a:xfrm>
              <a:off x="340" y="1077"/>
              <a:ext cx="2721" cy="2671"/>
              <a:chOff x="340" y="1071"/>
              <a:chExt cx="2721" cy="2671"/>
            </a:xfrm>
          </p:grpSpPr>
          <p:sp>
            <p:nvSpPr>
              <p:cNvPr id="36876" name="Oval 15"/>
              <p:cNvSpPr/>
              <p:nvPr/>
            </p:nvSpPr>
            <p:spPr>
              <a:xfrm>
                <a:off x="1973" y="1904"/>
                <a:ext cx="1079" cy="991"/>
              </a:xfrm>
              <a:prstGeom prst="ellipse">
                <a:avLst/>
              </a:prstGeom>
              <a:solidFill>
                <a:srgbClr val="339933"/>
              </a:solidFill>
              <a:ln w="38100" cap="flat" cmpd="sng">
                <a:solidFill>
                  <a:schemeClr val="bg1"/>
                </a:solidFill>
                <a:prstDash val="solid"/>
                <a:headEnd type="none" w="med" len="med"/>
                <a:tailEnd type="none" w="med" len="med"/>
              </a:ln>
            </p:spPr>
            <p:txBody>
              <a:bodyPr/>
              <a:lstStyle/>
              <a:p>
                <a:pPr algn="ctr"/>
                <a:endParaRPr lang="en-US" altLang="en-US" b="1" dirty="0">
                  <a:solidFill>
                    <a:srgbClr val="00CC00"/>
                  </a:solidFill>
                  <a:latin typeface="Arial" panose="020B0604020202020204" pitchFamily="34" charset="0"/>
                </a:endParaRPr>
              </a:p>
              <a:p>
                <a:pPr algn="ctr"/>
                <a:r>
                  <a:rPr lang="en-US" altLang="en-US" sz="2400" b="1" dirty="0">
                    <a:solidFill>
                      <a:schemeClr val="bg1"/>
                    </a:solidFill>
                    <a:latin typeface="Arial" panose="020B0604020202020204" pitchFamily="34" charset="0"/>
                  </a:rPr>
                  <a:t>Đông Dương</a:t>
                </a:r>
              </a:p>
              <a:p>
                <a:pPr algn="ctr"/>
                <a:r>
                  <a:rPr lang="en-US" altLang="en-US" sz="2400" b="1" dirty="0">
                    <a:solidFill>
                      <a:schemeClr val="bg1"/>
                    </a:solidFill>
                    <a:latin typeface="Arial" panose="020B0604020202020204" pitchFamily="34" charset="0"/>
                  </a:rPr>
                  <a:t> CSĐ</a:t>
                </a:r>
              </a:p>
              <a:p>
                <a:pPr algn="ctr"/>
                <a:r>
                  <a:rPr lang="en-US" altLang="en-US" sz="2400" b="1" dirty="0">
                    <a:solidFill>
                      <a:schemeClr val="bg1"/>
                    </a:solidFill>
                    <a:latin typeface="Arial" panose="020B0604020202020204" pitchFamily="34" charset="0"/>
                  </a:rPr>
                  <a:t>6/1929</a:t>
                </a:r>
              </a:p>
            </p:txBody>
          </p:sp>
          <p:sp>
            <p:nvSpPr>
              <p:cNvPr id="36877" name="Text Box 16"/>
              <p:cNvSpPr txBox="1"/>
              <p:nvPr/>
            </p:nvSpPr>
            <p:spPr>
              <a:xfrm>
                <a:off x="340" y="3069"/>
                <a:ext cx="994" cy="264"/>
              </a:xfrm>
              <a:prstGeom prst="rect">
                <a:avLst/>
              </a:prstGeom>
              <a:solidFill>
                <a:srgbClr val="CC0099"/>
              </a:solidFill>
              <a:ln w="38100" cap="flat" cmpd="sng">
                <a:solidFill>
                  <a:schemeClr val="bg1"/>
                </a:solidFill>
                <a:prstDash val="solid"/>
                <a:miter/>
                <a:headEnd type="none" w="med" len="med"/>
                <a:tailEnd type="none" w="med" len="med"/>
              </a:ln>
            </p:spPr>
            <p:txBody>
              <a:bodyPr/>
              <a:lstStyle/>
              <a:p>
                <a:pPr algn="ctr"/>
                <a:endParaRPr lang="en-US" altLang="en-US" sz="200" dirty="0">
                  <a:latin typeface=".VnTime" panose="020B7200000000000000" pitchFamily="34" charset="0"/>
                </a:endParaRPr>
              </a:p>
              <a:p>
                <a:pPr algn="ctr"/>
                <a:r>
                  <a:rPr lang="en-US" altLang="en-US" sz="2400" b="1" dirty="0">
                    <a:solidFill>
                      <a:schemeClr val="bg1"/>
                    </a:solidFill>
                    <a:latin typeface=".VnTime" panose="020B7200000000000000" pitchFamily="34" charset="0"/>
                  </a:rPr>
                  <a:t>T</a:t>
                </a:r>
                <a:r>
                  <a:rPr lang="en-US" altLang="en-US" sz="2400" b="1" dirty="0">
                    <a:solidFill>
                      <a:schemeClr val="bg1"/>
                    </a:solidFill>
                    <a:latin typeface="Arial" panose="020B0604020202020204" pitchFamily="34" charset="0"/>
                  </a:rPr>
                  <a:t>ân Việt</a:t>
                </a:r>
              </a:p>
            </p:txBody>
          </p:sp>
          <p:grpSp>
            <p:nvGrpSpPr>
              <p:cNvPr id="36878" name="Group 17"/>
              <p:cNvGrpSpPr/>
              <p:nvPr/>
            </p:nvGrpSpPr>
            <p:grpSpPr>
              <a:xfrm>
                <a:off x="1334" y="1580"/>
                <a:ext cx="639" cy="1621"/>
                <a:chOff x="1334" y="1580"/>
                <a:chExt cx="1011" cy="1621"/>
              </a:xfrm>
            </p:grpSpPr>
            <p:sp>
              <p:nvSpPr>
                <p:cNvPr id="36887" name="Line 18"/>
                <p:cNvSpPr/>
                <p:nvPr/>
              </p:nvSpPr>
              <p:spPr>
                <a:xfrm>
                  <a:off x="1334" y="2043"/>
                  <a:ext cx="1002" cy="389"/>
                </a:xfrm>
                <a:prstGeom prst="line">
                  <a:avLst/>
                </a:prstGeom>
                <a:ln w="38100" cap="flat" cmpd="sng">
                  <a:solidFill>
                    <a:srgbClr val="0000FF"/>
                  </a:solidFill>
                  <a:prstDash val="solid"/>
                  <a:headEnd type="none" w="med" len="med"/>
                  <a:tailEnd type="triangle" w="med" len="med"/>
                </a:ln>
              </p:spPr>
            </p:sp>
            <p:sp>
              <p:nvSpPr>
                <p:cNvPr id="36888" name="Line 19"/>
                <p:cNvSpPr/>
                <p:nvPr/>
              </p:nvSpPr>
              <p:spPr>
                <a:xfrm>
                  <a:off x="1334" y="3201"/>
                  <a:ext cx="1011" cy="0"/>
                </a:xfrm>
                <a:prstGeom prst="line">
                  <a:avLst/>
                </a:prstGeom>
                <a:ln w="38100" cap="flat" cmpd="sng">
                  <a:solidFill>
                    <a:srgbClr val="0000FF"/>
                  </a:solidFill>
                  <a:prstDash val="solid"/>
                  <a:headEnd type="none" w="med" len="med"/>
                  <a:tailEnd type="triangle" w="med" len="med"/>
                </a:ln>
              </p:spPr>
            </p:sp>
            <p:sp>
              <p:nvSpPr>
                <p:cNvPr id="36889" name="Line 20"/>
                <p:cNvSpPr/>
                <p:nvPr/>
              </p:nvSpPr>
              <p:spPr>
                <a:xfrm flipV="1">
                  <a:off x="1334" y="1580"/>
                  <a:ext cx="1011" cy="463"/>
                </a:xfrm>
                <a:prstGeom prst="line">
                  <a:avLst/>
                </a:prstGeom>
                <a:ln w="38100" cap="flat" cmpd="sng">
                  <a:solidFill>
                    <a:srgbClr val="0000FF"/>
                  </a:solidFill>
                  <a:prstDash val="solid"/>
                  <a:headEnd type="none" w="med" len="med"/>
                  <a:tailEnd type="triangle" w="med" len="med"/>
                </a:ln>
              </p:spPr>
            </p:sp>
          </p:grpSp>
          <p:sp>
            <p:nvSpPr>
              <p:cNvPr id="36879" name="Line 21"/>
              <p:cNvSpPr/>
              <p:nvPr/>
            </p:nvSpPr>
            <p:spPr>
              <a:xfrm>
                <a:off x="847" y="2275"/>
                <a:ext cx="0" cy="794"/>
              </a:xfrm>
              <a:prstGeom prst="line">
                <a:avLst/>
              </a:prstGeom>
              <a:ln w="38100" cap="flat" cmpd="sng">
                <a:solidFill>
                  <a:srgbClr val="0000FF"/>
                </a:solidFill>
                <a:prstDash val="solid"/>
                <a:headEnd type="none" w="med" len="med"/>
                <a:tailEnd type="triangle" w="med" len="med"/>
              </a:ln>
            </p:spPr>
          </p:sp>
          <p:grpSp>
            <p:nvGrpSpPr>
              <p:cNvPr id="36880" name="Group 22"/>
              <p:cNvGrpSpPr/>
              <p:nvPr/>
            </p:nvGrpSpPr>
            <p:grpSpPr>
              <a:xfrm>
                <a:off x="1982" y="1071"/>
                <a:ext cx="1079" cy="2671"/>
                <a:chOff x="2345" y="1071"/>
                <a:chExt cx="1079" cy="2671"/>
              </a:xfrm>
            </p:grpSpPr>
            <p:sp>
              <p:nvSpPr>
                <p:cNvPr id="36881" name="Oval 23"/>
                <p:cNvSpPr/>
                <p:nvPr/>
              </p:nvSpPr>
              <p:spPr>
                <a:xfrm>
                  <a:off x="2345" y="2750"/>
                  <a:ext cx="1079" cy="992"/>
                </a:xfrm>
                <a:prstGeom prst="ellipse">
                  <a:avLst/>
                </a:prstGeom>
                <a:solidFill>
                  <a:srgbClr val="FF3300"/>
                </a:solidFill>
                <a:ln w="38100" cap="flat" cmpd="sng">
                  <a:solidFill>
                    <a:schemeClr val="bg1"/>
                  </a:solidFill>
                  <a:prstDash val="solid"/>
                  <a:headEnd type="none" w="med" len="med"/>
                  <a:tailEnd type="none" w="med" len="med"/>
                </a:ln>
              </p:spPr>
              <p:txBody>
                <a:bodyPr/>
                <a:lstStyle/>
                <a:p>
                  <a:pPr algn="ctr"/>
                  <a:endParaRPr lang="en-US" altLang="en-US" sz="600" dirty="0">
                    <a:latin typeface=".VnTime" panose="020B7200000000000000" pitchFamily="34" charset="0"/>
                  </a:endParaRPr>
                </a:p>
                <a:p>
                  <a:pPr algn="ctr"/>
                  <a:r>
                    <a:rPr lang="en-US" altLang="en-US" sz="2400" b="1" dirty="0">
                      <a:solidFill>
                        <a:schemeClr val="bg1"/>
                      </a:solidFill>
                      <a:latin typeface="18"/>
                    </a:rPr>
                    <a:t>Đông Dương CSLĐ</a:t>
                  </a:r>
                </a:p>
                <a:p>
                  <a:pPr algn="ctr"/>
                  <a:r>
                    <a:rPr lang="en-US" altLang="en-US" sz="2400" b="1" dirty="0">
                      <a:solidFill>
                        <a:schemeClr val="bg1"/>
                      </a:solidFill>
                      <a:latin typeface="18"/>
                    </a:rPr>
                    <a:t>9/1929</a:t>
                  </a:r>
                </a:p>
              </p:txBody>
            </p:sp>
            <p:sp>
              <p:nvSpPr>
                <p:cNvPr id="36882" name="Oval 24"/>
                <p:cNvSpPr/>
                <p:nvPr/>
              </p:nvSpPr>
              <p:spPr>
                <a:xfrm>
                  <a:off x="2345" y="1071"/>
                  <a:ext cx="1079" cy="992"/>
                </a:xfrm>
                <a:prstGeom prst="ellipse">
                  <a:avLst/>
                </a:prstGeom>
                <a:solidFill>
                  <a:srgbClr val="800080"/>
                </a:solidFill>
                <a:ln w="38100" cap="flat" cmpd="sng">
                  <a:solidFill>
                    <a:schemeClr val="bg1"/>
                  </a:solidFill>
                  <a:prstDash val="solid"/>
                  <a:headEnd type="none" w="med" len="med"/>
                  <a:tailEnd type="none" w="med" len="med"/>
                </a:ln>
              </p:spPr>
              <p:txBody>
                <a:bodyPr/>
                <a:lstStyle/>
                <a:p>
                  <a:pPr algn="ctr"/>
                  <a:r>
                    <a:rPr lang="en-US" altLang="en-US" sz="2400" b="1" dirty="0">
                      <a:solidFill>
                        <a:schemeClr val="bg1"/>
                      </a:solidFill>
                      <a:latin typeface="Arial" panose="020B0604020202020204" pitchFamily="34" charset="0"/>
                    </a:rPr>
                    <a:t>An Nam </a:t>
                  </a:r>
                </a:p>
                <a:p>
                  <a:pPr algn="ctr"/>
                  <a:r>
                    <a:rPr lang="en-US" altLang="en-US" sz="2400" b="1" dirty="0">
                      <a:solidFill>
                        <a:schemeClr val="bg1"/>
                      </a:solidFill>
                      <a:latin typeface="Arial" panose="020B0604020202020204" pitchFamily="34" charset="0"/>
                    </a:rPr>
                    <a:t>CSĐ</a:t>
                  </a:r>
                </a:p>
                <a:p>
                  <a:pPr algn="ctr"/>
                  <a:r>
                    <a:rPr lang="en-US" altLang="en-US" sz="2400" b="1" dirty="0">
                      <a:solidFill>
                        <a:schemeClr val="bg1"/>
                      </a:solidFill>
                      <a:latin typeface="Arial" panose="020B0604020202020204" pitchFamily="34" charset="0"/>
                    </a:rPr>
                    <a:t>8/1929</a:t>
                  </a:r>
                </a:p>
                <a:p>
                  <a:endParaRPr lang="en-US" altLang="en-US" sz="2400" b="1" dirty="0">
                    <a:latin typeface="Arial" panose="020B0604020202020204" pitchFamily="34" charset="0"/>
                  </a:endParaRPr>
                </a:p>
              </p:txBody>
            </p:sp>
            <p:sp>
              <p:nvSpPr>
                <p:cNvPr id="36883" name="Line 25"/>
                <p:cNvSpPr/>
                <p:nvPr/>
              </p:nvSpPr>
              <p:spPr>
                <a:xfrm>
                  <a:off x="2565" y="1712"/>
                  <a:ext cx="0" cy="463"/>
                </a:xfrm>
                <a:prstGeom prst="line">
                  <a:avLst/>
                </a:prstGeom>
                <a:ln w="38100" cap="flat" cmpd="sng">
                  <a:solidFill>
                    <a:srgbClr val="0000FF"/>
                  </a:solidFill>
                  <a:prstDash val="solid"/>
                  <a:headEnd type="none" w="med" len="med"/>
                  <a:tailEnd type="triangle" w="med" len="med"/>
                </a:ln>
              </p:spPr>
            </p:sp>
            <p:sp>
              <p:nvSpPr>
                <p:cNvPr id="36884" name="Line 26"/>
                <p:cNvSpPr/>
                <p:nvPr/>
              </p:nvSpPr>
              <p:spPr>
                <a:xfrm>
                  <a:off x="3171" y="1719"/>
                  <a:ext cx="0" cy="463"/>
                </a:xfrm>
                <a:prstGeom prst="line">
                  <a:avLst/>
                </a:prstGeom>
                <a:ln w="38100" cap="flat" cmpd="sng">
                  <a:solidFill>
                    <a:srgbClr val="0000FF"/>
                  </a:solidFill>
                  <a:prstDash val="solid"/>
                  <a:headEnd type="triangle" w="med" len="med"/>
                  <a:tailEnd type="none" w="med" len="med"/>
                </a:ln>
              </p:spPr>
            </p:sp>
            <p:sp>
              <p:nvSpPr>
                <p:cNvPr id="36885" name="Line 27"/>
                <p:cNvSpPr/>
                <p:nvPr/>
              </p:nvSpPr>
              <p:spPr>
                <a:xfrm>
                  <a:off x="2565" y="2572"/>
                  <a:ext cx="0" cy="462"/>
                </a:xfrm>
                <a:prstGeom prst="line">
                  <a:avLst/>
                </a:prstGeom>
                <a:ln w="38100" cap="flat" cmpd="sng">
                  <a:solidFill>
                    <a:srgbClr val="0000FF"/>
                  </a:solidFill>
                  <a:prstDash val="solid"/>
                  <a:headEnd type="none" w="med" len="med"/>
                  <a:tailEnd type="triangle" w="med" len="med"/>
                </a:ln>
              </p:spPr>
            </p:sp>
            <p:sp>
              <p:nvSpPr>
                <p:cNvPr id="36886" name="Line 28"/>
                <p:cNvSpPr/>
                <p:nvPr/>
              </p:nvSpPr>
              <p:spPr>
                <a:xfrm>
                  <a:off x="3171" y="2572"/>
                  <a:ext cx="0" cy="462"/>
                </a:xfrm>
                <a:prstGeom prst="line">
                  <a:avLst/>
                </a:prstGeom>
                <a:ln w="38100" cap="flat" cmpd="sng">
                  <a:solidFill>
                    <a:srgbClr val="0000FF"/>
                  </a:solidFill>
                  <a:prstDash val="solid"/>
                  <a:headEnd type="triangle" w="med" len="med"/>
                  <a:tailEnd type="none" w="med" len="med"/>
                </a:ln>
              </p:spPr>
            </p:sp>
          </p:grpSp>
        </p:grpSp>
      </p:grpSp>
      <p:sp>
        <p:nvSpPr>
          <p:cNvPr id="311325" name="Rectangle 29"/>
          <p:cNvSpPr/>
          <p:nvPr/>
        </p:nvSpPr>
        <p:spPr>
          <a:xfrm>
            <a:off x="3071813" y="260350"/>
            <a:ext cx="6280150" cy="435610"/>
          </a:xfrm>
          <a:prstGeom prst="rect">
            <a:avLst/>
          </a:prstGeom>
          <a:noFill/>
          <a:ln w="9525">
            <a:noFill/>
          </a:ln>
        </p:spPr>
        <p:txBody>
          <a:bodyPr wrap="none">
            <a:spAutoFit/>
          </a:bodyPr>
          <a:lstStyle/>
          <a:p>
            <a:pPr>
              <a:lnSpc>
                <a:spcPct val="80000"/>
              </a:lnSpc>
              <a:spcBef>
                <a:spcPct val="20000"/>
              </a:spcBef>
            </a:pPr>
            <a:r>
              <a:rPr lang="en-US" altLang="en-US" sz="2800" b="1" dirty="0">
                <a:solidFill>
                  <a:srgbClr val="0033CC"/>
                </a:solidFill>
                <a:latin typeface="Arial" panose="020B0604020202020204" pitchFamily="34" charset="0"/>
              </a:rPr>
              <a:t> CÁC TỔ CHỨC CỘNG SẢN RA ĐỜI </a:t>
            </a:r>
          </a:p>
        </p:txBody>
      </p:sp>
      <p:pic>
        <p:nvPicPr>
          <p:cNvPr id="36873" name="Picture 6"/>
          <p:cNvPicPr>
            <a:picLocks noChangeAspect="1"/>
          </p:cNvPicPr>
          <p:nvPr/>
        </p:nvPicPr>
        <p:blipFill>
          <a:blip r:embed="rId5"/>
          <a:stretch>
            <a:fillRect/>
          </a:stretch>
        </p:blipFill>
        <p:spPr>
          <a:xfrm>
            <a:off x="1524000" y="6515100"/>
            <a:ext cx="9144000" cy="342900"/>
          </a:xfrm>
          <a:prstGeom prst="rect">
            <a:avLst/>
          </a:prstGeom>
          <a:noFill/>
          <a:ln w="9525">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5" presetClass="entr" presetSubtype="0" fill="hold" grpId="0" nodeType="clickEffect">
                                  <p:stCondLst>
                                    <p:cond delay="0"/>
                                  </p:stCondLst>
                                  <p:childTnLst>
                                    <p:set>
                                      <p:cBhvr>
                                        <p:cTn id="6" dur="1" fill="hold">
                                          <p:stCondLst>
                                            <p:cond delay="0"/>
                                          </p:stCondLst>
                                        </p:cTn>
                                        <p:tgtEl>
                                          <p:spTgt spid="311325"/>
                                        </p:tgtEl>
                                        <p:attrNameLst>
                                          <p:attrName>style.visibility</p:attrName>
                                        </p:attrNameLst>
                                      </p:cBhvr>
                                      <p:to>
                                        <p:strVal val="visible"/>
                                      </p:to>
                                    </p:set>
                                    <p:anim calcmode="lin" valueType="num">
                                      <p:cBhvr>
                                        <p:cTn id="7" dur="5000" fill="hold"/>
                                        <p:tgtEl>
                                          <p:spTgt spid="311325"/>
                                        </p:tgtEl>
                                        <p:attrNameLst>
                                          <p:attrName>ppt_w</p:attrName>
                                        </p:attrNameLst>
                                      </p:cBhvr>
                                      <p:tavLst>
                                        <p:tav tm="0">
                                          <p:val>
                                            <p:fltVal val="0"/>
                                          </p:val>
                                        </p:tav>
                                        <p:tav tm="100000">
                                          <p:val>
                                            <p:strVal val="#ppt_w"/>
                                          </p:val>
                                        </p:tav>
                                      </p:tavLst>
                                    </p:anim>
                                    <p:anim calcmode="lin" valueType="num">
                                      <p:cBhvr>
                                        <p:cTn id="8" dur="5000" fill="hold"/>
                                        <p:tgtEl>
                                          <p:spTgt spid="311325"/>
                                        </p:tgtEl>
                                        <p:attrNameLst>
                                          <p:attrName>ppt_h</p:attrName>
                                        </p:attrNameLst>
                                      </p:cBhvr>
                                      <p:tavLst>
                                        <p:tav tm="0">
                                          <p:val>
                                            <p:fltVal val="0"/>
                                          </p:val>
                                        </p:tav>
                                        <p:tav tm="100000">
                                          <p:val>
                                            <p:strVal val="#ppt_h"/>
                                          </p:val>
                                        </p:tav>
                                      </p:tavLst>
                                    </p:anim>
                                    <p:anim calcmode="lin" valueType="num">
                                      <p:cBhvr>
                                        <p:cTn id="9" dur="5000" fill="hold"/>
                                        <p:tgtEl>
                                          <p:spTgt spid="311325"/>
                                        </p:tgtEl>
                                        <p:attrNameLst>
                                          <p:attrName>ppt_x</p:attrName>
                                        </p:attrNameLst>
                                      </p:cBhvr>
                                      <p:tavLst>
                                        <p:tav tm="0" fmla="#ppt_x+(cos(-2*pi*(1-$))*-#ppt_x-sin(-2*pi*(1-$))*(1-#ppt_y))*(1-$)">
                                          <p:val>
                                            <p:fltVal val="0"/>
                                          </p:val>
                                        </p:tav>
                                        <p:tav tm="100000">
                                          <p:val>
                                            <p:fltVal val="1"/>
                                          </p:val>
                                        </p:tav>
                                      </p:tavLst>
                                    </p:anim>
                                    <p:anim calcmode="lin" valueType="num">
                                      <p:cBhvr>
                                        <p:cTn id="10" dur="5000" fill="hold"/>
                                        <p:tgtEl>
                                          <p:spTgt spid="311325"/>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11" fill="hold">
                      <p:stCondLst>
                        <p:cond delay="indefinite"/>
                      </p:stCondLst>
                      <p:childTnLst>
                        <p:par>
                          <p:cTn id="12" fill="hold">
                            <p:stCondLst>
                              <p:cond delay="0"/>
                            </p:stCondLst>
                            <p:childTnLst>
                              <p:par>
                                <p:cTn id="13" presetID="49" presetClass="entr" presetSubtype="0" decel="100000" fill="hold" nodeType="click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5000" fill="hold"/>
                                        <p:tgtEl>
                                          <p:spTgt spid="5"/>
                                        </p:tgtEl>
                                        <p:attrNameLst>
                                          <p:attrName>ppt_w</p:attrName>
                                        </p:attrNameLst>
                                      </p:cBhvr>
                                      <p:tavLst>
                                        <p:tav tm="0">
                                          <p:val>
                                            <p:fltVal val="0"/>
                                          </p:val>
                                        </p:tav>
                                        <p:tav tm="100000">
                                          <p:val>
                                            <p:strVal val="#ppt_w"/>
                                          </p:val>
                                        </p:tav>
                                      </p:tavLst>
                                    </p:anim>
                                    <p:anim calcmode="lin" valueType="num">
                                      <p:cBhvr>
                                        <p:cTn id="16" dur="5000" fill="hold"/>
                                        <p:tgtEl>
                                          <p:spTgt spid="5"/>
                                        </p:tgtEl>
                                        <p:attrNameLst>
                                          <p:attrName>ppt_h</p:attrName>
                                        </p:attrNameLst>
                                      </p:cBhvr>
                                      <p:tavLst>
                                        <p:tav tm="0">
                                          <p:val>
                                            <p:fltVal val="0"/>
                                          </p:val>
                                        </p:tav>
                                        <p:tav tm="100000">
                                          <p:val>
                                            <p:strVal val="#ppt_h"/>
                                          </p:val>
                                        </p:tav>
                                      </p:tavLst>
                                    </p:anim>
                                    <p:anim calcmode="lin" valueType="num">
                                      <p:cBhvr>
                                        <p:cTn id="17" dur="5000" fill="hold"/>
                                        <p:tgtEl>
                                          <p:spTgt spid="5"/>
                                        </p:tgtEl>
                                        <p:attrNameLst>
                                          <p:attrName>style.rotation</p:attrName>
                                        </p:attrNameLst>
                                      </p:cBhvr>
                                      <p:tavLst>
                                        <p:tav tm="0">
                                          <p:val>
                                            <p:fltVal val="360"/>
                                          </p:val>
                                        </p:tav>
                                        <p:tav tm="100000">
                                          <p:val>
                                            <p:fltVal val="0"/>
                                          </p:val>
                                        </p:tav>
                                      </p:tavLst>
                                    </p:anim>
                                    <p:animEffect transition="in" filter="fade">
                                      <p:cBhvr>
                                        <p:cTn id="18" dur="5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132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half" idx="2"/>
          </p:nvPr>
        </p:nvSpPr>
        <p:spPr/>
        <p:txBody>
          <a:bodyPr/>
          <a:lstStyle/>
          <a:p>
            <a:endParaRPr lang="en-US" dirty="0"/>
          </a:p>
        </p:txBody>
      </p:sp>
      <p:pic>
        <p:nvPicPr>
          <p:cNvPr id="3" name="Picture 2" descr="http://baotanglichsu.vn/DataFiles/Uploaded/image/hue1E.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04635" y="2164715"/>
            <a:ext cx="5130165" cy="4617085"/>
          </a:xfrm>
          <a:prstGeom prst="rect">
            <a:avLst/>
          </a:prstGeom>
          <a:noFill/>
          <a:extLst>
            <a:ext uri="{909E8E84-426E-40DD-AFC4-6F175D3DCCD1}">
              <a14:hiddenFill xmlns:a14="http://schemas.microsoft.com/office/drawing/2010/main">
                <a:solidFill>
                  <a:srgbClr val="FFFFFF"/>
                </a:solidFill>
              </a14:hiddenFill>
            </a:ext>
          </a:extLst>
        </p:spPr>
      </p:pic>
      <p:sp>
        <p:nvSpPr>
          <p:cNvPr id="7" name="Content Placeholder 2"/>
          <p:cNvSpPr txBox="1"/>
          <p:nvPr/>
        </p:nvSpPr>
        <p:spPr bwMode="auto">
          <a:xfrm>
            <a:off x="152400" y="76200"/>
            <a:ext cx="11449050" cy="965200"/>
          </a:xfrm>
          <a:prstGeom prst="rect">
            <a:avLst/>
          </a:prstGeom>
          <a:noFill/>
          <a:ln w="28575">
            <a:noFill/>
          </a:ln>
          <a:extLst>
            <a:ext uri="{909E8E84-426E-40DD-AFC4-6F175D3DCCD1}">
              <a14:hiddenFill xmlns:a14="http://schemas.microsoft.com/office/drawing/2010/main">
                <a:solidFill>
                  <a:srgbClr val="FFFFFF"/>
                </a:solidFill>
              </a14:hiddenFill>
            </a:ext>
          </a:extLst>
        </p:spPr>
        <p:txBody>
          <a:bodyPr>
            <a:normAutofit/>
          </a:bodyPr>
          <a:lstStyle>
            <a:lvl1pPr marL="342900" indent="-342900" algn="l" rtl="0" eaLnBrk="0" fontAlgn="base" hangingPunct="0">
              <a:spcBef>
                <a:spcPct val="20000"/>
              </a:spcBef>
              <a:spcAft>
                <a:spcPct val="0"/>
              </a:spcAft>
              <a:buChar char="•"/>
              <a:defRPr sz="28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400">
                <a:solidFill>
                  <a:schemeClr val="tx1"/>
                </a:solidFill>
                <a:latin typeface="+mn-lt"/>
              </a:defRPr>
            </a:lvl2pPr>
            <a:lvl3pPr marL="1143000" indent="-228600" algn="l" rtl="0" eaLnBrk="0" fontAlgn="base" hangingPunct="0">
              <a:spcBef>
                <a:spcPct val="20000"/>
              </a:spcBef>
              <a:spcAft>
                <a:spcPct val="0"/>
              </a:spcAft>
              <a:buChar char="•"/>
              <a:defRPr sz="2000">
                <a:solidFill>
                  <a:schemeClr val="tx1"/>
                </a:solidFill>
                <a:latin typeface="+mn-lt"/>
              </a:defRPr>
            </a:lvl3pPr>
            <a:lvl4pPr marL="1600200" indent="-228600" algn="l" rtl="0" eaLnBrk="0" fontAlgn="base" hangingPunct="0">
              <a:spcBef>
                <a:spcPct val="20000"/>
              </a:spcBef>
              <a:spcAft>
                <a:spcPct val="0"/>
              </a:spcAft>
              <a:buChar char="–"/>
              <a:defRPr sz="1800">
                <a:solidFill>
                  <a:schemeClr val="tx1"/>
                </a:solidFill>
                <a:latin typeface="+mn-lt"/>
              </a:defRPr>
            </a:lvl4pPr>
            <a:lvl5pPr marL="2057400" indent="-228600" algn="l" rtl="0" eaLnBrk="0" fontAlgn="base" hangingPunct="0">
              <a:spcBef>
                <a:spcPct val="20000"/>
              </a:spcBef>
              <a:spcAft>
                <a:spcPct val="0"/>
              </a:spcAft>
              <a:buChar char="»"/>
              <a:defRPr sz="1800">
                <a:solidFill>
                  <a:schemeClr val="tx1"/>
                </a:solidFill>
                <a:latin typeface="+mn-lt"/>
              </a:defRPr>
            </a:lvl5pPr>
            <a:lvl6pPr marL="2514600" indent="-228600" algn="l" rtl="0" fontAlgn="base">
              <a:spcBef>
                <a:spcPct val="20000"/>
              </a:spcBef>
              <a:spcAft>
                <a:spcPct val="0"/>
              </a:spcAft>
              <a:buChar char="»"/>
              <a:defRPr sz="1800">
                <a:solidFill>
                  <a:schemeClr val="tx1"/>
                </a:solidFill>
                <a:latin typeface="+mn-lt"/>
              </a:defRPr>
            </a:lvl6pPr>
            <a:lvl7pPr marL="2971800" indent="-228600" algn="l" rtl="0" fontAlgn="base">
              <a:spcBef>
                <a:spcPct val="20000"/>
              </a:spcBef>
              <a:spcAft>
                <a:spcPct val="0"/>
              </a:spcAft>
              <a:buChar char="»"/>
              <a:defRPr sz="1800">
                <a:solidFill>
                  <a:schemeClr val="tx1"/>
                </a:solidFill>
                <a:latin typeface="+mn-lt"/>
              </a:defRPr>
            </a:lvl7pPr>
            <a:lvl8pPr marL="3429000" indent="-228600" algn="l" rtl="0" fontAlgn="base">
              <a:spcBef>
                <a:spcPct val="20000"/>
              </a:spcBef>
              <a:spcAft>
                <a:spcPct val="0"/>
              </a:spcAft>
              <a:buChar char="»"/>
              <a:defRPr sz="1800">
                <a:solidFill>
                  <a:schemeClr val="tx1"/>
                </a:solidFill>
                <a:latin typeface="+mn-lt"/>
              </a:defRPr>
            </a:lvl8pPr>
            <a:lvl9pPr marL="3886200" indent="-228600" algn="l" rtl="0" fontAlgn="base">
              <a:spcBef>
                <a:spcPct val="20000"/>
              </a:spcBef>
              <a:spcAft>
                <a:spcPct val="0"/>
              </a:spcAft>
              <a:buChar char="»"/>
              <a:defRPr sz="1800">
                <a:solidFill>
                  <a:schemeClr val="tx1"/>
                </a:solidFill>
                <a:latin typeface="+mn-lt"/>
              </a:defRPr>
            </a:lvl9pPr>
          </a:lstStyle>
          <a:p>
            <a:pPr marL="0" indent="0">
              <a:buFont typeface="Arial" panose="020B0604020202020204" pitchFamily="34" charset="0"/>
              <a:buNone/>
            </a:pPr>
            <a:r>
              <a:rPr lang="nl-NL" altLang="vi-VN" sz="2400" b="1" i="1" dirty="0">
                <a:solidFill>
                  <a:srgbClr val="0000FF"/>
                </a:solidFill>
                <a:latin typeface="Times New Roman" panose="02020603050405020304" pitchFamily="18" charset="0"/>
                <a:cs typeface="Times New Roman" panose="02020603050405020304" pitchFamily="18" charset="0"/>
              </a:rPr>
              <a:t>1. Sự ra đời của Đảng Cộng sản Việt Nam</a:t>
            </a:r>
            <a:endParaRPr lang="en-US" altLang="vi-VN" sz="2400" dirty="0">
              <a:solidFill>
                <a:srgbClr val="0000FF"/>
              </a:solidFill>
              <a:latin typeface="Times New Roman" panose="02020603050405020304" pitchFamily="18" charset="0"/>
              <a:cs typeface="Times New Roman" panose="02020603050405020304" pitchFamily="18" charset="0"/>
            </a:endParaRPr>
          </a:p>
          <a:p>
            <a:pPr marL="0" indent="0">
              <a:buFont typeface="Arial" panose="020B0604020202020204" pitchFamily="34" charset="0"/>
              <a:buNone/>
            </a:pPr>
            <a:r>
              <a:rPr lang="en-US" altLang="vi-VN" sz="2400" i="1" dirty="0" smtClean="0">
                <a:latin typeface="Times New Roman" panose="02020603050405020304" pitchFamily="18" charset="0"/>
                <a:cs typeface="Times New Roman" panose="02020603050405020304" pitchFamily="18" charset="0"/>
              </a:rPr>
              <a:t>b/ </a:t>
            </a:r>
            <a:r>
              <a:rPr lang="en-US" altLang="vi-VN" sz="2400" i="1" dirty="0" err="1" smtClean="0">
                <a:latin typeface="Times New Roman" panose="02020603050405020304" pitchFamily="18" charset="0"/>
                <a:cs typeface="Times New Roman" panose="02020603050405020304" pitchFamily="18" charset="0"/>
              </a:rPr>
              <a:t>Nguyễn</a:t>
            </a:r>
            <a:r>
              <a:rPr lang="en-US" altLang="vi-VN" sz="2400" i="1" dirty="0" smtClean="0">
                <a:latin typeface="Times New Roman" panose="02020603050405020304" pitchFamily="18" charset="0"/>
                <a:cs typeface="Times New Roman" panose="02020603050405020304" pitchFamily="18" charset="0"/>
              </a:rPr>
              <a:t> </a:t>
            </a:r>
            <a:r>
              <a:rPr lang="en-US" altLang="vi-VN" sz="2400" i="1" dirty="0" err="1" smtClean="0">
                <a:latin typeface="Times New Roman" panose="02020603050405020304" pitchFamily="18" charset="0"/>
                <a:cs typeface="Times New Roman" panose="02020603050405020304" pitchFamily="18" charset="0"/>
              </a:rPr>
              <a:t>Ái</a:t>
            </a:r>
            <a:r>
              <a:rPr lang="en-US" altLang="vi-VN" sz="2400" i="1" dirty="0" smtClean="0">
                <a:latin typeface="Times New Roman" panose="02020603050405020304" pitchFamily="18" charset="0"/>
                <a:cs typeface="Times New Roman" panose="02020603050405020304" pitchFamily="18" charset="0"/>
              </a:rPr>
              <a:t> </a:t>
            </a:r>
            <a:r>
              <a:rPr lang="en-US" altLang="vi-VN" sz="2400" i="1" dirty="0" err="1" smtClean="0">
                <a:latin typeface="Times New Roman" panose="02020603050405020304" pitchFamily="18" charset="0"/>
                <a:cs typeface="Times New Roman" panose="02020603050405020304" pitchFamily="18" charset="0"/>
              </a:rPr>
              <a:t>Quốc</a:t>
            </a:r>
            <a:r>
              <a:rPr lang="en-US" altLang="vi-VN" sz="2400" i="1" dirty="0" smtClean="0">
                <a:latin typeface="Times New Roman" panose="02020603050405020304" pitchFamily="18" charset="0"/>
                <a:cs typeface="Times New Roman" panose="02020603050405020304" pitchFamily="18" charset="0"/>
              </a:rPr>
              <a:t> </a:t>
            </a:r>
            <a:r>
              <a:rPr lang="en-US" altLang="vi-VN" sz="2400" i="1" dirty="0" err="1" smtClean="0">
                <a:latin typeface="Times New Roman" panose="02020603050405020304" pitchFamily="18" charset="0"/>
                <a:cs typeface="Times New Roman" panose="02020603050405020304" pitchFamily="18" charset="0"/>
              </a:rPr>
              <a:t>đến</a:t>
            </a:r>
            <a:r>
              <a:rPr lang="en-US" altLang="vi-VN" sz="2400" i="1" dirty="0" smtClean="0">
                <a:latin typeface="Times New Roman" panose="02020603050405020304" pitchFamily="18" charset="0"/>
                <a:cs typeface="Times New Roman" panose="02020603050405020304" pitchFamily="18" charset="0"/>
              </a:rPr>
              <a:t> </a:t>
            </a:r>
            <a:r>
              <a:rPr lang="en-US" altLang="vi-VN" sz="2400" i="1" dirty="0" err="1" smtClean="0">
                <a:latin typeface="Times New Roman" panose="02020603050405020304" pitchFamily="18" charset="0"/>
                <a:cs typeface="Times New Roman" panose="02020603050405020304" pitchFamily="18" charset="0"/>
              </a:rPr>
              <a:t>với</a:t>
            </a:r>
            <a:r>
              <a:rPr lang="en-US" altLang="vi-VN" sz="2400" i="1" dirty="0" smtClean="0">
                <a:latin typeface="Times New Roman" panose="02020603050405020304" pitchFamily="18" charset="0"/>
                <a:cs typeface="Times New Roman" panose="02020603050405020304" pitchFamily="18" charset="0"/>
              </a:rPr>
              <a:t> </a:t>
            </a:r>
            <a:r>
              <a:rPr lang="en-US" altLang="vi-VN" sz="2400" i="1" dirty="0" err="1" smtClean="0">
                <a:latin typeface="Times New Roman" panose="02020603050405020304" pitchFamily="18" charset="0"/>
                <a:cs typeface="Times New Roman" panose="02020603050405020304" pitchFamily="18" charset="0"/>
              </a:rPr>
              <a:t>chủ</a:t>
            </a:r>
            <a:r>
              <a:rPr lang="en-US" altLang="vi-VN" sz="2400" i="1" dirty="0" smtClean="0">
                <a:latin typeface="Times New Roman" panose="02020603050405020304" pitchFamily="18" charset="0"/>
                <a:cs typeface="Times New Roman" panose="02020603050405020304" pitchFamily="18" charset="0"/>
              </a:rPr>
              <a:t> </a:t>
            </a:r>
            <a:r>
              <a:rPr lang="en-US" altLang="vi-VN" sz="2400" i="1" dirty="0" err="1" smtClean="0">
                <a:latin typeface="Times New Roman" panose="02020603050405020304" pitchFamily="18" charset="0"/>
                <a:cs typeface="Times New Roman" panose="02020603050405020304" pitchFamily="18" charset="0"/>
              </a:rPr>
              <a:t>nghĩa</a:t>
            </a:r>
            <a:r>
              <a:rPr lang="en-US" altLang="vi-VN" sz="2400" i="1" dirty="0" smtClean="0">
                <a:latin typeface="Times New Roman" panose="02020603050405020304" pitchFamily="18" charset="0"/>
                <a:cs typeface="Times New Roman" panose="02020603050405020304" pitchFamily="18" charset="0"/>
              </a:rPr>
              <a:t> </a:t>
            </a:r>
            <a:r>
              <a:rPr lang="en-US" altLang="vi-VN" sz="2400" i="1" dirty="0" err="1" smtClean="0">
                <a:latin typeface="Times New Roman" panose="02020603050405020304" pitchFamily="18" charset="0"/>
                <a:cs typeface="Times New Roman" panose="02020603050405020304" pitchFamily="18" charset="0"/>
              </a:rPr>
              <a:t>Mác</a:t>
            </a:r>
            <a:r>
              <a:rPr lang="en-US" altLang="vi-VN" sz="2400" i="1" dirty="0" smtClean="0">
                <a:latin typeface="Times New Roman" panose="02020603050405020304" pitchFamily="18" charset="0"/>
                <a:cs typeface="Times New Roman" panose="02020603050405020304" pitchFamily="18" charset="0"/>
              </a:rPr>
              <a:t> – </a:t>
            </a:r>
            <a:r>
              <a:rPr lang="en-US" altLang="vi-VN" sz="2400" i="1" dirty="0" err="1" smtClean="0">
                <a:latin typeface="Times New Roman" panose="02020603050405020304" pitchFamily="18" charset="0"/>
                <a:cs typeface="Times New Roman" panose="02020603050405020304" pitchFamily="18" charset="0"/>
              </a:rPr>
              <a:t>Lênin</a:t>
            </a:r>
            <a:r>
              <a:rPr lang="en-US" altLang="vi-VN" sz="2400" i="1" dirty="0" smtClean="0">
                <a:latin typeface="Times New Roman" panose="02020603050405020304" pitchFamily="18" charset="0"/>
                <a:cs typeface="Times New Roman" panose="02020603050405020304" pitchFamily="18" charset="0"/>
              </a:rPr>
              <a:t> </a:t>
            </a:r>
            <a:r>
              <a:rPr lang="en-US" altLang="vi-VN" sz="2400" i="1" dirty="0" err="1" smtClean="0">
                <a:latin typeface="Times New Roman" panose="02020603050405020304" pitchFamily="18" charset="0"/>
                <a:cs typeface="Times New Roman" panose="02020603050405020304" pitchFamily="18" charset="0"/>
              </a:rPr>
              <a:t>chuẩn</a:t>
            </a:r>
            <a:r>
              <a:rPr lang="en-US" altLang="vi-VN" sz="2400" i="1" dirty="0" smtClean="0">
                <a:latin typeface="Times New Roman" panose="02020603050405020304" pitchFamily="18" charset="0"/>
                <a:cs typeface="Times New Roman" panose="02020603050405020304" pitchFamily="18" charset="0"/>
              </a:rPr>
              <a:t> </a:t>
            </a:r>
            <a:r>
              <a:rPr lang="en-US" altLang="vi-VN" sz="2400" i="1" dirty="0" err="1" smtClean="0">
                <a:latin typeface="Times New Roman" panose="02020603050405020304" pitchFamily="18" charset="0"/>
                <a:cs typeface="Times New Roman" panose="02020603050405020304" pitchFamily="18" charset="0"/>
              </a:rPr>
              <a:t>bị</a:t>
            </a:r>
            <a:r>
              <a:rPr lang="en-US" altLang="vi-VN" sz="2400" i="1" dirty="0" smtClean="0">
                <a:latin typeface="Times New Roman" panose="02020603050405020304" pitchFamily="18" charset="0"/>
                <a:cs typeface="Times New Roman" panose="02020603050405020304" pitchFamily="18" charset="0"/>
              </a:rPr>
              <a:t> </a:t>
            </a:r>
            <a:r>
              <a:rPr lang="en-US" altLang="vi-VN" sz="2400" i="1" dirty="0" err="1" smtClean="0">
                <a:latin typeface="Times New Roman" panose="02020603050405020304" pitchFamily="18" charset="0"/>
                <a:cs typeface="Times New Roman" panose="02020603050405020304" pitchFamily="18" charset="0"/>
              </a:rPr>
              <a:t>thành</a:t>
            </a:r>
            <a:r>
              <a:rPr lang="en-US" altLang="vi-VN" sz="2400" i="1" dirty="0" smtClean="0">
                <a:latin typeface="Times New Roman" panose="02020603050405020304" pitchFamily="18" charset="0"/>
                <a:cs typeface="Times New Roman" panose="02020603050405020304" pitchFamily="18" charset="0"/>
              </a:rPr>
              <a:t> </a:t>
            </a:r>
            <a:r>
              <a:rPr lang="en-US" altLang="vi-VN" sz="2400" i="1" dirty="0" err="1" smtClean="0">
                <a:latin typeface="Times New Roman" panose="02020603050405020304" pitchFamily="18" charset="0"/>
                <a:cs typeface="Times New Roman" panose="02020603050405020304" pitchFamily="18" charset="0"/>
              </a:rPr>
              <a:t>lập</a:t>
            </a:r>
            <a:r>
              <a:rPr lang="en-US" altLang="vi-VN" sz="2400" i="1" dirty="0" smtClean="0">
                <a:latin typeface="Times New Roman" panose="02020603050405020304" pitchFamily="18" charset="0"/>
                <a:cs typeface="Times New Roman" panose="02020603050405020304" pitchFamily="18" charset="0"/>
              </a:rPr>
              <a:t> </a:t>
            </a:r>
            <a:r>
              <a:rPr lang="en-US" altLang="vi-VN" sz="2400" i="1" dirty="0" err="1" smtClean="0">
                <a:latin typeface="Times New Roman" panose="02020603050405020304" pitchFamily="18" charset="0"/>
                <a:cs typeface="Times New Roman" panose="02020603050405020304" pitchFamily="18" charset="0"/>
              </a:rPr>
              <a:t>Đảng</a:t>
            </a:r>
            <a:endParaRPr lang="en-US" altLang="vi-VN" sz="2400" dirty="0">
              <a:latin typeface="Times New Roman" panose="02020603050405020304" pitchFamily="18" charset="0"/>
              <a:cs typeface="Times New Roman" panose="02020603050405020304" pitchFamily="18" charset="0"/>
            </a:endParaRPr>
          </a:p>
        </p:txBody>
      </p:sp>
      <p:sp>
        <p:nvSpPr>
          <p:cNvPr id="9" name="Title 1"/>
          <p:cNvSpPr txBox="1"/>
          <p:nvPr/>
        </p:nvSpPr>
        <p:spPr bwMode="auto">
          <a:xfrm>
            <a:off x="152400" y="1219200"/>
            <a:ext cx="5892800" cy="1676400"/>
          </a:xfrm>
          <a:prstGeom prst="rect">
            <a:avLst/>
          </a:prstGeom>
          <a:noFill/>
          <a:ln w="19050">
            <a:solidFill>
              <a:schemeClr val="accent2">
                <a:lumMod val="75000"/>
              </a:schemeClr>
            </a:solidFill>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ctr" anchorCtr="0" compatLnSpc="1">
            <a:noAutofit/>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anose="020F0502020204030204" pitchFamily="34" charset="0"/>
              </a:defRPr>
            </a:lvl2pPr>
            <a:lvl3pPr algn="ctr" rtl="0" eaLnBrk="0" fontAlgn="base" hangingPunct="0">
              <a:spcBef>
                <a:spcPct val="0"/>
              </a:spcBef>
              <a:spcAft>
                <a:spcPct val="0"/>
              </a:spcAft>
              <a:defRPr sz="4400">
                <a:solidFill>
                  <a:schemeClr val="tx1"/>
                </a:solidFill>
                <a:latin typeface="Calibri" panose="020F0502020204030204" pitchFamily="34" charset="0"/>
              </a:defRPr>
            </a:lvl3pPr>
            <a:lvl4pPr algn="ctr" rtl="0" eaLnBrk="0" fontAlgn="base" hangingPunct="0">
              <a:spcBef>
                <a:spcPct val="0"/>
              </a:spcBef>
              <a:spcAft>
                <a:spcPct val="0"/>
              </a:spcAft>
              <a:defRPr sz="4400">
                <a:solidFill>
                  <a:schemeClr val="tx1"/>
                </a:solidFill>
                <a:latin typeface="Calibri" panose="020F0502020204030204" pitchFamily="34" charset="0"/>
              </a:defRPr>
            </a:lvl4pPr>
            <a:lvl5pPr algn="ctr" rtl="0" eaLnBrk="0" fontAlgn="base" hangingPunct="0">
              <a:spcBef>
                <a:spcPct val="0"/>
              </a:spcBef>
              <a:spcAft>
                <a:spcPct val="0"/>
              </a:spcAft>
              <a:defRPr sz="4400">
                <a:solidFill>
                  <a:schemeClr val="tx1"/>
                </a:solidFill>
                <a:latin typeface="Calibri" panose="020F0502020204030204" pitchFamily="34" charset="0"/>
              </a:defRPr>
            </a:lvl5pPr>
            <a:lvl6pPr marL="457200" algn="ctr" rtl="0" fontAlgn="base">
              <a:spcBef>
                <a:spcPct val="0"/>
              </a:spcBef>
              <a:spcAft>
                <a:spcPct val="0"/>
              </a:spcAft>
              <a:defRPr sz="4400">
                <a:solidFill>
                  <a:schemeClr val="tx1"/>
                </a:solidFill>
                <a:latin typeface="Calibri" panose="020F0502020204030204" pitchFamily="34" charset="0"/>
              </a:defRPr>
            </a:lvl6pPr>
            <a:lvl7pPr marL="914400" algn="ctr" rtl="0" fontAlgn="base">
              <a:spcBef>
                <a:spcPct val="0"/>
              </a:spcBef>
              <a:spcAft>
                <a:spcPct val="0"/>
              </a:spcAft>
              <a:defRPr sz="4400">
                <a:solidFill>
                  <a:schemeClr val="tx1"/>
                </a:solidFill>
                <a:latin typeface="Calibri" panose="020F0502020204030204" pitchFamily="34" charset="0"/>
              </a:defRPr>
            </a:lvl7pPr>
            <a:lvl8pPr marL="1371600" algn="ctr" rtl="0" fontAlgn="base">
              <a:spcBef>
                <a:spcPct val="0"/>
              </a:spcBef>
              <a:spcAft>
                <a:spcPct val="0"/>
              </a:spcAft>
              <a:defRPr sz="4400">
                <a:solidFill>
                  <a:schemeClr val="tx1"/>
                </a:solidFill>
                <a:latin typeface="Calibri" panose="020F0502020204030204" pitchFamily="34" charset="0"/>
              </a:defRPr>
            </a:lvl8pPr>
            <a:lvl9pPr marL="1828800" algn="ctr" rtl="0" fontAlgn="base">
              <a:spcBef>
                <a:spcPct val="0"/>
              </a:spcBef>
              <a:spcAft>
                <a:spcPct val="0"/>
              </a:spcAft>
              <a:defRPr sz="4400">
                <a:solidFill>
                  <a:schemeClr val="tx1"/>
                </a:solidFill>
                <a:latin typeface="Calibri" panose="020F0502020204030204" pitchFamily="34" charset="0"/>
              </a:defRPr>
            </a:lvl9pPr>
          </a:lstStyle>
          <a:p>
            <a:pPr marL="0" indent="0" algn="just">
              <a:buFont typeface="Arial" panose="020B0604020202020204" pitchFamily="34" charset="0"/>
              <a:buNone/>
            </a:pPr>
            <a:r>
              <a:rPr lang="nl-NL" sz="2400" b="1" dirty="0" smtClean="0">
                <a:solidFill>
                  <a:srgbClr val="C00000"/>
                </a:solidFill>
                <a:latin typeface="Times New Roman" panose="02020603050405020304" pitchFamily="18" charset="0"/>
                <a:cs typeface="Times New Roman" panose="02020603050405020304" pitchFamily="18" charset="0"/>
              </a:rPr>
              <a:t> </a:t>
            </a:r>
            <a:r>
              <a:rPr lang="en-US" altLang="vi-VN" sz="2400" dirty="0" smtClean="0">
                <a:solidFill>
                  <a:srgbClr val="FF0000"/>
                </a:solidFill>
                <a:latin typeface="Times New Roman" panose="02020603050405020304" pitchFamily="18" charset="0"/>
                <a:cs typeface="Times New Roman" panose="02020603050405020304" pitchFamily="18" charset="0"/>
              </a:rPr>
              <a:t>- </a:t>
            </a:r>
            <a:r>
              <a:rPr lang="en-US" altLang="vi-VN" sz="2400" dirty="0">
                <a:solidFill>
                  <a:srgbClr val="FF0000"/>
                </a:solidFill>
                <a:latin typeface="Times New Roman" panose="02020603050405020304" pitchFamily="18" charset="0"/>
                <a:cs typeface="Times New Roman" panose="02020603050405020304" pitchFamily="18" charset="0"/>
              </a:rPr>
              <a:t>3/2/1930</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Hội</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nghị</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hợp</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nhất</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ba</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tổ</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chức</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Cộng</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sản</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họp</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tại</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Cửu</a:t>
            </a:r>
            <a:r>
              <a:rPr lang="en-US" altLang="vi-VN" sz="2400" dirty="0">
                <a:latin typeface="Times New Roman" panose="02020603050405020304" pitchFamily="18" charset="0"/>
                <a:cs typeface="Times New Roman" panose="02020603050405020304" pitchFamily="18" charset="0"/>
              </a:rPr>
              <a:t> Long (</a:t>
            </a:r>
            <a:r>
              <a:rPr lang="en-US" altLang="vi-VN" sz="2400" dirty="0" err="1">
                <a:latin typeface="Times New Roman" panose="02020603050405020304" pitchFamily="18" charset="0"/>
                <a:cs typeface="Times New Roman" panose="02020603050405020304" pitchFamily="18" charset="0"/>
              </a:rPr>
              <a:t>Hương</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Cảng</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Trung</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Quốc</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dưới</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sự</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chủ</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trì</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của</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đồng</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chí</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Nguyễn</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Ái</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Quốc</a:t>
            </a:r>
            <a:endParaRPr lang="en-US" altLang="vi-VN" sz="2400" dirty="0">
              <a:latin typeface="Times New Roman" panose="02020603050405020304" pitchFamily="18" charset="0"/>
              <a:cs typeface="Times New Roman" panose="02020603050405020304" pitchFamily="18" charset="0"/>
            </a:endParaRPr>
          </a:p>
        </p:txBody>
      </p:sp>
      <p:pic>
        <p:nvPicPr>
          <p:cNvPr id="313354" name="Picture 10" descr="Hoi_nghi_thanh_lap_Dang_3-2-1930"/>
          <p:cNvPicPr>
            <a:picLocks noChangeAspect="1"/>
          </p:cNvPicPr>
          <p:nvPr/>
        </p:nvPicPr>
        <p:blipFill>
          <a:blip r:embed="rId3">
            <a:lum bright="12000" contrast="-6000"/>
          </a:blip>
          <a:srcRect/>
          <a:stretch>
            <a:fillRect/>
          </a:stretch>
        </p:blipFill>
        <p:spPr>
          <a:xfrm>
            <a:off x="323850" y="3048000"/>
            <a:ext cx="3527425" cy="3152775"/>
          </a:xfrm>
          <a:prstGeom prst="rect">
            <a:avLst/>
          </a:prstGeom>
          <a:noFill/>
          <a:ln w="63500" cmpd="thickThin">
            <a:solidFill>
              <a:srgbClr val="000099">
                <a:alpha val="100000"/>
              </a:srgbClr>
            </a:solidFill>
            <a:miter/>
          </a:ln>
        </p:spPr>
      </p:pic>
      <p:sp>
        <p:nvSpPr>
          <p:cNvPr id="313357" name="Text Box 13"/>
          <p:cNvSpPr txBox="1">
            <a:spLocks noChangeArrowheads="1"/>
          </p:cNvSpPr>
          <p:nvPr/>
        </p:nvSpPr>
        <p:spPr bwMode="auto">
          <a:xfrm>
            <a:off x="3996055" y="3276600"/>
            <a:ext cx="2355850" cy="2799715"/>
          </a:xfrm>
          <a:prstGeom prst="rect">
            <a:avLst/>
          </a:prstGeom>
          <a:noFill/>
          <a:ln w="9525">
            <a:solidFill>
              <a:srgbClr val="0000FF"/>
            </a:solidFill>
            <a:miter lim="800000"/>
          </a:ln>
          <a:effectLst/>
        </p:spPr>
        <p:txBody>
          <a:bodyPr wrap="square">
            <a:spAutoFit/>
          </a:bodyPr>
          <a:lstStyle/>
          <a:p>
            <a:pPr marR="0" algn="just" defTabSz="914400">
              <a:buClrTx/>
              <a:buSzTx/>
              <a:buFontTx/>
              <a:buNone/>
              <a:defRPr/>
            </a:pPr>
            <a:r>
              <a:rPr kumimoji="0" lang="en-US" sz="3200" kern="1200" cap="none" spc="0" normalizeH="0" baseline="0" noProof="0" dirty="0">
                <a:solidFill>
                  <a:srgbClr val="0033CC"/>
                </a:solidFill>
                <a:effectLst>
                  <a:outerShdw blurRad="38100" dist="38100" dir="2700000" algn="tl">
                    <a:srgbClr val="C0C0C0"/>
                  </a:outerShdw>
                </a:effectLst>
                <a:latin typeface="Arial" panose="020B0604020202020204" pitchFamily="34" charset="0"/>
                <a:ea typeface="+mn-ea"/>
                <a:cs typeface="+mn-cs"/>
              </a:rPr>
              <a:t>- </a:t>
            </a:r>
            <a:r>
              <a:rPr kumimoji="0" lang="en-US" sz="2400" kern="1200" cap="none" spc="0" normalizeH="0" baseline="0" noProof="0" dirty="0" err="1">
                <a:solidFill>
                  <a:srgbClr val="0033CC"/>
                </a:solidFill>
                <a:latin typeface="Arial" panose="020B0604020202020204" pitchFamily="34" charset="0"/>
                <a:ea typeface="+mn-ea"/>
                <a:cs typeface="+mn-cs"/>
              </a:rPr>
              <a:t>Thông</a:t>
            </a:r>
            <a:r>
              <a:rPr kumimoji="0" lang="en-US" sz="2400" kern="1200" cap="none" spc="0" normalizeH="0" baseline="0" noProof="0" dirty="0">
                <a:solidFill>
                  <a:srgbClr val="0033CC"/>
                </a:solidFill>
                <a:latin typeface="Arial" panose="020B0604020202020204" pitchFamily="34" charset="0"/>
                <a:ea typeface="+mn-ea"/>
                <a:cs typeface="+mn-cs"/>
              </a:rPr>
              <a:t> qua </a:t>
            </a:r>
            <a:r>
              <a:rPr kumimoji="0" lang="en-US" sz="2400" i="1" kern="1200" cap="none" spc="0" normalizeH="0" baseline="0" noProof="0" dirty="0" err="1">
                <a:solidFill>
                  <a:srgbClr val="FF0000"/>
                </a:solidFill>
                <a:latin typeface="Arial" panose="020B0604020202020204" pitchFamily="34" charset="0"/>
                <a:ea typeface="+mn-ea"/>
                <a:cs typeface="+mn-cs"/>
              </a:rPr>
              <a:t>Chính</a:t>
            </a:r>
            <a:r>
              <a:rPr kumimoji="0" lang="en-US" sz="2400" i="1" kern="1200" cap="none" spc="0" normalizeH="0" baseline="0" noProof="0" dirty="0">
                <a:solidFill>
                  <a:srgbClr val="FF0000"/>
                </a:solidFill>
                <a:latin typeface="Arial" panose="020B0604020202020204" pitchFamily="34" charset="0"/>
                <a:ea typeface="+mn-ea"/>
                <a:cs typeface="+mn-cs"/>
              </a:rPr>
              <a:t> </a:t>
            </a:r>
            <a:r>
              <a:rPr kumimoji="0" lang="en-US" sz="2400" i="1" kern="1200" cap="none" spc="0" normalizeH="0" baseline="0" noProof="0" dirty="0" err="1">
                <a:solidFill>
                  <a:srgbClr val="FF0000"/>
                </a:solidFill>
                <a:latin typeface="Arial" panose="020B0604020202020204" pitchFamily="34" charset="0"/>
                <a:ea typeface="+mn-ea"/>
                <a:cs typeface="+mn-cs"/>
              </a:rPr>
              <a:t>cương</a:t>
            </a:r>
            <a:r>
              <a:rPr kumimoji="0" lang="en-US" sz="2400" i="1" kern="1200" cap="none" spc="0" normalizeH="0" baseline="0" noProof="0" dirty="0">
                <a:solidFill>
                  <a:srgbClr val="FF0000"/>
                </a:solidFill>
                <a:latin typeface="Arial" panose="020B0604020202020204" pitchFamily="34" charset="0"/>
                <a:ea typeface="+mn-ea"/>
                <a:cs typeface="+mn-cs"/>
              </a:rPr>
              <a:t> </a:t>
            </a:r>
            <a:r>
              <a:rPr kumimoji="0" lang="en-US" sz="2400" i="1" kern="1200" cap="none" spc="0" normalizeH="0" baseline="0" noProof="0" dirty="0" err="1">
                <a:solidFill>
                  <a:srgbClr val="FF0000"/>
                </a:solidFill>
                <a:latin typeface="Arial" panose="020B0604020202020204" pitchFamily="34" charset="0"/>
                <a:ea typeface="+mn-ea"/>
                <a:cs typeface="+mn-cs"/>
              </a:rPr>
              <a:t>vắn</a:t>
            </a:r>
            <a:r>
              <a:rPr kumimoji="0" lang="en-US" sz="2400" i="1" kern="1200" cap="none" spc="0" normalizeH="0" baseline="0" noProof="0" dirty="0">
                <a:solidFill>
                  <a:srgbClr val="FF0000"/>
                </a:solidFill>
                <a:latin typeface="Arial" panose="020B0604020202020204" pitchFamily="34" charset="0"/>
                <a:ea typeface="+mn-ea"/>
                <a:cs typeface="+mn-cs"/>
              </a:rPr>
              <a:t> </a:t>
            </a:r>
            <a:r>
              <a:rPr kumimoji="0" lang="en-US" sz="2400" i="1" kern="1200" cap="none" spc="0" normalizeH="0" baseline="0" noProof="0" dirty="0" err="1">
                <a:solidFill>
                  <a:srgbClr val="FF0000"/>
                </a:solidFill>
                <a:latin typeface="Arial" panose="020B0604020202020204" pitchFamily="34" charset="0"/>
                <a:ea typeface="+mn-ea"/>
                <a:cs typeface="+mn-cs"/>
              </a:rPr>
              <a:t>tắt</a:t>
            </a:r>
            <a:r>
              <a:rPr kumimoji="0" lang="en-US" sz="2400" i="1" kern="1200" cap="none" spc="0" normalizeH="0" baseline="0" noProof="0" dirty="0">
                <a:solidFill>
                  <a:srgbClr val="FF0000"/>
                </a:solidFill>
                <a:latin typeface="Arial" panose="020B0604020202020204" pitchFamily="34" charset="0"/>
                <a:ea typeface="+mn-ea"/>
                <a:cs typeface="+mn-cs"/>
              </a:rPr>
              <a:t>, </a:t>
            </a:r>
            <a:r>
              <a:rPr kumimoji="0" lang="en-US" sz="2400" i="1" kern="1200" cap="none" spc="0" normalizeH="0" baseline="0" noProof="0" dirty="0" err="1">
                <a:solidFill>
                  <a:srgbClr val="FF0000"/>
                </a:solidFill>
                <a:latin typeface="Arial" panose="020B0604020202020204" pitchFamily="34" charset="0"/>
                <a:ea typeface="+mn-ea"/>
                <a:cs typeface="+mn-cs"/>
              </a:rPr>
              <a:t>Sách</a:t>
            </a:r>
            <a:r>
              <a:rPr kumimoji="0" lang="en-US" sz="2400" i="1" kern="1200" cap="none" spc="0" normalizeH="0" baseline="0" noProof="0" dirty="0">
                <a:solidFill>
                  <a:srgbClr val="FF0000"/>
                </a:solidFill>
                <a:latin typeface="Arial" panose="020B0604020202020204" pitchFamily="34" charset="0"/>
                <a:ea typeface="+mn-ea"/>
                <a:cs typeface="+mn-cs"/>
              </a:rPr>
              <a:t> </a:t>
            </a:r>
            <a:r>
              <a:rPr kumimoji="0" lang="en-US" sz="2400" i="1" kern="1200" cap="none" spc="0" normalizeH="0" baseline="0" noProof="0" dirty="0" err="1">
                <a:solidFill>
                  <a:srgbClr val="FF0000"/>
                </a:solidFill>
                <a:latin typeface="Arial" panose="020B0604020202020204" pitchFamily="34" charset="0"/>
                <a:ea typeface="+mn-ea"/>
                <a:cs typeface="+mn-cs"/>
              </a:rPr>
              <a:t>lược</a:t>
            </a:r>
            <a:r>
              <a:rPr kumimoji="0" lang="en-US" sz="2400" i="1" kern="1200" cap="none" spc="0" normalizeH="0" baseline="0" noProof="0" dirty="0">
                <a:solidFill>
                  <a:srgbClr val="FF0000"/>
                </a:solidFill>
                <a:latin typeface="Arial" panose="020B0604020202020204" pitchFamily="34" charset="0"/>
                <a:ea typeface="+mn-ea"/>
                <a:cs typeface="+mn-cs"/>
              </a:rPr>
              <a:t> </a:t>
            </a:r>
            <a:r>
              <a:rPr kumimoji="0" lang="en-US" sz="2400" i="1" kern="1200" cap="none" spc="0" normalizeH="0" baseline="0" noProof="0" dirty="0" err="1">
                <a:solidFill>
                  <a:srgbClr val="FF0000"/>
                </a:solidFill>
                <a:latin typeface="Arial" panose="020B0604020202020204" pitchFamily="34" charset="0"/>
                <a:ea typeface="+mn-ea"/>
                <a:cs typeface="+mn-cs"/>
              </a:rPr>
              <a:t>vắn</a:t>
            </a:r>
            <a:r>
              <a:rPr kumimoji="0" lang="en-US" sz="2400" i="1" kern="1200" cap="none" spc="0" normalizeH="0" baseline="0" noProof="0" dirty="0">
                <a:solidFill>
                  <a:srgbClr val="FF0000"/>
                </a:solidFill>
                <a:latin typeface="Arial" panose="020B0604020202020204" pitchFamily="34" charset="0"/>
                <a:ea typeface="+mn-ea"/>
                <a:cs typeface="+mn-cs"/>
              </a:rPr>
              <a:t> </a:t>
            </a:r>
            <a:r>
              <a:rPr kumimoji="0" lang="en-US" sz="2400" i="1" kern="1200" cap="none" spc="0" normalizeH="0" baseline="0" noProof="0" dirty="0" err="1">
                <a:solidFill>
                  <a:srgbClr val="FF0000"/>
                </a:solidFill>
                <a:latin typeface="Arial" panose="020B0604020202020204" pitchFamily="34" charset="0"/>
                <a:ea typeface="+mn-ea"/>
                <a:cs typeface="+mn-cs"/>
              </a:rPr>
              <a:t>tắt</a:t>
            </a:r>
            <a:r>
              <a:rPr kumimoji="0" lang="en-US" sz="2400" i="1" kern="1200" cap="none" spc="0" normalizeH="0" baseline="0" noProof="0" dirty="0">
                <a:solidFill>
                  <a:srgbClr val="FF0000"/>
                </a:solidFill>
                <a:latin typeface="Arial" panose="020B0604020202020204" pitchFamily="34" charset="0"/>
                <a:ea typeface="+mn-ea"/>
                <a:cs typeface="+mn-cs"/>
              </a:rPr>
              <a:t> </a:t>
            </a:r>
            <a:r>
              <a:rPr kumimoji="0" lang="en-US" sz="2400" i="1" kern="1200" cap="none" spc="0" normalizeH="0" baseline="0" noProof="0" dirty="0" err="1">
                <a:solidFill>
                  <a:srgbClr val="FF0000"/>
                </a:solidFill>
                <a:latin typeface="Arial" panose="020B0604020202020204" pitchFamily="34" charset="0"/>
                <a:ea typeface="+mn-ea"/>
                <a:cs typeface="+mn-cs"/>
              </a:rPr>
              <a:t>và</a:t>
            </a:r>
            <a:r>
              <a:rPr kumimoji="0" lang="en-US" sz="2400" i="1" kern="1200" cap="none" spc="0" normalizeH="0" baseline="0" noProof="0" dirty="0">
                <a:solidFill>
                  <a:srgbClr val="FF0000"/>
                </a:solidFill>
                <a:latin typeface="Arial" panose="020B0604020202020204" pitchFamily="34" charset="0"/>
                <a:ea typeface="+mn-ea"/>
                <a:cs typeface="+mn-cs"/>
              </a:rPr>
              <a:t> </a:t>
            </a:r>
            <a:r>
              <a:rPr kumimoji="0" lang="en-US" sz="2400" i="1" kern="1200" cap="none" spc="0" normalizeH="0" baseline="0" noProof="0" dirty="0" err="1">
                <a:solidFill>
                  <a:srgbClr val="FF0000"/>
                </a:solidFill>
                <a:latin typeface="Arial" panose="020B0604020202020204" pitchFamily="34" charset="0"/>
                <a:ea typeface="+mn-ea"/>
                <a:cs typeface="+mn-cs"/>
              </a:rPr>
              <a:t>Chương</a:t>
            </a:r>
            <a:r>
              <a:rPr kumimoji="0" lang="en-US" sz="2400" i="1" kern="1200" cap="none" spc="0" normalizeH="0" baseline="0" noProof="0" dirty="0">
                <a:solidFill>
                  <a:srgbClr val="FF0000"/>
                </a:solidFill>
                <a:latin typeface="Arial" panose="020B0604020202020204" pitchFamily="34" charset="0"/>
                <a:ea typeface="+mn-ea"/>
                <a:cs typeface="+mn-cs"/>
              </a:rPr>
              <a:t> </a:t>
            </a:r>
            <a:r>
              <a:rPr kumimoji="0" lang="en-US" sz="2400" i="1" kern="1200" cap="none" spc="0" normalizeH="0" baseline="0" noProof="0" dirty="0" err="1">
                <a:solidFill>
                  <a:srgbClr val="FF0000"/>
                </a:solidFill>
                <a:latin typeface="Arial" panose="020B0604020202020204" pitchFamily="34" charset="0"/>
                <a:ea typeface="+mn-ea"/>
                <a:cs typeface="+mn-cs"/>
              </a:rPr>
              <a:t>trình</a:t>
            </a:r>
            <a:r>
              <a:rPr kumimoji="0" lang="en-US" sz="2400" i="1" kern="1200" cap="none" spc="0" normalizeH="0" baseline="0" noProof="0" dirty="0">
                <a:solidFill>
                  <a:srgbClr val="FF0000"/>
                </a:solidFill>
                <a:latin typeface="Arial" panose="020B0604020202020204" pitchFamily="34" charset="0"/>
                <a:ea typeface="+mn-ea"/>
                <a:cs typeface="+mn-cs"/>
              </a:rPr>
              <a:t> </a:t>
            </a:r>
            <a:r>
              <a:rPr kumimoji="0" lang="en-US" sz="2400" i="1" kern="1200" cap="none" spc="0" normalizeH="0" baseline="0" noProof="0" dirty="0" err="1">
                <a:solidFill>
                  <a:srgbClr val="FF0000"/>
                </a:solidFill>
                <a:latin typeface="Arial" panose="020B0604020202020204" pitchFamily="34" charset="0"/>
                <a:ea typeface="+mn-ea"/>
                <a:cs typeface="+mn-cs"/>
              </a:rPr>
              <a:t>tóm</a:t>
            </a:r>
            <a:r>
              <a:rPr kumimoji="0" lang="en-US" sz="2400" i="1" kern="1200" cap="none" spc="0" normalizeH="0" baseline="0" noProof="0" dirty="0">
                <a:solidFill>
                  <a:srgbClr val="FF0000"/>
                </a:solidFill>
                <a:latin typeface="Arial" panose="020B0604020202020204" pitchFamily="34" charset="0"/>
                <a:ea typeface="+mn-ea"/>
                <a:cs typeface="+mn-cs"/>
              </a:rPr>
              <a:t> </a:t>
            </a:r>
            <a:r>
              <a:rPr kumimoji="0" lang="en-US" sz="2400" i="1" kern="1200" cap="none" spc="0" normalizeH="0" baseline="0" noProof="0" dirty="0" err="1">
                <a:solidFill>
                  <a:srgbClr val="FF0000"/>
                </a:solidFill>
                <a:latin typeface="Arial" panose="020B0604020202020204" pitchFamily="34" charset="0"/>
                <a:ea typeface="+mn-ea"/>
                <a:cs typeface="+mn-cs"/>
              </a:rPr>
              <a:t>tắt</a:t>
            </a:r>
            <a:r>
              <a:rPr kumimoji="0" lang="en-US" sz="2400" kern="1200" cap="none" spc="0" normalizeH="0" baseline="0" noProof="0" dirty="0">
                <a:solidFill>
                  <a:srgbClr val="0033CC"/>
                </a:solidFill>
                <a:latin typeface="Arial" panose="020B0604020202020204" pitchFamily="34" charset="0"/>
                <a:ea typeface="+mn-ea"/>
                <a:cs typeface="+mn-cs"/>
              </a:rPr>
              <a:t> do </a:t>
            </a:r>
            <a:r>
              <a:rPr kumimoji="0" lang="en-US" sz="2400" kern="1200" cap="none" spc="0" normalizeH="0" baseline="0" noProof="0" dirty="0" err="1">
                <a:solidFill>
                  <a:srgbClr val="0033CC"/>
                </a:solidFill>
                <a:latin typeface="Arial" panose="020B0604020202020204" pitchFamily="34" charset="0"/>
                <a:ea typeface="+mn-ea"/>
                <a:cs typeface="+mn-cs"/>
              </a:rPr>
              <a:t>NAQ</a:t>
            </a:r>
            <a:r>
              <a:rPr kumimoji="0" lang="en-US" sz="2400" kern="1200" cap="none" spc="0" normalizeH="0" baseline="0" noProof="0" dirty="0">
                <a:solidFill>
                  <a:srgbClr val="0033CC"/>
                </a:solidFill>
                <a:latin typeface="Arial" panose="020B0604020202020204" pitchFamily="34" charset="0"/>
                <a:ea typeface="+mn-ea"/>
                <a:cs typeface="+mn-cs"/>
              </a:rPr>
              <a:t> </a:t>
            </a:r>
            <a:r>
              <a:rPr kumimoji="0" lang="en-US" sz="2400" kern="1200" cap="none" spc="0" normalizeH="0" baseline="0" noProof="0" dirty="0" err="1">
                <a:solidFill>
                  <a:srgbClr val="0033CC"/>
                </a:solidFill>
                <a:latin typeface="Arial" panose="020B0604020202020204" pitchFamily="34" charset="0"/>
                <a:ea typeface="+mn-ea"/>
                <a:cs typeface="+mn-cs"/>
              </a:rPr>
              <a:t>soạn</a:t>
            </a:r>
            <a:r>
              <a:rPr kumimoji="0" lang="en-US" sz="2400" kern="1200" cap="none" spc="0" normalizeH="0" baseline="0" noProof="0" dirty="0">
                <a:solidFill>
                  <a:srgbClr val="0033CC"/>
                </a:solidFill>
                <a:latin typeface="Arial" panose="020B0604020202020204" pitchFamily="34" charset="0"/>
                <a:ea typeface="+mn-ea"/>
                <a:cs typeface="+mn-cs"/>
              </a:rPr>
              <a:t> </a:t>
            </a:r>
            <a:r>
              <a:rPr kumimoji="0" lang="en-US" sz="2400" kern="1200" cap="none" spc="0" normalizeH="0" baseline="0" noProof="0" dirty="0" err="1">
                <a:solidFill>
                  <a:srgbClr val="0033CC"/>
                </a:solidFill>
                <a:latin typeface="Arial" panose="020B0604020202020204" pitchFamily="34" charset="0"/>
                <a:ea typeface="+mn-ea"/>
                <a:cs typeface="+mn-cs"/>
              </a:rPr>
              <a:t>thảo</a:t>
            </a:r>
            <a:r>
              <a:rPr kumimoji="0" lang="en-US" sz="2400" kern="1200" cap="none" spc="0" normalizeH="0" baseline="0" noProof="0" dirty="0">
                <a:solidFill>
                  <a:srgbClr val="0033CC"/>
                </a:solidFill>
                <a:latin typeface="Arial" panose="020B0604020202020204" pitchFamily="34" charset="0"/>
                <a:ea typeface="+mn-ea"/>
                <a:cs typeface="+mn-cs"/>
              </a:rPr>
              <a:t>.</a:t>
            </a:r>
          </a:p>
        </p:txBody>
      </p:sp>
      <p:sp>
        <p:nvSpPr>
          <p:cNvPr id="313358" name="Rectangle 14"/>
          <p:cNvSpPr/>
          <p:nvPr/>
        </p:nvSpPr>
        <p:spPr>
          <a:xfrm>
            <a:off x="-685800" y="6324600"/>
            <a:ext cx="7162800" cy="461665"/>
          </a:xfrm>
          <a:prstGeom prst="rect">
            <a:avLst/>
          </a:prstGeom>
          <a:noFill/>
          <a:ln w="9525" cap="flat" cmpd="sng">
            <a:solidFill>
              <a:srgbClr val="006600"/>
            </a:solidFill>
            <a:prstDash val="solid"/>
            <a:miter/>
            <a:headEnd type="none" w="med" len="med"/>
            <a:tailEnd type="none" w="med" len="med"/>
          </a:ln>
        </p:spPr>
        <p:txBody>
          <a:bodyPr wrap="square">
            <a:spAutoFit/>
          </a:bodyPr>
          <a:lstStyle/>
          <a:p>
            <a:pPr algn="ctr"/>
            <a:r>
              <a:rPr lang="en-US" altLang="en-US" sz="2400" b="1" dirty="0">
                <a:solidFill>
                  <a:srgbClr val="006600"/>
                </a:solidFill>
                <a:latin typeface="Arial" panose="020B0604020202020204" pitchFamily="34" charset="0"/>
              </a:rPr>
              <a:t>Hội nghị thành </a:t>
            </a:r>
            <a:r>
              <a:rPr lang="en-US" altLang="en-US" sz="2400" b="1" dirty="0" err="1">
                <a:solidFill>
                  <a:srgbClr val="006600"/>
                </a:solidFill>
                <a:latin typeface="Arial" panose="020B0604020202020204" pitchFamily="34" charset="0"/>
              </a:rPr>
              <a:t>lập</a:t>
            </a:r>
            <a:r>
              <a:rPr lang="en-US" altLang="en-US" sz="2400" b="1" dirty="0">
                <a:solidFill>
                  <a:srgbClr val="006600"/>
                </a:solidFill>
                <a:latin typeface="Arial" panose="020B0604020202020204" pitchFamily="34" charset="0"/>
              </a:rPr>
              <a:t> </a:t>
            </a:r>
            <a:r>
              <a:rPr lang="en-US" altLang="en-US" sz="2400" b="1" dirty="0" err="1" smtClean="0">
                <a:solidFill>
                  <a:srgbClr val="006600"/>
                </a:solidFill>
                <a:latin typeface="Arial" panose="020B0604020202020204" pitchFamily="34" charset="0"/>
              </a:rPr>
              <a:t>Đảng</a:t>
            </a:r>
            <a:r>
              <a:rPr lang="en-US" altLang="en-US" sz="2400" b="1" dirty="0" smtClean="0">
                <a:solidFill>
                  <a:srgbClr val="006600"/>
                </a:solidFill>
                <a:latin typeface="Arial" panose="020B0604020202020204" pitchFamily="34" charset="0"/>
              </a:rPr>
              <a:t> </a:t>
            </a:r>
            <a:r>
              <a:rPr lang="en-US" altLang="en-US" sz="2400" b="1" dirty="0">
                <a:solidFill>
                  <a:srgbClr val="006600"/>
                </a:solidFill>
                <a:latin typeface="Arial" panose="020B0604020202020204" pitchFamily="34" charset="0"/>
              </a:rPr>
              <a:t>3 - 2 - 1930</a:t>
            </a:r>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3" presetClass="entr" presetSubtype="16" fill="hold" nodeType="clickEffect">
                                  <p:stCondLst>
                                    <p:cond delay="0"/>
                                  </p:stCondLst>
                                  <p:childTnLst>
                                    <p:set>
                                      <p:cBhvr>
                                        <p:cTn id="6" dur="1" fill="hold">
                                          <p:stCondLst>
                                            <p:cond delay="0"/>
                                          </p:stCondLst>
                                        </p:cTn>
                                        <p:tgtEl>
                                          <p:spTgt spid="313354"/>
                                        </p:tgtEl>
                                        <p:attrNameLst>
                                          <p:attrName>style.visibility</p:attrName>
                                        </p:attrNameLst>
                                      </p:cBhvr>
                                      <p:to>
                                        <p:strVal val="visible"/>
                                      </p:to>
                                    </p:set>
                                    <p:animEffect transition="in" filter="plus(in)">
                                      <p:cBhvr>
                                        <p:cTn id="7" dur="2000"/>
                                        <p:tgtEl>
                                          <p:spTgt spid="313354"/>
                                        </p:tgtEl>
                                      </p:cBhvr>
                                    </p:animEffect>
                                  </p:childTnLst>
                                </p:cTn>
                              </p:par>
                              <p:par>
                                <p:cTn id="8" presetID="49" presetClass="entr" presetSubtype="0" decel="100000" fill="hold" grpId="0" nodeType="withEffect">
                                  <p:stCondLst>
                                    <p:cond delay="0"/>
                                  </p:stCondLst>
                                  <p:childTnLst>
                                    <p:set>
                                      <p:cBhvr>
                                        <p:cTn id="9" dur="1" fill="hold">
                                          <p:stCondLst>
                                            <p:cond delay="0"/>
                                          </p:stCondLst>
                                        </p:cTn>
                                        <p:tgtEl>
                                          <p:spTgt spid="313358"/>
                                        </p:tgtEl>
                                        <p:attrNameLst>
                                          <p:attrName>style.visibility</p:attrName>
                                        </p:attrNameLst>
                                      </p:cBhvr>
                                      <p:to>
                                        <p:strVal val="visible"/>
                                      </p:to>
                                    </p:set>
                                    <p:anim calcmode="lin" valueType="num">
                                      <p:cBhvr>
                                        <p:cTn id="10" dur="500" fill="hold"/>
                                        <p:tgtEl>
                                          <p:spTgt spid="313358"/>
                                        </p:tgtEl>
                                        <p:attrNameLst>
                                          <p:attrName>ppt_w</p:attrName>
                                        </p:attrNameLst>
                                      </p:cBhvr>
                                      <p:tavLst>
                                        <p:tav tm="0">
                                          <p:val>
                                            <p:fltVal val="0"/>
                                          </p:val>
                                        </p:tav>
                                        <p:tav tm="100000">
                                          <p:val>
                                            <p:strVal val="#ppt_w"/>
                                          </p:val>
                                        </p:tav>
                                      </p:tavLst>
                                    </p:anim>
                                    <p:anim calcmode="lin" valueType="num">
                                      <p:cBhvr>
                                        <p:cTn id="11" dur="500" fill="hold"/>
                                        <p:tgtEl>
                                          <p:spTgt spid="313358"/>
                                        </p:tgtEl>
                                        <p:attrNameLst>
                                          <p:attrName>ppt_h</p:attrName>
                                        </p:attrNameLst>
                                      </p:cBhvr>
                                      <p:tavLst>
                                        <p:tav tm="0">
                                          <p:val>
                                            <p:fltVal val="0"/>
                                          </p:val>
                                        </p:tav>
                                        <p:tav tm="100000">
                                          <p:val>
                                            <p:strVal val="#ppt_h"/>
                                          </p:val>
                                        </p:tav>
                                      </p:tavLst>
                                    </p:anim>
                                    <p:anim calcmode="lin" valueType="num">
                                      <p:cBhvr>
                                        <p:cTn id="12" dur="500" fill="hold"/>
                                        <p:tgtEl>
                                          <p:spTgt spid="313358"/>
                                        </p:tgtEl>
                                        <p:attrNameLst>
                                          <p:attrName>style.rotation</p:attrName>
                                        </p:attrNameLst>
                                      </p:cBhvr>
                                      <p:tavLst>
                                        <p:tav tm="0">
                                          <p:val>
                                            <p:fltVal val="360"/>
                                          </p:val>
                                        </p:tav>
                                        <p:tav tm="100000">
                                          <p:val>
                                            <p:fltVal val="0"/>
                                          </p:val>
                                        </p:tav>
                                      </p:tavLst>
                                    </p:anim>
                                    <p:animEffect transition="in" filter="fade">
                                      <p:cBhvr>
                                        <p:cTn id="13" dur="500"/>
                                        <p:tgtEl>
                                          <p:spTgt spid="313358"/>
                                        </p:tgtEl>
                                      </p:cBhvr>
                                    </p:animEffect>
                                  </p:childTnLst>
                                </p:cTn>
                              </p:par>
                            </p:childTnLst>
                          </p:cTn>
                        </p:par>
                      </p:childTnLst>
                    </p:cTn>
                  </p:par>
                  <p:par>
                    <p:cTn id="14" fill="hold">
                      <p:stCondLst>
                        <p:cond delay="indefinite"/>
                      </p:stCondLst>
                      <p:childTnLst>
                        <p:par>
                          <p:cTn id="15" fill="hold">
                            <p:stCondLst>
                              <p:cond delay="0"/>
                            </p:stCondLst>
                            <p:childTnLst>
                              <p:par>
                                <p:cTn id="16" presetID="15" presetClass="entr" presetSubtype="0" fill="hold" grpId="0" nodeType="clickEffect">
                                  <p:stCondLst>
                                    <p:cond delay="0"/>
                                  </p:stCondLst>
                                  <p:childTnLst>
                                    <p:set>
                                      <p:cBhvr>
                                        <p:cTn id="17" dur="1" fill="hold">
                                          <p:stCondLst>
                                            <p:cond delay="0"/>
                                          </p:stCondLst>
                                        </p:cTn>
                                        <p:tgtEl>
                                          <p:spTgt spid="313357"/>
                                        </p:tgtEl>
                                        <p:attrNameLst>
                                          <p:attrName>style.visibility</p:attrName>
                                        </p:attrNameLst>
                                      </p:cBhvr>
                                      <p:to>
                                        <p:strVal val="visible"/>
                                      </p:to>
                                    </p:set>
                                    <p:anim calcmode="lin" valueType="num">
                                      <p:cBhvr>
                                        <p:cTn id="18" dur="5000" fill="hold"/>
                                        <p:tgtEl>
                                          <p:spTgt spid="313357"/>
                                        </p:tgtEl>
                                        <p:attrNameLst>
                                          <p:attrName>ppt_w</p:attrName>
                                        </p:attrNameLst>
                                      </p:cBhvr>
                                      <p:tavLst>
                                        <p:tav tm="0">
                                          <p:val>
                                            <p:fltVal val="0"/>
                                          </p:val>
                                        </p:tav>
                                        <p:tav tm="100000">
                                          <p:val>
                                            <p:strVal val="#ppt_w"/>
                                          </p:val>
                                        </p:tav>
                                      </p:tavLst>
                                    </p:anim>
                                    <p:anim calcmode="lin" valueType="num">
                                      <p:cBhvr>
                                        <p:cTn id="19" dur="5000" fill="hold"/>
                                        <p:tgtEl>
                                          <p:spTgt spid="313357"/>
                                        </p:tgtEl>
                                        <p:attrNameLst>
                                          <p:attrName>ppt_h</p:attrName>
                                        </p:attrNameLst>
                                      </p:cBhvr>
                                      <p:tavLst>
                                        <p:tav tm="0">
                                          <p:val>
                                            <p:fltVal val="0"/>
                                          </p:val>
                                        </p:tav>
                                        <p:tav tm="100000">
                                          <p:val>
                                            <p:strVal val="#ppt_h"/>
                                          </p:val>
                                        </p:tav>
                                      </p:tavLst>
                                    </p:anim>
                                    <p:anim calcmode="lin" valueType="num">
                                      <p:cBhvr>
                                        <p:cTn id="20" dur="5000" fill="hold"/>
                                        <p:tgtEl>
                                          <p:spTgt spid="313357"/>
                                        </p:tgtEl>
                                        <p:attrNameLst>
                                          <p:attrName>ppt_x</p:attrName>
                                        </p:attrNameLst>
                                      </p:cBhvr>
                                      <p:tavLst>
                                        <p:tav tm="0" fmla="#ppt_x+(cos(-2*pi*(1-$))*-#ppt_x-sin(-2*pi*(1-$))*(1-#ppt_y))*(1-$)">
                                          <p:val>
                                            <p:fltVal val="0"/>
                                          </p:val>
                                        </p:tav>
                                        <p:tav tm="100000">
                                          <p:val>
                                            <p:fltVal val="1"/>
                                          </p:val>
                                        </p:tav>
                                      </p:tavLst>
                                    </p:anim>
                                    <p:anim calcmode="lin" valueType="num">
                                      <p:cBhvr>
                                        <p:cTn id="21" dur="5000" fill="hold"/>
                                        <p:tgtEl>
                                          <p:spTgt spid="313357"/>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3357" grpId="0" bldLvl="0" animBg="1"/>
      <p:bldP spid="313358" grpId="0" bldLvl="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Content Placeholder 5"/>
          <p:cNvGraphicFramePr>
            <a:graphicFrameLocks noGrp="1"/>
          </p:cNvGraphicFramePr>
          <p:nvPr>
            <p:ph idx="1"/>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9940" name="Title 1"/>
          <p:cNvSpPr>
            <a:spLocks noGrp="1"/>
          </p:cNvSpPr>
          <p:nvPr>
            <p:ph type="title"/>
          </p:nvPr>
        </p:nvSpPr>
        <p:spPr>
          <a:xfrm>
            <a:off x="838200" y="137795"/>
            <a:ext cx="10515600" cy="975360"/>
          </a:xfrm>
        </p:spPr>
        <p:txBody>
          <a:bodyPr/>
          <a:lstStyle/>
          <a:p>
            <a:pPr marL="0" indent="0">
              <a:buFont typeface="Arial" panose="020B0604020202020204" pitchFamily="34" charset="0"/>
              <a:buNone/>
            </a:pPr>
            <a:r>
              <a:rPr lang="en-US" altLang="en-US" smtClean="0">
                <a:solidFill>
                  <a:srgbClr val="002060"/>
                </a:solidFill>
                <a:latin typeface="Times New Roman" panose="02020603050405020304" pitchFamily="18" charset="0"/>
                <a:cs typeface="Times New Roman" panose="02020603050405020304" pitchFamily="18" charset="0"/>
              </a:rPr>
              <a:t>	</a:t>
            </a:r>
            <a:r>
              <a:rPr lang="nl-NL" altLang="vi-VN" sz="2800" b="1" i="1">
                <a:solidFill>
                  <a:srgbClr val="0000FF"/>
                </a:solidFill>
                <a:latin typeface="Times New Roman" panose="02020603050405020304" pitchFamily="18" charset="0"/>
                <a:cs typeface="Times New Roman" panose="02020603050405020304" pitchFamily="18" charset="0"/>
              </a:rPr>
              <a:t>1. Sự ra đời của Đảng Cộng sản Việt Nam</a:t>
            </a:r>
            <a:r>
              <a:rPr lang="en-US" altLang="vi-VN" sz="2800">
                <a:solidFill>
                  <a:srgbClr val="0000FF"/>
                </a:solidFill>
                <a:latin typeface="Times New Roman" panose="02020603050405020304" pitchFamily="18" charset="0"/>
                <a:cs typeface="Times New Roman" panose="02020603050405020304" pitchFamily="18" charset="0"/>
              </a:rPr>
              <a:t/>
            </a:r>
            <a:br>
              <a:rPr lang="en-US" altLang="vi-VN" sz="2800">
                <a:solidFill>
                  <a:srgbClr val="0000FF"/>
                </a:solidFill>
                <a:latin typeface="Times New Roman" panose="02020603050405020304" pitchFamily="18" charset="0"/>
                <a:cs typeface="Times New Roman" panose="02020603050405020304" pitchFamily="18" charset="0"/>
              </a:rPr>
            </a:br>
            <a:endParaRPr lang="en-US" altLang="vi-VN" sz="2800" b="1" i="1" dirty="0">
              <a:latin typeface="Times New Roman" panose="02020603050405020304" pitchFamily="18" charset="0"/>
              <a:cs typeface="Times New Roman" panose="02020603050405020304" pitchFamily="18" charset="0"/>
            </a:endParaRPr>
          </a:p>
        </p:txBody>
      </p:sp>
      <p:sp>
        <p:nvSpPr>
          <p:cNvPr id="2" name="Rounded Rectangle 1"/>
          <p:cNvSpPr/>
          <p:nvPr/>
        </p:nvSpPr>
        <p:spPr>
          <a:xfrm>
            <a:off x="4679950" y="3173730"/>
            <a:ext cx="3129915" cy="1474470"/>
          </a:xfrm>
          <a:prstGeom prst="roundRect">
            <a:avLst/>
          </a:prstGeom>
          <a:solidFill>
            <a:schemeClr val="accent3">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nSpc>
                <a:spcPct val="100000"/>
              </a:lnSpc>
              <a:spcBef>
                <a:spcPct val="0"/>
              </a:spcBef>
              <a:spcAft>
                <a:spcPct val="35000"/>
              </a:spcAft>
            </a:pPr>
            <a:r>
              <a:rPr lang="en-US" altLang="vi-VN" sz="2800" b="1" i="1" smtClean="0">
                <a:solidFill>
                  <a:srgbClr val="C00000"/>
                </a:solidFill>
                <a:latin typeface="Times New Roman" panose="02020603050405020304" pitchFamily="18" charset="0"/>
                <a:cs typeface="Times New Roman" panose="02020603050405020304" pitchFamily="18" charset="0"/>
                <a:sym typeface="+mn-ea"/>
              </a:rPr>
              <a:t>c. Ý nghĩa của việc thành lập Đảng</a:t>
            </a:r>
          </a:p>
        </p:txBody>
      </p:sp>
      <p:sp>
        <p:nvSpPr>
          <p:cNvPr id="3" name="Rectangles 2"/>
          <p:cNvSpPr/>
          <p:nvPr/>
        </p:nvSpPr>
        <p:spPr>
          <a:xfrm>
            <a:off x="3733800" y="1386840"/>
            <a:ext cx="4953000" cy="1143000"/>
          </a:xfrm>
          <a:prstGeom prst="rect">
            <a:avLst/>
          </a:prstGeom>
          <a:noFill/>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nSpc>
                <a:spcPct val="100000"/>
              </a:lnSpc>
              <a:spcBef>
                <a:spcPct val="0"/>
              </a:spcBef>
              <a:spcAft>
                <a:spcPct val="35000"/>
              </a:spcAft>
            </a:pPr>
            <a:r>
              <a:rPr lang="en-US" sz="2400" smtClean="0">
                <a:solidFill>
                  <a:schemeClr val="tx2"/>
                </a:solidFill>
                <a:latin typeface="Times New Roman" panose="02020603050405020304" pitchFamily="18" charset="0"/>
                <a:cs typeface="Times New Roman" panose="02020603050405020304" pitchFamily="18" charset="0"/>
                <a:sym typeface="+mn-ea"/>
              </a:rPr>
              <a:t>Chứng tỏ giai cấp vô sản đã trưởng thành và đủ sức lãnh đạo cách mạng.</a:t>
            </a:r>
          </a:p>
        </p:txBody>
      </p:sp>
      <p:sp>
        <p:nvSpPr>
          <p:cNvPr id="4" name="Rectangles 3"/>
          <p:cNvSpPr/>
          <p:nvPr/>
        </p:nvSpPr>
        <p:spPr>
          <a:xfrm>
            <a:off x="609600" y="5257800"/>
            <a:ext cx="4037330" cy="1158240"/>
          </a:xfrm>
          <a:prstGeom prst="rect">
            <a:avLst/>
          </a:prstGeom>
          <a:noFill/>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nSpc>
                <a:spcPct val="100000"/>
              </a:lnSpc>
              <a:spcBef>
                <a:spcPct val="0"/>
              </a:spcBef>
              <a:spcAft>
                <a:spcPct val="35000"/>
              </a:spcAft>
            </a:pPr>
            <a:r>
              <a:rPr lang="en-US" sz="2400" smtClean="0">
                <a:solidFill>
                  <a:schemeClr val="tx2"/>
                </a:solidFill>
                <a:latin typeface="Times New Roman" panose="02020603050405020304" pitchFamily="18" charset="0"/>
                <a:cs typeface="Times New Roman" panose="02020603050405020304" pitchFamily="18" charset="0"/>
                <a:sym typeface="+mn-ea"/>
              </a:rPr>
              <a:t>Chấm dứt thời kỳ khủng hoảng về đường lối lãnh đạo và giai cấp lãnh đạo</a:t>
            </a:r>
          </a:p>
        </p:txBody>
      </p:sp>
      <p:sp>
        <p:nvSpPr>
          <p:cNvPr id="5" name="Rectangles 4"/>
          <p:cNvSpPr/>
          <p:nvPr/>
        </p:nvSpPr>
        <p:spPr>
          <a:xfrm>
            <a:off x="7277735" y="5403215"/>
            <a:ext cx="4533265" cy="1073785"/>
          </a:xfrm>
          <a:prstGeom prst="rect">
            <a:avLst/>
          </a:prstGeom>
          <a:noFill/>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smtClean="0">
                <a:solidFill>
                  <a:schemeClr val="tx2"/>
                </a:solidFill>
                <a:latin typeface="Times New Roman" panose="02020603050405020304" pitchFamily="18" charset="0"/>
                <a:cs typeface="Times New Roman" panose="02020603050405020304" pitchFamily="18" charset="0"/>
                <a:sym typeface="+mn-ea"/>
              </a:rPr>
              <a:t>Kết quả của sự kết hợp giữa chủ nghĩa Mác – Lênin với PTCN và phong trào yêu nước</a:t>
            </a:r>
            <a:r>
              <a:rPr lang="en-US" sz="2400" b="1" i="1" smtClean="0">
                <a:solidFill>
                  <a:schemeClr val="tx2"/>
                </a:solidFill>
                <a:latin typeface="Times New Roman" panose="02020603050405020304" pitchFamily="18" charset="0"/>
                <a:cs typeface="Times New Roman" panose="02020603050405020304" pitchFamily="18" charset="0"/>
                <a:sym typeface="+mn-ea"/>
              </a:rPr>
              <a:t>.</a:t>
            </a:r>
          </a:p>
        </p:txBody>
      </p:sp>
      <p:cxnSp>
        <p:nvCxnSpPr>
          <p:cNvPr id="7" name="Straight Connector 6"/>
          <p:cNvCxnSpPr/>
          <p:nvPr/>
        </p:nvCxnSpPr>
        <p:spPr>
          <a:xfrm>
            <a:off x="6172200" y="2590800"/>
            <a:ext cx="0" cy="609600"/>
          </a:xfrm>
          <a:prstGeom prst="line">
            <a:avLst/>
          </a:prstGeom>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639050" y="4653280"/>
            <a:ext cx="514350" cy="756920"/>
          </a:xfrm>
          <a:prstGeom prst="line">
            <a:avLst/>
          </a:prstGeom>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flipH="1">
            <a:off x="3962400" y="4653280"/>
            <a:ext cx="922020" cy="528320"/>
          </a:xfrm>
          <a:prstGeom prst="line">
            <a:avLst/>
          </a:prstGeom>
        </p:spPr>
        <p:style>
          <a:lnRef idx="2">
            <a:schemeClr val="accent1"/>
          </a:lnRef>
          <a:fillRef idx="0">
            <a:schemeClr val="accent1"/>
          </a:fillRef>
          <a:effectRef idx="1">
            <a:schemeClr val="accent1"/>
          </a:effectRef>
          <a:fontRef idx="minor">
            <a:schemeClr val="tx1"/>
          </a:fontRef>
        </p:style>
      </p:cxnSp>
    </p:spTree>
  </p:cSld>
  <p:clrMapOvr>
    <a:masterClrMapping/>
  </p:clrMapOvr>
  <p:transition spd="slow">
    <p:circl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AutoShape 46"/>
          <p:cNvSpPr>
            <a:spLocks noChangeArrowheads="1"/>
          </p:cNvSpPr>
          <p:nvPr/>
        </p:nvSpPr>
        <p:spPr bwMode="ltGray">
          <a:xfrm rot="5400000">
            <a:off x="-898525" y="1755775"/>
            <a:ext cx="4824412" cy="4770438"/>
          </a:xfrm>
          <a:custGeom>
            <a:avLst/>
            <a:gdLst>
              <a:gd name="G0" fmla="+- 10478 0 0"/>
              <a:gd name="G1" fmla="+- -11739500 0 0"/>
              <a:gd name="G2" fmla="+- 0 0 -11739500"/>
              <a:gd name="T0" fmla="*/ 0 256 1"/>
              <a:gd name="T1" fmla="*/ 180 256 1"/>
              <a:gd name="G3" fmla="+- -11739500 T0 T1"/>
              <a:gd name="T2" fmla="*/ 0 256 1"/>
              <a:gd name="T3" fmla="*/ 90 256 1"/>
              <a:gd name="G4" fmla="+- -11739500 T2 T3"/>
              <a:gd name="G5" fmla="*/ G4 2 1"/>
              <a:gd name="T4" fmla="*/ 90 256 1"/>
              <a:gd name="T5" fmla="*/ 0 256 1"/>
              <a:gd name="G6" fmla="+- -11739500 T4 T5"/>
              <a:gd name="G7" fmla="*/ G6 2 1"/>
              <a:gd name="G8" fmla="abs -1173950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10478"/>
              <a:gd name="G18" fmla="*/ 10478 1 2"/>
              <a:gd name="G19" fmla="+- G18 5400 0"/>
              <a:gd name="G20" fmla="cos G19 -11739500"/>
              <a:gd name="G21" fmla="sin G19 -11739500"/>
              <a:gd name="G22" fmla="+- G20 10800 0"/>
              <a:gd name="G23" fmla="+- G21 10800 0"/>
              <a:gd name="G24" fmla="+- 10800 0 G20"/>
              <a:gd name="G25" fmla="+- 10478 10800 0"/>
              <a:gd name="G26" fmla="?: G9 G17 G25"/>
              <a:gd name="G27" fmla="?: G9 0 21600"/>
              <a:gd name="G28" fmla="cos 10800 -11739500"/>
              <a:gd name="G29" fmla="sin 10800 -11739500"/>
              <a:gd name="G30" fmla="sin 10478 -11739500"/>
              <a:gd name="G31" fmla="+- G28 10800 0"/>
              <a:gd name="G32" fmla="+- G29 10800 0"/>
              <a:gd name="G33" fmla="+- G30 10800 0"/>
              <a:gd name="G34" fmla="?: G4 0 G31"/>
              <a:gd name="G35" fmla="?: -11739500 G34 0"/>
              <a:gd name="G36" fmla="?: G6 G35 G31"/>
              <a:gd name="G37" fmla="+- 21600 0 G36"/>
              <a:gd name="G38" fmla="?: G4 0 G33"/>
              <a:gd name="G39" fmla="?: -11739500 G38 G32"/>
              <a:gd name="G40" fmla="?: G6 G39 0"/>
              <a:gd name="G41" fmla="?: G4 G32 21600"/>
              <a:gd name="G42" fmla="?: G6 G41 G33"/>
              <a:gd name="T12" fmla="*/ 10800 w 21600"/>
              <a:gd name="T13" fmla="*/ 0 h 21600"/>
              <a:gd name="T14" fmla="*/ 162 w 21600"/>
              <a:gd name="T15" fmla="*/ 10638 h 21600"/>
              <a:gd name="T16" fmla="*/ 10800 w 21600"/>
              <a:gd name="T17" fmla="*/ 322 h 21600"/>
              <a:gd name="T18" fmla="*/ 21438 w 21600"/>
              <a:gd name="T19" fmla="*/ 10638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323" y="10641"/>
                </a:moveTo>
                <a:cubicBezTo>
                  <a:pt x="410" y="4916"/>
                  <a:pt x="5075" y="321"/>
                  <a:pt x="10800" y="322"/>
                </a:cubicBezTo>
                <a:cubicBezTo>
                  <a:pt x="16524" y="322"/>
                  <a:pt x="21189" y="4916"/>
                  <a:pt x="21276" y="10641"/>
                </a:cubicBezTo>
                <a:lnTo>
                  <a:pt x="21598" y="10636"/>
                </a:lnTo>
                <a:cubicBezTo>
                  <a:pt x="21509" y="4736"/>
                  <a:pt x="16700" y="-1"/>
                  <a:pt x="10799" y="0"/>
                </a:cubicBezTo>
                <a:cubicBezTo>
                  <a:pt x="4899" y="0"/>
                  <a:pt x="90" y="4736"/>
                  <a:pt x="1" y="10636"/>
                </a:cubicBezTo>
                <a:close/>
              </a:path>
            </a:pathLst>
          </a:custGeom>
          <a:gradFill rotWithShape="1">
            <a:gsLst>
              <a:gs pos="0">
                <a:schemeClr val="bg2">
                  <a:gamma/>
                  <a:tint val="45490"/>
                  <a:invGamma/>
                </a:schemeClr>
              </a:gs>
              <a:gs pos="50000">
                <a:schemeClr val="bg2"/>
              </a:gs>
              <a:gs pos="100000">
                <a:schemeClr val="bg2">
                  <a:gamma/>
                  <a:tint val="45490"/>
                  <a:invGamma/>
                </a:schemeClr>
              </a:gs>
            </a:gsLst>
            <a:lin ang="0" scaled="1"/>
          </a:gradFill>
          <a:ln w="9525" algn="ctr">
            <a:noFill/>
            <a:miter lim="800000"/>
          </a:ln>
          <a:effectLst/>
        </p:spPr>
        <p:txBody>
          <a:bodyPr wrap="none" anchor="ctr"/>
          <a:lstStyle/>
          <a:p>
            <a:pPr eaLnBrk="1" fontAlgn="auto" hangingPunct="1">
              <a:spcBef>
                <a:spcPts val="0"/>
              </a:spcBef>
              <a:spcAft>
                <a:spcPts val="0"/>
              </a:spcAft>
              <a:defRPr/>
            </a:pPr>
            <a:endParaRPr lang="en-US">
              <a:latin typeface="+mn-lt"/>
            </a:endParaRPr>
          </a:p>
        </p:txBody>
      </p:sp>
      <p:sp>
        <p:nvSpPr>
          <p:cNvPr id="10" name="AutoShape 47"/>
          <p:cNvSpPr>
            <a:spLocks noChangeArrowheads="1"/>
          </p:cNvSpPr>
          <p:nvPr/>
        </p:nvSpPr>
        <p:spPr bwMode="ltGray">
          <a:xfrm rot="5400000" flipH="1">
            <a:off x="-492918" y="2191543"/>
            <a:ext cx="4032250" cy="3929063"/>
          </a:xfrm>
          <a:custGeom>
            <a:avLst/>
            <a:gdLst>
              <a:gd name="G0" fmla="+- 56 0 0"/>
              <a:gd name="G1" fmla="+- 11796480 0 0"/>
              <a:gd name="G2" fmla="+- 0 0 11796480"/>
              <a:gd name="T0" fmla="*/ 0 256 1"/>
              <a:gd name="T1" fmla="*/ 180 256 1"/>
              <a:gd name="G3" fmla="+- 11796480 T0 T1"/>
              <a:gd name="T2" fmla="*/ 0 256 1"/>
              <a:gd name="T3" fmla="*/ 90 256 1"/>
              <a:gd name="G4" fmla="+- 11796480 T2 T3"/>
              <a:gd name="G5" fmla="*/ G4 2 1"/>
              <a:gd name="T4" fmla="*/ 90 256 1"/>
              <a:gd name="T5" fmla="*/ 0 256 1"/>
              <a:gd name="G6" fmla="+- 11796480 T4 T5"/>
              <a:gd name="G7" fmla="*/ G6 2 1"/>
              <a:gd name="G8" fmla="abs 1179648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56"/>
              <a:gd name="G18" fmla="*/ 56 1 2"/>
              <a:gd name="G19" fmla="+- G18 5400 0"/>
              <a:gd name="G20" fmla="cos G19 11796480"/>
              <a:gd name="G21" fmla="sin G19 11796480"/>
              <a:gd name="G22" fmla="+- G20 10800 0"/>
              <a:gd name="G23" fmla="+- G21 10800 0"/>
              <a:gd name="G24" fmla="+- 10800 0 G20"/>
              <a:gd name="G25" fmla="+- 56 10800 0"/>
              <a:gd name="G26" fmla="?: G9 G17 G25"/>
              <a:gd name="G27" fmla="?: G9 0 21600"/>
              <a:gd name="G28" fmla="cos 10800 11796480"/>
              <a:gd name="G29" fmla="sin 10800 11796480"/>
              <a:gd name="G30" fmla="sin 56 11796480"/>
              <a:gd name="G31" fmla="+- G28 10800 0"/>
              <a:gd name="G32" fmla="+- G29 10800 0"/>
              <a:gd name="G33" fmla="+- G30 10800 0"/>
              <a:gd name="G34" fmla="?: G4 0 G31"/>
              <a:gd name="G35" fmla="?: 11796480 G34 0"/>
              <a:gd name="G36" fmla="?: G6 G35 G31"/>
              <a:gd name="G37" fmla="+- 21600 0 G36"/>
              <a:gd name="G38" fmla="?: G4 0 G33"/>
              <a:gd name="G39" fmla="?: 11796480 G38 G32"/>
              <a:gd name="G40" fmla="?: G6 G39 0"/>
              <a:gd name="G41" fmla="?: G4 G32 21600"/>
              <a:gd name="G42" fmla="?: G6 G41 G33"/>
              <a:gd name="T12" fmla="*/ 10800 w 21600"/>
              <a:gd name="T13" fmla="*/ 0 h 21600"/>
              <a:gd name="T14" fmla="*/ 5372 w 21600"/>
              <a:gd name="T15" fmla="*/ 10800 h 21600"/>
              <a:gd name="T16" fmla="*/ 10800 w 21600"/>
              <a:gd name="T17" fmla="*/ 10744 h 21600"/>
              <a:gd name="T18" fmla="*/ 16228 w 21600"/>
              <a:gd name="T19" fmla="*/ 10800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10744" y="10800"/>
                </a:moveTo>
                <a:cubicBezTo>
                  <a:pt x="10744" y="10769"/>
                  <a:pt x="10769" y="10744"/>
                  <a:pt x="10800" y="10744"/>
                </a:cubicBezTo>
                <a:cubicBezTo>
                  <a:pt x="10830" y="10743"/>
                  <a:pt x="10855" y="10769"/>
                  <a:pt x="10856" y="10799"/>
                </a:cubicBezTo>
                <a:lnTo>
                  <a:pt x="21600" y="10800"/>
                </a:lnTo>
                <a:cubicBezTo>
                  <a:pt x="21600" y="4835"/>
                  <a:pt x="16764" y="0"/>
                  <a:pt x="10800" y="0"/>
                </a:cubicBezTo>
                <a:cubicBezTo>
                  <a:pt x="4835" y="0"/>
                  <a:pt x="0" y="4835"/>
                  <a:pt x="0" y="10800"/>
                </a:cubicBezTo>
                <a:close/>
              </a:path>
            </a:pathLst>
          </a:custGeom>
          <a:gradFill rotWithShape="1">
            <a:gsLst>
              <a:gs pos="0">
                <a:schemeClr val="hlink">
                  <a:alpha val="56000"/>
                </a:schemeClr>
              </a:gs>
              <a:gs pos="100000">
                <a:schemeClr val="hlink">
                  <a:gamma/>
                  <a:tint val="0"/>
                  <a:invGamma/>
                  <a:alpha val="48000"/>
                </a:schemeClr>
              </a:gs>
            </a:gsLst>
            <a:lin ang="5400000" scaled="1"/>
          </a:gradFill>
          <a:ln w="0" algn="ctr">
            <a:noFill/>
            <a:miter lim="800000"/>
          </a:ln>
          <a:effectLst/>
        </p:spPr>
        <p:txBody>
          <a:bodyPr wrap="none" anchor="ctr"/>
          <a:lstStyle/>
          <a:p>
            <a:pPr eaLnBrk="1" fontAlgn="auto" hangingPunct="1">
              <a:spcBef>
                <a:spcPts val="0"/>
              </a:spcBef>
              <a:spcAft>
                <a:spcPts val="0"/>
              </a:spcAft>
              <a:defRPr/>
            </a:pPr>
            <a:endParaRPr lang="en-US">
              <a:latin typeface="+mn-lt"/>
            </a:endParaRPr>
          </a:p>
        </p:txBody>
      </p:sp>
      <p:grpSp>
        <p:nvGrpSpPr>
          <p:cNvPr id="2" name="Group 60"/>
          <p:cNvGrpSpPr/>
          <p:nvPr/>
        </p:nvGrpSpPr>
        <p:grpSpPr bwMode="auto">
          <a:xfrm>
            <a:off x="3429000" y="4959350"/>
            <a:ext cx="381000" cy="520700"/>
            <a:chOff x="2078" y="1387"/>
            <a:chExt cx="1615" cy="2201"/>
          </a:xfrm>
        </p:grpSpPr>
        <p:sp>
          <p:nvSpPr>
            <p:cNvPr id="26643" name="Oval 61"/>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a:noFill/>
            </a:ln>
            <a:extLst>
              <a:ext uri="{91240B29-F687-4F45-9708-019B960494DF}">
                <a14:hiddenLine xmlns:a14="http://schemas.microsoft.com/office/drawing/2010/main" w="57150">
                  <a:solidFill>
                    <a:srgbClr val="000000"/>
                  </a:solidFill>
                  <a:round/>
                </a14:hiddenLine>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0"/>
            </a:p>
          </p:txBody>
        </p:sp>
        <p:sp>
          <p:nvSpPr>
            <p:cNvPr id="26644" name="Oval 62"/>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a:noFill/>
            </a:ln>
            <a:extLst>
              <a:ext uri="{91240B29-F687-4F45-9708-019B960494DF}">
                <a14:hiddenLine xmlns:a14="http://schemas.microsoft.com/office/drawing/2010/main" w="9525">
                  <a:solidFill>
                    <a:srgbClr val="000000"/>
                  </a:solidFill>
                  <a:round/>
                </a14:hiddenLine>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0"/>
            </a:p>
          </p:txBody>
        </p:sp>
        <p:sp>
          <p:nvSpPr>
            <p:cNvPr id="26" name="Oval 63"/>
            <p:cNvSpPr>
              <a:spLocks noChangeArrowheads="1"/>
            </p:cNvSpPr>
            <p:nvPr/>
          </p:nvSpPr>
          <p:spPr bwMode="gray">
            <a:xfrm>
              <a:off x="2253" y="1387"/>
              <a:ext cx="1104" cy="2201"/>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ln>
            <a:effectLst/>
          </p:spPr>
          <p:txBody>
            <a:bodyPr wrap="none" anchor="ctr">
              <a:spAutoFit/>
            </a:bodyPr>
            <a:lstStyle/>
            <a:p>
              <a:pPr eaLnBrk="1" fontAlgn="auto" hangingPunct="1">
                <a:spcBef>
                  <a:spcPts val="0"/>
                </a:spcBef>
                <a:spcAft>
                  <a:spcPts val="0"/>
                </a:spcAft>
                <a:defRPr/>
              </a:pPr>
              <a:endParaRPr lang="en-US">
                <a:latin typeface="+mn-lt"/>
              </a:endParaRPr>
            </a:p>
          </p:txBody>
        </p:sp>
        <p:sp>
          <p:nvSpPr>
            <p:cNvPr id="26646" name="Oval 64"/>
            <p:cNvSpPr>
              <a:spLocks noChangeArrowheads="1"/>
            </p:cNvSpPr>
            <p:nvPr/>
          </p:nvSpPr>
          <p:spPr bwMode="gray">
            <a:xfrm>
              <a:off x="2254" y="1387"/>
              <a:ext cx="1101" cy="2201"/>
            </a:xfrm>
            <a:prstGeom prst="ellipse">
              <a:avLst/>
            </a:prstGeom>
            <a:gradFill rotWithShape="1">
              <a:gsLst>
                <a:gs pos="0">
                  <a:srgbClr val="000000"/>
                </a:gs>
                <a:gs pos="100000">
                  <a:srgbClr val="48BE67"/>
                </a:gs>
              </a:gsLst>
              <a:lin ang="2700000" scaled="1"/>
            </a:gradFill>
            <a:ln>
              <a:noFill/>
            </a:ln>
            <a:extLst>
              <a:ext uri="{91240B29-F687-4F45-9708-019B960494DF}">
                <a14:hiddenLine xmlns:a14="http://schemas.microsoft.com/office/drawing/2010/main" w="38100">
                  <a:solidFill>
                    <a:srgbClr val="000000"/>
                  </a:solidFill>
                  <a:round/>
                </a14:hiddenLine>
              </a:ext>
            </a:extLst>
          </p:spPr>
          <p:txBody>
            <a:bodyPr wrap="none"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0"/>
            </a:p>
          </p:txBody>
        </p:sp>
        <p:sp>
          <p:nvSpPr>
            <p:cNvPr id="28" name="Oval 65"/>
            <p:cNvSpPr>
              <a:spLocks noChangeArrowheads="1"/>
            </p:cNvSpPr>
            <p:nvPr/>
          </p:nvSpPr>
          <p:spPr bwMode="gray">
            <a:xfrm>
              <a:off x="2334" y="1387"/>
              <a:ext cx="1097" cy="2201"/>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ln>
            <a:effectLst/>
          </p:spPr>
          <p:txBody>
            <a:bodyPr anchor="ctr">
              <a:spAutoFit/>
            </a:bodyPr>
            <a:lstStyle/>
            <a:p>
              <a:pPr eaLnBrk="1" fontAlgn="auto" hangingPunct="1">
                <a:spcBef>
                  <a:spcPts val="0"/>
                </a:spcBef>
                <a:spcAft>
                  <a:spcPts val="0"/>
                </a:spcAft>
                <a:defRPr/>
              </a:pPr>
              <a:endParaRPr lang="en-US">
                <a:latin typeface="+mn-lt"/>
              </a:endParaRPr>
            </a:p>
          </p:txBody>
        </p:sp>
        <p:sp>
          <p:nvSpPr>
            <p:cNvPr id="26648" name="Oval 66"/>
            <p:cNvSpPr>
              <a:spLocks noChangeArrowheads="1"/>
            </p:cNvSpPr>
            <p:nvPr/>
          </p:nvSpPr>
          <p:spPr bwMode="gray">
            <a:xfrm>
              <a:off x="2337" y="1387"/>
              <a:ext cx="1096" cy="2201"/>
            </a:xfrm>
            <a:prstGeom prst="ellipse">
              <a:avLst/>
            </a:prstGeom>
            <a:gradFill rotWithShape="1">
              <a:gsLst>
                <a:gs pos="0">
                  <a:srgbClr val="48BE67"/>
                </a:gs>
                <a:gs pos="100000">
                  <a:srgbClr val="235C32"/>
                </a:gs>
              </a:gsLst>
              <a:lin ang="2700000" scaled="1"/>
            </a:gradFill>
            <a:ln>
              <a:noFill/>
            </a:ln>
            <a:extLst>
              <a:ext uri="{91240B29-F687-4F45-9708-019B960494DF}">
                <a14:hiddenLine xmlns:a14="http://schemas.microsoft.com/office/drawing/2010/main" w="38100">
                  <a:solidFill>
                    <a:srgbClr val="000000"/>
                  </a:solidFill>
                  <a:round/>
                </a14:hiddenLine>
              </a:ext>
            </a:extLst>
          </p:spPr>
          <p:txBody>
            <a:bodyPr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0"/>
            </a:p>
          </p:txBody>
        </p:sp>
      </p:grpSp>
      <p:grpSp>
        <p:nvGrpSpPr>
          <p:cNvPr id="3" name="Group 67"/>
          <p:cNvGrpSpPr/>
          <p:nvPr/>
        </p:nvGrpSpPr>
        <p:grpSpPr bwMode="auto">
          <a:xfrm>
            <a:off x="3276600" y="2673350"/>
            <a:ext cx="381000" cy="520700"/>
            <a:chOff x="2078" y="1387"/>
            <a:chExt cx="1615" cy="2201"/>
          </a:xfrm>
        </p:grpSpPr>
        <p:sp>
          <p:nvSpPr>
            <p:cNvPr id="26637" name="Oval 68"/>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a:noFill/>
            </a:ln>
            <a:extLst>
              <a:ext uri="{91240B29-F687-4F45-9708-019B960494DF}">
                <a14:hiddenLine xmlns:a14="http://schemas.microsoft.com/office/drawing/2010/main" w="57150">
                  <a:solidFill>
                    <a:srgbClr val="000000"/>
                  </a:solidFill>
                  <a:round/>
                </a14:hiddenLine>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0"/>
            </a:p>
          </p:txBody>
        </p:sp>
        <p:sp>
          <p:nvSpPr>
            <p:cNvPr id="26638" name="Oval 69"/>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a:noFill/>
            </a:ln>
            <a:extLst>
              <a:ext uri="{91240B29-F687-4F45-9708-019B960494DF}">
                <a14:hiddenLine xmlns:a14="http://schemas.microsoft.com/office/drawing/2010/main" w="9525">
                  <a:solidFill>
                    <a:srgbClr val="000000"/>
                  </a:solidFill>
                  <a:round/>
                </a14:hiddenLine>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0"/>
            </a:p>
          </p:txBody>
        </p:sp>
        <p:sp>
          <p:nvSpPr>
            <p:cNvPr id="33" name="Oval 70"/>
            <p:cNvSpPr>
              <a:spLocks noChangeArrowheads="1"/>
            </p:cNvSpPr>
            <p:nvPr/>
          </p:nvSpPr>
          <p:spPr bwMode="gray">
            <a:xfrm>
              <a:off x="2253" y="1387"/>
              <a:ext cx="1104" cy="2201"/>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ln>
            <a:effectLst/>
          </p:spPr>
          <p:txBody>
            <a:bodyPr wrap="none" anchor="ctr">
              <a:spAutoFit/>
            </a:bodyPr>
            <a:lstStyle/>
            <a:p>
              <a:pPr eaLnBrk="1" fontAlgn="auto" hangingPunct="1">
                <a:spcBef>
                  <a:spcPts val="0"/>
                </a:spcBef>
                <a:spcAft>
                  <a:spcPts val="0"/>
                </a:spcAft>
                <a:defRPr/>
              </a:pPr>
              <a:endParaRPr lang="en-US">
                <a:latin typeface="+mn-lt"/>
              </a:endParaRPr>
            </a:p>
          </p:txBody>
        </p:sp>
        <p:sp>
          <p:nvSpPr>
            <p:cNvPr id="26640" name="Oval 71"/>
            <p:cNvSpPr>
              <a:spLocks noChangeArrowheads="1"/>
            </p:cNvSpPr>
            <p:nvPr/>
          </p:nvSpPr>
          <p:spPr bwMode="gray">
            <a:xfrm>
              <a:off x="2254" y="1387"/>
              <a:ext cx="1101" cy="2201"/>
            </a:xfrm>
            <a:prstGeom prst="ellipse">
              <a:avLst/>
            </a:prstGeom>
            <a:gradFill rotWithShape="1">
              <a:gsLst>
                <a:gs pos="0">
                  <a:srgbClr val="21B3E1"/>
                </a:gs>
                <a:gs pos="100000">
                  <a:srgbClr val="0F5368"/>
                </a:gs>
              </a:gsLst>
              <a:lin ang="5400000" scaled="1"/>
            </a:gradFill>
            <a:ln>
              <a:noFill/>
            </a:ln>
            <a:extLst>
              <a:ext uri="{91240B29-F687-4F45-9708-019B960494DF}">
                <a14:hiddenLine xmlns:a14="http://schemas.microsoft.com/office/drawing/2010/main" w="38100">
                  <a:solidFill>
                    <a:srgbClr val="000000"/>
                  </a:solidFill>
                  <a:round/>
                </a14:hiddenLine>
              </a:ext>
            </a:extLst>
          </p:spPr>
          <p:txBody>
            <a:bodyPr wrap="none"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0"/>
            </a:p>
          </p:txBody>
        </p:sp>
        <p:sp>
          <p:nvSpPr>
            <p:cNvPr id="35" name="Oval 72"/>
            <p:cNvSpPr>
              <a:spLocks noChangeArrowheads="1"/>
            </p:cNvSpPr>
            <p:nvPr/>
          </p:nvSpPr>
          <p:spPr bwMode="gray">
            <a:xfrm>
              <a:off x="2334" y="1387"/>
              <a:ext cx="1097" cy="2201"/>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ln>
            <a:effectLst/>
          </p:spPr>
          <p:txBody>
            <a:bodyPr anchor="ctr">
              <a:spAutoFit/>
            </a:bodyPr>
            <a:lstStyle/>
            <a:p>
              <a:pPr eaLnBrk="1" fontAlgn="auto" hangingPunct="1">
                <a:spcBef>
                  <a:spcPts val="0"/>
                </a:spcBef>
                <a:spcAft>
                  <a:spcPts val="0"/>
                </a:spcAft>
                <a:defRPr/>
              </a:pPr>
              <a:endParaRPr lang="en-US">
                <a:latin typeface="+mn-lt"/>
              </a:endParaRPr>
            </a:p>
          </p:txBody>
        </p:sp>
        <p:sp>
          <p:nvSpPr>
            <p:cNvPr id="26642" name="Oval 73"/>
            <p:cNvSpPr>
              <a:spLocks noChangeArrowheads="1"/>
            </p:cNvSpPr>
            <p:nvPr/>
          </p:nvSpPr>
          <p:spPr bwMode="gray">
            <a:xfrm>
              <a:off x="2337" y="1387"/>
              <a:ext cx="1096" cy="2201"/>
            </a:xfrm>
            <a:prstGeom prst="ellipse">
              <a:avLst/>
            </a:prstGeom>
            <a:gradFill rotWithShape="1">
              <a:gsLst>
                <a:gs pos="0">
                  <a:srgbClr val="21B3E1"/>
                </a:gs>
                <a:gs pos="100000">
                  <a:srgbClr val="10576D"/>
                </a:gs>
              </a:gsLst>
              <a:lin ang="2700000" scaled="1"/>
            </a:gradFill>
            <a:ln>
              <a:noFill/>
            </a:ln>
            <a:extLst>
              <a:ext uri="{91240B29-F687-4F45-9708-019B960494DF}">
                <a14:hiddenLine xmlns:a14="http://schemas.microsoft.com/office/drawing/2010/main" w="38100">
                  <a:solidFill>
                    <a:srgbClr val="000000"/>
                  </a:solidFill>
                  <a:round/>
                </a14:hiddenLine>
              </a:ext>
            </a:extLst>
          </p:spPr>
          <p:txBody>
            <a:bodyPr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0"/>
            </a:p>
          </p:txBody>
        </p:sp>
      </p:grpSp>
      <p:sp>
        <p:nvSpPr>
          <p:cNvPr id="37" name="Rounded Rectangle 36"/>
          <p:cNvSpPr/>
          <p:nvPr/>
        </p:nvSpPr>
        <p:spPr>
          <a:xfrm>
            <a:off x="1939444" y="381000"/>
            <a:ext cx="8195156" cy="762000"/>
          </a:xfrm>
          <a:prstGeom prst="roundRect">
            <a:avLst/>
          </a:prstGeom>
        </p:spPr>
        <p:style>
          <a:lnRef idx="0">
            <a:schemeClr val="accent4"/>
          </a:lnRef>
          <a:fillRef idx="3">
            <a:schemeClr val="accent4"/>
          </a:fillRef>
          <a:effectRef idx="3">
            <a:schemeClr val="accent4"/>
          </a:effectRef>
          <a:fontRef idx="minor">
            <a:schemeClr val="lt1"/>
          </a:fontRef>
        </p:style>
        <p:txBody>
          <a:bodyPr anchor="ctr"/>
          <a:lstStyle/>
          <a:p>
            <a:pPr algn="ctr" eaLnBrk="1" fontAlgn="auto" hangingPunct="1">
              <a:spcBef>
                <a:spcPts val="0"/>
              </a:spcBef>
              <a:spcAft>
                <a:spcPts val="0"/>
              </a:spcAft>
              <a:defRPr/>
            </a:pPr>
            <a:endParaRPr lang="nl-NL" sz="2400" b="1" i="1" dirty="0">
              <a:solidFill>
                <a:srgbClr val="FFFF00"/>
              </a:solidFill>
              <a:latin typeface="Times New Roman" panose="02020603050405020304" pitchFamily="18" charset="0"/>
              <a:cs typeface="Times New Roman" panose="02020603050405020304" pitchFamily="18" charset="0"/>
            </a:endParaRPr>
          </a:p>
          <a:p>
            <a:pPr algn="ctr" eaLnBrk="1" fontAlgn="auto" hangingPunct="1">
              <a:spcBef>
                <a:spcPts val="0"/>
              </a:spcBef>
              <a:spcAft>
                <a:spcPts val="0"/>
              </a:spcAft>
              <a:defRPr/>
            </a:pPr>
            <a:r>
              <a:rPr lang="nl-NL" sz="2400" b="1" i="1" dirty="0" smtClean="0">
                <a:solidFill>
                  <a:srgbClr val="FFFF00"/>
                </a:solidFill>
                <a:latin typeface="Times New Roman" panose="02020603050405020304" pitchFamily="18" charset="0"/>
                <a:cs typeface="Times New Roman" panose="02020603050405020304" pitchFamily="18" charset="0"/>
              </a:rPr>
              <a:t>2</a:t>
            </a:r>
            <a:r>
              <a:rPr lang="nl-NL" sz="2400" b="1" i="1" dirty="0">
                <a:solidFill>
                  <a:srgbClr val="FFFF00"/>
                </a:solidFill>
                <a:latin typeface="Times New Roman" panose="02020603050405020304" pitchFamily="18" charset="0"/>
                <a:cs typeface="Times New Roman" panose="02020603050405020304" pitchFamily="18" charset="0"/>
              </a:rPr>
              <a:t>. Vai trò lãnh đạo của Đảng trong các giai đoạn cách mạng</a:t>
            </a:r>
            <a:r>
              <a:rPr lang="en-US" sz="3200" dirty="0">
                <a:solidFill>
                  <a:srgbClr val="FF3300"/>
                </a:solidFill>
                <a:latin typeface="Times New Roman" panose="02020603050405020304" pitchFamily="18" charset="0"/>
                <a:cs typeface="Times New Roman" panose="02020603050405020304" pitchFamily="18" charset="0"/>
              </a:rPr>
              <a:t/>
            </a:r>
            <a:br>
              <a:rPr lang="en-US" sz="3200" dirty="0">
                <a:solidFill>
                  <a:srgbClr val="FF3300"/>
                </a:solidFill>
                <a:latin typeface="Times New Roman" panose="02020603050405020304" pitchFamily="18" charset="0"/>
                <a:cs typeface="Times New Roman" panose="02020603050405020304" pitchFamily="18" charset="0"/>
              </a:rPr>
            </a:br>
            <a:endParaRPr lang="en-US" sz="3200" b="1" dirty="0">
              <a:solidFill>
                <a:srgbClr val="FFFF00"/>
              </a:solidFill>
              <a:latin typeface="Times New Roman" panose="02020603050405020304" pitchFamily="18" charset="0"/>
              <a:cs typeface="Times New Roman" panose="02020603050405020304" pitchFamily="18" charset="0"/>
            </a:endParaRPr>
          </a:p>
        </p:txBody>
      </p:sp>
      <p:sp>
        <p:nvSpPr>
          <p:cNvPr id="38" name="AutoShape 50">
            <a:hlinkClick r:id="" action="ppaction://noaction"/>
          </p:cNvPr>
          <p:cNvSpPr>
            <a:spLocks noChangeArrowheads="1"/>
          </p:cNvSpPr>
          <p:nvPr/>
        </p:nvSpPr>
        <p:spPr bwMode="gray">
          <a:xfrm>
            <a:off x="3657600" y="1295400"/>
            <a:ext cx="6477000" cy="768350"/>
          </a:xfrm>
          <a:prstGeom prst="roundRect">
            <a:avLst>
              <a:gd name="adj" fmla="val 50000"/>
            </a:avLst>
          </a:prstGeom>
          <a:ln>
            <a:noFill/>
          </a:ln>
          <a:scene3d>
            <a:camera prst="orthographicFront"/>
            <a:lightRig rig="soft" dir="tl">
              <a:rot lat="0" lon="0" rev="0"/>
            </a:lightRig>
          </a:scene3d>
          <a:sp3d/>
        </p:spPr>
        <p:style>
          <a:lnRef idx="1">
            <a:schemeClr val="accent3"/>
          </a:lnRef>
          <a:fillRef idx="2">
            <a:schemeClr val="accent3"/>
          </a:fillRef>
          <a:effectRef idx="1">
            <a:schemeClr val="accent3"/>
          </a:effectRef>
          <a:fontRef idx="minor">
            <a:schemeClr val="dk1"/>
          </a:fontRef>
        </p:style>
        <p:txBody>
          <a:bodyPr wrap="none" anchor="ctr">
            <a:sp3d contourW="25400" prstMaterial="matte">
              <a:bevelT w="25400" h="55880" prst="artDeco"/>
              <a:contourClr>
                <a:schemeClr val="accent2">
                  <a:tint val="20000"/>
                </a:schemeClr>
              </a:contourClr>
            </a:sp3d>
          </a:bodyPr>
          <a:lstStyle/>
          <a:p>
            <a:pPr fontAlgn="auto">
              <a:spcBef>
                <a:spcPts val="0"/>
              </a:spcBef>
              <a:spcAft>
                <a:spcPts val="0"/>
              </a:spcAft>
              <a:defRPr/>
            </a:pPr>
            <a:endParaRPr lang="en-US" sz="2800" b="1" spc="50" dirty="0">
              <a:ln w="11430"/>
              <a:gradFill>
                <a:gsLst>
                  <a:gs pos="25000">
                    <a:schemeClr val="accent2">
                      <a:satMod val="155000"/>
                    </a:schemeClr>
                  </a:gs>
                  <a:gs pos="100000">
                    <a:schemeClr val="accent2">
                      <a:shade val="45000"/>
                      <a:satMod val="165000"/>
                    </a:schemeClr>
                  </a:gs>
                </a:gsLst>
                <a:lin ang="5400000"/>
              </a:gradFill>
              <a:latin typeface="Times New Roman" panose="02020603050405020304" pitchFamily="18" charset="0"/>
              <a:cs typeface="Times New Roman" panose="02020603050405020304" pitchFamily="18" charset="0"/>
            </a:endParaRPr>
          </a:p>
        </p:txBody>
      </p:sp>
      <p:sp>
        <p:nvSpPr>
          <p:cNvPr id="18443" name="TextBox 40"/>
          <p:cNvSpPr txBox="1">
            <a:spLocks noChangeArrowheads="1"/>
          </p:cNvSpPr>
          <p:nvPr/>
        </p:nvSpPr>
        <p:spPr bwMode="auto">
          <a:xfrm>
            <a:off x="3886200" y="1401764"/>
            <a:ext cx="57150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nl-NL" altLang="vi-VN" sz="2400" i="1" dirty="0" smtClean="0">
                <a:latin typeface="Times New Roman" panose="02020603050405020304" pitchFamily="18" charset="0"/>
                <a:cs typeface="Times New Roman" panose="02020603050405020304" pitchFamily="18" charset="0"/>
              </a:rPr>
              <a:t>Đấu tranh giành chính quyền</a:t>
            </a:r>
            <a:endParaRPr lang="en-US" altLang="vi-VN" sz="2400" dirty="0">
              <a:latin typeface="Times New Roman" panose="02020603050405020304" pitchFamily="18" charset="0"/>
              <a:cs typeface="Times New Roman" panose="02020603050405020304" pitchFamily="18" charset="0"/>
            </a:endParaRPr>
          </a:p>
        </p:txBody>
      </p:sp>
      <p:sp>
        <p:nvSpPr>
          <p:cNvPr id="23" name="AutoShape 50">
            <a:hlinkClick r:id="" action="ppaction://noaction"/>
          </p:cNvPr>
          <p:cNvSpPr>
            <a:spLocks noChangeArrowheads="1"/>
          </p:cNvSpPr>
          <p:nvPr/>
        </p:nvSpPr>
        <p:spPr bwMode="gray">
          <a:xfrm>
            <a:off x="3810000" y="2209800"/>
            <a:ext cx="6477000" cy="768350"/>
          </a:xfrm>
          <a:prstGeom prst="roundRect">
            <a:avLst>
              <a:gd name="adj" fmla="val 50000"/>
            </a:avLst>
          </a:prstGeom>
          <a:ln>
            <a:noFill/>
          </a:ln>
          <a:scene3d>
            <a:camera prst="orthographicFront"/>
            <a:lightRig rig="soft" dir="tl">
              <a:rot lat="0" lon="0" rev="0"/>
            </a:lightRig>
          </a:scene3d>
          <a:sp3d/>
        </p:spPr>
        <p:style>
          <a:lnRef idx="1">
            <a:schemeClr val="accent3"/>
          </a:lnRef>
          <a:fillRef idx="2">
            <a:schemeClr val="accent3"/>
          </a:fillRef>
          <a:effectRef idx="1">
            <a:schemeClr val="accent3"/>
          </a:effectRef>
          <a:fontRef idx="minor">
            <a:schemeClr val="dk1"/>
          </a:fontRef>
        </p:style>
        <p:txBody>
          <a:bodyPr wrap="none" anchor="ctr">
            <a:sp3d contourW="25400" prstMaterial="matte">
              <a:bevelT w="25400" h="55880" prst="artDeco"/>
              <a:contourClr>
                <a:schemeClr val="accent2">
                  <a:tint val="20000"/>
                </a:schemeClr>
              </a:contourClr>
            </a:sp3d>
          </a:bodyPr>
          <a:lstStyle/>
          <a:p>
            <a:pPr fontAlgn="auto">
              <a:spcBef>
                <a:spcPts val="0"/>
              </a:spcBef>
              <a:spcAft>
                <a:spcPts val="0"/>
              </a:spcAft>
              <a:defRPr/>
            </a:pPr>
            <a:endParaRPr lang="en-US" sz="2800" b="1" spc="50" dirty="0">
              <a:ln w="11430"/>
              <a:gradFill>
                <a:gsLst>
                  <a:gs pos="25000">
                    <a:schemeClr val="accent2">
                      <a:satMod val="155000"/>
                    </a:schemeClr>
                  </a:gs>
                  <a:gs pos="100000">
                    <a:schemeClr val="accent2">
                      <a:shade val="45000"/>
                      <a:satMod val="165000"/>
                    </a:schemeClr>
                  </a:gs>
                </a:gsLst>
                <a:lin ang="5400000"/>
              </a:gradFill>
              <a:latin typeface="Times New Roman" panose="02020603050405020304" pitchFamily="18" charset="0"/>
              <a:cs typeface="Times New Roman" panose="02020603050405020304" pitchFamily="18" charset="0"/>
            </a:endParaRPr>
          </a:p>
        </p:txBody>
      </p:sp>
      <p:sp>
        <p:nvSpPr>
          <p:cNvPr id="24" name="TextBox 40"/>
          <p:cNvSpPr txBox="1">
            <a:spLocks noChangeArrowheads="1"/>
          </p:cNvSpPr>
          <p:nvPr/>
        </p:nvSpPr>
        <p:spPr bwMode="auto">
          <a:xfrm>
            <a:off x="4038600" y="2316164"/>
            <a:ext cx="57150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nl-NL" altLang="vi-VN" sz="2400" i="1" dirty="0" smtClean="0">
                <a:latin typeface="Times New Roman" panose="02020603050405020304" pitchFamily="18" charset="0"/>
                <a:cs typeface="Times New Roman" panose="02020603050405020304" pitchFamily="18" charset="0"/>
              </a:rPr>
              <a:t>Đấu tranh chống Pháp xâm lược</a:t>
            </a:r>
            <a:endParaRPr lang="en-US" altLang="vi-VN" sz="2400" dirty="0">
              <a:latin typeface="Times New Roman" panose="02020603050405020304" pitchFamily="18" charset="0"/>
              <a:cs typeface="Times New Roman" panose="02020603050405020304" pitchFamily="18" charset="0"/>
            </a:endParaRPr>
          </a:p>
        </p:txBody>
      </p:sp>
      <p:sp>
        <p:nvSpPr>
          <p:cNvPr id="25" name="AutoShape 50">
            <a:hlinkClick r:id="" action="ppaction://noaction"/>
          </p:cNvPr>
          <p:cNvSpPr>
            <a:spLocks noChangeArrowheads="1"/>
          </p:cNvSpPr>
          <p:nvPr/>
        </p:nvSpPr>
        <p:spPr bwMode="gray">
          <a:xfrm>
            <a:off x="3810000" y="3194050"/>
            <a:ext cx="6477000" cy="768350"/>
          </a:xfrm>
          <a:prstGeom prst="roundRect">
            <a:avLst>
              <a:gd name="adj" fmla="val 50000"/>
            </a:avLst>
          </a:prstGeom>
          <a:ln>
            <a:noFill/>
          </a:ln>
          <a:scene3d>
            <a:camera prst="orthographicFront"/>
            <a:lightRig rig="soft" dir="tl">
              <a:rot lat="0" lon="0" rev="0"/>
            </a:lightRig>
          </a:scene3d>
          <a:sp3d/>
        </p:spPr>
        <p:style>
          <a:lnRef idx="1">
            <a:schemeClr val="accent3"/>
          </a:lnRef>
          <a:fillRef idx="2">
            <a:schemeClr val="accent3"/>
          </a:fillRef>
          <a:effectRef idx="1">
            <a:schemeClr val="accent3"/>
          </a:effectRef>
          <a:fontRef idx="minor">
            <a:schemeClr val="dk1"/>
          </a:fontRef>
        </p:style>
        <p:txBody>
          <a:bodyPr wrap="none" anchor="ctr">
            <a:sp3d contourW="25400" prstMaterial="matte">
              <a:bevelT w="25400" h="55880" prst="artDeco"/>
              <a:contourClr>
                <a:schemeClr val="accent2">
                  <a:tint val="20000"/>
                </a:schemeClr>
              </a:contourClr>
            </a:sp3d>
          </a:bodyPr>
          <a:lstStyle/>
          <a:p>
            <a:pPr fontAlgn="auto">
              <a:spcBef>
                <a:spcPts val="0"/>
              </a:spcBef>
              <a:spcAft>
                <a:spcPts val="0"/>
              </a:spcAft>
              <a:defRPr/>
            </a:pPr>
            <a:endParaRPr lang="en-US" sz="2800" b="1" spc="50" dirty="0">
              <a:ln w="11430"/>
              <a:gradFill>
                <a:gsLst>
                  <a:gs pos="25000">
                    <a:schemeClr val="accent2">
                      <a:satMod val="155000"/>
                    </a:schemeClr>
                  </a:gs>
                  <a:gs pos="100000">
                    <a:schemeClr val="accent2">
                      <a:shade val="45000"/>
                      <a:satMod val="165000"/>
                    </a:schemeClr>
                  </a:gs>
                </a:gsLst>
                <a:lin ang="5400000"/>
              </a:gradFill>
              <a:latin typeface="Times New Roman" panose="02020603050405020304" pitchFamily="18" charset="0"/>
              <a:cs typeface="Times New Roman" panose="02020603050405020304" pitchFamily="18" charset="0"/>
            </a:endParaRPr>
          </a:p>
        </p:txBody>
      </p:sp>
      <p:sp>
        <p:nvSpPr>
          <p:cNvPr id="27" name="TextBox 40"/>
          <p:cNvSpPr txBox="1">
            <a:spLocks noChangeArrowheads="1"/>
          </p:cNvSpPr>
          <p:nvPr/>
        </p:nvSpPr>
        <p:spPr bwMode="auto">
          <a:xfrm>
            <a:off x="4038600" y="3300414"/>
            <a:ext cx="57150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nl-NL" altLang="vi-VN" sz="2400" i="1" dirty="0" smtClean="0">
                <a:latin typeface="Times New Roman" panose="02020603050405020304" pitchFamily="18" charset="0"/>
                <a:cs typeface="Times New Roman" panose="02020603050405020304" pitchFamily="18" charset="0"/>
              </a:rPr>
              <a:t>Đấu tranh chống Mỹ, thống nhất đất nước</a:t>
            </a:r>
            <a:endParaRPr lang="en-US" altLang="vi-VN" sz="2400" dirty="0">
              <a:latin typeface="Times New Roman" panose="02020603050405020304" pitchFamily="18" charset="0"/>
              <a:cs typeface="Times New Roman" panose="02020603050405020304" pitchFamily="18" charset="0"/>
            </a:endParaRPr>
          </a:p>
        </p:txBody>
      </p:sp>
      <p:sp>
        <p:nvSpPr>
          <p:cNvPr id="29" name="AutoShape 50">
            <a:hlinkClick r:id="" action="ppaction://noaction"/>
          </p:cNvPr>
          <p:cNvSpPr>
            <a:spLocks noChangeArrowheads="1"/>
          </p:cNvSpPr>
          <p:nvPr/>
        </p:nvSpPr>
        <p:spPr bwMode="gray">
          <a:xfrm>
            <a:off x="3962400" y="4191000"/>
            <a:ext cx="6477000" cy="768350"/>
          </a:xfrm>
          <a:prstGeom prst="roundRect">
            <a:avLst>
              <a:gd name="adj" fmla="val 50000"/>
            </a:avLst>
          </a:prstGeom>
          <a:ln>
            <a:noFill/>
          </a:ln>
          <a:scene3d>
            <a:camera prst="orthographicFront"/>
            <a:lightRig rig="soft" dir="tl">
              <a:rot lat="0" lon="0" rev="0"/>
            </a:lightRig>
          </a:scene3d>
          <a:sp3d/>
        </p:spPr>
        <p:style>
          <a:lnRef idx="1">
            <a:schemeClr val="accent3"/>
          </a:lnRef>
          <a:fillRef idx="2">
            <a:schemeClr val="accent3"/>
          </a:fillRef>
          <a:effectRef idx="1">
            <a:schemeClr val="accent3"/>
          </a:effectRef>
          <a:fontRef idx="minor">
            <a:schemeClr val="dk1"/>
          </a:fontRef>
        </p:style>
        <p:txBody>
          <a:bodyPr wrap="none" anchor="ctr">
            <a:sp3d contourW="25400" prstMaterial="matte">
              <a:bevelT w="25400" h="55880" prst="artDeco"/>
              <a:contourClr>
                <a:schemeClr val="accent2">
                  <a:tint val="20000"/>
                </a:schemeClr>
              </a:contourClr>
            </a:sp3d>
          </a:bodyPr>
          <a:lstStyle/>
          <a:p>
            <a:pPr fontAlgn="auto">
              <a:spcBef>
                <a:spcPts val="0"/>
              </a:spcBef>
              <a:spcAft>
                <a:spcPts val="0"/>
              </a:spcAft>
              <a:defRPr/>
            </a:pPr>
            <a:endParaRPr lang="en-US" sz="2800" b="1" spc="50" dirty="0">
              <a:ln w="11430"/>
              <a:gradFill>
                <a:gsLst>
                  <a:gs pos="25000">
                    <a:schemeClr val="accent2">
                      <a:satMod val="155000"/>
                    </a:schemeClr>
                  </a:gs>
                  <a:gs pos="100000">
                    <a:schemeClr val="accent2">
                      <a:shade val="45000"/>
                      <a:satMod val="165000"/>
                    </a:schemeClr>
                  </a:gs>
                </a:gsLst>
                <a:lin ang="5400000"/>
              </a:gradFill>
              <a:latin typeface="Times New Roman" panose="02020603050405020304" pitchFamily="18" charset="0"/>
              <a:cs typeface="Times New Roman" panose="02020603050405020304" pitchFamily="18" charset="0"/>
            </a:endParaRPr>
          </a:p>
        </p:txBody>
      </p:sp>
      <p:sp>
        <p:nvSpPr>
          <p:cNvPr id="30" name="TextBox 40"/>
          <p:cNvSpPr txBox="1">
            <a:spLocks noChangeArrowheads="1"/>
          </p:cNvSpPr>
          <p:nvPr/>
        </p:nvSpPr>
        <p:spPr bwMode="auto">
          <a:xfrm>
            <a:off x="4191000" y="4297364"/>
            <a:ext cx="57150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nl-NL" altLang="vi-VN" sz="2400" i="1" dirty="0" smtClean="0">
                <a:latin typeface="Times New Roman" panose="02020603050405020304" pitchFamily="18" charset="0"/>
                <a:cs typeface="Times New Roman" panose="02020603050405020304" pitchFamily="18" charset="0"/>
              </a:rPr>
              <a:t>Xây dựng CNXH và bảo vệ Tổ quốc</a:t>
            </a:r>
            <a:endParaRPr lang="en-US" altLang="vi-VN" sz="2400" dirty="0">
              <a:latin typeface="Times New Roman" panose="02020603050405020304" pitchFamily="18" charset="0"/>
              <a:cs typeface="Times New Roman" panose="02020603050405020304" pitchFamily="18" charset="0"/>
            </a:endParaRPr>
          </a:p>
        </p:txBody>
      </p:sp>
      <p:sp>
        <p:nvSpPr>
          <p:cNvPr id="31" name="AutoShape 50">
            <a:hlinkClick r:id="" action="ppaction://noaction"/>
          </p:cNvPr>
          <p:cNvSpPr>
            <a:spLocks noChangeArrowheads="1"/>
          </p:cNvSpPr>
          <p:nvPr/>
        </p:nvSpPr>
        <p:spPr bwMode="gray">
          <a:xfrm>
            <a:off x="3962400" y="5403850"/>
            <a:ext cx="6477000" cy="768350"/>
          </a:xfrm>
          <a:prstGeom prst="roundRect">
            <a:avLst>
              <a:gd name="adj" fmla="val 50000"/>
            </a:avLst>
          </a:prstGeom>
          <a:ln>
            <a:noFill/>
          </a:ln>
          <a:scene3d>
            <a:camera prst="orthographicFront"/>
            <a:lightRig rig="soft" dir="tl">
              <a:rot lat="0" lon="0" rev="0"/>
            </a:lightRig>
          </a:scene3d>
          <a:sp3d/>
        </p:spPr>
        <p:style>
          <a:lnRef idx="1">
            <a:schemeClr val="accent3"/>
          </a:lnRef>
          <a:fillRef idx="2">
            <a:schemeClr val="accent3"/>
          </a:fillRef>
          <a:effectRef idx="1">
            <a:schemeClr val="accent3"/>
          </a:effectRef>
          <a:fontRef idx="minor">
            <a:schemeClr val="dk1"/>
          </a:fontRef>
        </p:style>
        <p:txBody>
          <a:bodyPr wrap="none" anchor="ctr">
            <a:sp3d contourW="25400" prstMaterial="matte">
              <a:bevelT w="25400" h="55880" prst="artDeco"/>
              <a:contourClr>
                <a:schemeClr val="accent2">
                  <a:tint val="20000"/>
                </a:schemeClr>
              </a:contourClr>
            </a:sp3d>
          </a:bodyPr>
          <a:lstStyle/>
          <a:p>
            <a:pPr fontAlgn="auto">
              <a:spcBef>
                <a:spcPts val="0"/>
              </a:spcBef>
              <a:spcAft>
                <a:spcPts val="0"/>
              </a:spcAft>
              <a:defRPr/>
            </a:pPr>
            <a:endParaRPr lang="en-US" sz="2800" b="1" spc="50" dirty="0">
              <a:ln w="11430"/>
              <a:gradFill>
                <a:gsLst>
                  <a:gs pos="25000">
                    <a:schemeClr val="accent2">
                      <a:satMod val="155000"/>
                    </a:schemeClr>
                  </a:gs>
                  <a:gs pos="100000">
                    <a:schemeClr val="accent2">
                      <a:shade val="45000"/>
                      <a:satMod val="165000"/>
                    </a:schemeClr>
                  </a:gs>
                </a:gsLst>
                <a:lin ang="5400000"/>
              </a:gradFill>
              <a:latin typeface="Times New Roman" panose="02020603050405020304" pitchFamily="18" charset="0"/>
              <a:cs typeface="Times New Roman" panose="02020603050405020304" pitchFamily="18" charset="0"/>
            </a:endParaRPr>
          </a:p>
        </p:txBody>
      </p:sp>
      <p:sp>
        <p:nvSpPr>
          <p:cNvPr id="32" name="TextBox 40"/>
          <p:cNvSpPr txBox="1">
            <a:spLocks noChangeArrowheads="1"/>
          </p:cNvSpPr>
          <p:nvPr/>
        </p:nvSpPr>
        <p:spPr bwMode="auto">
          <a:xfrm>
            <a:off x="4191000" y="5510214"/>
            <a:ext cx="57150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nl-NL" altLang="vi-VN" sz="2400" i="1" dirty="0" smtClean="0">
                <a:latin typeface="Times New Roman" panose="02020603050405020304" pitchFamily="18" charset="0"/>
                <a:cs typeface="Times New Roman" panose="02020603050405020304" pitchFamily="18" charset="0"/>
              </a:rPr>
              <a:t>Trong công cuộc đổi mới đất nước</a:t>
            </a:r>
            <a:endParaRPr lang="en-US" altLang="vi-VN" sz="2400" dirty="0">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ox(in)">
                                      <p:cBhvr>
                                        <p:cTn id="7" dur="500"/>
                                        <p:tgtEl>
                                          <p:spTgt spid="3"/>
                                        </p:tgtEl>
                                      </p:cBhvr>
                                    </p:animEffect>
                                  </p:childTnLst>
                                </p:cTn>
                              </p:par>
                              <p:par>
                                <p:cTn id="8" presetID="4" presetClass="entr" presetSubtype="16"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box(in)">
                                      <p:cBhvr>
                                        <p:cTn id="10" dur="500"/>
                                        <p:tgtEl>
                                          <p:spTgt spid="2"/>
                                        </p:tgtEl>
                                      </p:cBhvr>
                                    </p:animEffect>
                                  </p:childTnLst>
                                </p:cTn>
                              </p:par>
                              <p:par>
                                <p:cTn id="11" presetID="4" presetClass="entr" presetSubtype="16" fill="hold" grpId="0" nodeType="withEffect">
                                  <p:stCondLst>
                                    <p:cond delay="0"/>
                                  </p:stCondLst>
                                  <p:childTnLst>
                                    <p:set>
                                      <p:cBhvr>
                                        <p:cTn id="12" dur="1" fill="hold">
                                          <p:stCondLst>
                                            <p:cond delay="0"/>
                                          </p:stCondLst>
                                        </p:cTn>
                                        <p:tgtEl>
                                          <p:spTgt spid="18443"/>
                                        </p:tgtEl>
                                        <p:attrNameLst>
                                          <p:attrName>style.visibility</p:attrName>
                                        </p:attrNameLst>
                                      </p:cBhvr>
                                      <p:to>
                                        <p:strVal val="visible"/>
                                      </p:to>
                                    </p:set>
                                    <p:animEffect transition="in" filter="box(in)">
                                      <p:cBhvr>
                                        <p:cTn id="13" dur="500"/>
                                        <p:tgtEl>
                                          <p:spTgt spid="18443"/>
                                        </p:tgtEl>
                                      </p:cBhvr>
                                    </p:animEffect>
                                  </p:childTnLst>
                                </p:cTn>
                              </p:par>
                              <p:par>
                                <p:cTn id="14" presetID="4" presetClass="entr" presetSubtype="16" fill="hold" nodeType="withEffect">
                                  <p:stCondLst>
                                    <p:cond delay="0"/>
                                  </p:stCondLst>
                                  <p:childTnLst>
                                    <p:set>
                                      <p:cBhvr>
                                        <p:cTn id="15" dur="1" fill="hold">
                                          <p:stCondLst>
                                            <p:cond delay="0"/>
                                          </p:stCondLst>
                                        </p:cTn>
                                        <p:tgtEl>
                                          <p:spTgt spid="38"/>
                                        </p:tgtEl>
                                        <p:attrNameLst>
                                          <p:attrName>style.visibility</p:attrName>
                                        </p:attrNameLst>
                                      </p:cBhvr>
                                      <p:to>
                                        <p:strVal val="visible"/>
                                      </p:to>
                                    </p:set>
                                    <p:animEffect transition="in" filter="box(in)">
                                      <p:cBhvr>
                                        <p:cTn id="16" dur="500"/>
                                        <p:tgtEl>
                                          <p:spTgt spid="38"/>
                                        </p:tgtEl>
                                      </p:cBhvr>
                                    </p:animEffect>
                                  </p:childTnLst>
                                </p:cTn>
                              </p:par>
                              <p:par>
                                <p:cTn id="17" presetID="4" presetClass="entr" presetSubtype="16" fill="hold" grpId="0" nodeType="withEffect">
                                  <p:stCondLst>
                                    <p:cond delay="0"/>
                                  </p:stCondLst>
                                  <p:childTnLst>
                                    <p:set>
                                      <p:cBhvr>
                                        <p:cTn id="18" dur="1" fill="hold">
                                          <p:stCondLst>
                                            <p:cond delay="0"/>
                                          </p:stCondLst>
                                        </p:cTn>
                                        <p:tgtEl>
                                          <p:spTgt spid="24"/>
                                        </p:tgtEl>
                                        <p:attrNameLst>
                                          <p:attrName>style.visibility</p:attrName>
                                        </p:attrNameLst>
                                      </p:cBhvr>
                                      <p:to>
                                        <p:strVal val="visible"/>
                                      </p:to>
                                    </p:set>
                                    <p:animEffect transition="in" filter="box(in)">
                                      <p:cBhvr>
                                        <p:cTn id="19" dur="500"/>
                                        <p:tgtEl>
                                          <p:spTgt spid="24"/>
                                        </p:tgtEl>
                                      </p:cBhvr>
                                    </p:animEffect>
                                  </p:childTnLst>
                                </p:cTn>
                              </p:par>
                              <p:par>
                                <p:cTn id="20" presetID="4" presetClass="entr" presetSubtype="16" fill="hold" nodeType="withEffect">
                                  <p:stCondLst>
                                    <p:cond delay="0"/>
                                  </p:stCondLst>
                                  <p:childTnLst>
                                    <p:set>
                                      <p:cBhvr>
                                        <p:cTn id="21" dur="1" fill="hold">
                                          <p:stCondLst>
                                            <p:cond delay="0"/>
                                          </p:stCondLst>
                                        </p:cTn>
                                        <p:tgtEl>
                                          <p:spTgt spid="23"/>
                                        </p:tgtEl>
                                        <p:attrNameLst>
                                          <p:attrName>style.visibility</p:attrName>
                                        </p:attrNameLst>
                                      </p:cBhvr>
                                      <p:to>
                                        <p:strVal val="visible"/>
                                      </p:to>
                                    </p:set>
                                    <p:animEffect transition="in" filter="box(in)">
                                      <p:cBhvr>
                                        <p:cTn id="22" dur="500"/>
                                        <p:tgtEl>
                                          <p:spTgt spid="23"/>
                                        </p:tgtEl>
                                      </p:cBhvr>
                                    </p:animEffect>
                                  </p:childTnLst>
                                </p:cTn>
                              </p:par>
                              <p:par>
                                <p:cTn id="23" presetID="4" presetClass="entr" presetSubtype="16" fill="hold" grpId="0" nodeType="withEffect">
                                  <p:stCondLst>
                                    <p:cond delay="0"/>
                                  </p:stCondLst>
                                  <p:childTnLst>
                                    <p:set>
                                      <p:cBhvr>
                                        <p:cTn id="24" dur="1" fill="hold">
                                          <p:stCondLst>
                                            <p:cond delay="0"/>
                                          </p:stCondLst>
                                        </p:cTn>
                                        <p:tgtEl>
                                          <p:spTgt spid="27"/>
                                        </p:tgtEl>
                                        <p:attrNameLst>
                                          <p:attrName>style.visibility</p:attrName>
                                        </p:attrNameLst>
                                      </p:cBhvr>
                                      <p:to>
                                        <p:strVal val="visible"/>
                                      </p:to>
                                    </p:set>
                                    <p:animEffect transition="in" filter="box(in)">
                                      <p:cBhvr>
                                        <p:cTn id="25" dur="500"/>
                                        <p:tgtEl>
                                          <p:spTgt spid="27"/>
                                        </p:tgtEl>
                                      </p:cBhvr>
                                    </p:animEffect>
                                  </p:childTnLst>
                                </p:cTn>
                              </p:par>
                              <p:par>
                                <p:cTn id="26" presetID="4" presetClass="entr" presetSubtype="16" fill="hold" nodeType="withEffect">
                                  <p:stCondLst>
                                    <p:cond delay="0"/>
                                  </p:stCondLst>
                                  <p:childTnLst>
                                    <p:set>
                                      <p:cBhvr>
                                        <p:cTn id="27" dur="1" fill="hold">
                                          <p:stCondLst>
                                            <p:cond delay="0"/>
                                          </p:stCondLst>
                                        </p:cTn>
                                        <p:tgtEl>
                                          <p:spTgt spid="25"/>
                                        </p:tgtEl>
                                        <p:attrNameLst>
                                          <p:attrName>style.visibility</p:attrName>
                                        </p:attrNameLst>
                                      </p:cBhvr>
                                      <p:to>
                                        <p:strVal val="visible"/>
                                      </p:to>
                                    </p:set>
                                    <p:animEffect transition="in" filter="box(in)">
                                      <p:cBhvr>
                                        <p:cTn id="28" dur="500"/>
                                        <p:tgtEl>
                                          <p:spTgt spid="25"/>
                                        </p:tgtEl>
                                      </p:cBhvr>
                                    </p:animEffect>
                                  </p:childTnLst>
                                </p:cTn>
                              </p:par>
                              <p:par>
                                <p:cTn id="29" presetID="4" presetClass="entr" presetSubtype="16" fill="hold" grpId="0" nodeType="withEffect">
                                  <p:stCondLst>
                                    <p:cond delay="0"/>
                                  </p:stCondLst>
                                  <p:childTnLst>
                                    <p:set>
                                      <p:cBhvr>
                                        <p:cTn id="30" dur="1" fill="hold">
                                          <p:stCondLst>
                                            <p:cond delay="0"/>
                                          </p:stCondLst>
                                        </p:cTn>
                                        <p:tgtEl>
                                          <p:spTgt spid="30"/>
                                        </p:tgtEl>
                                        <p:attrNameLst>
                                          <p:attrName>style.visibility</p:attrName>
                                        </p:attrNameLst>
                                      </p:cBhvr>
                                      <p:to>
                                        <p:strVal val="visible"/>
                                      </p:to>
                                    </p:set>
                                    <p:animEffect transition="in" filter="box(in)">
                                      <p:cBhvr>
                                        <p:cTn id="31" dur="500"/>
                                        <p:tgtEl>
                                          <p:spTgt spid="30"/>
                                        </p:tgtEl>
                                      </p:cBhvr>
                                    </p:animEffect>
                                  </p:childTnLst>
                                </p:cTn>
                              </p:par>
                              <p:par>
                                <p:cTn id="32" presetID="4" presetClass="entr" presetSubtype="16" fill="hold" nodeType="withEffect">
                                  <p:stCondLst>
                                    <p:cond delay="0"/>
                                  </p:stCondLst>
                                  <p:childTnLst>
                                    <p:set>
                                      <p:cBhvr>
                                        <p:cTn id="33" dur="1" fill="hold">
                                          <p:stCondLst>
                                            <p:cond delay="0"/>
                                          </p:stCondLst>
                                        </p:cTn>
                                        <p:tgtEl>
                                          <p:spTgt spid="29"/>
                                        </p:tgtEl>
                                        <p:attrNameLst>
                                          <p:attrName>style.visibility</p:attrName>
                                        </p:attrNameLst>
                                      </p:cBhvr>
                                      <p:to>
                                        <p:strVal val="visible"/>
                                      </p:to>
                                    </p:set>
                                    <p:animEffect transition="in" filter="box(in)">
                                      <p:cBhvr>
                                        <p:cTn id="34" dur="500"/>
                                        <p:tgtEl>
                                          <p:spTgt spid="29"/>
                                        </p:tgtEl>
                                      </p:cBhvr>
                                    </p:animEffect>
                                  </p:childTnLst>
                                </p:cTn>
                              </p:par>
                              <p:par>
                                <p:cTn id="35" presetID="4" presetClass="entr" presetSubtype="16" fill="hold" grpId="0" nodeType="withEffect">
                                  <p:stCondLst>
                                    <p:cond delay="0"/>
                                  </p:stCondLst>
                                  <p:childTnLst>
                                    <p:set>
                                      <p:cBhvr>
                                        <p:cTn id="36" dur="1" fill="hold">
                                          <p:stCondLst>
                                            <p:cond delay="0"/>
                                          </p:stCondLst>
                                        </p:cTn>
                                        <p:tgtEl>
                                          <p:spTgt spid="32"/>
                                        </p:tgtEl>
                                        <p:attrNameLst>
                                          <p:attrName>style.visibility</p:attrName>
                                        </p:attrNameLst>
                                      </p:cBhvr>
                                      <p:to>
                                        <p:strVal val="visible"/>
                                      </p:to>
                                    </p:set>
                                    <p:animEffect transition="in" filter="box(in)">
                                      <p:cBhvr>
                                        <p:cTn id="37" dur="500"/>
                                        <p:tgtEl>
                                          <p:spTgt spid="32"/>
                                        </p:tgtEl>
                                      </p:cBhvr>
                                    </p:animEffect>
                                  </p:childTnLst>
                                </p:cTn>
                              </p:par>
                              <p:par>
                                <p:cTn id="38" presetID="4" presetClass="entr" presetSubtype="16" fill="hold" nodeType="withEffect">
                                  <p:stCondLst>
                                    <p:cond delay="0"/>
                                  </p:stCondLst>
                                  <p:childTnLst>
                                    <p:set>
                                      <p:cBhvr>
                                        <p:cTn id="39" dur="1" fill="hold">
                                          <p:stCondLst>
                                            <p:cond delay="0"/>
                                          </p:stCondLst>
                                        </p:cTn>
                                        <p:tgtEl>
                                          <p:spTgt spid="31"/>
                                        </p:tgtEl>
                                        <p:attrNameLst>
                                          <p:attrName>style.visibility</p:attrName>
                                        </p:attrNameLst>
                                      </p:cBhvr>
                                      <p:to>
                                        <p:strVal val="visible"/>
                                      </p:to>
                                    </p:set>
                                    <p:animEffect transition="in" filter="box(in)">
                                      <p:cBhvr>
                                        <p:cTn id="40"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43" grpId="0"/>
      <p:bldP spid="24" grpId="0"/>
      <p:bldP spid="27" grpId="0"/>
      <p:bldP spid="30" grpId="0"/>
      <p:bldP spid="32"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prstGeom prst="roundRect">
            <a:avLst/>
          </a:prstGeom>
        </p:spPr>
        <p:style>
          <a:lnRef idx="0">
            <a:schemeClr val="accent4"/>
          </a:lnRef>
          <a:fillRef idx="3">
            <a:schemeClr val="accent4"/>
          </a:fillRef>
          <a:effectRef idx="3">
            <a:schemeClr val="accent4"/>
          </a:effectRef>
          <a:fontRef idx="minor">
            <a:schemeClr val="lt1"/>
          </a:fontRef>
        </p:style>
        <p:txBody>
          <a:bodyPr anchor="ctr"/>
          <a:lstStyle/>
          <a:p>
            <a:pPr algn="ctr" eaLnBrk="1" fontAlgn="auto" hangingPunct="1">
              <a:spcBef>
                <a:spcPts val="0"/>
              </a:spcBef>
              <a:spcAft>
                <a:spcPts val="0"/>
              </a:spcAft>
              <a:defRPr/>
            </a:pPr>
            <a:endParaRPr lang="nl-NL" sz="2400" b="1" i="1" dirty="0">
              <a:solidFill>
                <a:srgbClr val="FFFF00"/>
              </a:solidFill>
              <a:latin typeface="Times New Roman" panose="02020603050405020304" pitchFamily="18" charset="0"/>
              <a:cs typeface="Times New Roman" panose="02020603050405020304" pitchFamily="18" charset="0"/>
            </a:endParaRPr>
          </a:p>
          <a:p>
            <a:pPr algn="ctr" eaLnBrk="1" fontAlgn="auto" hangingPunct="1">
              <a:spcBef>
                <a:spcPts val="0"/>
              </a:spcBef>
              <a:spcAft>
                <a:spcPts val="0"/>
              </a:spcAft>
              <a:defRPr/>
            </a:pPr>
            <a:r>
              <a:rPr lang="nl-NL" sz="2400" b="1" i="1" dirty="0" smtClean="0">
                <a:solidFill>
                  <a:srgbClr val="FFFF00"/>
                </a:solidFill>
                <a:latin typeface="Times New Roman" panose="02020603050405020304" pitchFamily="18" charset="0"/>
                <a:cs typeface="Times New Roman" panose="02020603050405020304" pitchFamily="18" charset="0"/>
              </a:rPr>
              <a:t>2</a:t>
            </a:r>
            <a:r>
              <a:rPr lang="nl-NL" sz="2400" b="1" i="1" dirty="0">
                <a:solidFill>
                  <a:srgbClr val="FFFF00"/>
                </a:solidFill>
                <a:latin typeface="Times New Roman" panose="02020603050405020304" pitchFamily="18" charset="0"/>
                <a:cs typeface="Times New Roman" panose="02020603050405020304" pitchFamily="18" charset="0"/>
              </a:rPr>
              <a:t>. Vai trò lãnh đạo của Đảng trong các giai đoạn cách mạng</a:t>
            </a:r>
            <a:r>
              <a:rPr lang="en-US" sz="3200" dirty="0">
                <a:solidFill>
                  <a:srgbClr val="FF3300"/>
                </a:solidFill>
                <a:latin typeface="Times New Roman" panose="02020603050405020304" pitchFamily="18" charset="0"/>
                <a:cs typeface="Times New Roman" panose="02020603050405020304" pitchFamily="18" charset="0"/>
              </a:rPr>
              <a:t/>
            </a:r>
            <a:br>
              <a:rPr lang="en-US" sz="3200" dirty="0">
                <a:solidFill>
                  <a:srgbClr val="FF3300"/>
                </a:solidFill>
                <a:latin typeface="Times New Roman" panose="02020603050405020304" pitchFamily="18" charset="0"/>
                <a:cs typeface="Times New Roman" panose="02020603050405020304" pitchFamily="18" charset="0"/>
              </a:rPr>
            </a:br>
            <a:endParaRPr lang="en-US" sz="3200" b="1" dirty="0">
              <a:solidFill>
                <a:srgbClr val="FFFF00"/>
              </a:solidFill>
              <a:latin typeface="Times New Roman" panose="02020603050405020304" pitchFamily="18" charset="0"/>
              <a:cs typeface="Times New Roman" panose="02020603050405020304" pitchFamily="18" charset="0"/>
            </a:endParaRPr>
          </a:p>
        </p:txBody>
      </p:sp>
      <p:sp>
        <p:nvSpPr>
          <p:cNvPr id="9" name="Content Placeholder 8"/>
          <p:cNvSpPr>
            <a:spLocks noGrp="1"/>
          </p:cNvSpPr>
          <p:nvPr>
            <p:ph sz="half" idx="1"/>
          </p:nvPr>
        </p:nvSpPr>
        <p:spPr/>
        <p:txBody>
          <a:bodyPr/>
          <a:lstStyle/>
          <a:p>
            <a:pPr marL="0" indent="0">
              <a:buNone/>
            </a:pPr>
            <a:r>
              <a:rPr lang="en-US" i="1" dirty="0" smtClean="0">
                <a:solidFill>
                  <a:srgbClr val="0000FF"/>
                </a:solidFill>
                <a:latin typeface="Times New Roman" panose="02020603050405020304" pitchFamily="18" charset="0"/>
                <a:cs typeface="Times New Roman" panose="02020603050405020304" pitchFamily="18" charset="0"/>
              </a:rPr>
              <a:t>a/ </a:t>
            </a:r>
            <a:r>
              <a:rPr lang="en-US" i="1" dirty="0" err="1" smtClean="0">
                <a:solidFill>
                  <a:srgbClr val="0000FF"/>
                </a:solidFill>
                <a:latin typeface="Times New Roman" panose="02020603050405020304" pitchFamily="18" charset="0"/>
                <a:cs typeface="Times New Roman" panose="02020603050405020304" pitchFamily="18" charset="0"/>
              </a:rPr>
              <a:t>Vai</a:t>
            </a:r>
            <a:r>
              <a:rPr lang="en-US" i="1" dirty="0" smtClean="0">
                <a:solidFill>
                  <a:srgbClr val="0000FF"/>
                </a:solidFill>
                <a:latin typeface="Times New Roman" panose="02020603050405020304" pitchFamily="18" charset="0"/>
                <a:cs typeface="Times New Roman" panose="02020603050405020304" pitchFamily="18" charset="0"/>
              </a:rPr>
              <a:t> </a:t>
            </a:r>
            <a:r>
              <a:rPr lang="en-US" i="1" dirty="0" err="1" smtClean="0">
                <a:solidFill>
                  <a:srgbClr val="0000FF"/>
                </a:solidFill>
                <a:latin typeface="Times New Roman" panose="02020603050405020304" pitchFamily="18" charset="0"/>
                <a:cs typeface="Times New Roman" panose="02020603050405020304" pitchFamily="18" charset="0"/>
              </a:rPr>
              <a:t>trò</a:t>
            </a:r>
            <a:r>
              <a:rPr lang="en-US" i="1" dirty="0" smtClean="0">
                <a:solidFill>
                  <a:srgbClr val="0000FF"/>
                </a:solidFill>
                <a:latin typeface="Times New Roman" panose="02020603050405020304" pitchFamily="18" charset="0"/>
                <a:cs typeface="Times New Roman" panose="02020603050405020304" pitchFamily="18" charset="0"/>
              </a:rPr>
              <a:t> </a:t>
            </a:r>
            <a:r>
              <a:rPr lang="en-US" i="1" dirty="0" err="1" smtClean="0">
                <a:solidFill>
                  <a:srgbClr val="0000FF"/>
                </a:solidFill>
                <a:latin typeface="Times New Roman" panose="02020603050405020304" pitchFamily="18" charset="0"/>
                <a:cs typeface="Times New Roman" panose="02020603050405020304" pitchFamily="18" charset="0"/>
              </a:rPr>
              <a:t>lãnh</a:t>
            </a:r>
            <a:r>
              <a:rPr lang="en-US" i="1" dirty="0" smtClean="0">
                <a:solidFill>
                  <a:srgbClr val="0000FF"/>
                </a:solidFill>
                <a:latin typeface="Times New Roman" panose="02020603050405020304" pitchFamily="18" charset="0"/>
                <a:cs typeface="Times New Roman" panose="02020603050405020304" pitchFamily="18" charset="0"/>
              </a:rPr>
              <a:t> </a:t>
            </a:r>
            <a:r>
              <a:rPr lang="en-US" i="1" dirty="0" err="1" smtClean="0">
                <a:solidFill>
                  <a:srgbClr val="0000FF"/>
                </a:solidFill>
                <a:latin typeface="Times New Roman" panose="02020603050405020304" pitchFamily="18" charset="0"/>
                <a:cs typeface="Times New Roman" panose="02020603050405020304" pitchFamily="18" charset="0"/>
              </a:rPr>
              <a:t>đạo</a:t>
            </a:r>
            <a:r>
              <a:rPr lang="en-US" i="1" dirty="0" smtClean="0">
                <a:solidFill>
                  <a:srgbClr val="0000FF"/>
                </a:solidFill>
                <a:latin typeface="Times New Roman" panose="02020603050405020304" pitchFamily="18" charset="0"/>
                <a:cs typeface="Times New Roman" panose="02020603050405020304" pitchFamily="18" charset="0"/>
              </a:rPr>
              <a:t> </a:t>
            </a:r>
            <a:r>
              <a:rPr lang="en-US" i="1" dirty="0" err="1" smtClean="0">
                <a:solidFill>
                  <a:srgbClr val="0000FF"/>
                </a:solidFill>
                <a:latin typeface="Times New Roman" panose="02020603050405020304" pitchFamily="18" charset="0"/>
                <a:cs typeface="Times New Roman" panose="02020603050405020304" pitchFamily="18" charset="0"/>
              </a:rPr>
              <a:t>của</a:t>
            </a:r>
            <a:r>
              <a:rPr lang="en-US" i="1" dirty="0" smtClean="0">
                <a:solidFill>
                  <a:srgbClr val="0000FF"/>
                </a:solidFill>
                <a:latin typeface="Times New Roman" panose="02020603050405020304" pitchFamily="18" charset="0"/>
                <a:cs typeface="Times New Roman" panose="02020603050405020304" pitchFamily="18" charset="0"/>
              </a:rPr>
              <a:t> </a:t>
            </a:r>
            <a:r>
              <a:rPr lang="en-US" i="1" dirty="0" err="1" smtClean="0">
                <a:solidFill>
                  <a:srgbClr val="0000FF"/>
                </a:solidFill>
                <a:latin typeface="Times New Roman" panose="02020603050405020304" pitchFamily="18" charset="0"/>
                <a:cs typeface="Times New Roman" panose="02020603050405020304" pitchFamily="18" charset="0"/>
              </a:rPr>
              <a:t>Đảng</a:t>
            </a:r>
            <a:r>
              <a:rPr lang="en-US" i="1" dirty="0" smtClean="0">
                <a:solidFill>
                  <a:srgbClr val="0000FF"/>
                </a:solidFill>
                <a:latin typeface="Times New Roman" panose="02020603050405020304" pitchFamily="18" charset="0"/>
                <a:cs typeface="Times New Roman" panose="02020603050405020304" pitchFamily="18" charset="0"/>
              </a:rPr>
              <a:t> </a:t>
            </a:r>
            <a:r>
              <a:rPr lang="en-US" i="1" dirty="0" err="1" smtClean="0">
                <a:solidFill>
                  <a:srgbClr val="0000FF"/>
                </a:solidFill>
                <a:latin typeface="Times New Roman" panose="02020603050405020304" pitchFamily="18" charset="0"/>
                <a:cs typeface="Times New Roman" panose="02020603050405020304" pitchFamily="18" charset="0"/>
              </a:rPr>
              <a:t>trong</a:t>
            </a:r>
            <a:r>
              <a:rPr lang="en-US" i="1" dirty="0" smtClean="0">
                <a:solidFill>
                  <a:srgbClr val="0000FF"/>
                </a:solidFill>
                <a:latin typeface="Times New Roman" panose="02020603050405020304" pitchFamily="18" charset="0"/>
                <a:cs typeface="Times New Roman" panose="02020603050405020304" pitchFamily="18" charset="0"/>
              </a:rPr>
              <a:t> </a:t>
            </a:r>
            <a:r>
              <a:rPr lang="en-US" i="1" dirty="0" err="1" smtClean="0">
                <a:solidFill>
                  <a:srgbClr val="0000FF"/>
                </a:solidFill>
                <a:latin typeface="Times New Roman" panose="02020603050405020304" pitchFamily="18" charset="0"/>
                <a:cs typeface="Times New Roman" panose="02020603050405020304" pitchFamily="18" charset="0"/>
              </a:rPr>
              <a:t>đấu</a:t>
            </a:r>
            <a:r>
              <a:rPr lang="en-US" i="1" dirty="0" smtClean="0">
                <a:solidFill>
                  <a:srgbClr val="0000FF"/>
                </a:solidFill>
                <a:latin typeface="Times New Roman" panose="02020603050405020304" pitchFamily="18" charset="0"/>
                <a:cs typeface="Times New Roman" panose="02020603050405020304" pitchFamily="18" charset="0"/>
              </a:rPr>
              <a:t> </a:t>
            </a:r>
            <a:r>
              <a:rPr lang="en-US" i="1" dirty="0" err="1" smtClean="0">
                <a:solidFill>
                  <a:srgbClr val="0000FF"/>
                </a:solidFill>
                <a:latin typeface="Times New Roman" panose="02020603050405020304" pitchFamily="18" charset="0"/>
                <a:cs typeface="Times New Roman" panose="02020603050405020304" pitchFamily="18" charset="0"/>
              </a:rPr>
              <a:t>tranh</a:t>
            </a:r>
            <a:r>
              <a:rPr lang="en-US" i="1" dirty="0" smtClean="0">
                <a:solidFill>
                  <a:srgbClr val="0000FF"/>
                </a:solidFill>
                <a:latin typeface="Times New Roman" panose="02020603050405020304" pitchFamily="18" charset="0"/>
                <a:cs typeface="Times New Roman" panose="02020603050405020304" pitchFamily="18" charset="0"/>
              </a:rPr>
              <a:t> </a:t>
            </a:r>
            <a:r>
              <a:rPr lang="en-US" i="1" dirty="0" err="1" smtClean="0">
                <a:solidFill>
                  <a:srgbClr val="0000FF"/>
                </a:solidFill>
                <a:latin typeface="Times New Roman" panose="02020603050405020304" pitchFamily="18" charset="0"/>
                <a:cs typeface="Times New Roman" panose="02020603050405020304" pitchFamily="18" charset="0"/>
              </a:rPr>
              <a:t>giành</a:t>
            </a:r>
            <a:r>
              <a:rPr lang="en-US" i="1" dirty="0" smtClean="0">
                <a:solidFill>
                  <a:srgbClr val="0000FF"/>
                </a:solidFill>
                <a:latin typeface="Times New Roman" panose="02020603050405020304" pitchFamily="18" charset="0"/>
                <a:cs typeface="Times New Roman" panose="02020603050405020304" pitchFamily="18" charset="0"/>
              </a:rPr>
              <a:t> </a:t>
            </a:r>
            <a:r>
              <a:rPr lang="en-US" i="1" dirty="0" err="1" smtClean="0">
                <a:solidFill>
                  <a:srgbClr val="0000FF"/>
                </a:solidFill>
                <a:latin typeface="Times New Roman" panose="02020603050405020304" pitchFamily="18" charset="0"/>
                <a:cs typeface="Times New Roman" panose="02020603050405020304" pitchFamily="18" charset="0"/>
              </a:rPr>
              <a:t>chính</a:t>
            </a:r>
            <a:r>
              <a:rPr lang="en-US" i="1" dirty="0" smtClean="0">
                <a:solidFill>
                  <a:srgbClr val="0000FF"/>
                </a:solidFill>
                <a:latin typeface="Times New Roman" panose="02020603050405020304" pitchFamily="18" charset="0"/>
                <a:cs typeface="Times New Roman" panose="02020603050405020304" pitchFamily="18" charset="0"/>
              </a:rPr>
              <a:t> </a:t>
            </a:r>
            <a:r>
              <a:rPr lang="en-US" i="1" dirty="0" err="1" smtClean="0">
                <a:solidFill>
                  <a:srgbClr val="0000FF"/>
                </a:solidFill>
                <a:latin typeface="Times New Roman" panose="02020603050405020304" pitchFamily="18" charset="0"/>
                <a:cs typeface="Times New Roman" panose="02020603050405020304" pitchFamily="18" charset="0"/>
              </a:rPr>
              <a:t>quyền</a:t>
            </a:r>
            <a:r>
              <a:rPr lang="en-US" i="1" dirty="0">
                <a:solidFill>
                  <a:srgbClr val="0000FF"/>
                </a:solidFill>
                <a:latin typeface="Times New Roman" panose="02020603050405020304" pitchFamily="18" charset="0"/>
                <a:cs typeface="Times New Roman" panose="02020603050405020304" pitchFamily="18" charset="0"/>
              </a:rPr>
              <a:t> </a:t>
            </a:r>
            <a:r>
              <a:rPr lang="en-US" i="1" dirty="0" smtClean="0">
                <a:solidFill>
                  <a:srgbClr val="0000FF"/>
                </a:solidFill>
                <a:latin typeface="Times New Roman" panose="02020603050405020304" pitchFamily="18" charset="0"/>
                <a:cs typeface="Times New Roman" panose="02020603050405020304" pitchFamily="18" charset="0"/>
              </a:rPr>
              <a:t>(1930 – 1945)</a:t>
            </a:r>
            <a:endParaRPr lang="en-US" i="1" dirty="0">
              <a:solidFill>
                <a:srgbClr val="0000FF"/>
              </a:solidFill>
              <a:latin typeface="Times New Roman" panose="02020603050405020304" pitchFamily="18" charset="0"/>
              <a:cs typeface="Times New Roman" panose="02020603050405020304" pitchFamily="18" charset="0"/>
            </a:endParaRPr>
          </a:p>
        </p:txBody>
      </p:sp>
      <p:sp>
        <p:nvSpPr>
          <p:cNvPr id="10" name="Content Placeholder 9"/>
          <p:cNvSpPr>
            <a:spLocks noGrp="1"/>
          </p:cNvSpPr>
          <p:nvPr>
            <p:ph sz="half" idx="2"/>
          </p:nvPr>
        </p:nvSpPr>
        <p:spPr/>
        <p:txBody>
          <a:bodyPr/>
          <a:lstStyle/>
          <a:p>
            <a:endParaRPr lang="en-US"/>
          </a:p>
        </p:txBody>
      </p:sp>
      <p:sp>
        <p:nvSpPr>
          <p:cNvPr id="11" name="AutoShape 2" descr="Infographic] Cách mạng Tháng Tám 1945: Mở ra kỷ nguyên mới cho đất nước"/>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en-US"/>
          </a:p>
        </p:txBody>
      </p:sp>
      <p:pic>
        <p:nvPicPr>
          <p:cNvPr id="1028" name="Picture 4" descr="Infographic] Cách mạng Tháng Tám 1945: Mở ra kỷ nguyên mới cho đất nước"/>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96000" y="1600201"/>
            <a:ext cx="5486400" cy="4525963"/>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381000" y="1600201"/>
            <a:ext cx="5816600" cy="4525963"/>
          </a:xfrm>
        </p:spPr>
        <p:txBody>
          <a:bodyPr/>
          <a:lstStyle/>
          <a:p>
            <a:pPr>
              <a:buFont typeface="Wingdings" panose="05000000000000000000" pitchFamily="2" charset="2"/>
              <a:buChar char="ü"/>
            </a:pPr>
            <a:r>
              <a:rPr lang="en-US" dirty="0" err="1" smtClean="0">
                <a:latin typeface="Times New Roman" panose="02020603050405020304" pitchFamily="18" charset="0"/>
                <a:cs typeface="Times New Roman" panose="02020603050405020304" pitchFamily="18" charset="0"/>
              </a:rPr>
              <a:t>Đường</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lối</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lãnh</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đạo</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đúng</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đắn</a:t>
            </a:r>
            <a:endParaRPr lang="en-US" dirty="0" smtClean="0">
              <a:latin typeface="Times New Roman" panose="02020603050405020304" pitchFamily="18" charset="0"/>
              <a:cs typeface="Times New Roman" panose="02020603050405020304" pitchFamily="18" charset="0"/>
            </a:endParaRPr>
          </a:p>
          <a:p>
            <a:pPr>
              <a:buFont typeface="Courier New" panose="02070309020205020404" pitchFamily="49" charset="0"/>
              <a:buChar char="o"/>
            </a:pPr>
            <a:r>
              <a:rPr lang="en-US" dirty="0" err="1" smtClean="0">
                <a:latin typeface="Times New Roman" panose="02020603050405020304" pitchFamily="18" charset="0"/>
                <a:cs typeface="Times New Roman" panose="02020603050405020304" pitchFamily="18" charset="0"/>
              </a:rPr>
              <a:t>Cương</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lĩnh</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chính</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trị</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đầu</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tiên</a:t>
            </a:r>
            <a:r>
              <a:rPr lang="en-US" dirty="0" smtClean="0">
                <a:latin typeface="Times New Roman" panose="02020603050405020304" pitchFamily="18" charset="0"/>
                <a:cs typeface="Times New Roman" panose="02020603050405020304" pitchFamily="18" charset="0"/>
              </a:rPr>
              <a:t> 2/ 1930</a:t>
            </a:r>
          </a:p>
          <a:p>
            <a:pPr>
              <a:buFont typeface="Courier New" panose="02070309020205020404" pitchFamily="49" charset="0"/>
              <a:buChar char="o"/>
            </a:pPr>
            <a:r>
              <a:rPr lang="en-US" dirty="0" err="1" smtClean="0">
                <a:latin typeface="Times New Roman" panose="02020603050405020304" pitchFamily="18" charset="0"/>
                <a:cs typeface="Times New Roman" panose="02020603050405020304" pitchFamily="18" charset="0"/>
              </a:rPr>
              <a:t>Luận</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cương</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chính</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trị</a:t>
            </a:r>
            <a:r>
              <a:rPr lang="en-US" dirty="0" smtClean="0">
                <a:latin typeface="Times New Roman" panose="02020603050405020304" pitchFamily="18" charset="0"/>
                <a:cs typeface="Times New Roman" panose="02020603050405020304" pitchFamily="18" charset="0"/>
              </a:rPr>
              <a:t> 10/1930…</a:t>
            </a:r>
          </a:p>
          <a:p>
            <a:pPr>
              <a:buFont typeface="Courier New" panose="02070309020205020404" pitchFamily="49" charset="0"/>
              <a:buChar char="o"/>
            </a:pPr>
            <a:r>
              <a:rPr lang="en-US" dirty="0" err="1" smtClean="0">
                <a:latin typeface="Times New Roman" panose="02020603050405020304" pitchFamily="18" charset="0"/>
                <a:cs typeface="Times New Roman" panose="02020603050405020304" pitchFamily="18" charset="0"/>
              </a:rPr>
              <a:t>Hội</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nghị</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Trung</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ương</a:t>
            </a:r>
            <a:r>
              <a:rPr lang="en-US" dirty="0" smtClean="0">
                <a:latin typeface="Times New Roman" panose="02020603050405020304" pitchFamily="18" charset="0"/>
                <a:cs typeface="Times New Roman" panose="02020603050405020304" pitchFamily="18" charset="0"/>
              </a:rPr>
              <a:t> 8 (5/1941)</a:t>
            </a:r>
          </a:p>
          <a:p>
            <a:pPr>
              <a:buFont typeface="Courier New" panose="02070309020205020404" pitchFamily="49" charset="0"/>
              <a:buChar char="o"/>
            </a:pPr>
            <a:r>
              <a:rPr lang="en-US" dirty="0" err="1" smtClean="0">
                <a:latin typeface="Times New Roman" panose="02020603050405020304" pitchFamily="18" charset="0"/>
                <a:cs typeface="Times New Roman" panose="02020603050405020304" pitchFamily="18" charset="0"/>
              </a:rPr>
              <a:t>Chỉ</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thị</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Nhật</a:t>
            </a:r>
            <a:r>
              <a:rPr lang="en-US" dirty="0" smtClean="0">
                <a:latin typeface="Times New Roman" panose="02020603050405020304" pitchFamily="18" charset="0"/>
                <a:cs typeface="Times New Roman" panose="02020603050405020304" pitchFamily="18" charset="0"/>
              </a:rPr>
              <a:t> – </a:t>
            </a:r>
            <a:r>
              <a:rPr lang="en-US" dirty="0" err="1" smtClean="0">
                <a:latin typeface="Times New Roman" panose="02020603050405020304" pitchFamily="18" charset="0"/>
                <a:cs typeface="Times New Roman" panose="02020603050405020304" pitchFamily="18" charset="0"/>
              </a:rPr>
              <a:t>Pháp</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bắn</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nhau</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và</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hành</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động</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của</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chúng</a:t>
            </a:r>
            <a:r>
              <a:rPr lang="en-US" dirty="0" smtClean="0">
                <a:latin typeface="Times New Roman" panose="02020603050405020304" pitchFamily="18" charset="0"/>
                <a:cs typeface="Times New Roman" panose="02020603050405020304" pitchFamily="18" charset="0"/>
              </a:rPr>
              <a:t> ta</a:t>
            </a:r>
          </a:p>
          <a:p>
            <a:pPr>
              <a:buFont typeface="Courier New" panose="02070309020205020404" pitchFamily="49" charset="0"/>
              <a:buChar char="o"/>
            </a:pPr>
            <a:endParaRPr lang="en-US" dirty="0">
              <a:latin typeface="Times New Roman" panose="02020603050405020304" pitchFamily="18" charset="0"/>
              <a:cs typeface="Times New Roman" panose="02020603050405020304" pitchFamily="18" charset="0"/>
            </a:endParaRPr>
          </a:p>
        </p:txBody>
      </p:sp>
      <p:sp>
        <p:nvSpPr>
          <p:cNvPr id="4" name="Content Placeholder 3"/>
          <p:cNvSpPr>
            <a:spLocks noGrp="1"/>
          </p:cNvSpPr>
          <p:nvPr>
            <p:ph sz="half" idx="2"/>
          </p:nvPr>
        </p:nvSpPr>
        <p:spPr/>
        <p:txBody>
          <a:bodyPr/>
          <a:lstStyle/>
          <a:p>
            <a:endParaRPr lang="en-US"/>
          </a:p>
        </p:txBody>
      </p:sp>
      <p:sp>
        <p:nvSpPr>
          <p:cNvPr id="5" name="Title 4"/>
          <p:cNvSpPr>
            <a:spLocks noGrp="1"/>
          </p:cNvSpPr>
          <p:nvPr>
            <p:ph type="title"/>
          </p:nvPr>
        </p:nvSpPr>
        <p:spPr>
          <a:prstGeom prst="roundRect">
            <a:avLst/>
          </a:prstGeom>
        </p:spPr>
        <p:style>
          <a:lnRef idx="0">
            <a:schemeClr val="accent4"/>
          </a:lnRef>
          <a:fillRef idx="3">
            <a:schemeClr val="accent4"/>
          </a:fillRef>
          <a:effectRef idx="3">
            <a:schemeClr val="accent4"/>
          </a:effectRef>
          <a:fontRef idx="minor">
            <a:schemeClr val="lt1"/>
          </a:fontRef>
        </p:style>
        <p:txBody>
          <a:bodyPr anchor="ctr"/>
          <a:lstStyle/>
          <a:p>
            <a:pPr algn="ctr" eaLnBrk="1" fontAlgn="auto" hangingPunct="1">
              <a:spcBef>
                <a:spcPts val="0"/>
              </a:spcBef>
              <a:spcAft>
                <a:spcPts val="0"/>
              </a:spcAft>
              <a:defRPr/>
            </a:pPr>
            <a:endParaRPr lang="nl-NL" sz="2400" b="1" i="1" dirty="0">
              <a:solidFill>
                <a:srgbClr val="FFFF00"/>
              </a:solidFill>
              <a:latin typeface="Times New Roman" panose="02020603050405020304" pitchFamily="18" charset="0"/>
              <a:cs typeface="Times New Roman" panose="02020603050405020304" pitchFamily="18" charset="0"/>
            </a:endParaRPr>
          </a:p>
          <a:p>
            <a:pPr algn="ctr" eaLnBrk="1" fontAlgn="auto" hangingPunct="1">
              <a:spcBef>
                <a:spcPts val="0"/>
              </a:spcBef>
              <a:spcAft>
                <a:spcPts val="0"/>
              </a:spcAft>
              <a:defRPr/>
            </a:pPr>
            <a:r>
              <a:rPr lang="nl-NL" sz="2400" b="1" i="1" dirty="0" smtClean="0">
                <a:solidFill>
                  <a:srgbClr val="FFFF00"/>
                </a:solidFill>
                <a:latin typeface="Times New Roman" panose="02020603050405020304" pitchFamily="18" charset="0"/>
                <a:cs typeface="Times New Roman" panose="02020603050405020304" pitchFamily="18" charset="0"/>
              </a:rPr>
              <a:t>2</a:t>
            </a:r>
            <a:r>
              <a:rPr lang="nl-NL" sz="2400" b="1" i="1" dirty="0">
                <a:solidFill>
                  <a:srgbClr val="FFFF00"/>
                </a:solidFill>
                <a:latin typeface="Times New Roman" panose="02020603050405020304" pitchFamily="18" charset="0"/>
                <a:cs typeface="Times New Roman" panose="02020603050405020304" pitchFamily="18" charset="0"/>
              </a:rPr>
              <a:t>. Vai trò lãnh đạo của Đảng trong các giai đoạn cách mạng</a:t>
            </a:r>
            <a:r>
              <a:rPr lang="en-US" sz="3200" dirty="0">
                <a:solidFill>
                  <a:srgbClr val="FF3300"/>
                </a:solidFill>
                <a:latin typeface="Times New Roman" panose="02020603050405020304" pitchFamily="18" charset="0"/>
                <a:cs typeface="Times New Roman" panose="02020603050405020304" pitchFamily="18" charset="0"/>
              </a:rPr>
              <a:t/>
            </a:r>
            <a:br>
              <a:rPr lang="en-US" sz="3200" dirty="0">
                <a:solidFill>
                  <a:srgbClr val="FF3300"/>
                </a:solidFill>
                <a:latin typeface="Times New Roman" panose="02020603050405020304" pitchFamily="18" charset="0"/>
                <a:cs typeface="Times New Roman" panose="02020603050405020304" pitchFamily="18" charset="0"/>
              </a:rPr>
            </a:br>
            <a:endParaRPr lang="en-US" sz="3200" b="1" dirty="0">
              <a:solidFill>
                <a:srgbClr val="FFFF00"/>
              </a:solidFill>
              <a:latin typeface="Times New Roman" panose="02020603050405020304" pitchFamily="18" charset="0"/>
              <a:cs typeface="Times New Roman" panose="02020603050405020304" pitchFamily="18" charset="0"/>
            </a:endParaRPr>
          </a:p>
        </p:txBody>
      </p:sp>
      <p:pic>
        <p:nvPicPr>
          <p:cNvPr id="2050" name="Picture 2" descr="Đồng chí Trường Chinh với tạp chí lý luận của Đảng - Những cống hiến xuất  sắc của đồng chí cho cách mạng Việt Nam (kỳ 5) - Báo Nam Định điện tử"/>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97600" y="1600201"/>
            <a:ext cx="5537200" cy="4525963"/>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381000" y="1600201"/>
            <a:ext cx="5816600" cy="4525963"/>
          </a:xfrm>
        </p:spPr>
        <p:txBody>
          <a:bodyPr/>
          <a:lstStyle/>
          <a:p>
            <a:pPr>
              <a:buFont typeface="Wingdings" panose="05000000000000000000" pitchFamily="2" charset="2"/>
              <a:buChar char="ü"/>
            </a:pPr>
            <a:r>
              <a:rPr lang="en-US" dirty="0" err="1" smtClean="0">
                <a:latin typeface="Times New Roman" panose="02020603050405020304" pitchFamily="18" charset="0"/>
                <a:cs typeface="Times New Roman" panose="02020603050405020304" pitchFamily="18" charset="0"/>
              </a:rPr>
              <a:t>Chuẩn</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bị</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chu</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đáo</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về</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lực</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lượng</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cách</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mạng</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xây</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dựng</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khối</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đoàn</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kết</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liên</a:t>
            </a:r>
            <a:r>
              <a:rPr lang="en-US" dirty="0" smtClean="0">
                <a:latin typeface="Times New Roman" panose="02020603050405020304" pitchFamily="18" charset="0"/>
                <a:cs typeface="Times New Roman" panose="02020603050405020304" pitchFamily="18" charset="0"/>
              </a:rPr>
              <a:t> minh</a:t>
            </a:r>
          </a:p>
          <a:p>
            <a:pPr>
              <a:buFont typeface="Courier New" panose="02070309020205020404" pitchFamily="49" charset="0"/>
              <a:buChar char="o"/>
            </a:pPr>
            <a:endParaRPr lang="en-US" dirty="0">
              <a:latin typeface="Times New Roman" panose="02020603050405020304" pitchFamily="18" charset="0"/>
              <a:cs typeface="Times New Roman" panose="02020603050405020304" pitchFamily="18" charset="0"/>
            </a:endParaRPr>
          </a:p>
        </p:txBody>
      </p:sp>
      <p:sp>
        <p:nvSpPr>
          <p:cNvPr id="4" name="Content Placeholder 3"/>
          <p:cNvSpPr>
            <a:spLocks noGrp="1"/>
          </p:cNvSpPr>
          <p:nvPr>
            <p:ph sz="half" idx="2"/>
          </p:nvPr>
        </p:nvSpPr>
        <p:spPr/>
        <p:txBody>
          <a:bodyPr/>
          <a:lstStyle/>
          <a:p>
            <a:endParaRPr lang="en-US"/>
          </a:p>
        </p:txBody>
      </p:sp>
      <p:sp>
        <p:nvSpPr>
          <p:cNvPr id="5" name="Title 4"/>
          <p:cNvSpPr>
            <a:spLocks noGrp="1"/>
          </p:cNvSpPr>
          <p:nvPr>
            <p:ph type="title"/>
          </p:nvPr>
        </p:nvSpPr>
        <p:spPr>
          <a:prstGeom prst="roundRect">
            <a:avLst/>
          </a:prstGeom>
        </p:spPr>
        <p:style>
          <a:lnRef idx="0">
            <a:schemeClr val="accent4"/>
          </a:lnRef>
          <a:fillRef idx="3">
            <a:schemeClr val="accent4"/>
          </a:fillRef>
          <a:effectRef idx="3">
            <a:schemeClr val="accent4"/>
          </a:effectRef>
          <a:fontRef idx="minor">
            <a:schemeClr val="lt1"/>
          </a:fontRef>
        </p:style>
        <p:txBody>
          <a:bodyPr anchor="ctr"/>
          <a:lstStyle/>
          <a:p>
            <a:pPr algn="ctr" eaLnBrk="1" fontAlgn="auto" hangingPunct="1">
              <a:spcBef>
                <a:spcPts val="0"/>
              </a:spcBef>
              <a:spcAft>
                <a:spcPts val="0"/>
              </a:spcAft>
              <a:defRPr/>
            </a:pPr>
            <a:endParaRPr lang="nl-NL" sz="2400" b="1" i="1" dirty="0">
              <a:solidFill>
                <a:srgbClr val="FFFF00"/>
              </a:solidFill>
              <a:latin typeface="Times New Roman" panose="02020603050405020304" pitchFamily="18" charset="0"/>
              <a:cs typeface="Times New Roman" panose="02020603050405020304" pitchFamily="18" charset="0"/>
            </a:endParaRPr>
          </a:p>
          <a:p>
            <a:pPr algn="ctr" eaLnBrk="1" fontAlgn="auto" hangingPunct="1">
              <a:spcBef>
                <a:spcPts val="0"/>
              </a:spcBef>
              <a:spcAft>
                <a:spcPts val="0"/>
              </a:spcAft>
              <a:defRPr/>
            </a:pPr>
            <a:r>
              <a:rPr lang="nl-NL" sz="2400" b="1" i="1" dirty="0" smtClean="0">
                <a:solidFill>
                  <a:srgbClr val="FFFF00"/>
                </a:solidFill>
                <a:latin typeface="Times New Roman" panose="02020603050405020304" pitchFamily="18" charset="0"/>
                <a:cs typeface="Times New Roman" panose="02020603050405020304" pitchFamily="18" charset="0"/>
              </a:rPr>
              <a:t>2</a:t>
            </a:r>
            <a:r>
              <a:rPr lang="nl-NL" sz="2400" b="1" i="1" dirty="0">
                <a:solidFill>
                  <a:srgbClr val="FFFF00"/>
                </a:solidFill>
                <a:latin typeface="Times New Roman" panose="02020603050405020304" pitchFamily="18" charset="0"/>
                <a:cs typeface="Times New Roman" panose="02020603050405020304" pitchFamily="18" charset="0"/>
              </a:rPr>
              <a:t>. Vai trò lãnh đạo của Đảng trong các giai đoạn cách mạng</a:t>
            </a:r>
            <a:r>
              <a:rPr lang="en-US" sz="3200" dirty="0">
                <a:solidFill>
                  <a:srgbClr val="FF3300"/>
                </a:solidFill>
                <a:latin typeface="Times New Roman" panose="02020603050405020304" pitchFamily="18" charset="0"/>
                <a:cs typeface="Times New Roman" panose="02020603050405020304" pitchFamily="18" charset="0"/>
              </a:rPr>
              <a:t/>
            </a:r>
            <a:br>
              <a:rPr lang="en-US" sz="3200" dirty="0">
                <a:solidFill>
                  <a:srgbClr val="FF3300"/>
                </a:solidFill>
                <a:latin typeface="Times New Roman" panose="02020603050405020304" pitchFamily="18" charset="0"/>
                <a:cs typeface="Times New Roman" panose="02020603050405020304" pitchFamily="18" charset="0"/>
              </a:rPr>
            </a:br>
            <a:endParaRPr lang="en-US" sz="3200" b="1" dirty="0">
              <a:solidFill>
                <a:srgbClr val="FFFF00"/>
              </a:solidFill>
              <a:latin typeface="Times New Roman" panose="02020603050405020304" pitchFamily="18" charset="0"/>
              <a:cs typeface="Times New Roman" panose="02020603050405020304" pitchFamily="18" charset="0"/>
            </a:endParaRPr>
          </a:p>
        </p:txBody>
      </p:sp>
      <p:pic>
        <p:nvPicPr>
          <p:cNvPr id="1026" name="Picture 2" descr="Sáng mãi ngọn lửa Xô viết Nghệ-Tĩnh - Báo Quảng Bình điện tử"/>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97600" y="1600201"/>
            <a:ext cx="5405582" cy="4525963"/>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II.Cao trào kháng Nhật, cứu nước tiến tới tổng khởi nghĩa tháng Tám năm  1945. - CUỘC VẬN ĐỘNG TIẾN TỚI CÁCH MẠNG (8/194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66800" y="2971800"/>
            <a:ext cx="4572000" cy="3566161"/>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381000" y="1600201"/>
            <a:ext cx="5816600" cy="4525963"/>
          </a:xfrm>
        </p:spPr>
        <p:txBody>
          <a:bodyPr/>
          <a:lstStyle/>
          <a:p>
            <a:pPr>
              <a:buFont typeface="Wingdings" panose="05000000000000000000" pitchFamily="2" charset="2"/>
              <a:buChar char="ü"/>
            </a:pPr>
            <a:r>
              <a:rPr lang="en-US" dirty="0" err="1" smtClean="0">
                <a:latin typeface="Times New Roman" panose="02020603050405020304" pitchFamily="18" charset="0"/>
                <a:cs typeface="Times New Roman" panose="02020603050405020304" pitchFamily="18" charset="0"/>
              </a:rPr>
              <a:t>Phương</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pháp</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cách</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mạng</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đúng</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đắn</a:t>
            </a:r>
            <a:endParaRPr lang="en-US" dirty="0" smtClean="0">
              <a:latin typeface="Times New Roman" panose="02020603050405020304" pitchFamily="18" charset="0"/>
              <a:cs typeface="Times New Roman" panose="02020603050405020304" pitchFamily="18" charset="0"/>
            </a:endParaRPr>
          </a:p>
          <a:p>
            <a:pPr>
              <a:buFont typeface="Wingdings" panose="05000000000000000000" pitchFamily="2" charset="2"/>
              <a:buChar char="ü"/>
            </a:pPr>
            <a:r>
              <a:rPr lang="en-US" dirty="0" err="1" smtClean="0">
                <a:latin typeface="Times New Roman" panose="02020603050405020304" pitchFamily="18" charset="0"/>
                <a:cs typeface="Times New Roman" panose="02020603050405020304" pitchFamily="18" charset="0"/>
              </a:rPr>
              <a:t>Dự</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báo</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đúng</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bám</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sát</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tình</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hình</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và</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chớp</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thời</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cơ</a:t>
            </a:r>
            <a:endParaRPr lang="en-US" dirty="0" smtClean="0">
              <a:latin typeface="Times New Roman" panose="02020603050405020304" pitchFamily="18" charset="0"/>
              <a:cs typeface="Times New Roman" panose="02020603050405020304" pitchFamily="18" charset="0"/>
            </a:endParaRPr>
          </a:p>
          <a:p>
            <a:pPr>
              <a:buFont typeface="Wingdings" panose="05000000000000000000" pitchFamily="2" charset="2"/>
              <a:buChar char="ü"/>
            </a:pPr>
            <a:r>
              <a:rPr lang="en-US" dirty="0" err="1" smtClean="0">
                <a:latin typeface="Times New Roman" panose="02020603050405020304" pitchFamily="18" charset="0"/>
                <a:cs typeface="Times New Roman" panose="02020603050405020304" pitchFamily="18" charset="0"/>
              </a:rPr>
              <a:t>Công</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tác</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tuyên</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truyền</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vận</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động</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quần</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chúng</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linh</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hoạt</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bằng</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nhiều</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hình</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thức</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phong</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phú</a:t>
            </a:r>
            <a:endParaRPr lang="en-US" dirty="0">
              <a:latin typeface="Times New Roman" panose="02020603050405020304" pitchFamily="18" charset="0"/>
              <a:cs typeface="Times New Roman" panose="02020603050405020304" pitchFamily="18" charset="0"/>
            </a:endParaRPr>
          </a:p>
        </p:txBody>
      </p:sp>
      <p:sp>
        <p:nvSpPr>
          <p:cNvPr id="4" name="Content Placeholder 3"/>
          <p:cNvSpPr>
            <a:spLocks noGrp="1"/>
          </p:cNvSpPr>
          <p:nvPr>
            <p:ph sz="half" idx="2"/>
          </p:nvPr>
        </p:nvSpPr>
        <p:spPr/>
        <p:txBody>
          <a:bodyPr/>
          <a:lstStyle/>
          <a:p>
            <a:endParaRPr lang="en-US"/>
          </a:p>
        </p:txBody>
      </p:sp>
      <p:sp>
        <p:nvSpPr>
          <p:cNvPr id="5" name="Title 4"/>
          <p:cNvSpPr>
            <a:spLocks noGrp="1"/>
          </p:cNvSpPr>
          <p:nvPr>
            <p:ph type="title"/>
          </p:nvPr>
        </p:nvSpPr>
        <p:spPr>
          <a:prstGeom prst="roundRect">
            <a:avLst/>
          </a:prstGeom>
        </p:spPr>
        <p:style>
          <a:lnRef idx="0">
            <a:schemeClr val="accent4"/>
          </a:lnRef>
          <a:fillRef idx="3">
            <a:schemeClr val="accent4"/>
          </a:fillRef>
          <a:effectRef idx="3">
            <a:schemeClr val="accent4"/>
          </a:effectRef>
          <a:fontRef idx="minor">
            <a:schemeClr val="lt1"/>
          </a:fontRef>
        </p:style>
        <p:txBody>
          <a:bodyPr anchor="ctr"/>
          <a:lstStyle/>
          <a:p>
            <a:pPr algn="ctr" eaLnBrk="1" fontAlgn="auto" hangingPunct="1">
              <a:spcBef>
                <a:spcPts val="0"/>
              </a:spcBef>
              <a:spcAft>
                <a:spcPts val="0"/>
              </a:spcAft>
              <a:defRPr/>
            </a:pPr>
            <a:endParaRPr lang="nl-NL" sz="2400" b="1" i="1" dirty="0">
              <a:solidFill>
                <a:srgbClr val="FFFF00"/>
              </a:solidFill>
              <a:latin typeface="Times New Roman" panose="02020603050405020304" pitchFamily="18" charset="0"/>
              <a:cs typeface="Times New Roman" panose="02020603050405020304" pitchFamily="18" charset="0"/>
            </a:endParaRPr>
          </a:p>
          <a:p>
            <a:pPr algn="ctr" eaLnBrk="1" fontAlgn="auto" hangingPunct="1">
              <a:spcBef>
                <a:spcPts val="0"/>
              </a:spcBef>
              <a:spcAft>
                <a:spcPts val="0"/>
              </a:spcAft>
              <a:defRPr/>
            </a:pPr>
            <a:r>
              <a:rPr lang="nl-NL" sz="2400" b="1" i="1" dirty="0" smtClean="0">
                <a:solidFill>
                  <a:srgbClr val="FFFF00"/>
                </a:solidFill>
                <a:latin typeface="Times New Roman" panose="02020603050405020304" pitchFamily="18" charset="0"/>
                <a:cs typeface="Times New Roman" panose="02020603050405020304" pitchFamily="18" charset="0"/>
              </a:rPr>
              <a:t>2</a:t>
            </a:r>
            <a:r>
              <a:rPr lang="nl-NL" sz="2400" b="1" i="1" dirty="0">
                <a:solidFill>
                  <a:srgbClr val="FFFF00"/>
                </a:solidFill>
                <a:latin typeface="Times New Roman" panose="02020603050405020304" pitchFamily="18" charset="0"/>
                <a:cs typeface="Times New Roman" panose="02020603050405020304" pitchFamily="18" charset="0"/>
              </a:rPr>
              <a:t>. Vai trò lãnh đạo của Đảng trong các giai đoạn cách mạng</a:t>
            </a:r>
            <a:r>
              <a:rPr lang="en-US" sz="3200" dirty="0">
                <a:solidFill>
                  <a:srgbClr val="FF3300"/>
                </a:solidFill>
                <a:latin typeface="Times New Roman" panose="02020603050405020304" pitchFamily="18" charset="0"/>
                <a:cs typeface="Times New Roman" panose="02020603050405020304" pitchFamily="18" charset="0"/>
              </a:rPr>
              <a:t/>
            </a:r>
            <a:br>
              <a:rPr lang="en-US" sz="3200" dirty="0">
                <a:solidFill>
                  <a:srgbClr val="FF3300"/>
                </a:solidFill>
                <a:latin typeface="Times New Roman" panose="02020603050405020304" pitchFamily="18" charset="0"/>
                <a:cs typeface="Times New Roman" panose="02020603050405020304" pitchFamily="18" charset="0"/>
              </a:rPr>
            </a:br>
            <a:endParaRPr lang="en-US" sz="3200" b="1" dirty="0">
              <a:solidFill>
                <a:srgbClr val="FFFF00"/>
              </a:solidFill>
              <a:latin typeface="Times New Roman" panose="02020603050405020304" pitchFamily="18" charset="0"/>
              <a:cs typeface="Times New Roman" panose="02020603050405020304" pitchFamily="18" charset="0"/>
            </a:endParaRPr>
          </a:p>
        </p:txBody>
      </p:sp>
      <p:pic>
        <p:nvPicPr>
          <p:cNvPr id="2" name="Picture 2" descr="Nội dung, phương pháp vận động quần chúng bảo vệ an ninh Tổ quốc theo tư  tưởng Hồ Chí Minh"/>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97600" y="1600201"/>
            <a:ext cx="5613400" cy="470852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prstGeom prst="roundRect">
            <a:avLst/>
          </a:prstGeom>
        </p:spPr>
        <p:style>
          <a:lnRef idx="0">
            <a:schemeClr val="accent4"/>
          </a:lnRef>
          <a:fillRef idx="3">
            <a:schemeClr val="accent4"/>
          </a:fillRef>
          <a:effectRef idx="3">
            <a:schemeClr val="accent4"/>
          </a:effectRef>
          <a:fontRef idx="minor">
            <a:schemeClr val="lt1"/>
          </a:fontRef>
        </p:style>
        <p:txBody>
          <a:bodyPr anchor="ctr"/>
          <a:lstStyle/>
          <a:p>
            <a:pPr algn="ctr" eaLnBrk="1" fontAlgn="auto" hangingPunct="1">
              <a:spcBef>
                <a:spcPts val="0"/>
              </a:spcBef>
              <a:spcAft>
                <a:spcPts val="0"/>
              </a:spcAft>
              <a:defRPr/>
            </a:pPr>
            <a:endParaRPr lang="nl-NL" sz="2400" b="1" i="1" dirty="0">
              <a:solidFill>
                <a:srgbClr val="FFFF00"/>
              </a:solidFill>
              <a:latin typeface="Times New Roman" panose="02020603050405020304" pitchFamily="18" charset="0"/>
              <a:cs typeface="Times New Roman" panose="02020603050405020304" pitchFamily="18" charset="0"/>
            </a:endParaRPr>
          </a:p>
          <a:p>
            <a:pPr algn="ctr" eaLnBrk="1" fontAlgn="auto" hangingPunct="1">
              <a:spcBef>
                <a:spcPts val="0"/>
              </a:spcBef>
              <a:spcAft>
                <a:spcPts val="0"/>
              </a:spcAft>
              <a:defRPr/>
            </a:pPr>
            <a:r>
              <a:rPr lang="nl-NL" sz="2400" b="1" i="1" dirty="0" smtClean="0">
                <a:solidFill>
                  <a:srgbClr val="FFFF00"/>
                </a:solidFill>
                <a:latin typeface="Times New Roman" panose="02020603050405020304" pitchFamily="18" charset="0"/>
                <a:cs typeface="Times New Roman" panose="02020603050405020304" pitchFamily="18" charset="0"/>
              </a:rPr>
              <a:t>2</a:t>
            </a:r>
            <a:r>
              <a:rPr lang="nl-NL" sz="2400" b="1" i="1" dirty="0">
                <a:solidFill>
                  <a:srgbClr val="FFFF00"/>
                </a:solidFill>
                <a:latin typeface="Times New Roman" panose="02020603050405020304" pitchFamily="18" charset="0"/>
                <a:cs typeface="Times New Roman" panose="02020603050405020304" pitchFamily="18" charset="0"/>
              </a:rPr>
              <a:t>. Vai trò lãnh đạo của Đảng trong các giai đoạn cách mạng</a:t>
            </a:r>
            <a:r>
              <a:rPr lang="en-US" sz="3200" dirty="0">
                <a:solidFill>
                  <a:srgbClr val="FF3300"/>
                </a:solidFill>
                <a:latin typeface="Times New Roman" panose="02020603050405020304" pitchFamily="18" charset="0"/>
                <a:cs typeface="Times New Roman" panose="02020603050405020304" pitchFamily="18" charset="0"/>
              </a:rPr>
              <a:t/>
            </a:r>
            <a:br>
              <a:rPr lang="en-US" sz="3200" dirty="0">
                <a:solidFill>
                  <a:srgbClr val="FF3300"/>
                </a:solidFill>
                <a:latin typeface="Times New Roman" panose="02020603050405020304" pitchFamily="18" charset="0"/>
                <a:cs typeface="Times New Roman" panose="02020603050405020304" pitchFamily="18" charset="0"/>
              </a:rPr>
            </a:br>
            <a:endParaRPr lang="en-US" sz="3200" b="1" dirty="0">
              <a:solidFill>
                <a:srgbClr val="FFFF00"/>
              </a:solidFill>
              <a:latin typeface="Times New Roman" panose="02020603050405020304" pitchFamily="18" charset="0"/>
              <a:cs typeface="Times New Roman" panose="02020603050405020304" pitchFamily="18" charset="0"/>
            </a:endParaRPr>
          </a:p>
        </p:txBody>
      </p:sp>
      <p:sp>
        <p:nvSpPr>
          <p:cNvPr id="9" name="Content Placeholder 8"/>
          <p:cNvSpPr>
            <a:spLocks noGrp="1"/>
          </p:cNvSpPr>
          <p:nvPr>
            <p:ph sz="half" idx="1"/>
          </p:nvPr>
        </p:nvSpPr>
        <p:spPr/>
        <p:txBody>
          <a:bodyPr/>
          <a:lstStyle/>
          <a:p>
            <a:pPr marL="0" indent="0">
              <a:buNone/>
            </a:pPr>
            <a:r>
              <a:rPr lang="en-US" i="1" dirty="0" smtClean="0">
                <a:solidFill>
                  <a:srgbClr val="0000FF"/>
                </a:solidFill>
                <a:latin typeface="Times New Roman" panose="02020603050405020304" pitchFamily="18" charset="0"/>
                <a:cs typeface="Times New Roman" panose="02020603050405020304" pitchFamily="18" charset="0"/>
              </a:rPr>
              <a:t>b/ </a:t>
            </a:r>
            <a:r>
              <a:rPr lang="en-US" i="1" dirty="0" err="1" smtClean="0">
                <a:solidFill>
                  <a:srgbClr val="0000FF"/>
                </a:solidFill>
                <a:latin typeface="Times New Roman" panose="02020603050405020304" pitchFamily="18" charset="0"/>
                <a:cs typeface="Times New Roman" panose="02020603050405020304" pitchFamily="18" charset="0"/>
              </a:rPr>
              <a:t>Vai</a:t>
            </a:r>
            <a:r>
              <a:rPr lang="en-US" i="1" dirty="0" smtClean="0">
                <a:solidFill>
                  <a:srgbClr val="0000FF"/>
                </a:solidFill>
                <a:latin typeface="Times New Roman" panose="02020603050405020304" pitchFamily="18" charset="0"/>
                <a:cs typeface="Times New Roman" panose="02020603050405020304" pitchFamily="18" charset="0"/>
              </a:rPr>
              <a:t> </a:t>
            </a:r>
            <a:r>
              <a:rPr lang="en-US" i="1" dirty="0" err="1" smtClean="0">
                <a:solidFill>
                  <a:srgbClr val="0000FF"/>
                </a:solidFill>
                <a:latin typeface="Times New Roman" panose="02020603050405020304" pitchFamily="18" charset="0"/>
                <a:cs typeface="Times New Roman" panose="02020603050405020304" pitchFamily="18" charset="0"/>
              </a:rPr>
              <a:t>trò</a:t>
            </a:r>
            <a:r>
              <a:rPr lang="en-US" i="1" dirty="0" smtClean="0">
                <a:solidFill>
                  <a:srgbClr val="0000FF"/>
                </a:solidFill>
                <a:latin typeface="Times New Roman" panose="02020603050405020304" pitchFamily="18" charset="0"/>
                <a:cs typeface="Times New Roman" panose="02020603050405020304" pitchFamily="18" charset="0"/>
              </a:rPr>
              <a:t> </a:t>
            </a:r>
            <a:r>
              <a:rPr lang="en-US" i="1" dirty="0" err="1" smtClean="0">
                <a:solidFill>
                  <a:srgbClr val="0000FF"/>
                </a:solidFill>
                <a:latin typeface="Times New Roman" panose="02020603050405020304" pitchFamily="18" charset="0"/>
                <a:cs typeface="Times New Roman" panose="02020603050405020304" pitchFamily="18" charset="0"/>
              </a:rPr>
              <a:t>lãnh</a:t>
            </a:r>
            <a:r>
              <a:rPr lang="en-US" i="1" dirty="0" smtClean="0">
                <a:solidFill>
                  <a:srgbClr val="0000FF"/>
                </a:solidFill>
                <a:latin typeface="Times New Roman" panose="02020603050405020304" pitchFamily="18" charset="0"/>
                <a:cs typeface="Times New Roman" panose="02020603050405020304" pitchFamily="18" charset="0"/>
              </a:rPr>
              <a:t> </a:t>
            </a:r>
            <a:r>
              <a:rPr lang="en-US" i="1" dirty="0" err="1" smtClean="0">
                <a:solidFill>
                  <a:srgbClr val="0000FF"/>
                </a:solidFill>
                <a:latin typeface="Times New Roman" panose="02020603050405020304" pitchFamily="18" charset="0"/>
                <a:cs typeface="Times New Roman" panose="02020603050405020304" pitchFamily="18" charset="0"/>
              </a:rPr>
              <a:t>đạo</a:t>
            </a:r>
            <a:r>
              <a:rPr lang="en-US" i="1" dirty="0" smtClean="0">
                <a:solidFill>
                  <a:srgbClr val="0000FF"/>
                </a:solidFill>
                <a:latin typeface="Times New Roman" panose="02020603050405020304" pitchFamily="18" charset="0"/>
                <a:cs typeface="Times New Roman" panose="02020603050405020304" pitchFamily="18" charset="0"/>
              </a:rPr>
              <a:t> </a:t>
            </a:r>
            <a:r>
              <a:rPr lang="en-US" i="1" dirty="0" err="1" smtClean="0">
                <a:solidFill>
                  <a:srgbClr val="0000FF"/>
                </a:solidFill>
                <a:latin typeface="Times New Roman" panose="02020603050405020304" pitchFamily="18" charset="0"/>
                <a:cs typeface="Times New Roman" panose="02020603050405020304" pitchFamily="18" charset="0"/>
              </a:rPr>
              <a:t>của</a:t>
            </a:r>
            <a:r>
              <a:rPr lang="en-US" i="1" dirty="0" smtClean="0">
                <a:solidFill>
                  <a:srgbClr val="0000FF"/>
                </a:solidFill>
                <a:latin typeface="Times New Roman" panose="02020603050405020304" pitchFamily="18" charset="0"/>
                <a:cs typeface="Times New Roman" panose="02020603050405020304" pitchFamily="18" charset="0"/>
              </a:rPr>
              <a:t> </a:t>
            </a:r>
            <a:r>
              <a:rPr lang="en-US" i="1" dirty="0" err="1" smtClean="0">
                <a:solidFill>
                  <a:srgbClr val="0000FF"/>
                </a:solidFill>
                <a:latin typeface="Times New Roman" panose="02020603050405020304" pitchFamily="18" charset="0"/>
                <a:cs typeface="Times New Roman" panose="02020603050405020304" pitchFamily="18" charset="0"/>
              </a:rPr>
              <a:t>Đảng</a:t>
            </a:r>
            <a:r>
              <a:rPr lang="en-US" i="1" dirty="0" smtClean="0">
                <a:solidFill>
                  <a:srgbClr val="0000FF"/>
                </a:solidFill>
                <a:latin typeface="Times New Roman" panose="02020603050405020304" pitchFamily="18" charset="0"/>
                <a:cs typeface="Times New Roman" panose="02020603050405020304" pitchFamily="18" charset="0"/>
              </a:rPr>
              <a:t> </a:t>
            </a:r>
            <a:r>
              <a:rPr lang="en-US" i="1" dirty="0" err="1" smtClean="0">
                <a:solidFill>
                  <a:srgbClr val="0000FF"/>
                </a:solidFill>
                <a:latin typeface="Times New Roman" panose="02020603050405020304" pitchFamily="18" charset="0"/>
                <a:cs typeface="Times New Roman" panose="02020603050405020304" pitchFamily="18" charset="0"/>
              </a:rPr>
              <a:t>trong</a:t>
            </a:r>
            <a:r>
              <a:rPr lang="en-US" i="1" dirty="0" smtClean="0">
                <a:solidFill>
                  <a:srgbClr val="0000FF"/>
                </a:solidFill>
                <a:latin typeface="Times New Roman" panose="02020603050405020304" pitchFamily="18" charset="0"/>
                <a:cs typeface="Times New Roman" panose="02020603050405020304" pitchFamily="18" charset="0"/>
              </a:rPr>
              <a:t> </a:t>
            </a:r>
            <a:r>
              <a:rPr lang="en-US" i="1" dirty="0" err="1" smtClean="0">
                <a:solidFill>
                  <a:srgbClr val="0000FF"/>
                </a:solidFill>
                <a:latin typeface="Times New Roman" panose="02020603050405020304" pitchFamily="18" charset="0"/>
                <a:cs typeface="Times New Roman" panose="02020603050405020304" pitchFamily="18" charset="0"/>
              </a:rPr>
              <a:t>cuộc</a:t>
            </a:r>
            <a:r>
              <a:rPr lang="en-US" i="1" dirty="0" smtClean="0">
                <a:solidFill>
                  <a:srgbClr val="0000FF"/>
                </a:solidFill>
                <a:latin typeface="Times New Roman" panose="02020603050405020304" pitchFamily="18" charset="0"/>
                <a:cs typeface="Times New Roman" panose="02020603050405020304" pitchFamily="18" charset="0"/>
              </a:rPr>
              <a:t> </a:t>
            </a:r>
            <a:r>
              <a:rPr lang="en-US" i="1" dirty="0" err="1" smtClean="0">
                <a:solidFill>
                  <a:srgbClr val="0000FF"/>
                </a:solidFill>
                <a:latin typeface="Times New Roman" panose="02020603050405020304" pitchFamily="18" charset="0"/>
                <a:cs typeface="Times New Roman" panose="02020603050405020304" pitchFamily="18" charset="0"/>
              </a:rPr>
              <a:t>chống</a:t>
            </a:r>
            <a:r>
              <a:rPr lang="en-US" i="1" dirty="0" smtClean="0">
                <a:solidFill>
                  <a:srgbClr val="0000FF"/>
                </a:solidFill>
                <a:latin typeface="Times New Roman" panose="02020603050405020304" pitchFamily="18" charset="0"/>
                <a:cs typeface="Times New Roman" panose="02020603050405020304" pitchFamily="18" charset="0"/>
              </a:rPr>
              <a:t> </a:t>
            </a:r>
            <a:r>
              <a:rPr lang="en-US" i="1" dirty="0" err="1" smtClean="0">
                <a:solidFill>
                  <a:srgbClr val="0000FF"/>
                </a:solidFill>
                <a:latin typeface="Times New Roman" panose="02020603050405020304" pitchFamily="18" charset="0"/>
                <a:cs typeface="Times New Roman" panose="02020603050405020304" pitchFamily="18" charset="0"/>
              </a:rPr>
              <a:t>Pháp</a:t>
            </a:r>
            <a:r>
              <a:rPr lang="en-US" i="1" dirty="0" smtClean="0">
                <a:solidFill>
                  <a:srgbClr val="0000FF"/>
                </a:solidFill>
                <a:latin typeface="Times New Roman" panose="02020603050405020304" pitchFamily="18" charset="0"/>
                <a:cs typeface="Times New Roman" panose="02020603050405020304" pitchFamily="18" charset="0"/>
              </a:rPr>
              <a:t> </a:t>
            </a:r>
            <a:r>
              <a:rPr lang="en-US" i="1" dirty="0" err="1" smtClean="0">
                <a:solidFill>
                  <a:srgbClr val="0000FF"/>
                </a:solidFill>
                <a:latin typeface="Times New Roman" panose="02020603050405020304" pitchFamily="18" charset="0"/>
                <a:cs typeface="Times New Roman" panose="02020603050405020304" pitchFamily="18" charset="0"/>
              </a:rPr>
              <a:t>xâm</a:t>
            </a:r>
            <a:r>
              <a:rPr lang="en-US" i="1" dirty="0" smtClean="0">
                <a:solidFill>
                  <a:srgbClr val="0000FF"/>
                </a:solidFill>
                <a:latin typeface="Times New Roman" panose="02020603050405020304" pitchFamily="18" charset="0"/>
                <a:cs typeface="Times New Roman" panose="02020603050405020304" pitchFamily="18" charset="0"/>
              </a:rPr>
              <a:t> </a:t>
            </a:r>
            <a:r>
              <a:rPr lang="en-US" i="1" dirty="0" err="1" smtClean="0">
                <a:solidFill>
                  <a:srgbClr val="0000FF"/>
                </a:solidFill>
                <a:latin typeface="Times New Roman" panose="02020603050405020304" pitchFamily="18" charset="0"/>
                <a:cs typeface="Times New Roman" panose="02020603050405020304" pitchFamily="18" charset="0"/>
              </a:rPr>
              <a:t>lược</a:t>
            </a:r>
            <a:r>
              <a:rPr lang="en-US" i="1" dirty="0" smtClean="0">
                <a:solidFill>
                  <a:srgbClr val="0000FF"/>
                </a:solidFill>
                <a:latin typeface="Times New Roman" panose="02020603050405020304" pitchFamily="18" charset="0"/>
                <a:cs typeface="Times New Roman" panose="02020603050405020304" pitchFamily="18" charset="0"/>
              </a:rPr>
              <a:t> ( 1945 – 1954)</a:t>
            </a:r>
          </a:p>
          <a:p>
            <a:pPr>
              <a:buFont typeface="Wingdings" panose="05000000000000000000" pitchFamily="2" charset="2"/>
              <a:buChar char="ü"/>
            </a:pPr>
            <a:r>
              <a:rPr lang="en-US" dirty="0" err="1">
                <a:latin typeface="Times New Roman" panose="02020603050405020304" pitchFamily="18" charset="0"/>
                <a:cs typeface="Times New Roman" panose="02020603050405020304" pitchFamily="18" charset="0"/>
              </a:rPr>
              <a:t>Đường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lối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kháng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chiến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đúng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đắn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sáng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tạo</a:t>
            </a:r>
            <a:endParaRPr lang="en-US" dirty="0">
              <a:latin typeface="Times New Roman" panose="02020603050405020304" pitchFamily="18" charset="0"/>
              <a:cs typeface="Times New Roman" panose="02020603050405020304" pitchFamily="18" charset="0"/>
            </a:endParaRPr>
          </a:p>
          <a:p>
            <a:pPr marL="0" indent="0">
              <a:buNone/>
            </a:pPr>
            <a:endParaRPr lang="en-US" i="1" dirty="0">
              <a:solidFill>
                <a:srgbClr val="0000FF"/>
              </a:solidFill>
              <a:latin typeface="Times New Roman" panose="02020603050405020304" pitchFamily="18" charset="0"/>
              <a:cs typeface="Times New Roman" panose="02020603050405020304" pitchFamily="18" charset="0"/>
            </a:endParaRPr>
          </a:p>
        </p:txBody>
      </p:sp>
      <p:sp>
        <p:nvSpPr>
          <p:cNvPr id="10" name="Content Placeholder 9"/>
          <p:cNvSpPr>
            <a:spLocks noGrp="1"/>
          </p:cNvSpPr>
          <p:nvPr>
            <p:ph sz="half" idx="2"/>
          </p:nvPr>
        </p:nvSpPr>
        <p:spPr/>
        <p:txBody>
          <a:bodyPr/>
          <a:lstStyle/>
          <a:p>
            <a:endParaRPr lang="en-US"/>
          </a:p>
        </p:txBody>
      </p:sp>
      <p:sp>
        <p:nvSpPr>
          <p:cNvPr id="11" name="AutoShape 2" descr="Infographic] Cách mạng Tháng Tám 1945: Mở ra kỷ nguyên mới cho đất nước"/>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en-US"/>
          </a:p>
        </p:txBody>
      </p:sp>
      <p:pic>
        <p:nvPicPr>
          <p:cNvPr id="3074" name="Picture 2" descr="Chiến dịch Điện Biên Phủ - 56 ngày đêm chấn động địa cầu | Megastory | Báo  điện tử Tiền Pho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94400" y="1600201"/>
            <a:ext cx="5928729" cy="470852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TextBox 4"/>
          <p:cNvSpPr txBox="1">
            <a:spLocks noChangeArrowheads="1"/>
          </p:cNvSpPr>
          <p:nvPr/>
        </p:nvSpPr>
        <p:spPr bwMode="auto">
          <a:xfrm>
            <a:off x="809625" y="-33415"/>
            <a:ext cx="10296525" cy="12177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buFont typeface="Arial" panose="020B0604020202020204" pitchFamily="34" charset="0"/>
              <a:buNone/>
            </a:pPr>
            <a:endParaRPr lang="en-US" altLang="en-US" sz="2400" b="1">
              <a:solidFill>
                <a:srgbClr val="0000FF"/>
              </a:solidFill>
              <a:latin typeface="Times New Roman" panose="02020603050405020304" pitchFamily="18" charset="0"/>
              <a:cs typeface="Times New Roman" panose="02020603050405020304" pitchFamily="18" charset="0"/>
            </a:endParaRPr>
          </a:p>
          <a:p>
            <a:pPr marL="0" indent="0">
              <a:buNone/>
            </a:pPr>
            <a:r>
              <a:rPr lang="nl-NL" sz="2400" b="1" i="1">
                <a:solidFill>
                  <a:srgbClr val="0000FF"/>
                </a:solidFill>
                <a:latin typeface="Times New Roman" panose="02020603050405020304" pitchFamily="18" charset="0"/>
                <a:cs typeface="Times New Roman" panose="02020603050405020304" pitchFamily="18" charset="0"/>
              </a:rPr>
              <a:t>2. Vai trò lãnh đạo của Đảng trong các giai đoạn cách mạng</a:t>
            </a:r>
            <a:r>
              <a:rPr lang="en-US" sz="3200">
                <a:solidFill>
                  <a:srgbClr val="0000FF"/>
                </a:solidFill>
                <a:latin typeface="Times New Roman" panose="02020603050405020304" pitchFamily="18" charset="0"/>
                <a:cs typeface="Times New Roman" panose="02020603050405020304" pitchFamily="18" charset="0"/>
              </a:rPr>
              <a:t/>
            </a:r>
            <a:br>
              <a:rPr lang="en-US" sz="3200">
                <a:solidFill>
                  <a:srgbClr val="0000FF"/>
                </a:solidFill>
                <a:latin typeface="Times New Roman" panose="02020603050405020304" pitchFamily="18" charset="0"/>
                <a:cs typeface="Times New Roman" panose="02020603050405020304" pitchFamily="18" charset="0"/>
              </a:rPr>
            </a:br>
            <a:endParaRPr lang="en-US" sz="2400" i="1" dirty="0">
              <a:solidFill>
                <a:srgbClr val="0000FF"/>
              </a:solidFill>
              <a:latin typeface="Times New Roman" panose="02020603050405020304" pitchFamily="18" charset="0"/>
              <a:cs typeface="Times New Roman" panose="02020603050405020304" pitchFamily="18" charset="0"/>
            </a:endParaRPr>
          </a:p>
        </p:txBody>
      </p:sp>
      <p:sp>
        <p:nvSpPr>
          <p:cNvPr id="2" name="Freeform 1"/>
          <p:cNvSpPr/>
          <p:nvPr/>
        </p:nvSpPr>
        <p:spPr>
          <a:xfrm>
            <a:off x="392113" y="1227138"/>
            <a:ext cx="4454525" cy="1844675"/>
          </a:xfrm>
          <a:custGeom>
            <a:avLst/>
            <a:gdLst>
              <a:gd name="connsiteX0" fmla="*/ 260350 w 2209800"/>
              <a:gd name="connsiteY0" fmla="*/ 1104900 h 1104900"/>
              <a:gd name="connsiteX1" fmla="*/ 1797050 w 2209800"/>
              <a:gd name="connsiteY1" fmla="*/ 1104900 h 1104900"/>
              <a:gd name="connsiteX2" fmla="*/ 2209800 w 2209800"/>
              <a:gd name="connsiteY2" fmla="*/ 590550 h 1104900"/>
              <a:gd name="connsiteX3" fmla="*/ 2012950 w 2209800"/>
              <a:gd name="connsiteY3" fmla="*/ 0 h 1104900"/>
              <a:gd name="connsiteX4" fmla="*/ 1936750 w 2209800"/>
              <a:gd name="connsiteY4" fmla="*/ 38100 h 1104900"/>
              <a:gd name="connsiteX5" fmla="*/ 1409700 w 2209800"/>
              <a:gd name="connsiteY5" fmla="*/ 107950 h 1104900"/>
              <a:gd name="connsiteX6" fmla="*/ 685800 w 2209800"/>
              <a:gd name="connsiteY6" fmla="*/ 254000 h 1104900"/>
              <a:gd name="connsiteX7" fmla="*/ 0 w 2209800"/>
              <a:gd name="connsiteY7" fmla="*/ 704850 h 1104900"/>
              <a:gd name="connsiteX8" fmla="*/ 260350 w 2209800"/>
              <a:gd name="connsiteY8" fmla="*/ 1104900 h 1104900"/>
              <a:gd name="connsiteX0-1" fmla="*/ 260350 w 2209800"/>
              <a:gd name="connsiteY0-2" fmla="*/ 1104900 h 1104900"/>
              <a:gd name="connsiteX1-3" fmla="*/ 1797050 w 2209800"/>
              <a:gd name="connsiteY1-4" fmla="*/ 1104900 h 1104900"/>
              <a:gd name="connsiteX2-5" fmla="*/ 2209800 w 2209800"/>
              <a:gd name="connsiteY2-6" fmla="*/ 590550 h 1104900"/>
              <a:gd name="connsiteX3-7" fmla="*/ 2012950 w 2209800"/>
              <a:gd name="connsiteY3-8" fmla="*/ 0 h 1104900"/>
              <a:gd name="connsiteX4-9" fmla="*/ 1409700 w 2209800"/>
              <a:gd name="connsiteY4-10" fmla="*/ 107950 h 1104900"/>
              <a:gd name="connsiteX5-11" fmla="*/ 685800 w 2209800"/>
              <a:gd name="connsiteY5-12" fmla="*/ 254000 h 1104900"/>
              <a:gd name="connsiteX6-13" fmla="*/ 0 w 2209800"/>
              <a:gd name="connsiteY6-14" fmla="*/ 704850 h 1104900"/>
              <a:gd name="connsiteX7-15" fmla="*/ 260350 w 2209800"/>
              <a:gd name="connsiteY7-16" fmla="*/ 1104900 h 1104900"/>
              <a:gd name="connsiteX0-17" fmla="*/ 260350 w 2209800"/>
              <a:gd name="connsiteY0-18" fmla="*/ 1104900 h 1104900"/>
              <a:gd name="connsiteX1-19" fmla="*/ 1797050 w 2209800"/>
              <a:gd name="connsiteY1-20" fmla="*/ 1104900 h 1104900"/>
              <a:gd name="connsiteX2-21" fmla="*/ 2209800 w 2209800"/>
              <a:gd name="connsiteY2-22" fmla="*/ 590550 h 1104900"/>
              <a:gd name="connsiteX3-23" fmla="*/ 2012950 w 2209800"/>
              <a:gd name="connsiteY3-24" fmla="*/ 0 h 1104900"/>
              <a:gd name="connsiteX4-25" fmla="*/ 1426369 w 2209800"/>
              <a:gd name="connsiteY4-26" fmla="*/ 91281 h 1104900"/>
              <a:gd name="connsiteX5-27" fmla="*/ 685800 w 2209800"/>
              <a:gd name="connsiteY5-28" fmla="*/ 254000 h 1104900"/>
              <a:gd name="connsiteX6-29" fmla="*/ 0 w 2209800"/>
              <a:gd name="connsiteY6-30" fmla="*/ 704850 h 1104900"/>
              <a:gd name="connsiteX7-31" fmla="*/ 260350 w 2209800"/>
              <a:gd name="connsiteY7-32" fmla="*/ 1104900 h 1104900"/>
              <a:gd name="connsiteX0-33" fmla="*/ 260350 w 2209800"/>
              <a:gd name="connsiteY0-34" fmla="*/ 1149945 h 1149945"/>
              <a:gd name="connsiteX1-35" fmla="*/ 1797050 w 2209800"/>
              <a:gd name="connsiteY1-36" fmla="*/ 1149945 h 1149945"/>
              <a:gd name="connsiteX2-37" fmla="*/ 2209800 w 2209800"/>
              <a:gd name="connsiteY2-38" fmla="*/ 635595 h 1149945"/>
              <a:gd name="connsiteX3-39" fmla="*/ 2012950 w 2209800"/>
              <a:gd name="connsiteY3-40" fmla="*/ 45045 h 1149945"/>
              <a:gd name="connsiteX4-41" fmla="*/ 1426369 w 2209800"/>
              <a:gd name="connsiteY4-42" fmla="*/ 136326 h 1149945"/>
              <a:gd name="connsiteX5-43" fmla="*/ 685800 w 2209800"/>
              <a:gd name="connsiteY5-44" fmla="*/ 299045 h 1149945"/>
              <a:gd name="connsiteX6-45" fmla="*/ 0 w 2209800"/>
              <a:gd name="connsiteY6-46" fmla="*/ 749895 h 1149945"/>
              <a:gd name="connsiteX7-47" fmla="*/ 260350 w 2209800"/>
              <a:gd name="connsiteY7-48" fmla="*/ 1149945 h 1149945"/>
              <a:gd name="connsiteX0-49" fmla="*/ 260350 w 2209800"/>
              <a:gd name="connsiteY0-50" fmla="*/ 1151694 h 1151694"/>
              <a:gd name="connsiteX1-51" fmla="*/ 1797050 w 2209800"/>
              <a:gd name="connsiteY1-52" fmla="*/ 1151694 h 1151694"/>
              <a:gd name="connsiteX2-53" fmla="*/ 2209800 w 2209800"/>
              <a:gd name="connsiteY2-54" fmla="*/ 637344 h 1151694"/>
              <a:gd name="connsiteX3-55" fmla="*/ 2022475 w 2209800"/>
              <a:gd name="connsiteY3-56" fmla="*/ 42032 h 1151694"/>
              <a:gd name="connsiteX4-57" fmla="*/ 1426369 w 2209800"/>
              <a:gd name="connsiteY4-58" fmla="*/ 138075 h 1151694"/>
              <a:gd name="connsiteX5-59" fmla="*/ 685800 w 2209800"/>
              <a:gd name="connsiteY5-60" fmla="*/ 300794 h 1151694"/>
              <a:gd name="connsiteX6-61" fmla="*/ 0 w 2209800"/>
              <a:gd name="connsiteY6-62" fmla="*/ 751644 h 1151694"/>
              <a:gd name="connsiteX7-63" fmla="*/ 260350 w 2209800"/>
              <a:gd name="connsiteY7-64" fmla="*/ 1151694 h 1151694"/>
              <a:gd name="connsiteX0-65" fmla="*/ 260350 w 2209800"/>
              <a:gd name="connsiteY0-66" fmla="*/ 1205145 h 1205145"/>
              <a:gd name="connsiteX1-67" fmla="*/ 1797050 w 2209800"/>
              <a:gd name="connsiteY1-68" fmla="*/ 1205145 h 1205145"/>
              <a:gd name="connsiteX2-69" fmla="*/ 2209800 w 2209800"/>
              <a:gd name="connsiteY2-70" fmla="*/ 690795 h 1205145"/>
              <a:gd name="connsiteX3-71" fmla="*/ 2022475 w 2209800"/>
              <a:gd name="connsiteY3-72" fmla="*/ 95483 h 1205145"/>
              <a:gd name="connsiteX4-73" fmla="*/ 1426369 w 2209800"/>
              <a:gd name="connsiteY4-74" fmla="*/ 191526 h 1205145"/>
              <a:gd name="connsiteX5-75" fmla="*/ 685800 w 2209800"/>
              <a:gd name="connsiteY5-76" fmla="*/ 354245 h 1205145"/>
              <a:gd name="connsiteX6-77" fmla="*/ 0 w 2209800"/>
              <a:gd name="connsiteY6-78" fmla="*/ 805095 h 1205145"/>
              <a:gd name="connsiteX7-79" fmla="*/ 260350 w 2209800"/>
              <a:gd name="connsiteY7-80" fmla="*/ 1205145 h 1205145"/>
              <a:gd name="connsiteX0-81" fmla="*/ 260350 w 2209800"/>
              <a:gd name="connsiteY0-82" fmla="*/ 1205145 h 1205145"/>
              <a:gd name="connsiteX1-83" fmla="*/ 1797050 w 2209800"/>
              <a:gd name="connsiteY1-84" fmla="*/ 1205145 h 1205145"/>
              <a:gd name="connsiteX2-85" fmla="*/ 2209800 w 2209800"/>
              <a:gd name="connsiteY2-86" fmla="*/ 690795 h 1205145"/>
              <a:gd name="connsiteX3-87" fmla="*/ 2022475 w 2209800"/>
              <a:gd name="connsiteY3-88" fmla="*/ 95483 h 1205145"/>
              <a:gd name="connsiteX4-89" fmla="*/ 1426369 w 2209800"/>
              <a:gd name="connsiteY4-90" fmla="*/ 191526 h 1205145"/>
              <a:gd name="connsiteX5-91" fmla="*/ 685800 w 2209800"/>
              <a:gd name="connsiteY5-92" fmla="*/ 354245 h 1205145"/>
              <a:gd name="connsiteX6-93" fmla="*/ 0 w 2209800"/>
              <a:gd name="connsiteY6-94" fmla="*/ 805095 h 1205145"/>
              <a:gd name="connsiteX7-95" fmla="*/ 260350 w 2209800"/>
              <a:gd name="connsiteY7-96" fmla="*/ 1205145 h 1205145"/>
              <a:gd name="connsiteX0-97" fmla="*/ 260350 w 2216944"/>
              <a:gd name="connsiteY0-98" fmla="*/ 1205145 h 1205145"/>
              <a:gd name="connsiteX1-99" fmla="*/ 1797050 w 2216944"/>
              <a:gd name="connsiteY1-100" fmla="*/ 1205145 h 1205145"/>
              <a:gd name="connsiteX2-101" fmla="*/ 2216944 w 2216944"/>
              <a:gd name="connsiteY2-102" fmla="*/ 705083 h 1205145"/>
              <a:gd name="connsiteX3-103" fmla="*/ 2022475 w 2216944"/>
              <a:gd name="connsiteY3-104" fmla="*/ 95483 h 1205145"/>
              <a:gd name="connsiteX4-105" fmla="*/ 1426369 w 2216944"/>
              <a:gd name="connsiteY4-106" fmla="*/ 191526 h 1205145"/>
              <a:gd name="connsiteX5-107" fmla="*/ 685800 w 2216944"/>
              <a:gd name="connsiteY5-108" fmla="*/ 354245 h 1205145"/>
              <a:gd name="connsiteX6-109" fmla="*/ 0 w 2216944"/>
              <a:gd name="connsiteY6-110" fmla="*/ 805095 h 1205145"/>
              <a:gd name="connsiteX7-111" fmla="*/ 260350 w 2216944"/>
              <a:gd name="connsiteY7-112" fmla="*/ 1205145 h 1205145"/>
              <a:gd name="connsiteX0-113" fmla="*/ 260350 w 2227794"/>
              <a:gd name="connsiteY0-114" fmla="*/ 1205145 h 1205145"/>
              <a:gd name="connsiteX1-115" fmla="*/ 1797050 w 2227794"/>
              <a:gd name="connsiteY1-116" fmla="*/ 1205145 h 1205145"/>
              <a:gd name="connsiteX2-117" fmla="*/ 2216944 w 2227794"/>
              <a:gd name="connsiteY2-118" fmla="*/ 705083 h 1205145"/>
              <a:gd name="connsiteX3-119" fmla="*/ 2022475 w 2227794"/>
              <a:gd name="connsiteY3-120" fmla="*/ 95483 h 1205145"/>
              <a:gd name="connsiteX4-121" fmla="*/ 1426369 w 2227794"/>
              <a:gd name="connsiteY4-122" fmla="*/ 191526 h 1205145"/>
              <a:gd name="connsiteX5-123" fmla="*/ 685800 w 2227794"/>
              <a:gd name="connsiteY5-124" fmla="*/ 354245 h 1205145"/>
              <a:gd name="connsiteX6-125" fmla="*/ 0 w 2227794"/>
              <a:gd name="connsiteY6-126" fmla="*/ 805095 h 1205145"/>
              <a:gd name="connsiteX7-127" fmla="*/ 260350 w 2227794"/>
              <a:gd name="connsiteY7-128" fmla="*/ 1205145 h 1205145"/>
              <a:gd name="connsiteX0-129" fmla="*/ 260350 w 2227794"/>
              <a:gd name="connsiteY0-130" fmla="*/ 1205145 h 1205145"/>
              <a:gd name="connsiteX1-131" fmla="*/ 1797050 w 2227794"/>
              <a:gd name="connsiteY1-132" fmla="*/ 1205145 h 1205145"/>
              <a:gd name="connsiteX2-133" fmla="*/ 2216944 w 2227794"/>
              <a:gd name="connsiteY2-134" fmla="*/ 705083 h 1205145"/>
              <a:gd name="connsiteX3-135" fmla="*/ 2022475 w 2227794"/>
              <a:gd name="connsiteY3-136" fmla="*/ 95483 h 1205145"/>
              <a:gd name="connsiteX4-137" fmla="*/ 1426369 w 2227794"/>
              <a:gd name="connsiteY4-138" fmla="*/ 191526 h 1205145"/>
              <a:gd name="connsiteX5-139" fmla="*/ 685800 w 2227794"/>
              <a:gd name="connsiteY5-140" fmla="*/ 354245 h 1205145"/>
              <a:gd name="connsiteX6-141" fmla="*/ 0 w 2227794"/>
              <a:gd name="connsiteY6-142" fmla="*/ 805095 h 1205145"/>
              <a:gd name="connsiteX7-143" fmla="*/ 260350 w 2227794"/>
              <a:gd name="connsiteY7-144" fmla="*/ 1205145 h 1205145"/>
              <a:gd name="connsiteX0-145" fmla="*/ 260350 w 2227794"/>
              <a:gd name="connsiteY0-146" fmla="*/ 1205145 h 1205145"/>
              <a:gd name="connsiteX1-147" fmla="*/ 1799431 w 2227794"/>
              <a:gd name="connsiteY1-148" fmla="*/ 1164664 h 1205145"/>
              <a:gd name="connsiteX2-149" fmla="*/ 2216944 w 2227794"/>
              <a:gd name="connsiteY2-150" fmla="*/ 705083 h 1205145"/>
              <a:gd name="connsiteX3-151" fmla="*/ 2022475 w 2227794"/>
              <a:gd name="connsiteY3-152" fmla="*/ 95483 h 1205145"/>
              <a:gd name="connsiteX4-153" fmla="*/ 1426369 w 2227794"/>
              <a:gd name="connsiteY4-154" fmla="*/ 191526 h 1205145"/>
              <a:gd name="connsiteX5-155" fmla="*/ 685800 w 2227794"/>
              <a:gd name="connsiteY5-156" fmla="*/ 354245 h 1205145"/>
              <a:gd name="connsiteX6-157" fmla="*/ 0 w 2227794"/>
              <a:gd name="connsiteY6-158" fmla="*/ 805095 h 1205145"/>
              <a:gd name="connsiteX7-159" fmla="*/ 260350 w 2227794"/>
              <a:gd name="connsiteY7-160" fmla="*/ 1205145 h 1205145"/>
              <a:gd name="connsiteX0-161" fmla="*/ 260350 w 2227794"/>
              <a:gd name="connsiteY0-162" fmla="*/ 1205145 h 1205145"/>
              <a:gd name="connsiteX1-163" fmla="*/ 1799431 w 2227794"/>
              <a:gd name="connsiteY1-164" fmla="*/ 1164664 h 1205145"/>
              <a:gd name="connsiteX2-165" fmla="*/ 2216944 w 2227794"/>
              <a:gd name="connsiteY2-166" fmla="*/ 705083 h 1205145"/>
              <a:gd name="connsiteX3-167" fmla="*/ 2022475 w 2227794"/>
              <a:gd name="connsiteY3-168" fmla="*/ 95483 h 1205145"/>
              <a:gd name="connsiteX4-169" fmla="*/ 1426369 w 2227794"/>
              <a:gd name="connsiteY4-170" fmla="*/ 191526 h 1205145"/>
              <a:gd name="connsiteX5-171" fmla="*/ 685800 w 2227794"/>
              <a:gd name="connsiteY5-172" fmla="*/ 354245 h 1205145"/>
              <a:gd name="connsiteX6-173" fmla="*/ 0 w 2227794"/>
              <a:gd name="connsiteY6-174" fmla="*/ 805095 h 1205145"/>
              <a:gd name="connsiteX7-175" fmla="*/ 260350 w 2227794"/>
              <a:gd name="connsiteY7-176" fmla="*/ 1205145 h 1205145"/>
              <a:gd name="connsiteX0-177" fmla="*/ 288925 w 2227794"/>
              <a:gd name="connsiteY0-178" fmla="*/ 1157520 h 1164664"/>
              <a:gd name="connsiteX1-179" fmla="*/ 1799431 w 2227794"/>
              <a:gd name="connsiteY1-180" fmla="*/ 1164664 h 1164664"/>
              <a:gd name="connsiteX2-181" fmla="*/ 2216944 w 2227794"/>
              <a:gd name="connsiteY2-182" fmla="*/ 705083 h 1164664"/>
              <a:gd name="connsiteX3-183" fmla="*/ 2022475 w 2227794"/>
              <a:gd name="connsiteY3-184" fmla="*/ 95483 h 1164664"/>
              <a:gd name="connsiteX4-185" fmla="*/ 1426369 w 2227794"/>
              <a:gd name="connsiteY4-186" fmla="*/ 191526 h 1164664"/>
              <a:gd name="connsiteX5-187" fmla="*/ 685800 w 2227794"/>
              <a:gd name="connsiteY5-188" fmla="*/ 354245 h 1164664"/>
              <a:gd name="connsiteX6-189" fmla="*/ 0 w 2227794"/>
              <a:gd name="connsiteY6-190" fmla="*/ 805095 h 1164664"/>
              <a:gd name="connsiteX7-191" fmla="*/ 288925 w 2227794"/>
              <a:gd name="connsiteY7-192" fmla="*/ 1157520 h 1164664"/>
              <a:gd name="connsiteX0-193" fmla="*/ 288925 w 2227794"/>
              <a:gd name="connsiteY0-194" fmla="*/ 1157520 h 1164664"/>
              <a:gd name="connsiteX1-195" fmla="*/ 1799431 w 2227794"/>
              <a:gd name="connsiteY1-196" fmla="*/ 1164664 h 1164664"/>
              <a:gd name="connsiteX2-197" fmla="*/ 2216944 w 2227794"/>
              <a:gd name="connsiteY2-198" fmla="*/ 705083 h 1164664"/>
              <a:gd name="connsiteX3-199" fmla="*/ 2022475 w 2227794"/>
              <a:gd name="connsiteY3-200" fmla="*/ 95483 h 1164664"/>
              <a:gd name="connsiteX4-201" fmla="*/ 1426369 w 2227794"/>
              <a:gd name="connsiteY4-202" fmla="*/ 191526 h 1164664"/>
              <a:gd name="connsiteX5-203" fmla="*/ 685800 w 2227794"/>
              <a:gd name="connsiteY5-204" fmla="*/ 354245 h 1164664"/>
              <a:gd name="connsiteX6-205" fmla="*/ 0 w 2227794"/>
              <a:gd name="connsiteY6-206" fmla="*/ 805095 h 1164664"/>
              <a:gd name="connsiteX7-207" fmla="*/ 288925 w 2227794"/>
              <a:gd name="connsiteY7-208" fmla="*/ 1157520 h 1164664"/>
              <a:gd name="connsiteX0-209" fmla="*/ 390126 w 2328995"/>
              <a:gd name="connsiteY0-210" fmla="*/ 1157520 h 1164664"/>
              <a:gd name="connsiteX1-211" fmla="*/ 1900632 w 2328995"/>
              <a:gd name="connsiteY1-212" fmla="*/ 1164664 h 1164664"/>
              <a:gd name="connsiteX2-213" fmla="*/ 2318145 w 2328995"/>
              <a:gd name="connsiteY2-214" fmla="*/ 705083 h 1164664"/>
              <a:gd name="connsiteX3-215" fmla="*/ 2123676 w 2328995"/>
              <a:gd name="connsiteY3-216" fmla="*/ 95483 h 1164664"/>
              <a:gd name="connsiteX4-217" fmla="*/ 1527570 w 2328995"/>
              <a:gd name="connsiteY4-218" fmla="*/ 191526 h 1164664"/>
              <a:gd name="connsiteX5-219" fmla="*/ 787001 w 2328995"/>
              <a:gd name="connsiteY5-220" fmla="*/ 354245 h 1164664"/>
              <a:gd name="connsiteX6-221" fmla="*/ 101201 w 2328995"/>
              <a:gd name="connsiteY6-222" fmla="*/ 805095 h 1164664"/>
              <a:gd name="connsiteX7-223" fmla="*/ 390126 w 2328995"/>
              <a:gd name="connsiteY7-224" fmla="*/ 1157520 h 1164664"/>
              <a:gd name="connsiteX0-225" fmla="*/ 399528 w 2338397"/>
              <a:gd name="connsiteY0-226" fmla="*/ 1157520 h 1164664"/>
              <a:gd name="connsiteX1-227" fmla="*/ 1910034 w 2338397"/>
              <a:gd name="connsiteY1-228" fmla="*/ 1164664 h 1164664"/>
              <a:gd name="connsiteX2-229" fmla="*/ 2327547 w 2338397"/>
              <a:gd name="connsiteY2-230" fmla="*/ 705083 h 1164664"/>
              <a:gd name="connsiteX3-231" fmla="*/ 2133078 w 2338397"/>
              <a:gd name="connsiteY3-232" fmla="*/ 95483 h 1164664"/>
              <a:gd name="connsiteX4-233" fmla="*/ 1536972 w 2338397"/>
              <a:gd name="connsiteY4-234" fmla="*/ 191526 h 1164664"/>
              <a:gd name="connsiteX5-235" fmla="*/ 796403 w 2338397"/>
              <a:gd name="connsiteY5-236" fmla="*/ 354245 h 1164664"/>
              <a:gd name="connsiteX6-237" fmla="*/ 110603 w 2338397"/>
              <a:gd name="connsiteY6-238" fmla="*/ 805095 h 1164664"/>
              <a:gd name="connsiteX7-239" fmla="*/ 399528 w 2338397"/>
              <a:gd name="connsiteY7-240" fmla="*/ 1157520 h 1164664"/>
              <a:gd name="connsiteX0-241" fmla="*/ 399528 w 2338397"/>
              <a:gd name="connsiteY0-242" fmla="*/ 1157520 h 1164664"/>
              <a:gd name="connsiteX1-243" fmla="*/ 1910034 w 2338397"/>
              <a:gd name="connsiteY1-244" fmla="*/ 1164664 h 1164664"/>
              <a:gd name="connsiteX2-245" fmla="*/ 2327547 w 2338397"/>
              <a:gd name="connsiteY2-246" fmla="*/ 705083 h 1164664"/>
              <a:gd name="connsiteX3-247" fmla="*/ 2133078 w 2338397"/>
              <a:gd name="connsiteY3-248" fmla="*/ 95483 h 1164664"/>
              <a:gd name="connsiteX4-249" fmla="*/ 1536972 w 2338397"/>
              <a:gd name="connsiteY4-250" fmla="*/ 191526 h 1164664"/>
              <a:gd name="connsiteX5-251" fmla="*/ 796403 w 2338397"/>
              <a:gd name="connsiteY5-252" fmla="*/ 354245 h 1164664"/>
              <a:gd name="connsiteX6-253" fmla="*/ 110603 w 2338397"/>
              <a:gd name="connsiteY6-254" fmla="*/ 805095 h 1164664"/>
              <a:gd name="connsiteX7-255" fmla="*/ 399528 w 2338397"/>
              <a:gd name="connsiteY7-256" fmla="*/ 1157520 h 1164664"/>
              <a:gd name="connsiteX0-257" fmla="*/ 399528 w 2338397"/>
              <a:gd name="connsiteY0-258" fmla="*/ 1157520 h 1164664"/>
              <a:gd name="connsiteX1-259" fmla="*/ 1910034 w 2338397"/>
              <a:gd name="connsiteY1-260" fmla="*/ 1164664 h 1164664"/>
              <a:gd name="connsiteX2-261" fmla="*/ 2327547 w 2338397"/>
              <a:gd name="connsiteY2-262" fmla="*/ 705083 h 1164664"/>
              <a:gd name="connsiteX3-263" fmla="*/ 2133078 w 2338397"/>
              <a:gd name="connsiteY3-264" fmla="*/ 95483 h 1164664"/>
              <a:gd name="connsiteX4-265" fmla="*/ 1536972 w 2338397"/>
              <a:gd name="connsiteY4-266" fmla="*/ 191526 h 1164664"/>
              <a:gd name="connsiteX5-267" fmla="*/ 796403 w 2338397"/>
              <a:gd name="connsiteY5-268" fmla="*/ 354245 h 1164664"/>
              <a:gd name="connsiteX6-269" fmla="*/ 110603 w 2338397"/>
              <a:gd name="connsiteY6-270" fmla="*/ 805095 h 1164664"/>
              <a:gd name="connsiteX7-271" fmla="*/ 399528 w 2338397"/>
              <a:gd name="connsiteY7-272" fmla="*/ 1157520 h 1164664"/>
              <a:gd name="connsiteX0-273" fmla="*/ 399528 w 2338397"/>
              <a:gd name="connsiteY0-274" fmla="*/ 1157520 h 1164664"/>
              <a:gd name="connsiteX1-275" fmla="*/ 1910034 w 2338397"/>
              <a:gd name="connsiteY1-276" fmla="*/ 1164664 h 1164664"/>
              <a:gd name="connsiteX2-277" fmla="*/ 2327547 w 2338397"/>
              <a:gd name="connsiteY2-278" fmla="*/ 705083 h 1164664"/>
              <a:gd name="connsiteX3-279" fmla="*/ 2133078 w 2338397"/>
              <a:gd name="connsiteY3-280" fmla="*/ 95483 h 1164664"/>
              <a:gd name="connsiteX4-281" fmla="*/ 1536972 w 2338397"/>
              <a:gd name="connsiteY4-282" fmla="*/ 191526 h 1164664"/>
              <a:gd name="connsiteX5-283" fmla="*/ 796403 w 2338397"/>
              <a:gd name="connsiteY5-284" fmla="*/ 354245 h 1164664"/>
              <a:gd name="connsiteX6-285" fmla="*/ 110603 w 2338397"/>
              <a:gd name="connsiteY6-286" fmla="*/ 805095 h 1164664"/>
              <a:gd name="connsiteX7-287" fmla="*/ 399528 w 2338397"/>
              <a:gd name="connsiteY7-288" fmla="*/ 1157520 h 1164664"/>
              <a:gd name="connsiteX0-289" fmla="*/ 399528 w 2338397"/>
              <a:gd name="connsiteY0-290" fmla="*/ 1157520 h 1164664"/>
              <a:gd name="connsiteX1-291" fmla="*/ 1910034 w 2338397"/>
              <a:gd name="connsiteY1-292" fmla="*/ 1164664 h 1164664"/>
              <a:gd name="connsiteX2-293" fmla="*/ 2327547 w 2338397"/>
              <a:gd name="connsiteY2-294" fmla="*/ 705083 h 1164664"/>
              <a:gd name="connsiteX3-295" fmla="*/ 2133078 w 2338397"/>
              <a:gd name="connsiteY3-296" fmla="*/ 95483 h 1164664"/>
              <a:gd name="connsiteX4-297" fmla="*/ 1536972 w 2338397"/>
              <a:gd name="connsiteY4-298" fmla="*/ 191526 h 1164664"/>
              <a:gd name="connsiteX5-299" fmla="*/ 796403 w 2338397"/>
              <a:gd name="connsiteY5-300" fmla="*/ 354245 h 1164664"/>
              <a:gd name="connsiteX6-301" fmla="*/ 110603 w 2338397"/>
              <a:gd name="connsiteY6-302" fmla="*/ 805095 h 1164664"/>
              <a:gd name="connsiteX7-303" fmla="*/ 399528 w 2338397"/>
              <a:gd name="connsiteY7-304" fmla="*/ 1157520 h 1164664"/>
              <a:gd name="connsiteX0-305" fmla="*/ 399528 w 2338397"/>
              <a:gd name="connsiteY0-306" fmla="*/ 1157520 h 1164664"/>
              <a:gd name="connsiteX1-307" fmla="*/ 1910034 w 2338397"/>
              <a:gd name="connsiteY1-308" fmla="*/ 1164664 h 1164664"/>
              <a:gd name="connsiteX2-309" fmla="*/ 2327547 w 2338397"/>
              <a:gd name="connsiteY2-310" fmla="*/ 705083 h 1164664"/>
              <a:gd name="connsiteX3-311" fmla="*/ 2133078 w 2338397"/>
              <a:gd name="connsiteY3-312" fmla="*/ 95483 h 1164664"/>
              <a:gd name="connsiteX4-313" fmla="*/ 1536972 w 2338397"/>
              <a:gd name="connsiteY4-314" fmla="*/ 191526 h 1164664"/>
              <a:gd name="connsiteX5-315" fmla="*/ 796403 w 2338397"/>
              <a:gd name="connsiteY5-316" fmla="*/ 354245 h 1164664"/>
              <a:gd name="connsiteX6-317" fmla="*/ 110603 w 2338397"/>
              <a:gd name="connsiteY6-318" fmla="*/ 805095 h 1164664"/>
              <a:gd name="connsiteX7-319" fmla="*/ 399528 w 2338397"/>
              <a:gd name="connsiteY7-320" fmla="*/ 1157520 h 1164664"/>
              <a:gd name="connsiteX0-321" fmla="*/ 399528 w 2338397"/>
              <a:gd name="connsiteY0-322" fmla="*/ 1157520 h 1164664"/>
              <a:gd name="connsiteX1-323" fmla="*/ 1910034 w 2338397"/>
              <a:gd name="connsiteY1-324" fmla="*/ 1164664 h 1164664"/>
              <a:gd name="connsiteX2-325" fmla="*/ 2327547 w 2338397"/>
              <a:gd name="connsiteY2-326" fmla="*/ 705083 h 1164664"/>
              <a:gd name="connsiteX3-327" fmla="*/ 2133078 w 2338397"/>
              <a:gd name="connsiteY3-328" fmla="*/ 95483 h 1164664"/>
              <a:gd name="connsiteX4-329" fmla="*/ 1536972 w 2338397"/>
              <a:gd name="connsiteY4-330" fmla="*/ 191526 h 1164664"/>
              <a:gd name="connsiteX5-331" fmla="*/ 796403 w 2338397"/>
              <a:gd name="connsiteY5-332" fmla="*/ 354245 h 1164664"/>
              <a:gd name="connsiteX6-333" fmla="*/ 110603 w 2338397"/>
              <a:gd name="connsiteY6-334" fmla="*/ 805095 h 1164664"/>
              <a:gd name="connsiteX7-335" fmla="*/ 399528 w 2338397"/>
              <a:gd name="connsiteY7-336" fmla="*/ 1157520 h 1164664"/>
              <a:gd name="connsiteX0-337" fmla="*/ 399528 w 2338397"/>
              <a:gd name="connsiteY0-338" fmla="*/ 1157520 h 1164664"/>
              <a:gd name="connsiteX1-339" fmla="*/ 1910034 w 2338397"/>
              <a:gd name="connsiteY1-340" fmla="*/ 1164664 h 1164664"/>
              <a:gd name="connsiteX2-341" fmla="*/ 2327547 w 2338397"/>
              <a:gd name="connsiteY2-342" fmla="*/ 705083 h 1164664"/>
              <a:gd name="connsiteX3-343" fmla="*/ 2133078 w 2338397"/>
              <a:gd name="connsiteY3-344" fmla="*/ 95483 h 1164664"/>
              <a:gd name="connsiteX4-345" fmla="*/ 1536972 w 2338397"/>
              <a:gd name="connsiteY4-346" fmla="*/ 191526 h 1164664"/>
              <a:gd name="connsiteX5-347" fmla="*/ 796403 w 2338397"/>
              <a:gd name="connsiteY5-348" fmla="*/ 354245 h 1164664"/>
              <a:gd name="connsiteX6-349" fmla="*/ 110603 w 2338397"/>
              <a:gd name="connsiteY6-350" fmla="*/ 805095 h 1164664"/>
              <a:gd name="connsiteX7-351" fmla="*/ 399528 w 2338397"/>
              <a:gd name="connsiteY7-352" fmla="*/ 1157520 h 1164664"/>
              <a:gd name="connsiteX0-353" fmla="*/ 399528 w 2338397"/>
              <a:gd name="connsiteY0-354" fmla="*/ 1157520 h 1164664"/>
              <a:gd name="connsiteX1-355" fmla="*/ 1910034 w 2338397"/>
              <a:gd name="connsiteY1-356" fmla="*/ 1164664 h 1164664"/>
              <a:gd name="connsiteX2-357" fmla="*/ 2327547 w 2338397"/>
              <a:gd name="connsiteY2-358" fmla="*/ 705083 h 1164664"/>
              <a:gd name="connsiteX3-359" fmla="*/ 2133078 w 2338397"/>
              <a:gd name="connsiteY3-360" fmla="*/ 95483 h 1164664"/>
              <a:gd name="connsiteX4-361" fmla="*/ 1536972 w 2338397"/>
              <a:gd name="connsiteY4-362" fmla="*/ 191526 h 1164664"/>
              <a:gd name="connsiteX5-363" fmla="*/ 796403 w 2338397"/>
              <a:gd name="connsiteY5-364" fmla="*/ 354245 h 1164664"/>
              <a:gd name="connsiteX6-365" fmla="*/ 110603 w 2338397"/>
              <a:gd name="connsiteY6-366" fmla="*/ 805095 h 1164664"/>
              <a:gd name="connsiteX7-367" fmla="*/ 399528 w 2338397"/>
              <a:gd name="connsiteY7-368" fmla="*/ 1157520 h 1164664"/>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Lst>
            <a:rect l="l" t="t" r="r" b="b"/>
            <a:pathLst>
              <a:path w="2338397" h="1164664">
                <a:moveTo>
                  <a:pt x="399528" y="1157520"/>
                </a:moveTo>
                <a:lnTo>
                  <a:pt x="1910034" y="1164664"/>
                </a:lnTo>
                <a:cubicBezTo>
                  <a:pt x="2016661" y="1128946"/>
                  <a:pt x="2266163" y="1043220"/>
                  <a:pt x="2327547" y="705083"/>
                </a:cubicBezTo>
                <a:cubicBezTo>
                  <a:pt x="2336542" y="575703"/>
                  <a:pt x="2390783" y="351070"/>
                  <a:pt x="2133078" y="95483"/>
                </a:cubicBezTo>
                <a:cubicBezTo>
                  <a:pt x="2004226" y="-24109"/>
                  <a:pt x="1708686" y="-69882"/>
                  <a:pt x="1536972" y="191526"/>
                </a:cubicBezTo>
                <a:cubicBezTo>
                  <a:pt x="1252016" y="79078"/>
                  <a:pt x="983728" y="114267"/>
                  <a:pt x="796403" y="354245"/>
                </a:cubicBezTo>
                <a:cubicBezTo>
                  <a:pt x="439215" y="199728"/>
                  <a:pt x="53453" y="485743"/>
                  <a:pt x="110603" y="805095"/>
                </a:cubicBezTo>
                <a:cubicBezTo>
                  <a:pt x="-116939" y="979720"/>
                  <a:pt x="19851" y="1149582"/>
                  <a:pt x="399528" y="1157520"/>
                </a:cubicBezTo>
                <a:close/>
              </a:path>
            </a:pathLst>
          </a:custGeom>
          <a:solidFill>
            <a:schemeClr val="accent2">
              <a:lumMod val="20000"/>
              <a:lumOff val="80000"/>
            </a:schemeClr>
          </a:solidFill>
          <a:ln w="76200">
            <a:solidFill>
              <a:schemeClr val="bg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3" name="Freeform 2"/>
          <p:cNvSpPr/>
          <p:nvPr/>
        </p:nvSpPr>
        <p:spPr>
          <a:xfrm>
            <a:off x="5864660" y="1227138"/>
            <a:ext cx="5860406" cy="2201862"/>
          </a:xfrm>
          <a:custGeom>
            <a:avLst/>
            <a:gdLst>
              <a:gd name="connsiteX0" fmla="*/ 123825 w 2679700"/>
              <a:gd name="connsiteY0" fmla="*/ 1006475 h 1006475"/>
              <a:gd name="connsiteX1" fmla="*/ 2200275 w 2679700"/>
              <a:gd name="connsiteY1" fmla="*/ 1006475 h 1006475"/>
              <a:gd name="connsiteX2" fmla="*/ 2679700 w 2679700"/>
              <a:gd name="connsiteY2" fmla="*/ 806450 h 1006475"/>
              <a:gd name="connsiteX3" fmla="*/ 2501900 w 2679700"/>
              <a:gd name="connsiteY3" fmla="*/ 396875 h 1006475"/>
              <a:gd name="connsiteX4" fmla="*/ 1666875 w 2679700"/>
              <a:gd name="connsiteY4" fmla="*/ 0 h 1006475"/>
              <a:gd name="connsiteX5" fmla="*/ 600075 w 2679700"/>
              <a:gd name="connsiteY5" fmla="*/ 25400 h 1006475"/>
              <a:gd name="connsiteX6" fmla="*/ 0 w 2679700"/>
              <a:gd name="connsiteY6" fmla="*/ 615950 h 1006475"/>
              <a:gd name="connsiteX7" fmla="*/ 123825 w 2679700"/>
              <a:gd name="connsiteY7" fmla="*/ 1006475 h 1006475"/>
              <a:gd name="connsiteX0-1" fmla="*/ 123825 w 2679700"/>
              <a:gd name="connsiteY0-2" fmla="*/ 1006475 h 1006475"/>
              <a:gd name="connsiteX1-3" fmla="*/ 2200275 w 2679700"/>
              <a:gd name="connsiteY1-4" fmla="*/ 1006475 h 1006475"/>
              <a:gd name="connsiteX2-5" fmla="*/ 2679700 w 2679700"/>
              <a:gd name="connsiteY2-6" fmla="*/ 806450 h 1006475"/>
              <a:gd name="connsiteX3-7" fmla="*/ 2501900 w 2679700"/>
              <a:gd name="connsiteY3-8" fmla="*/ 396875 h 1006475"/>
              <a:gd name="connsiteX4-9" fmla="*/ 1666875 w 2679700"/>
              <a:gd name="connsiteY4-10" fmla="*/ 0 h 1006475"/>
              <a:gd name="connsiteX5-11" fmla="*/ 600075 w 2679700"/>
              <a:gd name="connsiteY5-12" fmla="*/ 25400 h 1006475"/>
              <a:gd name="connsiteX6-13" fmla="*/ 0 w 2679700"/>
              <a:gd name="connsiteY6-14" fmla="*/ 615950 h 1006475"/>
              <a:gd name="connsiteX7-15" fmla="*/ 123825 w 2679700"/>
              <a:gd name="connsiteY7-16" fmla="*/ 1006475 h 1006475"/>
              <a:gd name="connsiteX0-17" fmla="*/ 123825 w 2679700"/>
              <a:gd name="connsiteY0-18" fmla="*/ 1006475 h 1006475"/>
              <a:gd name="connsiteX1-19" fmla="*/ 2200275 w 2679700"/>
              <a:gd name="connsiteY1-20" fmla="*/ 1006475 h 1006475"/>
              <a:gd name="connsiteX2-21" fmla="*/ 2679700 w 2679700"/>
              <a:gd name="connsiteY2-22" fmla="*/ 806450 h 1006475"/>
              <a:gd name="connsiteX3-23" fmla="*/ 2501900 w 2679700"/>
              <a:gd name="connsiteY3-24" fmla="*/ 396875 h 1006475"/>
              <a:gd name="connsiteX4-25" fmla="*/ 1666875 w 2679700"/>
              <a:gd name="connsiteY4-26" fmla="*/ 0 h 1006475"/>
              <a:gd name="connsiteX5-27" fmla="*/ 600075 w 2679700"/>
              <a:gd name="connsiteY5-28" fmla="*/ 25400 h 1006475"/>
              <a:gd name="connsiteX6-29" fmla="*/ 0 w 2679700"/>
              <a:gd name="connsiteY6-30" fmla="*/ 615950 h 1006475"/>
              <a:gd name="connsiteX7-31" fmla="*/ 123825 w 2679700"/>
              <a:gd name="connsiteY7-32" fmla="*/ 1006475 h 1006475"/>
              <a:gd name="connsiteX0-33" fmla="*/ 123825 w 2704185"/>
              <a:gd name="connsiteY0-34" fmla="*/ 1006475 h 1006475"/>
              <a:gd name="connsiteX1-35" fmla="*/ 2200275 w 2704185"/>
              <a:gd name="connsiteY1-36" fmla="*/ 1006475 h 1006475"/>
              <a:gd name="connsiteX2-37" fmla="*/ 2679700 w 2704185"/>
              <a:gd name="connsiteY2-38" fmla="*/ 806450 h 1006475"/>
              <a:gd name="connsiteX3-39" fmla="*/ 2501900 w 2704185"/>
              <a:gd name="connsiteY3-40" fmla="*/ 396875 h 1006475"/>
              <a:gd name="connsiteX4-41" fmla="*/ 1666875 w 2704185"/>
              <a:gd name="connsiteY4-42" fmla="*/ 0 h 1006475"/>
              <a:gd name="connsiteX5-43" fmla="*/ 600075 w 2704185"/>
              <a:gd name="connsiteY5-44" fmla="*/ 25400 h 1006475"/>
              <a:gd name="connsiteX6-45" fmla="*/ 0 w 2704185"/>
              <a:gd name="connsiteY6-46" fmla="*/ 615950 h 1006475"/>
              <a:gd name="connsiteX7-47" fmla="*/ 123825 w 2704185"/>
              <a:gd name="connsiteY7-48" fmla="*/ 1006475 h 1006475"/>
              <a:gd name="connsiteX0-49" fmla="*/ 123825 w 2710992"/>
              <a:gd name="connsiteY0-50" fmla="*/ 1006475 h 1006475"/>
              <a:gd name="connsiteX1-51" fmla="*/ 2200275 w 2710992"/>
              <a:gd name="connsiteY1-52" fmla="*/ 1006475 h 1006475"/>
              <a:gd name="connsiteX2-53" fmla="*/ 2679700 w 2710992"/>
              <a:gd name="connsiteY2-54" fmla="*/ 806450 h 1006475"/>
              <a:gd name="connsiteX3-55" fmla="*/ 2501900 w 2710992"/>
              <a:gd name="connsiteY3-56" fmla="*/ 396875 h 1006475"/>
              <a:gd name="connsiteX4-57" fmla="*/ 1666875 w 2710992"/>
              <a:gd name="connsiteY4-58" fmla="*/ 0 h 1006475"/>
              <a:gd name="connsiteX5-59" fmla="*/ 600075 w 2710992"/>
              <a:gd name="connsiteY5-60" fmla="*/ 25400 h 1006475"/>
              <a:gd name="connsiteX6-61" fmla="*/ 0 w 2710992"/>
              <a:gd name="connsiteY6-62" fmla="*/ 615950 h 1006475"/>
              <a:gd name="connsiteX7-63" fmla="*/ 123825 w 2710992"/>
              <a:gd name="connsiteY7-64" fmla="*/ 1006475 h 1006475"/>
              <a:gd name="connsiteX0-65" fmla="*/ 123825 w 2710992"/>
              <a:gd name="connsiteY0-66" fmla="*/ 1006475 h 1006475"/>
              <a:gd name="connsiteX1-67" fmla="*/ 2200275 w 2710992"/>
              <a:gd name="connsiteY1-68" fmla="*/ 1006475 h 1006475"/>
              <a:gd name="connsiteX2-69" fmla="*/ 2679700 w 2710992"/>
              <a:gd name="connsiteY2-70" fmla="*/ 806450 h 1006475"/>
              <a:gd name="connsiteX3-71" fmla="*/ 2501900 w 2710992"/>
              <a:gd name="connsiteY3-72" fmla="*/ 396875 h 1006475"/>
              <a:gd name="connsiteX4-73" fmla="*/ 1666875 w 2710992"/>
              <a:gd name="connsiteY4-74" fmla="*/ 0 h 1006475"/>
              <a:gd name="connsiteX5-75" fmla="*/ 600075 w 2710992"/>
              <a:gd name="connsiteY5-76" fmla="*/ 25400 h 1006475"/>
              <a:gd name="connsiteX6-77" fmla="*/ 0 w 2710992"/>
              <a:gd name="connsiteY6-78" fmla="*/ 615950 h 1006475"/>
              <a:gd name="connsiteX7-79" fmla="*/ 123825 w 2710992"/>
              <a:gd name="connsiteY7-80" fmla="*/ 1006475 h 1006475"/>
              <a:gd name="connsiteX0-81" fmla="*/ 123825 w 2710992"/>
              <a:gd name="connsiteY0-82" fmla="*/ 1101363 h 1101363"/>
              <a:gd name="connsiteX1-83" fmla="*/ 2200275 w 2710992"/>
              <a:gd name="connsiteY1-84" fmla="*/ 1101363 h 1101363"/>
              <a:gd name="connsiteX2-85" fmla="*/ 2679700 w 2710992"/>
              <a:gd name="connsiteY2-86" fmla="*/ 901338 h 1101363"/>
              <a:gd name="connsiteX3-87" fmla="*/ 2501900 w 2710992"/>
              <a:gd name="connsiteY3-88" fmla="*/ 491763 h 1101363"/>
              <a:gd name="connsiteX4-89" fmla="*/ 1666875 w 2710992"/>
              <a:gd name="connsiteY4-90" fmla="*/ 94888 h 1101363"/>
              <a:gd name="connsiteX5-91" fmla="*/ 600075 w 2710992"/>
              <a:gd name="connsiteY5-92" fmla="*/ 120288 h 1101363"/>
              <a:gd name="connsiteX6-93" fmla="*/ 0 w 2710992"/>
              <a:gd name="connsiteY6-94" fmla="*/ 710838 h 1101363"/>
              <a:gd name="connsiteX7-95" fmla="*/ 123825 w 2710992"/>
              <a:gd name="connsiteY7-96" fmla="*/ 1101363 h 1101363"/>
              <a:gd name="connsiteX0-97" fmla="*/ 123825 w 2710992"/>
              <a:gd name="connsiteY0-98" fmla="*/ 1173121 h 1173121"/>
              <a:gd name="connsiteX1-99" fmla="*/ 2200275 w 2710992"/>
              <a:gd name="connsiteY1-100" fmla="*/ 1173121 h 1173121"/>
              <a:gd name="connsiteX2-101" fmla="*/ 2679700 w 2710992"/>
              <a:gd name="connsiteY2-102" fmla="*/ 973096 h 1173121"/>
              <a:gd name="connsiteX3-103" fmla="*/ 2501900 w 2710992"/>
              <a:gd name="connsiteY3-104" fmla="*/ 563521 h 1173121"/>
              <a:gd name="connsiteX4-105" fmla="*/ 1666875 w 2710992"/>
              <a:gd name="connsiteY4-106" fmla="*/ 166646 h 1173121"/>
              <a:gd name="connsiteX5-107" fmla="*/ 600075 w 2710992"/>
              <a:gd name="connsiteY5-108" fmla="*/ 192046 h 1173121"/>
              <a:gd name="connsiteX6-109" fmla="*/ 0 w 2710992"/>
              <a:gd name="connsiteY6-110" fmla="*/ 782596 h 1173121"/>
              <a:gd name="connsiteX7-111" fmla="*/ 123825 w 2710992"/>
              <a:gd name="connsiteY7-112" fmla="*/ 1173121 h 1173121"/>
              <a:gd name="connsiteX0-113" fmla="*/ 123825 w 2710992"/>
              <a:gd name="connsiteY0-114" fmla="*/ 1285704 h 1285704"/>
              <a:gd name="connsiteX1-115" fmla="*/ 2200275 w 2710992"/>
              <a:gd name="connsiteY1-116" fmla="*/ 1285704 h 1285704"/>
              <a:gd name="connsiteX2-117" fmla="*/ 2679700 w 2710992"/>
              <a:gd name="connsiteY2-118" fmla="*/ 1085679 h 1285704"/>
              <a:gd name="connsiteX3-119" fmla="*/ 2501900 w 2710992"/>
              <a:gd name="connsiteY3-120" fmla="*/ 676104 h 1285704"/>
              <a:gd name="connsiteX4-121" fmla="*/ 1666875 w 2710992"/>
              <a:gd name="connsiteY4-122" fmla="*/ 279229 h 1285704"/>
              <a:gd name="connsiteX5-123" fmla="*/ 600075 w 2710992"/>
              <a:gd name="connsiteY5-124" fmla="*/ 304629 h 1285704"/>
              <a:gd name="connsiteX6-125" fmla="*/ 0 w 2710992"/>
              <a:gd name="connsiteY6-126" fmla="*/ 895179 h 1285704"/>
              <a:gd name="connsiteX7-127" fmla="*/ 123825 w 2710992"/>
              <a:gd name="connsiteY7-128" fmla="*/ 1285704 h 1285704"/>
              <a:gd name="connsiteX0-129" fmla="*/ 123825 w 2710992"/>
              <a:gd name="connsiteY0-130" fmla="*/ 1285704 h 1285704"/>
              <a:gd name="connsiteX1-131" fmla="*/ 2200275 w 2710992"/>
              <a:gd name="connsiteY1-132" fmla="*/ 1285704 h 1285704"/>
              <a:gd name="connsiteX2-133" fmla="*/ 2679700 w 2710992"/>
              <a:gd name="connsiteY2-134" fmla="*/ 1085679 h 1285704"/>
              <a:gd name="connsiteX3-135" fmla="*/ 2501900 w 2710992"/>
              <a:gd name="connsiteY3-136" fmla="*/ 676104 h 1285704"/>
              <a:gd name="connsiteX4-137" fmla="*/ 1666875 w 2710992"/>
              <a:gd name="connsiteY4-138" fmla="*/ 279229 h 1285704"/>
              <a:gd name="connsiteX5-139" fmla="*/ 600075 w 2710992"/>
              <a:gd name="connsiteY5-140" fmla="*/ 304629 h 1285704"/>
              <a:gd name="connsiteX6-141" fmla="*/ 0 w 2710992"/>
              <a:gd name="connsiteY6-142" fmla="*/ 895179 h 1285704"/>
              <a:gd name="connsiteX7-143" fmla="*/ 123825 w 2710992"/>
              <a:gd name="connsiteY7-144" fmla="*/ 1285704 h 1285704"/>
              <a:gd name="connsiteX0-145" fmla="*/ 216585 w 2803752"/>
              <a:gd name="connsiteY0-146" fmla="*/ 1285704 h 1285704"/>
              <a:gd name="connsiteX1-147" fmla="*/ 2293035 w 2803752"/>
              <a:gd name="connsiteY1-148" fmla="*/ 1285704 h 1285704"/>
              <a:gd name="connsiteX2-149" fmla="*/ 2772460 w 2803752"/>
              <a:gd name="connsiteY2-150" fmla="*/ 1085679 h 1285704"/>
              <a:gd name="connsiteX3-151" fmla="*/ 2594660 w 2803752"/>
              <a:gd name="connsiteY3-152" fmla="*/ 676104 h 1285704"/>
              <a:gd name="connsiteX4-153" fmla="*/ 1759635 w 2803752"/>
              <a:gd name="connsiteY4-154" fmla="*/ 279229 h 1285704"/>
              <a:gd name="connsiteX5-155" fmla="*/ 692835 w 2803752"/>
              <a:gd name="connsiteY5-156" fmla="*/ 304629 h 1285704"/>
              <a:gd name="connsiteX6-157" fmla="*/ 92760 w 2803752"/>
              <a:gd name="connsiteY6-158" fmla="*/ 895179 h 1285704"/>
              <a:gd name="connsiteX7-159" fmla="*/ 216585 w 2803752"/>
              <a:gd name="connsiteY7-160" fmla="*/ 1285704 h 1285704"/>
              <a:gd name="connsiteX0-161" fmla="*/ 319131 w 2906298"/>
              <a:gd name="connsiteY0-162" fmla="*/ 1285704 h 1285704"/>
              <a:gd name="connsiteX1-163" fmla="*/ 2395581 w 2906298"/>
              <a:gd name="connsiteY1-164" fmla="*/ 1285704 h 1285704"/>
              <a:gd name="connsiteX2-165" fmla="*/ 2875006 w 2906298"/>
              <a:gd name="connsiteY2-166" fmla="*/ 1085679 h 1285704"/>
              <a:gd name="connsiteX3-167" fmla="*/ 2697206 w 2906298"/>
              <a:gd name="connsiteY3-168" fmla="*/ 676104 h 1285704"/>
              <a:gd name="connsiteX4-169" fmla="*/ 1862181 w 2906298"/>
              <a:gd name="connsiteY4-170" fmla="*/ 279229 h 1285704"/>
              <a:gd name="connsiteX5-171" fmla="*/ 795381 w 2906298"/>
              <a:gd name="connsiteY5-172" fmla="*/ 304629 h 1285704"/>
              <a:gd name="connsiteX6-173" fmla="*/ 195306 w 2906298"/>
              <a:gd name="connsiteY6-174" fmla="*/ 895179 h 1285704"/>
              <a:gd name="connsiteX7-175" fmla="*/ 319131 w 2906298"/>
              <a:gd name="connsiteY7-176" fmla="*/ 1285704 h 1285704"/>
              <a:gd name="connsiteX0-177" fmla="*/ 420994 w 3008161"/>
              <a:gd name="connsiteY0-178" fmla="*/ 1285704 h 1285704"/>
              <a:gd name="connsiteX1-179" fmla="*/ 2497444 w 3008161"/>
              <a:gd name="connsiteY1-180" fmla="*/ 1285704 h 1285704"/>
              <a:gd name="connsiteX2-181" fmla="*/ 2976869 w 3008161"/>
              <a:gd name="connsiteY2-182" fmla="*/ 1085679 h 1285704"/>
              <a:gd name="connsiteX3-183" fmla="*/ 2799069 w 3008161"/>
              <a:gd name="connsiteY3-184" fmla="*/ 676104 h 1285704"/>
              <a:gd name="connsiteX4-185" fmla="*/ 1964044 w 3008161"/>
              <a:gd name="connsiteY4-186" fmla="*/ 279229 h 1285704"/>
              <a:gd name="connsiteX5-187" fmla="*/ 897244 w 3008161"/>
              <a:gd name="connsiteY5-188" fmla="*/ 304629 h 1285704"/>
              <a:gd name="connsiteX6-189" fmla="*/ 297169 w 3008161"/>
              <a:gd name="connsiteY6-190" fmla="*/ 895179 h 1285704"/>
              <a:gd name="connsiteX7-191" fmla="*/ 420994 w 3008161"/>
              <a:gd name="connsiteY7-192" fmla="*/ 1285704 h 1285704"/>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Lst>
            <a:rect l="l" t="t" r="r" b="b"/>
            <a:pathLst>
              <a:path w="3008161" h="1285704">
                <a:moveTo>
                  <a:pt x="420994" y="1285704"/>
                </a:moveTo>
                <a:lnTo>
                  <a:pt x="2497444" y="1285704"/>
                </a:lnTo>
                <a:cubicBezTo>
                  <a:pt x="2800127" y="1269829"/>
                  <a:pt x="2934536" y="1209504"/>
                  <a:pt x="2976869" y="1085679"/>
                </a:cubicBezTo>
                <a:cubicBezTo>
                  <a:pt x="3073177" y="872954"/>
                  <a:pt x="2928186" y="730079"/>
                  <a:pt x="2799069" y="676104"/>
                </a:cubicBezTo>
                <a:cubicBezTo>
                  <a:pt x="2787427" y="258062"/>
                  <a:pt x="2299536" y="49571"/>
                  <a:pt x="1964044" y="279229"/>
                </a:cubicBezTo>
                <a:cubicBezTo>
                  <a:pt x="1792594" y="-106004"/>
                  <a:pt x="1087744" y="-88013"/>
                  <a:pt x="897244" y="304629"/>
                </a:cubicBezTo>
                <a:cubicBezTo>
                  <a:pt x="468619" y="101429"/>
                  <a:pt x="1894" y="488779"/>
                  <a:pt x="297169" y="895179"/>
                </a:cubicBezTo>
                <a:cubicBezTo>
                  <a:pt x="-188606" y="965029"/>
                  <a:pt x="-29856" y="1266654"/>
                  <a:pt x="420994" y="1285704"/>
                </a:cubicBezTo>
                <a:close/>
              </a:path>
            </a:pathLst>
          </a:custGeom>
          <a:solidFill>
            <a:srgbClr val="BD8DB6"/>
          </a:solidFill>
          <a:ln w="76200">
            <a:solidFill>
              <a:schemeClr val="bg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nl-NL" altLang="en-US" sz="2400">
              <a:latin typeface="Times New Roman" panose="02020603050405020304" pitchFamily="18" charset="0"/>
              <a:cs typeface="Times New Roman" panose="02020603050405020304" pitchFamily="18" charset="0"/>
            </a:endParaRPr>
          </a:p>
          <a:p>
            <a:pPr algn="ctr">
              <a:defRPr/>
            </a:pPr>
            <a:endParaRPr lang="nl-NL" altLang="en-US" sz="2400">
              <a:latin typeface="Times New Roman" panose="02020603050405020304" pitchFamily="18" charset="0"/>
              <a:cs typeface="Times New Roman" panose="02020603050405020304" pitchFamily="18" charset="0"/>
            </a:endParaRPr>
          </a:p>
          <a:p>
            <a:pPr algn="ctr">
              <a:defRPr/>
            </a:pPr>
            <a:r>
              <a:rPr lang="en-US" sz="2400" smtClean="0">
                <a:latin typeface="Times New Roman" panose="02020603050405020304" pitchFamily="18" charset="0"/>
                <a:cs typeface="Times New Roman" panose="02020603050405020304" pitchFamily="18" charset="0"/>
              </a:rPr>
              <a:t>      </a:t>
            </a:r>
            <a:endParaRPr lang="en-US" altLang="en-US" sz="3200">
              <a:latin typeface="Times New Roman" panose="02020603050405020304" pitchFamily="18" charset="0"/>
              <a:cs typeface="Times New Roman" panose="02020603050405020304" pitchFamily="18" charset="0"/>
            </a:endParaRPr>
          </a:p>
        </p:txBody>
      </p:sp>
      <p:sp>
        <p:nvSpPr>
          <p:cNvPr id="6" name="Freeform 5"/>
          <p:cNvSpPr/>
          <p:nvPr/>
        </p:nvSpPr>
        <p:spPr>
          <a:xfrm>
            <a:off x="479425" y="3698875"/>
            <a:ext cx="4772025" cy="2143125"/>
          </a:xfrm>
          <a:custGeom>
            <a:avLst/>
            <a:gdLst>
              <a:gd name="connsiteX0" fmla="*/ 257175 w 2320925"/>
              <a:gd name="connsiteY0" fmla="*/ 1203325 h 1203325"/>
              <a:gd name="connsiteX1" fmla="*/ 2070100 w 2320925"/>
              <a:gd name="connsiteY1" fmla="*/ 1203325 h 1203325"/>
              <a:gd name="connsiteX2" fmla="*/ 2320925 w 2320925"/>
              <a:gd name="connsiteY2" fmla="*/ 508000 h 1203325"/>
              <a:gd name="connsiteX3" fmla="*/ 2089150 w 2320925"/>
              <a:gd name="connsiteY3" fmla="*/ 349250 h 1203325"/>
              <a:gd name="connsiteX4" fmla="*/ 1863725 w 2320925"/>
              <a:gd name="connsiteY4" fmla="*/ 123825 h 1203325"/>
              <a:gd name="connsiteX5" fmla="*/ 1435100 w 2320925"/>
              <a:gd name="connsiteY5" fmla="*/ 0 h 1203325"/>
              <a:gd name="connsiteX6" fmla="*/ 936625 w 2320925"/>
              <a:gd name="connsiteY6" fmla="*/ 31750 h 1203325"/>
              <a:gd name="connsiteX7" fmla="*/ 650875 w 2320925"/>
              <a:gd name="connsiteY7" fmla="*/ 177800 h 1203325"/>
              <a:gd name="connsiteX8" fmla="*/ 0 w 2320925"/>
              <a:gd name="connsiteY8" fmla="*/ 415925 h 1203325"/>
              <a:gd name="connsiteX9" fmla="*/ 82550 w 2320925"/>
              <a:gd name="connsiteY9" fmla="*/ 1111250 h 1203325"/>
              <a:gd name="connsiteX10" fmla="*/ 257175 w 2320925"/>
              <a:gd name="connsiteY10" fmla="*/ 1203325 h 1203325"/>
              <a:gd name="connsiteX0-1" fmla="*/ 366911 w 2430661"/>
              <a:gd name="connsiteY0-2" fmla="*/ 1203325 h 1203325"/>
              <a:gd name="connsiteX1-3" fmla="*/ 2179836 w 2430661"/>
              <a:gd name="connsiteY1-4" fmla="*/ 1203325 h 1203325"/>
              <a:gd name="connsiteX2-5" fmla="*/ 2430661 w 2430661"/>
              <a:gd name="connsiteY2-6" fmla="*/ 508000 h 1203325"/>
              <a:gd name="connsiteX3-7" fmla="*/ 2198886 w 2430661"/>
              <a:gd name="connsiteY3-8" fmla="*/ 349250 h 1203325"/>
              <a:gd name="connsiteX4-9" fmla="*/ 1973461 w 2430661"/>
              <a:gd name="connsiteY4-10" fmla="*/ 123825 h 1203325"/>
              <a:gd name="connsiteX5-11" fmla="*/ 1544836 w 2430661"/>
              <a:gd name="connsiteY5-12" fmla="*/ 0 h 1203325"/>
              <a:gd name="connsiteX6-13" fmla="*/ 1046361 w 2430661"/>
              <a:gd name="connsiteY6-14" fmla="*/ 31750 h 1203325"/>
              <a:gd name="connsiteX7-15" fmla="*/ 760611 w 2430661"/>
              <a:gd name="connsiteY7-16" fmla="*/ 177800 h 1203325"/>
              <a:gd name="connsiteX8-17" fmla="*/ 109736 w 2430661"/>
              <a:gd name="connsiteY8-18" fmla="*/ 415925 h 1203325"/>
              <a:gd name="connsiteX9-19" fmla="*/ 192286 w 2430661"/>
              <a:gd name="connsiteY9-20" fmla="*/ 1111250 h 1203325"/>
              <a:gd name="connsiteX10-21" fmla="*/ 366911 w 2430661"/>
              <a:gd name="connsiteY10-22" fmla="*/ 1203325 h 1203325"/>
              <a:gd name="connsiteX0-23" fmla="*/ 423812 w 2487562"/>
              <a:gd name="connsiteY0-24" fmla="*/ 1203325 h 1203325"/>
              <a:gd name="connsiteX1-25" fmla="*/ 2236737 w 2487562"/>
              <a:gd name="connsiteY1-26" fmla="*/ 1203325 h 1203325"/>
              <a:gd name="connsiteX2-27" fmla="*/ 2487562 w 2487562"/>
              <a:gd name="connsiteY2-28" fmla="*/ 508000 h 1203325"/>
              <a:gd name="connsiteX3-29" fmla="*/ 2255787 w 2487562"/>
              <a:gd name="connsiteY3-30" fmla="*/ 349250 h 1203325"/>
              <a:gd name="connsiteX4-31" fmla="*/ 2030362 w 2487562"/>
              <a:gd name="connsiteY4-32" fmla="*/ 123825 h 1203325"/>
              <a:gd name="connsiteX5-33" fmla="*/ 1601737 w 2487562"/>
              <a:gd name="connsiteY5-34" fmla="*/ 0 h 1203325"/>
              <a:gd name="connsiteX6-35" fmla="*/ 1103262 w 2487562"/>
              <a:gd name="connsiteY6-36" fmla="*/ 31750 h 1203325"/>
              <a:gd name="connsiteX7-37" fmla="*/ 817512 w 2487562"/>
              <a:gd name="connsiteY7-38" fmla="*/ 177800 h 1203325"/>
              <a:gd name="connsiteX8-39" fmla="*/ 166637 w 2487562"/>
              <a:gd name="connsiteY8-40" fmla="*/ 415925 h 1203325"/>
              <a:gd name="connsiteX9-41" fmla="*/ 249187 w 2487562"/>
              <a:gd name="connsiteY9-42" fmla="*/ 1111250 h 1203325"/>
              <a:gd name="connsiteX10-43" fmla="*/ 423812 w 2487562"/>
              <a:gd name="connsiteY10-44" fmla="*/ 1203325 h 1203325"/>
              <a:gd name="connsiteX0-45" fmla="*/ 423812 w 2487562"/>
              <a:gd name="connsiteY0-46" fmla="*/ 1203325 h 1203325"/>
              <a:gd name="connsiteX1-47" fmla="*/ 2236737 w 2487562"/>
              <a:gd name="connsiteY1-48" fmla="*/ 1203325 h 1203325"/>
              <a:gd name="connsiteX2-49" fmla="*/ 2487562 w 2487562"/>
              <a:gd name="connsiteY2-50" fmla="*/ 508000 h 1203325"/>
              <a:gd name="connsiteX3-51" fmla="*/ 2255787 w 2487562"/>
              <a:gd name="connsiteY3-52" fmla="*/ 349250 h 1203325"/>
              <a:gd name="connsiteX4-53" fmla="*/ 2030362 w 2487562"/>
              <a:gd name="connsiteY4-54" fmla="*/ 123825 h 1203325"/>
              <a:gd name="connsiteX5-55" fmla="*/ 1601737 w 2487562"/>
              <a:gd name="connsiteY5-56" fmla="*/ 0 h 1203325"/>
              <a:gd name="connsiteX6-57" fmla="*/ 1103262 w 2487562"/>
              <a:gd name="connsiteY6-58" fmla="*/ 31750 h 1203325"/>
              <a:gd name="connsiteX7-59" fmla="*/ 817512 w 2487562"/>
              <a:gd name="connsiteY7-60" fmla="*/ 177800 h 1203325"/>
              <a:gd name="connsiteX8-61" fmla="*/ 166637 w 2487562"/>
              <a:gd name="connsiteY8-62" fmla="*/ 415925 h 1203325"/>
              <a:gd name="connsiteX9-63" fmla="*/ 249187 w 2487562"/>
              <a:gd name="connsiteY9-64" fmla="*/ 1111250 h 1203325"/>
              <a:gd name="connsiteX10-65" fmla="*/ 423812 w 2487562"/>
              <a:gd name="connsiteY10-66" fmla="*/ 1203325 h 1203325"/>
              <a:gd name="connsiteX0-67" fmla="*/ 423812 w 2487562"/>
              <a:gd name="connsiteY0-68" fmla="*/ 1203325 h 1203325"/>
              <a:gd name="connsiteX1-69" fmla="*/ 2236737 w 2487562"/>
              <a:gd name="connsiteY1-70" fmla="*/ 1203325 h 1203325"/>
              <a:gd name="connsiteX2-71" fmla="*/ 2487562 w 2487562"/>
              <a:gd name="connsiteY2-72" fmla="*/ 508000 h 1203325"/>
              <a:gd name="connsiteX3-73" fmla="*/ 2255787 w 2487562"/>
              <a:gd name="connsiteY3-74" fmla="*/ 349250 h 1203325"/>
              <a:gd name="connsiteX4-75" fmla="*/ 2030362 w 2487562"/>
              <a:gd name="connsiteY4-76" fmla="*/ 123825 h 1203325"/>
              <a:gd name="connsiteX5-77" fmla="*/ 1601737 w 2487562"/>
              <a:gd name="connsiteY5-78" fmla="*/ 0 h 1203325"/>
              <a:gd name="connsiteX6-79" fmla="*/ 1103262 w 2487562"/>
              <a:gd name="connsiteY6-80" fmla="*/ 31750 h 1203325"/>
              <a:gd name="connsiteX7-81" fmla="*/ 817512 w 2487562"/>
              <a:gd name="connsiteY7-82" fmla="*/ 177800 h 1203325"/>
              <a:gd name="connsiteX8-83" fmla="*/ 166637 w 2487562"/>
              <a:gd name="connsiteY8-84" fmla="*/ 415925 h 1203325"/>
              <a:gd name="connsiteX9-85" fmla="*/ 249187 w 2487562"/>
              <a:gd name="connsiteY9-86" fmla="*/ 1111250 h 1203325"/>
              <a:gd name="connsiteX10-87" fmla="*/ 423812 w 2487562"/>
              <a:gd name="connsiteY10-88" fmla="*/ 1203325 h 1203325"/>
              <a:gd name="connsiteX0-89" fmla="*/ 423812 w 2487562"/>
              <a:gd name="connsiteY0-90" fmla="*/ 1203325 h 1203325"/>
              <a:gd name="connsiteX1-91" fmla="*/ 2236737 w 2487562"/>
              <a:gd name="connsiteY1-92" fmla="*/ 1203325 h 1203325"/>
              <a:gd name="connsiteX2-93" fmla="*/ 2487562 w 2487562"/>
              <a:gd name="connsiteY2-94" fmla="*/ 508000 h 1203325"/>
              <a:gd name="connsiteX3-95" fmla="*/ 2255787 w 2487562"/>
              <a:gd name="connsiteY3-96" fmla="*/ 349250 h 1203325"/>
              <a:gd name="connsiteX4-97" fmla="*/ 2030362 w 2487562"/>
              <a:gd name="connsiteY4-98" fmla="*/ 123825 h 1203325"/>
              <a:gd name="connsiteX5-99" fmla="*/ 1601737 w 2487562"/>
              <a:gd name="connsiteY5-100" fmla="*/ 0 h 1203325"/>
              <a:gd name="connsiteX6-101" fmla="*/ 1103262 w 2487562"/>
              <a:gd name="connsiteY6-102" fmla="*/ 31750 h 1203325"/>
              <a:gd name="connsiteX7-103" fmla="*/ 817512 w 2487562"/>
              <a:gd name="connsiteY7-104" fmla="*/ 177800 h 1203325"/>
              <a:gd name="connsiteX8-105" fmla="*/ 166637 w 2487562"/>
              <a:gd name="connsiteY8-106" fmla="*/ 415925 h 1203325"/>
              <a:gd name="connsiteX9-107" fmla="*/ 249187 w 2487562"/>
              <a:gd name="connsiteY9-108" fmla="*/ 1111250 h 1203325"/>
              <a:gd name="connsiteX10-109" fmla="*/ 423812 w 2487562"/>
              <a:gd name="connsiteY10-110" fmla="*/ 1203325 h 1203325"/>
              <a:gd name="connsiteX0-111" fmla="*/ 423812 w 2487562"/>
              <a:gd name="connsiteY0-112" fmla="*/ 1203325 h 1203325"/>
              <a:gd name="connsiteX1-113" fmla="*/ 2236737 w 2487562"/>
              <a:gd name="connsiteY1-114" fmla="*/ 1203325 h 1203325"/>
              <a:gd name="connsiteX2-115" fmla="*/ 2487562 w 2487562"/>
              <a:gd name="connsiteY2-116" fmla="*/ 508000 h 1203325"/>
              <a:gd name="connsiteX3-117" fmla="*/ 2255787 w 2487562"/>
              <a:gd name="connsiteY3-118" fmla="*/ 349250 h 1203325"/>
              <a:gd name="connsiteX4-119" fmla="*/ 2030362 w 2487562"/>
              <a:gd name="connsiteY4-120" fmla="*/ 123825 h 1203325"/>
              <a:gd name="connsiteX5-121" fmla="*/ 1601737 w 2487562"/>
              <a:gd name="connsiteY5-122" fmla="*/ 0 h 1203325"/>
              <a:gd name="connsiteX6-123" fmla="*/ 1103262 w 2487562"/>
              <a:gd name="connsiteY6-124" fmla="*/ 31750 h 1203325"/>
              <a:gd name="connsiteX7-125" fmla="*/ 817512 w 2487562"/>
              <a:gd name="connsiteY7-126" fmla="*/ 177800 h 1203325"/>
              <a:gd name="connsiteX8-127" fmla="*/ 166637 w 2487562"/>
              <a:gd name="connsiteY8-128" fmla="*/ 415925 h 1203325"/>
              <a:gd name="connsiteX9-129" fmla="*/ 249187 w 2487562"/>
              <a:gd name="connsiteY9-130" fmla="*/ 1111250 h 1203325"/>
              <a:gd name="connsiteX10-131" fmla="*/ 423812 w 2487562"/>
              <a:gd name="connsiteY10-132" fmla="*/ 1203325 h 1203325"/>
              <a:gd name="connsiteX0-133" fmla="*/ 423812 w 2487562"/>
              <a:gd name="connsiteY0-134" fmla="*/ 1203325 h 1203325"/>
              <a:gd name="connsiteX1-135" fmla="*/ 2236737 w 2487562"/>
              <a:gd name="connsiteY1-136" fmla="*/ 1203325 h 1203325"/>
              <a:gd name="connsiteX2-137" fmla="*/ 2487562 w 2487562"/>
              <a:gd name="connsiteY2-138" fmla="*/ 508000 h 1203325"/>
              <a:gd name="connsiteX3-139" fmla="*/ 2255787 w 2487562"/>
              <a:gd name="connsiteY3-140" fmla="*/ 349250 h 1203325"/>
              <a:gd name="connsiteX4-141" fmla="*/ 2030362 w 2487562"/>
              <a:gd name="connsiteY4-142" fmla="*/ 123825 h 1203325"/>
              <a:gd name="connsiteX5-143" fmla="*/ 1601737 w 2487562"/>
              <a:gd name="connsiteY5-144" fmla="*/ 0 h 1203325"/>
              <a:gd name="connsiteX6-145" fmla="*/ 1103262 w 2487562"/>
              <a:gd name="connsiteY6-146" fmla="*/ 31750 h 1203325"/>
              <a:gd name="connsiteX7-147" fmla="*/ 817512 w 2487562"/>
              <a:gd name="connsiteY7-148" fmla="*/ 177800 h 1203325"/>
              <a:gd name="connsiteX8-149" fmla="*/ 166637 w 2487562"/>
              <a:gd name="connsiteY8-150" fmla="*/ 415925 h 1203325"/>
              <a:gd name="connsiteX9-151" fmla="*/ 249187 w 2487562"/>
              <a:gd name="connsiteY9-152" fmla="*/ 1111250 h 1203325"/>
              <a:gd name="connsiteX10-153" fmla="*/ 423812 w 2487562"/>
              <a:gd name="connsiteY10-154" fmla="*/ 1203325 h 1203325"/>
              <a:gd name="connsiteX0-155" fmla="*/ 423812 w 2487562"/>
              <a:gd name="connsiteY0-156" fmla="*/ 1203325 h 1203325"/>
              <a:gd name="connsiteX1-157" fmla="*/ 2236737 w 2487562"/>
              <a:gd name="connsiteY1-158" fmla="*/ 1203325 h 1203325"/>
              <a:gd name="connsiteX2-159" fmla="*/ 2487562 w 2487562"/>
              <a:gd name="connsiteY2-160" fmla="*/ 508000 h 1203325"/>
              <a:gd name="connsiteX3-161" fmla="*/ 2255787 w 2487562"/>
              <a:gd name="connsiteY3-162" fmla="*/ 349250 h 1203325"/>
              <a:gd name="connsiteX4-163" fmla="*/ 2030362 w 2487562"/>
              <a:gd name="connsiteY4-164" fmla="*/ 123825 h 1203325"/>
              <a:gd name="connsiteX5-165" fmla="*/ 1601737 w 2487562"/>
              <a:gd name="connsiteY5-166" fmla="*/ 0 h 1203325"/>
              <a:gd name="connsiteX6-167" fmla="*/ 1103262 w 2487562"/>
              <a:gd name="connsiteY6-168" fmla="*/ 31750 h 1203325"/>
              <a:gd name="connsiteX7-169" fmla="*/ 817512 w 2487562"/>
              <a:gd name="connsiteY7-170" fmla="*/ 177800 h 1203325"/>
              <a:gd name="connsiteX8-171" fmla="*/ 166637 w 2487562"/>
              <a:gd name="connsiteY8-172" fmla="*/ 415925 h 1203325"/>
              <a:gd name="connsiteX9-173" fmla="*/ 249187 w 2487562"/>
              <a:gd name="connsiteY9-174" fmla="*/ 1111250 h 1203325"/>
              <a:gd name="connsiteX10-175" fmla="*/ 423812 w 2487562"/>
              <a:gd name="connsiteY10-176" fmla="*/ 1203325 h 1203325"/>
              <a:gd name="connsiteX0-177" fmla="*/ 423812 w 2487562"/>
              <a:gd name="connsiteY0-178" fmla="*/ 1203325 h 1203325"/>
              <a:gd name="connsiteX1-179" fmla="*/ 2236737 w 2487562"/>
              <a:gd name="connsiteY1-180" fmla="*/ 1203325 h 1203325"/>
              <a:gd name="connsiteX2-181" fmla="*/ 2487562 w 2487562"/>
              <a:gd name="connsiteY2-182" fmla="*/ 508000 h 1203325"/>
              <a:gd name="connsiteX3-183" fmla="*/ 2255787 w 2487562"/>
              <a:gd name="connsiteY3-184" fmla="*/ 349250 h 1203325"/>
              <a:gd name="connsiteX4-185" fmla="*/ 2030362 w 2487562"/>
              <a:gd name="connsiteY4-186" fmla="*/ 123825 h 1203325"/>
              <a:gd name="connsiteX5-187" fmla="*/ 1601737 w 2487562"/>
              <a:gd name="connsiteY5-188" fmla="*/ 0 h 1203325"/>
              <a:gd name="connsiteX6-189" fmla="*/ 1103262 w 2487562"/>
              <a:gd name="connsiteY6-190" fmla="*/ 31750 h 1203325"/>
              <a:gd name="connsiteX7-191" fmla="*/ 817512 w 2487562"/>
              <a:gd name="connsiteY7-192" fmla="*/ 123825 h 1203325"/>
              <a:gd name="connsiteX8-193" fmla="*/ 166637 w 2487562"/>
              <a:gd name="connsiteY8-194" fmla="*/ 415925 h 1203325"/>
              <a:gd name="connsiteX9-195" fmla="*/ 249187 w 2487562"/>
              <a:gd name="connsiteY9-196" fmla="*/ 1111250 h 1203325"/>
              <a:gd name="connsiteX10-197" fmla="*/ 423812 w 2487562"/>
              <a:gd name="connsiteY10-198" fmla="*/ 1203325 h 1203325"/>
              <a:gd name="connsiteX0-199" fmla="*/ 423812 w 2487562"/>
              <a:gd name="connsiteY0-200" fmla="*/ 1210965 h 1210965"/>
              <a:gd name="connsiteX1-201" fmla="*/ 2236737 w 2487562"/>
              <a:gd name="connsiteY1-202" fmla="*/ 1210965 h 1210965"/>
              <a:gd name="connsiteX2-203" fmla="*/ 2487562 w 2487562"/>
              <a:gd name="connsiteY2-204" fmla="*/ 515640 h 1210965"/>
              <a:gd name="connsiteX3-205" fmla="*/ 2255787 w 2487562"/>
              <a:gd name="connsiteY3-206" fmla="*/ 356890 h 1210965"/>
              <a:gd name="connsiteX4-207" fmla="*/ 2030362 w 2487562"/>
              <a:gd name="connsiteY4-208" fmla="*/ 131465 h 1210965"/>
              <a:gd name="connsiteX5-209" fmla="*/ 1601737 w 2487562"/>
              <a:gd name="connsiteY5-210" fmla="*/ 7640 h 1210965"/>
              <a:gd name="connsiteX6-211" fmla="*/ 1103262 w 2487562"/>
              <a:gd name="connsiteY6-212" fmla="*/ 39390 h 1210965"/>
              <a:gd name="connsiteX7-213" fmla="*/ 817512 w 2487562"/>
              <a:gd name="connsiteY7-214" fmla="*/ 131465 h 1210965"/>
              <a:gd name="connsiteX8-215" fmla="*/ 166637 w 2487562"/>
              <a:gd name="connsiteY8-216" fmla="*/ 423565 h 1210965"/>
              <a:gd name="connsiteX9-217" fmla="*/ 249187 w 2487562"/>
              <a:gd name="connsiteY9-218" fmla="*/ 1118890 h 1210965"/>
              <a:gd name="connsiteX10-219" fmla="*/ 423812 w 2487562"/>
              <a:gd name="connsiteY10-220" fmla="*/ 1210965 h 1210965"/>
              <a:gd name="connsiteX0-221" fmla="*/ 423812 w 2487562"/>
              <a:gd name="connsiteY0-222" fmla="*/ 1224763 h 1224763"/>
              <a:gd name="connsiteX1-223" fmla="*/ 2236737 w 2487562"/>
              <a:gd name="connsiteY1-224" fmla="*/ 1224763 h 1224763"/>
              <a:gd name="connsiteX2-225" fmla="*/ 2487562 w 2487562"/>
              <a:gd name="connsiteY2-226" fmla="*/ 529438 h 1224763"/>
              <a:gd name="connsiteX3-227" fmla="*/ 2255787 w 2487562"/>
              <a:gd name="connsiteY3-228" fmla="*/ 370688 h 1224763"/>
              <a:gd name="connsiteX4-229" fmla="*/ 2030362 w 2487562"/>
              <a:gd name="connsiteY4-230" fmla="*/ 145263 h 1224763"/>
              <a:gd name="connsiteX5-231" fmla="*/ 1601737 w 2487562"/>
              <a:gd name="connsiteY5-232" fmla="*/ 21438 h 1224763"/>
              <a:gd name="connsiteX6-233" fmla="*/ 1112787 w 2487562"/>
              <a:gd name="connsiteY6-234" fmla="*/ 30963 h 1224763"/>
              <a:gd name="connsiteX7-235" fmla="*/ 817512 w 2487562"/>
              <a:gd name="connsiteY7-236" fmla="*/ 145263 h 1224763"/>
              <a:gd name="connsiteX8-237" fmla="*/ 166637 w 2487562"/>
              <a:gd name="connsiteY8-238" fmla="*/ 437363 h 1224763"/>
              <a:gd name="connsiteX9-239" fmla="*/ 249187 w 2487562"/>
              <a:gd name="connsiteY9-240" fmla="*/ 1132688 h 1224763"/>
              <a:gd name="connsiteX10-241" fmla="*/ 423812 w 2487562"/>
              <a:gd name="connsiteY10-242" fmla="*/ 1224763 h 1224763"/>
              <a:gd name="connsiteX0-243" fmla="*/ 423812 w 2487562"/>
              <a:gd name="connsiteY0-244" fmla="*/ 1276040 h 1276040"/>
              <a:gd name="connsiteX1-245" fmla="*/ 2236737 w 2487562"/>
              <a:gd name="connsiteY1-246" fmla="*/ 1276040 h 1276040"/>
              <a:gd name="connsiteX2-247" fmla="*/ 2487562 w 2487562"/>
              <a:gd name="connsiteY2-248" fmla="*/ 580715 h 1276040"/>
              <a:gd name="connsiteX3-249" fmla="*/ 2255787 w 2487562"/>
              <a:gd name="connsiteY3-250" fmla="*/ 421965 h 1276040"/>
              <a:gd name="connsiteX4-251" fmla="*/ 2030362 w 2487562"/>
              <a:gd name="connsiteY4-252" fmla="*/ 196540 h 1276040"/>
              <a:gd name="connsiteX5-253" fmla="*/ 1601737 w 2487562"/>
              <a:gd name="connsiteY5-254" fmla="*/ 72715 h 1276040"/>
              <a:gd name="connsiteX6-255" fmla="*/ 1112787 w 2487562"/>
              <a:gd name="connsiteY6-256" fmla="*/ 82240 h 1276040"/>
              <a:gd name="connsiteX7-257" fmla="*/ 817512 w 2487562"/>
              <a:gd name="connsiteY7-258" fmla="*/ 196540 h 1276040"/>
              <a:gd name="connsiteX8-259" fmla="*/ 166637 w 2487562"/>
              <a:gd name="connsiteY8-260" fmla="*/ 488640 h 1276040"/>
              <a:gd name="connsiteX9-261" fmla="*/ 249187 w 2487562"/>
              <a:gd name="connsiteY9-262" fmla="*/ 1183965 h 1276040"/>
              <a:gd name="connsiteX10-263" fmla="*/ 423812 w 2487562"/>
              <a:gd name="connsiteY10-264" fmla="*/ 1276040 h 1276040"/>
              <a:gd name="connsiteX0-265" fmla="*/ 423812 w 2487562"/>
              <a:gd name="connsiteY0-266" fmla="*/ 1359584 h 1359584"/>
              <a:gd name="connsiteX1-267" fmla="*/ 2236737 w 2487562"/>
              <a:gd name="connsiteY1-268" fmla="*/ 1359584 h 1359584"/>
              <a:gd name="connsiteX2-269" fmla="*/ 2487562 w 2487562"/>
              <a:gd name="connsiteY2-270" fmla="*/ 664259 h 1359584"/>
              <a:gd name="connsiteX3-271" fmla="*/ 2255787 w 2487562"/>
              <a:gd name="connsiteY3-272" fmla="*/ 505509 h 1359584"/>
              <a:gd name="connsiteX4-273" fmla="*/ 2030362 w 2487562"/>
              <a:gd name="connsiteY4-274" fmla="*/ 280084 h 1359584"/>
              <a:gd name="connsiteX5-275" fmla="*/ 1601737 w 2487562"/>
              <a:gd name="connsiteY5-276" fmla="*/ 156259 h 1359584"/>
              <a:gd name="connsiteX6-277" fmla="*/ 1112787 w 2487562"/>
              <a:gd name="connsiteY6-278" fmla="*/ 165784 h 1359584"/>
              <a:gd name="connsiteX7-279" fmla="*/ 817512 w 2487562"/>
              <a:gd name="connsiteY7-280" fmla="*/ 280084 h 1359584"/>
              <a:gd name="connsiteX8-281" fmla="*/ 166637 w 2487562"/>
              <a:gd name="connsiteY8-282" fmla="*/ 572184 h 1359584"/>
              <a:gd name="connsiteX9-283" fmla="*/ 249187 w 2487562"/>
              <a:gd name="connsiteY9-284" fmla="*/ 1267509 h 1359584"/>
              <a:gd name="connsiteX10-285" fmla="*/ 423812 w 2487562"/>
              <a:gd name="connsiteY10-286" fmla="*/ 1359584 h 1359584"/>
              <a:gd name="connsiteX0-287" fmla="*/ 423812 w 2487562"/>
              <a:gd name="connsiteY0-288" fmla="*/ 1359584 h 1359584"/>
              <a:gd name="connsiteX1-289" fmla="*/ 2236737 w 2487562"/>
              <a:gd name="connsiteY1-290" fmla="*/ 1359584 h 1359584"/>
              <a:gd name="connsiteX2-291" fmla="*/ 2487562 w 2487562"/>
              <a:gd name="connsiteY2-292" fmla="*/ 664259 h 1359584"/>
              <a:gd name="connsiteX3-293" fmla="*/ 2255787 w 2487562"/>
              <a:gd name="connsiteY3-294" fmla="*/ 505509 h 1359584"/>
              <a:gd name="connsiteX4-295" fmla="*/ 2030362 w 2487562"/>
              <a:gd name="connsiteY4-296" fmla="*/ 280084 h 1359584"/>
              <a:gd name="connsiteX5-297" fmla="*/ 1601737 w 2487562"/>
              <a:gd name="connsiteY5-298" fmla="*/ 156259 h 1359584"/>
              <a:gd name="connsiteX6-299" fmla="*/ 1112787 w 2487562"/>
              <a:gd name="connsiteY6-300" fmla="*/ 165784 h 1359584"/>
              <a:gd name="connsiteX7-301" fmla="*/ 817512 w 2487562"/>
              <a:gd name="connsiteY7-302" fmla="*/ 280084 h 1359584"/>
              <a:gd name="connsiteX8-303" fmla="*/ 166637 w 2487562"/>
              <a:gd name="connsiteY8-304" fmla="*/ 572184 h 1359584"/>
              <a:gd name="connsiteX9-305" fmla="*/ 249187 w 2487562"/>
              <a:gd name="connsiteY9-306" fmla="*/ 1267509 h 1359584"/>
              <a:gd name="connsiteX10-307" fmla="*/ 423812 w 2487562"/>
              <a:gd name="connsiteY10-308" fmla="*/ 1359584 h 1359584"/>
              <a:gd name="connsiteX0-309" fmla="*/ 423812 w 2487562"/>
              <a:gd name="connsiteY0-310" fmla="*/ 1359584 h 1359584"/>
              <a:gd name="connsiteX1-311" fmla="*/ 2236737 w 2487562"/>
              <a:gd name="connsiteY1-312" fmla="*/ 1359584 h 1359584"/>
              <a:gd name="connsiteX2-313" fmla="*/ 2487562 w 2487562"/>
              <a:gd name="connsiteY2-314" fmla="*/ 664259 h 1359584"/>
              <a:gd name="connsiteX3-315" fmla="*/ 2255787 w 2487562"/>
              <a:gd name="connsiteY3-316" fmla="*/ 505509 h 1359584"/>
              <a:gd name="connsiteX4-317" fmla="*/ 2030362 w 2487562"/>
              <a:gd name="connsiteY4-318" fmla="*/ 280084 h 1359584"/>
              <a:gd name="connsiteX5-319" fmla="*/ 1601737 w 2487562"/>
              <a:gd name="connsiteY5-320" fmla="*/ 156259 h 1359584"/>
              <a:gd name="connsiteX6-321" fmla="*/ 1112787 w 2487562"/>
              <a:gd name="connsiteY6-322" fmla="*/ 165784 h 1359584"/>
              <a:gd name="connsiteX7-323" fmla="*/ 817512 w 2487562"/>
              <a:gd name="connsiteY7-324" fmla="*/ 280084 h 1359584"/>
              <a:gd name="connsiteX8-325" fmla="*/ 166637 w 2487562"/>
              <a:gd name="connsiteY8-326" fmla="*/ 572184 h 1359584"/>
              <a:gd name="connsiteX9-327" fmla="*/ 249187 w 2487562"/>
              <a:gd name="connsiteY9-328" fmla="*/ 1267509 h 1359584"/>
              <a:gd name="connsiteX10-329" fmla="*/ 423812 w 2487562"/>
              <a:gd name="connsiteY10-330" fmla="*/ 1359584 h 1359584"/>
              <a:gd name="connsiteX0-331" fmla="*/ 423812 w 2487562"/>
              <a:gd name="connsiteY0-332" fmla="*/ 1359584 h 1359584"/>
              <a:gd name="connsiteX1-333" fmla="*/ 2236737 w 2487562"/>
              <a:gd name="connsiteY1-334" fmla="*/ 1359584 h 1359584"/>
              <a:gd name="connsiteX2-335" fmla="*/ 2487562 w 2487562"/>
              <a:gd name="connsiteY2-336" fmla="*/ 664259 h 1359584"/>
              <a:gd name="connsiteX3-337" fmla="*/ 2255787 w 2487562"/>
              <a:gd name="connsiteY3-338" fmla="*/ 505509 h 1359584"/>
              <a:gd name="connsiteX4-339" fmla="*/ 2030362 w 2487562"/>
              <a:gd name="connsiteY4-340" fmla="*/ 280084 h 1359584"/>
              <a:gd name="connsiteX5-341" fmla="*/ 1601737 w 2487562"/>
              <a:gd name="connsiteY5-342" fmla="*/ 156259 h 1359584"/>
              <a:gd name="connsiteX6-343" fmla="*/ 1112787 w 2487562"/>
              <a:gd name="connsiteY6-344" fmla="*/ 165784 h 1359584"/>
              <a:gd name="connsiteX7-345" fmla="*/ 817512 w 2487562"/>
              <a:gd name="connsiteY7-346" fmla="*/ 280084 h 1359584"/>
              <a:gd name="connsiteX8-347" fmla="*/ 166637 w 2487562"/>
              <a:gd name="connsiteY8-348" fmla="*/ 572184 h 1359584"/>
              <a:gd name="connsiteX9-349" fmla="*/ 249187 w 2487562"/>
              <a:gd name="connsiteY9-350" fmla="*/ 1267509 h 1359584"/>
              <a:gd name="connsiteX10-351" fmla="*/ 423812 w 2487562"/>
              <a:gd name="connsiteY10-352" fmla="*/ 1359584 h 1359584"/>
              <a:gd name="connsiteX0-353" fmla="*/ 423812 w 2487562"/>
              <a:gd name="connsiteY0-354" fmla="*/ 1359584 h 1359584"/>
              <a:gd name="connsiteX1-355" fmla="*/ 2236737 w 2487562"/>
              <a:gd name="connsiteY1-356" fmla="*/ 1359584 h 1359584"/>
              <a:gd name="connsiteX2-357" fmla="*/ 2487562 w 2487562"/>
              <a:gd name="connsiteY2-358" fmla="*/ 664259 h 1359584"/>
              <a:gd name="connsiteX3-359" fmla="*/ 2255787 w 2487562"/>
              <a:gd name="connsiteY3-360" fmla="*/ 505509 h 1359584"/>
              <a:gd name="connsiteX4-361" fmla="*/ 2030362 w 2487562"/>
              <a:gd name="connsiteY4-362" fmla="*/ 280084 h 1359584"/>
              <a:gd name="connsiteX5-363" fmla="*/ 1601737 w 2487562"/>
              <a:gd name="connsiteY5-364" fmla="*/ 156259 h 1359584"/>
              <a:gd name="connsiteX6-365" fmla="*/ 1112787 w 2487562"/>
              <a:gd name="connsiteY6-366" fmla="*/ 165784 h 1359584"/>
              <a:gd name="connsiteX7-367" fmla="*/ 817512 w 2487562"/>
              <a:gd name="connsiteY7-368" fmla="*/ 280084 h 1359584"/>
              <a:gd name="connsiteX8-369" fmla="*/ 166637 w 2487562"/>
              <a:gd name="connsiteY8-370" fmla="*/ 572184 h 1359584"/>
              <a:gd name="connsiteX9-371" fmla="*/ 249187 w 2487562"/>
              <a:gd name="connsiteY9-372" fmla="*/ 1267509 h 1359584"/>
              <a:gd name="connsiteX10-373" fmla="*/ 423812 w 2487562"/>
              <a:gd name="connsiteY10-374" fmla="*/ 1359584 h 1359584"/>
              <a:gd name="connsiteX0-375" fmla="*/ 423812 w 2487562"/>
              <a:gd name="connsiteY0-376" fmla="*/ 1359584 h 1359584"/>
              <a:gd name="connsiteX1-377" fmla="*/ 2236737 w 2487562"/>
              <a:gd name="connsiteY1-378" fmla="*/ 1359584 h 1359584"/>
              <a:gd name="connsiteX2-379" fmla="*/ 2487562 w 2487562"/>
              <a:gd name="connsiteY2-380" fmla="*/ 664259 h 1359584"/>
              <a:gd name="connsiteX3-381" fmla="*/ 2255787 w 2487562"/>
              <a:gd name="connsiteY3-382" fmla="*/ 505509 h 1359584"/>
              <a:gd name="connsiteX4-383" fmla="*/ 2030362 w 2487562"/>
              <a:gd name="connsiteY4-384" fmla="*/ 280084 h 1359584"/>
              <a:gd name="connsiteX5-385" fmla="*/ 1601737 w 2487562"/>
              <a:gd name="connsiteY5-386" fmla="*/ 156259 h 1359584"/>
              <a:gd name="connsiteX6-387" fmla="*/ 1112787 w 2487562"/>
              <a:gd name="connsiteY6-388" fmla="*/ 165784 h 1359584"/>
              <a:gd name="connsiteX7-389" fmla="*/ 817512 w 2487562"/>
              <a:gd name="connsiteY7-390" fmla="*/ 280084 h 1359584"/>
              <a:gd name="connsiteX8-391" fmla="*/ 166637 w 2487562"/>
              <a:gd name="connsiteY8-392" fmla="*/ 572184 h 1359584"/>
              <a:gd name="connsiteX9-393" fmla="*/ 249187 w 2487562"/>
              <a:gd name="connsiteY9-394" fmla="*/ 1267509 h 1359584"/>
              <a:gd name="connsiteX10-395" fmla="*/ 423812 w 2487562"/>
              <a:gd name="connsiteY10-396" fmla="*/ 1359584 h 1359584"/>
              <a:gd name="connsiteX0-397" fmla="*/ 423812 w 2487562"/>
              <a:gd name="connsiteY0-398" fmla="*/ 1359584 h 1359584"/>
              <a:gd name="connsiteX1-399" fmla="*/ 2236737 w 2487562"/>
              <a:gd name="connsiteY1-400" fmla="*/ 1359584 h 1359584"/>
              <a:gd name="connsiteX2-401" fmla="*/ 2487562 w 2487562"/>
              <a:gd name="connsiteY2-402" fmla="*/ 664259 h 1359584"/>
              <a:gd name="connsiteX3-403" fmla="*/ 2255787 w 2487562"/>
              <a:gd name="connsiteY3-404" fmla="*/ 505509 h 1359584"/>
              <a:gd name="connsiteX4-405" fmla="*/ 2030362 w 2487562"/>
              <a:gd name="connsiteY4-406" fmla="*/ 280084 h 1359584"/>
              <a:gd name="connsiteX5-407" fmla="*/ 1601737 w 2487562"/>
              <a:gd name="connsiteY5-408" fmla="*/ 156259 h 1359584"/>
              <a:gd name="connsiteX6-409" fmla="*/ 1112787 w 2487562"/>
              <a:gd name="connsiteY6-410" fmla="*/ 165784 h 1359584"/>
              <a:gd name="connsiteX7-411" fmla="*/ 817512 w 2487562"/>
              <a:gd name="connsiteY7-412" fmla="*/ 280084 h 1359584"/>
              <a:gd name="connsiteX8-413" fmla="*/ 166637 w 2487562"/>
              <a:gd name="connsiteY8-414" fmla="*/ 572184 h 1359584"/>
              <a:gd name="connsiteX9-415" fmla="*/ 249187 w 2487562"/>
              <a:gd name="connsiteY9-416" fmla="*/ 1267509 h 1359584"/>
              <a:gd name="connsiteX10-417" fmla="*/ 423812 w 2487562"/>
              <a:gd name="connsiteY10-418" fmla="*/ 1359584 h 1359584"/>
              <a:gd name="connsiteX0-419" fmla="*/ 423812 w 2487562"/>
              <a:gd name="connsiteY0-420" fmla="*/ 1359584 h 1359584"/>
              <a:gd name="connsiteX1-421" fmla="*/ 2236737 w 2487562"/>
              <a:gd name="connsiteY1-422" fmla="*/ 1359584 h 1359584"/>
              <a:gd name="connsiteX2-423" fmla="*/ 2487562 w 2487562"/>
              <a:gd name="connsiteY2-424" fmla="*/ 664259 h 1359584"/>
              <a:gd name="connsiteX3-425" fmla="*/ 2255787 w 2487562"/>
              <a:gd name="connsiteY3-426" fmla="*/ 505509 h 1359584"/>
              <a:gd name="connsiteX4-427" fmla="*/ 2030362 w 2487562"/>
              <a:gd name="connsiteY4-428" fmla="*/ 280084 h 1359584"/>
              <a:gd name="connsiteX5-429" fmla="*/ 1601737 w 2487562"/>
              <a:gd name="connsiteY5-430" fmla="*/ 156259 h 1359584"/>
              <a:gd name="connsiteX6-431" fmla="*/ 1112787 w 2487562"/>
              <a:gd name="connsiteY6-432" fmla="*/ 165784 h 1359584"/>
              <a:gd name="connsiteX7-433" fmla="*/ 817512 w 2487562"/>
              <a:gd name="connsiteY7-434" fmla="*/ 280084 h 1359584"/>
              <a:gd name="connsiteX8-435" fmla="*/ 166637 w 2487562"/>
              <a:gd name="connsiteY8-436" fmla="*/ 572184 h 1359584"/>
              <a:gd name="connsiteX9-437" fmla="*/ 249187 w 2487562"/>
              <a:gd name="connsiteY9-438" fmla="*/ 1267509 h 1359584"/>
              <a:gd name="connsiteX10-439" fmla="*/ 423812 w 2487562"/>
              <a:gd name="connsiteY10-440" fmla="*/ 1359584 h 1359584"/>
              <a:gd name="connsiteX0-441" fmla="*/ 423812 w 2488256"/>
              <a:gd name="connsiteY0-442" fmla="*/ 1359584 h 1359584"/>
              <a:gd name="connsiteX1-443" fmla="*/ 2236737 w 2488256"/>
              <a:gd name="connsiteY1-444" fmla="*/ 1359584 h 1359584"/>
              <a:gd name="connsiteX2-445" fmla="*/ 2487562 w 2488256"/>
              <a:gd name="connsiteY2-446" fmla="*/ 664259 h 1359584"/>
              <a:gd name="connsiteX3-447" fmla="*/ 2255787 w 2488256"/>
              <a:gd name="connsiteY3-448" fmla="*/ 505509 h 1359584"/>
              <a:gd name="connsiteX4-449" fmla="*/ 2030362 w 2488256"/>
              <a:gd name="connsiteY4-450" fmla="*/ 280084 h 1359584"/>
              <a:gd name="connsiteX5-451" fmla="*/ 1601737 w 2488256"/>
              <a:gd name="connsiteY5-452" fmla="*/ 156259 h 1359584"/>
              <a:gd name="connsiteX6-453" fmla="*/ 1112787 w 2488256"/>
              <a:gd name="connsiteY6-454" fmla="*/ 165784 h 1359584"/>
              <a:gd name="connsiteX7-455" fmla="*/ 817512 w 2488256"/>
              <a:gd name="connsiteY7-456" fmla="*/ 280084 h 1359584"/>
              <a:gd name="connsiteX8-457" fmla="*/ 166637 w 2488256"/>
              <a:gd name="connsiteY8-458" fmla="*/ 572184 h 1359584"/>
              <a:gd name="connsiteX9-459" fmla="*/ 249187 w 2488256"/>
              <a:gd name="connsiteY9-460" fmla="*/ 1267509 h 1359584"/>
              <a:gd name="connsiteX10-461" fmla="*/ 423812 w 2488256"/>
              <a:gd name="connsiteY10-462" fmla="*/ 1359584 h 1359584"/>
              <a:gd name="connsiteX0-463" fmla="*/ 423812 w 2613718"/>
              <a:gd name="connsiteY0-464" fmla="*/ 1359584 h 1359584"/>
              <a:gd name="connsiteX1-465" fmla="*/ 2236737 w 2613718"/>
              <a:gd name="connsiteY1-466" fmla="*/ 1359584 h 1359584"/>
              <a:gd name="connsiteX2-467" fmla="*/ 2487562 w 2613718"/>
              <a:gd name="connsiteY2-468" fmla="*/ 664259 h 1359584"/>
              <a:gd name="connsiteX3-469" fmla="*/ 2255787 w 2613718"/>
              <a:gd name="connsiteY3-470" fmla="*/ 505509 h 1359584"/>
              <a:gd name="connsiteX4-471" fmla="*/ 2030362 w 2613718"/>
              <a:gd name="connsiteY4-472" fmla="*/ 280084 h 1359584"/>
              <a:gd name="connsiteX5-473" fmla="*/ 1601737 w 2613718"/>
              <a:gd name="connsiteY5-474" fmla="*/ 156259 h 1359584"/>
              <a:gd name="connsiteX6-475" fmla="*/ 1112787 w 2613718"/>
              <a:gd name="connsiteY6-476" fmla="*/ 165784 h 1359584"/>
              <a:gd name="connsiteX7-477" fmla="*/ 817512 w 2613718"/>
              <a:gd name="connsiteY7-478" fmla="*/ 280084 h 1359584"/>
              <a:gd name="connsiteX8-479" fmla="*/ 166637 w 2613718"/>
              <a:gd name="connsiteY8-480" fmla="*/ 572184 h 1359584"/>
              <a:gd name="connsiteX9-481" fmla="*/ 249187 w 2613718"/>
              <a:gd name="connsiteY9-482" fmla="*/ 1267509 h 1359584"/>
              <a:gd name="connsiteX10-483" fmla="*/ 423812 w 2613718"/>
              <a:gd name="connsiteY10-484" fmla="*/ 1359584 h 1359584"/>
              <a:gd name="connsiteX0-485" fmla="*/ 423812 w 2679088"/>
              <a:gd name="connsiteY0-486" fmla="*/ 1359584 h 1359584"/>
              <a:gd name="connsiteX1-487" fmla="*/ 2236737 w 2679088"/>
              <a:gd name="connsiteY1-488" fmla="*/ 1359584 h 1359584"/>
              <a:gd name="connsiteX2-489" fmla="*/ 2487562 w 2679088"/>
              <a:gd name="connsiteY2-490" fmla="*/ 664259 h 1359584"/>
              <a:gd name="connsiteX3-491" fmla="*/ 2255787 w 2679088"/>
              <a:gd name="connsiteY3-492" fmla="*/ 505509 h 1359584"/>
              <a:gd name="connsiteX4-493" fmla="*/ 2030362 w 2679088"/>
              <a:gd name="connsiteY4-494" fmla="*/ 280084 h 1359584"/>
              <a:gd name="connsiteX5-495" fmla="*/ 1601737 w 2679088"/>
              <a:gd name="connsiteY5-496" fmla="*/ 156259 h 1359584"/>
              <a:gd name="connsiteX6-497" fmla="*/ 1112787 w 2679088"/>
              <a:gd name="connsiteY6-498" fmla="*/ 165784 h 1359584"/>
              <a:gd name="connsiteX7-499" fmla="*/ 817512 w 2679088"/>
              <a:gd name="connsiteY7-500" fmla="*/ 280084 h 1359584"/>
              <a:gd name="connsiteX8-501" fmla="*/ 166637 w 2679088"/>
              <a:gd name="connsiteY8-502" fmla="*/ 572184 h 1359584"/>
              <a:gd name="connsiteX9-503" fmla="*/ 249187 w 2679088"/>
              <a:gd name="connsiteY9-504" fmla="*/ 1267509 h 1359584"/>
              <a:gd name="connsiteX10-505" fmla="*/ 423812 w 2679088"/>
              <a:gd name="connsiteY10-506" fmla="*/ 1359584 h 1359584"/>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 ang="0">
                <a:pos x="connsiteX10-21" y="connsiteY10-22"/>
              </a:cxn>
            </a:cxnLst>
            <a:rect l="l" t="t" r="r" b="b"/>
            <a:pathLst>
              <a:path w="2679088" h="1359584">
                <a:moveTo>
                  <a:pt x="423812" y="1359584"/>
                </a:moveTo>
                <a:lnTo>
                  <a:pt x="2236737" y="1359584"/>
                </a:lnTo>
                <a:cubicBezTo>
                  <a:pt x="2656895" y="1356409"/>
                  <a:pt x="2851629" y="896034"/>
                  <a:pt x="2487562" y="664259"/>
                </a:cubicBezTo>
                <a:cubicBezTo>
                  <a:pt x="2492854" y="595467"/>
                  <a:pt x="2472745" y="428251"/>
                  <a:pt x="2255787" y="505509"/>
                </a:cubicBezTo>
                <a:cubicBezTo>
                  <a:pt x="2253670" y="392267"/>
                  <a:pt x="2242029" y="279026"/>
                  <a:pt x="2030362" y="280084"/>
                </a:cubicBezTo>
                <a:cubicBezTo>
                  <a:pt x="2004962" y="137209"/>
                  <a:pt x="1795412" y="-21541"/>
                  <a:pt x="1601737" y="156259"/>
                </a:cubicBezTo>
                <a:cubicBezTo>
                  <a:pt x="1470504" y="-88216"/>
                  <a:pt x="1209095" y="-15191"/>
                  <a:pt x="1112787" y="165784"/>
                </a:cubicBezTo>
                <a:cubicBezTo>
                  <a:pt x="1008012" y="122392"/>
                  <a:pt x="865137" y="98051"/>
                  <a:pt x="817512" y="280084"/>
                </a:cubicBezTo>
                <a:cubicBezTo>
                  <a:pt x="568804" y="70534"/>
                  <a:pt x="53395" y="245159"/>
                  <a:pt x="166637" y="572184"/>
                </a:cubicBezTo>
                <a:cubicBezTo>
                  <a:pt x="-110646" y="775384"/>
                  <a:pt x="-13280" y="1102409"/>
                  <a:pt x="249187" y="1267509"/>
                </a:cubicBezTo>
                <a:cubicBezTo>
                  <a:pt x="288345" y="1352176"/>
                  <a:pt x="346554" y="1357467"/>
                  <a:pt x="423812" y="1359584"/>
                </a:cubicBezTo>
                <a:close/>
              </a:path>
            </a:pathLst>
          </a:custGeom>
          <a:solidFill>
            <a:schemeClr val="accent1">
              <a:lumMod val="60000"/>
              <a:lumOff val="40000"/>
            </a:schemeClr>
          </a:solidFill>
          <a:ln w="76200">
            <a:solidFill>
              <a:schemeClr val="bg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7" name="Freeform 6"/>
          <p:cNvSpPr/>
          <p:nvPr/>
        </p:nvSpPr>
        <p:spPr>
          <a:xfrm>
            <a:off x="6596063" y="4454525"/>
            <a:ext cx="4522787" cy="1870075"/>
          </a:xfrm>
          <a:custGeom>
            <a:avLst/>
            <a:gdLst>
              <a:gd name="connsiteX0" fmla="*/ 171450 w 2209800"/>
              <a:gd name="connsiteY0" fmla="*/ 1162050 h 1162050"/>
              <a:gd name="connsiteX1" fmla="*/ 2076450 w 2209800"/>
              <a:gd name="connsiteY1" fmla="*/ 1162050 h 1162050"/>
              <a:gd name="connsiteX2" fmla="*/ 2209800 w 2209800"/>
              <a:gd name="connsiteY2" fmla="*/ 476250 h 1162050"/>
              <a:gd name="connsiteX3" fmla="*/ 1701800 w 2209800"/>
              <a:gd name="connsiteY3" fmla="*/ 0 h 1162050"/>
              <a:gd name="connsiteX4" fmla="*/ 1235075 w 2209800"/>
              <a:gd name="connsiteY4" fmla="*/ 63500 h 1162050"/>
              <a:gd name="connsiteX5" fmla="*/ 720725 w 2209800"/>
              <a:gd name="connsiteY5" fmla="*/ 79375 h 1162050"/>
              <a:gd name="connsiteX6" fmla="*/ 177800 w 2209800"/>
              <a:gd name="connsiteY6" fmla="*/ 320675 h 1162050"/>
              <a:gd name="connsiteX7" fmla="*/ 6350 w 2209800"/>
              <a:gd name="connsiteY7" fmla="*/ 552450 h 1162050"/>
              <a:gd name="connsiteX8" fmla="*/ 0 w 2209800"/>
              <a:gd name="connsiteY8" fmla="*/ 790575 h 1162050"/>
              <a:gd name="connsiteX9" fmla="*/ 171450 w 2209800"/>
              <a:gd name="connsiteY9" fmla="*/ 1162050 h 1162050"/>
              <a:gd name="connsiteX0-1" fmla="*/ 171450 w 2273864"/>
              <a:gd name="connsiteY0-2" fmla="*/ 1162050 h 1162050"/>
              <a:gd name="connsiteX1-3" fmla="*/ 2076450 w 2273864"/>
              <a:gd name="connsiteY1-4" fmla="*/ 1162050 h 1162050"/>
              <a:gd name="connsiteX2-5" fmla="*/ 2209800 w 2273864"/>
              <a:gd name="connsiteY2-6" fmla="*/ 476250 h 1162050"/>
              <a:gd name="connsiteX3-7" fmla="*/ 1701800 w 2273864"/>
              <a:gd name="connsiteY3-8" fmla="*/ 0 h 1162050"/>
              <a:gd name="connsiteX4-9" fmla="*/ 1235075 w 2273864"/>
              <a:gd name="connsiteY4-10" fmla="*/ 63500 h 1162050"/>
              <a:gd name="connsiteX5-11" fmla="*/ 720725 w 2273864"/>
              <a:gd name="connsiteY5-12" fmla="*/ 79375 h 1162050"/>
              <a:gd name="connsiteX6-13" fmla="*/ 177800 w 2273864"/>
              <a:gd name="connsiteY6-14" fmla="*/ 320675 h 1162050"/>
              <a:gd name="connsiteX7-15" fmla="*/ 6350 w 2273864"/>
              <a:gd name="connsiteY7-16" fmla="*/ 552450 h 1162050"/>
              <a:gd name="connsiteX8-17" fmla="*/ 0 w 2273864"/>
              <a:gd name="connsiteY8-18" fmla="*/ 790575 h 1162050"/>
              <a:gd name="connsiteX9-19" fmla="*/ 171450 w 2273864"/>
              <a:gd name="connsiteY9-20" fmla="*/ 1162050 h 1162050"/>
              <a:gd name="connsiteX0-21" fmla="*/ 171450 w 2413593"/>
              <a:gd name="connsiteY0-22" fmla="*/ 1162050 h 1162050"/>
              <a:gd name="connsiteX1-23" fmla="*/ 2076450 w 2413593"/>
              <a:gd name="connsiteY1-24" fmla="*/ 1162050 h 1162050"/>
              <a:gd name="connsiteX2-25" fmla="*/ 2209800 w 2413593"/>
              <a:gd name="connsiteY2-26" fmla="*/ 476250 h 1162050"/>
              <a:gd name="connsiteX3-27" fmla="*/ 1701800 w 2413593"/>
              <a:gd name="connsiteY3-28" fmla="*/ 0 h 1162050"/>
              <a:gd name="connsiteX4-29" fmla="*/ 1235075 w 2413593"/>
              <a:gd name="connsiteY4-30" fmla="*/ 63500 h 1162050"/>
              <a:gd name="connsiteX5-31" fmla="*/ 720725 w 2413593"/>
              <a:gd name="connsiteY5-32" fmla="*/ 79375 h 1162050"/>
              <a:gd name="connsiteX6-33" fmla="*/ 177800 w 2413593"/>
              <a:gd name="connsiteY6-34" fmla="*/ 320675 h 1162050"/>
              <a:gd name="connsiteX7-35" fmla="*/ 6350 w 2413593"/>
              <a:gd name="connsiteY7-36" fmla="*/ 552450 h 1162050"/>
              <a:gd name="connsiteX8-37" fmla="*/ 0 w 2413593"/>
              <a:gd name="connsiteY8-38" fmla="*/ 790575 h 1162050"/>
              <a:gd name="connsiteX9-39" fmla="*/ 171450 w 2413593"/>
              <a:gd name="connsiteY9-40" fmla="*/ 1162050 h 1162050"/>
              <a:gd name="connsiteX0-41" fmla="*/ 171450 w 2413593"/>
              <a:gd name="connsiteY0-42" fmla="*/ 1162050 h 1162050"/>
              <a:gd name="connsiteX1-43" fmla="*/ 2076450 w 2413593"/>
              <a:gd name="connsiteY1-44" fmla="*/ 1162050 h 1162050"/>
              <a:gd name="connsiteX2-45" fmla="*/ 2209800 w 2413593"/>
              <a:gd name="connsiteY2-46" fmla="*/ 476250 h 1162050"/>
              <a:gd name="connsiteX3-47" fmla="*/ 1701800 w 2413593"/>
              <a:gd name="connsiteY3-48" fmla="*/ 0 h 1162050"/>
              <a:gd name="connsiteX4-49" fmla="*/ 1235075 w 2413593"/>
              <a:gd name="connsiteY4-50" fmla="*/ 63500 h 1162050"/>
              <a:gd name="connsiteX5-51" fmla="*/ 720725 w 2413593"/>
              <a:gd name="connsiteY5-52" fmla="*/ 79375 h 1162050"/>
              <a:gd name="connsiteX6-53" fmla="*/ 177800 w 2413593"/>
              <a:gd name="connsiteY6-54" fmla="*/ 320675 h 1162050"/>
              <a:gd name="connsiteX7-55" fmla="*/ 6350 w 2413593"/>
              <a:gd name="connsiteY7-56" fmla="*/ 552450 h 1162050"/>
              <a:gd name="connsiteX8-57" fmla="*/ 0 w 2413593"/>
              <a:gd name="connsiteY8-58" fmla="*/ 790575 h 1162050"/>
              <a:gd name="connsiteX9-59" fmla="*/ 171450 w 2413593"/>
              <a:gd name="connsiteY9-60" fmla="*/ 1162050 h 1162050"/>
              <a:gd name="connsiteX0-61" fmla="*/ 171450 w 2413593"/>
              <a:gd name="connsiteY0-62" fmla="*/ 1139825 h 1139825"/>
              <a:gd name="connsiteX1-63" fmla="*/ 2076450 w 2413593"/>
              <a:gd name="connsiteY1-64" fmla="*/ 1139825 h 1139825"/>
              <a:gd name="connsiteX2-65" fmla="*/ 2209800 w 2413593"/>
              <a:gd name="connsiteY2-66" fmla="*/ 454025 h 1139825"/>
              <a:gd name="connsiteX3-67" fmla="*/ 1704975 w 2413593"/>
              <a:gd name="connsiteY3-68" fmla="*/ 0 h 1139825"/>
              <a:gd name="connsiteX4-69" fmla="*/ 1235075 w 2413593"/>
              <a:gd name="connsiteY4-70" fmla="*/ 41275 h 1139825"/>
              <a:gd name="connsiteX5-71" fmla="*/ 720725 w 2413593"/>
              <a:gd name="connsiteY5-72" fmla="*/ 57150 h 1139825"/>
              <a:gd name="connsiteX6-73" fmla="*/ 177800 w 2413593"/>
              <a:gd name="connsiteY6-74" fmla="*/ 298450 h 1139825"/>
              <a:gd name="connsiteX7-75" fmla="*/ 6350 w 2413593"/>
              <a:gd name="connsiteY7-76" fmla="*/ 530225 h 1139825"/>
              <a:gd name="connsiteX8-77" fmla="*/ 0 w 2413593"/>
              <a:gd name="connsiteY8-78" fmla="*/ 768350 h 1139825"/>
              <a:gd name="connsiteX9-79" fmla="*/ 171450 w 2413593"/>
              <a:gd name="connsiteY9-80" fmla="*/ 1139825 h 1139825"/>
              <a:gd name="connsiteX0-81" fmla="*/ 171450 w 2413593"/>
              <a:gd name="connsiteY0-82" fmla="*/ 1261427 h 1261427"/>
              <a:gd name="connsiteX1-83" fmla="*/ 2076450 w 2413593"/>
              <a:gd name="connsiteY1-84" fmla="*/ 1261427 h 1261427"/>
              <a:gd name="connsiteX2-85" fmla="*/ 2209800 w 2413593"/>
              <a:gd name="connsiteY2-86" fmla="*/ 575627 h 1261427"/>
              <a:gd name="connsiteX3-87" fmla="*/ 1704975 w 2413593"/>
              <a:gd name="connsiteY3-88" fmla="*/ 121602 h 1261427"/>
              <a:gd name="connsiteX4-89" fmla="*/ 1235075 w 2413593"/>
              <a:gd name="connsiteY4-90" fmla="*/ 162877 h 1261427"/>
              <a:gd name="connsiteX5-91" fmla="*/ 720725 w 2413593"/>
              <a:gd name="connsiteY5-92" fmla="*/ 178752 h 1261427"/>
              <a:gd name="connsiteX6-93" fmla="*/ 177800 w 2413593"/>
              <a:gd name="connsiteY6-94" fmla="*/ 420052 h 1261427"/>
              <a:gd name="connsiteX7-95" fmla="*/ 6350 w 2413593"/>
              <a:gd name="connsiteY7-96" fmla="*/ 651827 h 1261427"/>
              <a:gd name="connsiteX8-97" fmla="*/ 0 w 2413593"/>
              <a:gd name="connsiteY8-98" fmla="*/ 889952 h 1261427"/>
              <a:gd name="connsiteX9-99" fmla="*/ 171450 w 2413593"/>
              <a:gd name="connsiteY9-100" fmla="*/ 1261427 h 1261427"/>
              <a:gd name="connsiteX0-101" fmla="*/ 171450 w 2413593"/>
              <a:gd name="connsiteY0-102" fmla="*/ 1261427 h 1261427"/>
              <a:gd name="connsiteX1-103" fmla="*/ 2076450 w 2413593"/>
              <a:gd name="connsiteY1-104" fmla="*/ 1261427 h 1261427"/>
              <a:gd name="connsiteX2-105" fmla="*/ 2209800 w 2413593"/>
              <a:gd name="connsiteY2-106" fmla="*/ 575627 h 1261427"/>
              <a:gd name="connsiteX3-107" fmla="*/ 1704975 w 2413593"/>
              <a:gd name="connsiteY3-108" fmla="*/ 121602 h 1261427"/>
              <a:gd name="connsiteX4-109" fmla="*/ 1235075 w 2413593"/>
              <a:gd name="connsiteY4-110" fmla="*/ 162877 h 1261427"/>
              <a:gd name="connsiteX5-111" fmla="*/ 720725 w 2413593"/>
              <a:gd name="connsiteY5-112" fmla="*/ 178752 h 1261427"/>
              <a:gd name="connsiteX6-113" fmla="*/ 177800 w 2413593"/>
              <a:gd name="connsiteY6-114" fmla="*/ 420052 h 1261427"/>
              <a:gd name="connsiteX7-115" fmla="*/ 6350 w 2413593"/>
              <a:gd name="connsiteY7-116" fmla="*/ 651827 h 1261427"/>
              <a:gd name="connsiteX8-117" fmla="*/ 0 w 2413593"/>
              <a:gd name="connsiteY8-118" fmla="*/ 889952 h 1261427"/>
              <a:gd name="connsiteX9-119" fmla="*/ 171450 w 2413593"/>
              <a:gd name="connsiteY9-120" fmla="*/ 1261427 h 1261427"/>
              <a:gd name="connsiteX0-121" fmla="*/ 171450 w 2413593"/>
              <a:gd name="connsiteY0-122" fmla="*/ 1261427 h 1261427"/>
              <a:gd name="connsiteX1-123" fmla="*/ 2076450 w 2413593"/>
              <a:gd name="connsiteY1-124" fmla="*/ 1261427 h 1261427"/>
              <a:gd name="connsiteX2-125" fmla="*/ 2209800 w 2413593"/>
              <a:gd name="connsiteY2-126" fmla="*/ 575627 h 1261427"/>
              <a:gd name="connsiteX3-127" fmla="*/ 1704975 w 2413593"/>
              <a:gd name="connsiteY3-128" fmla="*/ 121602 h 1261427"/>
              <a:gd name="connsiteX4-129" fmla="*/ 1235075 w 2413593"/>
              <a:gd name="connsiteY4-130" fmla="*/ 162877 h 1261427"/>
              <a:gd name="connsiteX5-131" fmla="*/ 720725 w 2413593"/>
              <a:gd name="connsiteY5-132" fmla="*/ 178752 h 1261427"/>
              <a:gd name="connsiteX6-133" fmla="*/ 177800 w 2413593"/>
              <a:gd name="connsiteY6-134" fmla="*/ 420052 h 1261427"/>
              <a:gd name="connsiteX7-135" fmla="*/ 6350 w 2413593"/>
              <a:gd name="connsiteY7-136" fmla="*/ 651827 h 1261427"/>
              <a:gd name="connsiteX8-137" fmla="*/ 0 w 2413593"/>
              <a:gd name="connsiteY8-138" fmla="*/ 889952 h 1261427"/>
              <a:gd name="connsiteX9-139" fmla="*/ 171450 w 2413593"/>
              <a:gd name="connsiteY9-140" fmla="*/ 1261427 h 1261427"/>
              <a:gd name="connsiteX0-141" fmla="*/ 171450 w 2413593"/>
              <a:gd name="connsiteY0-142" fmla="*/ 1261427 h 1261427"/>
              <a:gd name="connsiteX1-143" fmla="*/ 2076450 w 2413593"/>
              <a:gd name="connsiteY1-144" fmla="*/ 1261427 h 1261427"/>
              <a:gd name="connsiteX2-145" fmla="*/ 2209800 w 2413593"/>
              <a:gd name="connsiteY2-146" fmla="*/ 575627 h 1261427"/>
              <a:gd name="connsiteX3-147" fmla="*/ 1704975 w 2413593"/>
              <a:gd name="connsiteY3-148" fmla="*/ 121602 h 1261427"/>
              <a:gd name="connsiteX4-149" fmla="*/ 1235075 w 2413593"/>
              <a:gd name="connsiteY4-150" fmla="*/ 162877 h 1261427"/>
              <a:gd name="connsiteX5-151" fmla="*/ 720725 w 2413593"/>
              <a:gd name="connsiteY5-152" fmla="*/ 178752 h 1261427"/>
              <a:gd name="connsiteX6-153" fmla="*/ 177800 w 2413593"/>
              <a:gd name="connsiteY6-154" fmla="*/ 420052 h 1261427"/>
              <a:gd name="connsiteX7-155" fmla="*/ 6350 w 2413593"/>
              <a:gd name="connsiteY7-156" fmla="*/ 651827 h 1261427"/>
              <a:gd name="connsiteX8-157" fmla="*/ 0 w 2413593"/>
              <a:gd name="connsiteY8-158" fmla="*/ 889952 h 1261427"/>
              <a:gd name="connsiteX9-159" fmla="*/ 171450 w 2413593"/>
              <a:gd name="connsiteY9-160" fmla="*/ 1261427 h 1261427"/>
              <a:gd name="connsiteX0-161" fmla="*/ 171450 w 2413593"/>
              <a:gd name="connsiteY0-162" fmla="*/ 1261427 h 1261427"/>
              <a:gd name="connsiteX1-163" fmla="*/ 2076450 w 2413593"/>
              <a:gd name="connsiteY1-164" fmla="*/ 1261427 h 1261427"/>
              <a:gd name="connsiteX2-165" fmla="*/ 2209800 w 2413593"/>
              <a:gd name="connsiteY2-166" fmla="*/ 575627 h 1261427"/>
              <a:gd name="connsiteX3-167" fmla="*/ 1704975 w 2413593"/>
              <a:gd name="connsiteY3-168" fmla="*/ 121602 h 1261427"/>
              <a:gd name="connsiteX4-169" fmla="*/ 1235075 w 2413593"/>
              <a:gd name="connsiteY4-170" fmla="*/ 162877 h 1261427"/>
              <a:gd name="connsiteX5-171" fmla="*/ 720725 w 2413593"/>
              <a:gd name="connsiteY5-172" fmla="*/ 178752 h 1261427"/>
              <a:gd name="connsiteX6-173" fmla="*/ 177800 w 2413593"/>
              <a:gd name="connsiteY6-174" fmla="*/ 420052 h 1261427"/>
              <a:gd name="connsiteX7-175" fmla="*/ 6350 w 2413593"/>
              <a:gd name="connsiteY7-176" fmla="*/ 651827 h 1261427"/>
              <a:gd name="connsiteX8-177" fmla="*/ 0 w 2413593"/>
              <a:gd name="connsiteY8-178" fmla="*/ 889952 h 1261427"/>
              <a:gd name="connsiteX9-179" fmla="*/ 171450 w 2413593"/>
              <a:gd name="connsiteY9-180" fmla="*/ 1261427 h 1261427"/>
              <a:gd name="connsiteX0-181" fmla="*/ 171450 w 2413593"/>
              <a:gd name="connsiteY0-182" fmla="*/ 1319019 h 1319019"/>
              <a:gd name="connsiteX1-183" fmla="*/ 2076450 w 2413593"/>
              <a:gd name="connsiteY1-184" fmla="*/ 1319019 h 1319019"/>
              <a:gd name="connsiteX2-185" fmla="*/ 2209800 w 2413593"/>
              <a:gd name="connsiteY2-186" fmla="*/ 633219 h 1319019"/>
              <a:gd name="connsiteX3-187" fmla="*/ 1704975 w 2413593"/>
              <a:gd name="connsiteY3-188" fmla="*/ 179194 h 1319019"/>
              <a:gd name="connsiteX4-189" fmla="*/ 1235075 w 2413593"/>
              <a:gd name="connsiteY4-190" fmla="*/ 220469 h 1319019"/>
              <a:gd name="connsiteX5-191" fmla="*/ 720725 w 2413593"/>
              <a:gd name="connsiteY5-192" fmla="*/ 236344 h 1319019"/>
              <a:gd name="connsiteX6-193" fmla="*/ 177800 w 2413593"/>
              <a:gd name="connsiteY6-194" fmla="*/ 477644 h 1319019"/>
              <a:gd name="connsiteX7-195" fmla="*/ 6350 w 2413593"/>
              <a:gd name="connsiteY7-196" fmla="*/ 709419 h 1319019"/>
              <a:gd name="connsiteX8-197" fmla="*/ 0 w 2413593"/>
              <a:gd name="connsiteY8-198" fmla="*/ 947544 h 1319019"/>
              <a:gd name="connsiteX9-199" fmla="*/ 171450 w 2413593"/>
              <a:gd name="connsiteY9-200" fmla="*/ 1319019 h 1319019"/>
              <a:gd name="connsiteX0-201" fmla="*/ 171450 w 2413593"/>
              <a:gd name="connsiteY0-202" fmla="*/ 1319019 h 1319019"/>
              <a:gd name="connsiteX1-203" fmla="*/ 2076450 w 2413593"/>
              <a:gd name="connsiteY1-204" fmla="*/ 1319019 h 1319019"/>
              <a:gd name="connsiteX2-205" fmla="*/ 2209800 w 2413593"/>
              <a:gd name="connsiteY2-206" fmla="*/ 633219 h 1319019"/>
              <a:gd name="connsiteX3-207" fmla="*/ 1704975 w 2413593"/>
              <a:gd name="connsiteY3-208" fmla="*/ 179194 h 1319019"/>
              <a:gd name="connsiteX4-209" fmla="*/ 1235075 w 2413593"/>
              <a:gd name="connsiteY4-210" fmla="*/ 220469 h 1319019"/>
              <a:gd name="connsiteX5-211" fmla="*/ 720725 w 2413593"/>
              <a:gd name="connsiteY5-212" fmla="*/ 236344 h 1319019"/>
              <a:gd name="connsiteX6-213" fmla="*/ 177800 w 2413593"/>
              <a:gd name="connsiteY6-214" fmla="*/ 477644 h 1319019"/>
              <a:gd name="connsiteX7-215" fmla="*/ 6350 w 2413593"/>
              <a:gd name="connsiteY7-216" fmla="*/ 709419 h 1319019"/>
              <a:gd name="connsiteX8-217" fmla="*/ 0 w 2413593"/>
              <a:gd name="connsiteY8-218" fmla="*/ 947544 h 1319019"/>
              <a:gd name="connsiteX9-219" fmla="*/ 171450 w 2413593"/>
              <a:gd name="connsiteY9-220" fmla="*/ 1319019 h 1319019"/>
              <a:gd name="connsiteX0-221" fmla="*/ 171450 w 2413593"/>
              <a:gd name="connsiteY0-222" fmla="*/ 1319019 h 1319019"/>
              <a:gd name="connsiteX1-223" fmla="*/ 2076450 w 2413593"/>
              <a:gd name="connsiteY1-224" fmla="*/ 1319019 h 1319019"/>
              <a:gd name="connsiteX2-225" fmla="*/ 2209800 w 2413593"/>
              <a:gd name="connsiteY2-226" fmla="*/ 633219 h 1319019"/>
              <a:gd name="connsiteX3-227" fmla="*/ 1704975 w 2413593"/>
              <a:gd name="connsiteY3-228" fmla="*/ 179194 h 1319019"/>
              <a:gd name="connsiteX4-229" fmla="*/ 1235075 w 2413593"/>
              <a:gd name="connsiteY4-230" fmla="*/ 220469 h 1319019"/>
              <a:gd name="connsiteX5-231" fmla="*/ 720725 w 2413593"/>
              <a:gd name="connsiteY5-232" fmla="*/ 236344 h 1319019"/>
              <a:gd name="connsiteX6-233" fmla="*/ 177800 w 2413593"/>
              <a:gd name="connsiteY6-234" fmla="*/ 477644 h 1319019"/>
              <a:gd name="connsiteX7-235" fmla="*/ 6350 w 2413593"/>
              <a:gd name="connsiteY7-236" fmla="*/ 709419 h 1319019"/>
              <a:gd name="connsiteX8-237" fmla="*/ 0 w 2413593"/>
              <a:gd name="connsiteY8-238" fmla="*/ 947544 h 1319019"/>
              <a:gd name="connsiteX9-239" fmla="*/ 171450 w 2413593"/>
              <a:gd name="connsiteY9-240" fmla="*/ 1319019 h 1319019"/>
              <a:gd name="connsiteX0-241" fmla="*/ 171450 w 2413593"/>
              <a:gd name="connsiteY0-242" fmla="*/ 1319019 h 1319019"/>
              <a:gd name="connsiteX1-243" fmla="*/ 2076450 w 2413593"/>
              <a:gd name="connsiteY1-244" fmla="*/ 1319019 h 1319019"/>
              <a:gd name="connsiteX2-245" fmla="*/ 2209800 w 2413593"/>
              <a:gd name="connsiteY2-246" fmla="*/ 633219 h 1319019"/>
              <a:gd name="connsiteX3-247" fmla="*/ 1704975 w 2413593"/>
              <a:gd name="connsiteY3-248" fmla="*/ 179194 h 1319019"/>
              <a:gd name="connsiteX4-249" fmla="*/ 1235075 w 2413593"/>
              <a:gd name="connsiteY4-250" fmla="*/ 220469 h 1319019"/>
              <a:gd name="connsiteX5-251" fmla="*/ 720725 w 2413593"/>
              <a:gd name="connsiteY5-252" fmla="*/ 236344 h 1319019"/>
              <a:gd name="connsiteX6-253" fmla="*/ 177800 w 2413593"/>
              <a:gd name="connsiteY6-254" fmla="*/ 477644 h 1319019"/>
              <a:gd name="connsiteX7-255" fmla="*/ 6350 w 2413593"/>
              <a:gd name="connsiteY7-256" fmla="*/ 709419 h 1319019"/>
              <a:gd name="connsiteX8-257" fmla="*/ 0 w 2413593"/>
              <a:gd name="connsiteY8-258" fmla="*/ 947544 h 1319019"/>
              <a:gd name="connsiteX9-259" fmla="*/ 171450 w 2413593"/>
              <a:gd name="connsiteY9-260" fmla="*/ 1319019 h 1319019"/>
              <a:gd name="connsiteX0-261" fmla="*/ 222960 w 2465103"/>
              <a:gd name="connsiteY0-262" fmla="*/ 1319019 h 1319019"/>
              <a:gd name="connsiteX1-263" fmla="*/ 2127960 w 2465103"/>
              <a:gd name="connsiteY1-264" fmla="*/ 1319019 h 1319019"/>
              <a:gd name="connsiteX2-265" fmla="*/ 2261310 w 2465103"/>
              <a:gd name="connsiteY2-266" fmla="*/ 633219 h 1319019"/>
              <a:gd name="connsiteX3-267" fmla="*/ 1756485 w 2465103"/>
              <a:gd name="connsiteY3-268" fmla="*/ 179194 h 1319019"/>
              <a:gd name="connsiteX4-269" fmla="*/ 1286585 w 2465103"/>
              <a:gd name="connsiteY4-270" fmla="*/ 220469 h 1319019"/>
              <a:gd name="connsiteX5-271" fmla="*/ 772235 w 2465103"/>
              <a:gd name="connsiteY5-272" fmla="*/ 236344 h 1319019"/>
              <a:gd name="connsiteX6-273" fmla="*/ 229310 w 2465103"/>
              <a:gd name="connsiteY6-274" fmla="*/ 477644 h 1319019"/>
              <a:gd name="connsiteX7-275" fmla="*/ 57860 w 2465103"/>
              <a:gd name="connsiteY7-276" fmla="*/ 709419 h 1319019"/>
              <a:gd name="connsiteX8-277" fmla="*/ 51510 w 2465103"/>
              <a:gd name="connsiteY8-278" fmla="*/ 947544 h 1319019"/>
              <a:gd name="connsiteX9-279" fmla="*/ 222960 w 2465103"/>
              <a:gd name="connsiteY9-280" fmla="*/ 1319019 h 1319019"/>
              <a:gd name="connsiteX0-281" fmla="*/ 222960 w 2465103"/>
              <a:gd name="connsiteY0-282" fmla="*/ 1319019 h 1319019"/>
              <a:gd name="connsiteX1-283" fmla="*/ 2127960 w 2465103"/>
              <a:gd name="connsiteY1-284" fmla="*/ 1319019 h 1319019"/>
              <a:gd name="connsiteX2-285" fmla="*/ 2261310 w 2465103"/>
              <a:gd name="connsiteY2-286" fmla="*/ 633219 h 1319019"/>
              <a:gd name="connsiteX3-287" fmla="*/ 1756485 w 2465103"/>
              <a:gd name="connsiteY3-288" fmla="*/ 179194 h 1319019"/>
              <a:gd name="connsiteX4-289" fmla="*/ 1286585 w 2465103"/>
              <a:gd name="connsiteY4-290" fmla="*/ 220469 h 1319019"/>
              <a:gd name="connsiteX5-291" fmla="*/ 772235 w 2465103"/>
              <a:gd name="connsiteY5-292" fmla="*/ 236344 h 1319019"/>
              <a:gd name="connsiteX6-293" fmla="*/ 229310 w 2465103"/>
              <a:gd name="connsiteY6-294" fmla="*/ 477644 h 1319019"/>
              <a:gd name="connsiteX7-295" fmla="*/ 57860 w 2465103"/>
              <a:gd name="connsiteY7-296" fmla="*/ 709419 h 1319019"/>
              <a:gd name="connsiteX8-297" fmla="*/ 51510 w 2465103"/>
              <a:gd name="connsiteY8-298" fmla="*/ 947544 h 1319019"/>
              <a:gd name="connsiteX9-299" fmla="*/ 222960 w 2465103"/>
              <a:gd name="connsiteY9-300" fmla="*/ 1319019 h 1319019"/>
              <a:gd name="connsiteX0-301" fmla="*/ 226648 w 2468791"/>
              <a:gd name="connsiteY0-302" fmla="*/ 1319019 h 1319019"/>
              <a:gd name="connsiteX1-303" fmla="*/ 2131648 w 2468791"/>
              <a:gd name="connsiteY1-304" fmla="*/ 1319019 h 1319019"/>
              <a:gd name="connsiteX2-305" fmla="*/ 2264998 w 2468791"/>
              <a:gd name="connsiteY2-306" fmla="*/ 633219 h 1319019"/>
              <a:gd name="connsiteX3-307" fmla="*/ 1760173 w 2468791"/>
              <a:gd name="connsiteY3-308" fmla="*/ 179194 h 1319019"/>
              <a:gd name="connsiteX4-309" fmla="*/ 1290273 w 2468791"/>
              <a:gd name="connsiteY4-310" fmla="*/ 220469 h 1319019"/>
              <a:gd name="connsiteX5-311" fmla="*/ 775923 w 2468791"/>
              <a:gd name="connsiteY5-312" fmla="*/ 236344 h 1319019"/>
              <a:gd name="connsiteX6-313" fmla="*/ 232998 w 2468791"/>
              <a:gd name="connsiteY6-314" fmla="*/ 477644 h 1319019"/>
              <a:gd name="connsiteX7-315" fmla="*/ 61548 w 2468791"/>
              <a:gd name="connsiteY7-316" fmla="*/ 709419 h 1319019"/>
              <a:gd name="connsiteX8-317" fmla="*/ 55198 w 2468791"/>
              <a:gd name="connsiteY8-318" fmla="*/ 947544 h 1319019"/>
              <a:gd name="connsiteX9-319" fmla="*/ 226648 w 2468791"/>
              <a:gd name="connsiteY9-320" fmla="*/ 1319019 h 1319019"/>
              <a:gd name="connsiteX0-321" fmla="*/ 282836 w 2524979"/>
              <a:gd name="connsiteY0-322" fmla="*/ 1319019 h 1319019"/>
              <a:gd name="connsiteX1-323" fmla="*/ 2187836 w 2524979"/>
              <a:gd name="connsiteY1-324" fmla="*/ 1319019 h 1319019"/>
              <a:gd name="connsiteX2-325" fmla="*/ 2321186 w 2524979"/>
              <a:gd name="connsiteY2-326" fmla="*/ 633219 h 1319019"/>
              <a:gd name="connsiteX3-327" fmla="*/ 1816361 w 2524979"/>
              <a:gd name="connsiteY3-328" fmla="*/ 179194 h 1319019"/>
              <a:gd name="connsiteX4-329" fmla="*/ 1346461 w 2524979"/>
              <a:gd name="connsiteY4-330" fmla="*/ 220469 h 1319019"/>
              <a:gd name="connsiteX5-331" fmla="*/ 832111 w 2524979"/>
              <a:gd name="connsiteY5-332" fmla="*/ 236344 h 1319019"/>
              <a:gd name="connsiteX6-333" fmla="*/ 289186 w 2524979"/>
              <a:gd name="connsiteY6-334" fmla="*/ 477644 h 1319019"/>
              <a:gd name="connsiteX7-335" fmla="*/ 117736 w 2524979"/>
              <a:gd name="connsiteY7-336" fmla="*/ 709419 h 1319019"/>
              <a:gd name="connsiteX8-337" fmla="*/ 111386 w 2524979"/>
              <a:gd name="connsiteY8-338" fmla="*/ 947544 h 1319019"/>
              <a:gd name="connsiteX9-339" fmla="*/ 282836 w 2524979"/>
              <a:gd name="connsiteY9-340" fmla="*/ 1319019 h 1319019"/>
              <a:gd name="connsiteX0-341" fmla="*/ 336258 w 2578401"/>
              <a:gd name="connsiteY0-342" fmla="*/ 1319019 h 1319019"/>
              <a:gd name="connsiteX1-343" fmla="*/ 2241258 w 2578401"/>
              <a:gd name="connsiteY1-344" fmla="*/ 1319019 h 1319019"/>
              <a:gd name="connsiteX2-345" fmla="*/ 2374608 w 2578401"/>
              <a:gd name="connsiteY2-346" fmla="*/ 633219 h 1319019"/>
              <a:gd name="connsiteX3-347" fmla="*/ 1869783 w 2578401"/>
              <a:gd name="connsiteY3-348" fmla="*/ 179194 h 1319019"/>
              <a:gd name="connsiteX4-349" fmla="*/ 1399883 w 2578401"/>
              <a:gd name="connsiteY4-350" fmla="*/ 220469 h 1319019"/>
              <a:gd name="connsiteX5-351" fmla="*/ 885533 w 2578401"/>
              <a:gd name="connsiteY5-352" fmla="*/ 236344 h 1319019"/>
              <a:gd name="connsiteX6-353" fmla="*/ 342608 w 2578401"/>
              <a:gd name="connsiteY6-354" fmla="*/ 477644 h 1319019"/>
              <a:gd name="connsiteX7-355" fmla="*/ 171158 w 2578401"/>
              <a:gd name="connsiteY7-356" fmla="*/ 709419 h 1319019"/>
              <a:gd name="connsiteX8-357" fmla="*/ 164808 w 2578401"/>
              <a:gd name="connsiteY8-358" fmla="*/ 947544 h 1319019"/>
              <a:gd name="connsiteX9-359" fmla="*/ 336258 w 2578401"/>
              <a:gd name="connsiteY9-360" fmla="*/ 1319019 h 1319019"/>
              <a:gd name="connsiteX0-361" fmla="*/ 323711 w 2565854"/>
              <a:gd name="connsiteY0-362" fmla="*/ 1319019 h 1319019"/>
              <a:gd name="connsiteX1-363" fmla="*/ 2228711 w 2565854"/>
              <a:gd name="connsiteY1-364" fmla="*/ 1319019 h 1319019"/>
              <a:gd name="connsiteX2-365" fmla="*/ 2362061 w 2565854"/>
              <a:gd name="connsiteY2-366" fmla="*/ 633219 h 1319019"/>
              <a:gd name="connsiteX3-367" fmla="*/ 1857236 w 2565854"/>
              <a:gd name="connsiteY3-368" fmla="*/ 179194 h 1319019"/>
              <a:gd name="connsiteX4-369" fmla="*/ 1387336 w 2565854"/>
              <a:gd name="connsiteY4-370" fmla="*/ 220469 h 1319019"/>
              <a:gd name="connsiteX5-371" fmla="*/ 872986 w 2565854"/>
              <a:gd name="connsiteY5-372" fmla="*/ 236344 h 1319019"/>
              <a:gd name="connsiteX6-373" fmla="*/ 330061 w 2565854"/>
              <a:gd name="connsiteY6-374" fmla="*/ 477644 h 1319019"/>
              <a:gd name="connsiteX7-375" fmla="*/ 158611 w 2565854"/>
              <a:gd name="connsiteY7-376" fmla="*/ 709419 h 1319019"/>
              <a:gd name="connsiteX8-377" fmla="*/ 152261 w 2565854"/>
              <a:gd name="connsiteY8-378" fmla="*/ 947544 h 1319019"/>
              <a:gd name="connsiteX9-379" fmla="*/ 323711 w 2565854"/>
              <a:gd name="connsiteY9-380" fmla="*/ 1319019 h 1319019"/>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Lst>
            <a:rect l="l" t="t" r="r" b="b"/>
            <a:pathLst>
              <a:path w="2565854" h="1319019">
                <a:moveTo>
                  <a:pt x="323711" y="1319019"/>
                </a:moveTo>
                <a:lnTo>
                  <a:pt x="2228711" y="1319019"/>
                </a:lnTo>
                <a:cubicBezTo>
                  <a:pt x="2606536" y="1287269"/>
                  <a:pt x="2689086" y="814194"/>
                  <a:pt x="2362061" y="633219"/>
                </a:cubicBezTo>
                <a:cubicBezTo>
                  <a:pt x="2659453" y="331594"/>
                  <a:pt x="2283744" y="-176406"/>
                  <a:pt x="1857236" y="179194"/>
                </a:cubicBezTo>
                <a:cubicBezTo>
                  <a:pt x="1719653" y="50077"/>
                  <a:pt x="1540794" y="32086"/>
                  <a:pt x="1387336" y="220469"/>
                </a:cubicBezTo>
                <a:cubicBezTo>
                  <a:pt x="1247636" y="-148889"/>
                  <a:pt x="936486" y="8802"/>
                  <a:pt x="872986" y="236344"/>
                </a:cubicBezTo>
                <a:cubicBezTo>
                  <a:pt x="609461" y="94527"/>
                  <a:pt x="301486" y="241636"/>
                  <a:pt x="330061" y="477644"/>
                </a:cubicBezTo>
                <a:cubicBezTo>
                  <a:pt x="104636" y="466002"/>
                  <a:pt x="41136" y="613111"/>
                  <a:pt x="158611" y="709419"/>
                </a:cubicBezTo>
                <a:cubicBezTo>
                  <a:pt x="70769" y="788794"/>
                  <a:pt x="84528" y="880869"/>
                  <a:pt x="152261" y="947544"/>
                </a:cubicBezTo>
                <a:cubicBezTo>
                  <a:pt x="-127139" y="1033269"/>
                  <a:pt x="6211" y="1299969"/>
                  <a:pt x="323711" y="1319019"/>
                </a:cubicBezTo>
                <a:close/>
              </a:path>
            </a:pathLst>
          </a:custGeom>
          <a:solidFill>
            <a:schemeClr val="accent6">
              <a:lumMod val="40000"/>
              <a:lumOff val="60000"/>
            </a:schemeClr>
          </a:solidFill>
          <a:ln w="76200">
            <a:solidFill>
              <a:schemeClr val="bg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45067" name="Rectangle 31"/>
          <p:cNvSpPr>
            <a:spLocks noChangeArrowheads="1"/>
          </p:cNvSpPr>
          <p:nvPr/>
        </p:nvSpPr>
        <p:spPr bwMode="auto">
          <a:xfrm>
            <a:off x="1125105" y="1727768"/>
            <a:ext cx="3735388"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FontTx/>
              <a:buNone/>
              <a:defRPr/>
            </a:pPr>
            <a:r>
              <a:rPr lang="en-US" sz="2400">
                <a:latin typeface="Times New Roman" panose="02020603050405020304" pitchFamily="18" charset="0"/>
                <a:cs typeface="Times New Roman" panose="02020603050405020304" pitchFamily="18" charset="0"/>
              </a:rPr>
              <a:t>Đ</a:t>
            </a:r>
            <a:r>
              <a:rPr lang="pl-PL" sz="2400" smtClean="0">
                <a:latin typeface="Times New Roman" panose="02020603050405020304" pitchFamily="18" charset="0"/>
                <a:cs typeface="Times New Roman" panose="02020603050405020304" pitchFamily="18" charset="0"/>
              </a:rPr>
              <a:t>ường </a:t>
            </a:r>
            <a:r>
              <a:rPr lang="pl-PL" sz="2400">
                <a:latin typeface="Times New Roman" panose="02020603050405020304" pitchFamily="18" charset="0"/>
                <a:cs typeface="Times New Roman" panose="02020603050405020304" pitchFamily="18" charset="0"/>
              </a:rPr>
              <a:t>lối </a:t>
            </a:r>
            <a:r>
              <a:rPr lang="vi-VN" sz="2400">
                <a:latin typeface="Times New Roman" panose="02020603050405020304" pitchFamily="18" charset="0"/>
                <a:cs typeface="Times New Roman" panose="02020603050405020304" pitchFamily="18" charset="0"/>
              </a:rPr>
              <a:t>kháng chiến chống thực dân Pháp đúng đắn, sáng tạo</a:t>
            </a:r>
            <a:endParaRPr lang="en-US" altLang="en-US" sz="2000">
              <a:solidFill>
                <a:schemeClr val="tx1">
                  <a:lumMod val="95000"/>
                  <a:lumOff val="5000"/>
                </a:schemeClr>
              </a:solidFill>
              <a:latin typeface="Times New Roman" panose="02020603050405020304" pitchFamily="18" charset="0"/>
              <a:cs typeface="Times New Roman" panose="02020603050405020304" pitchFamily="18" charset="0"/>
            </a:endParaRPr>
          </a:p>
        </p:txBody>
      </p:sp>
      <p:sp>
        <p:nvSpPr>
          <p:cNvPr id="50189" name="Rectangle 31"/>
          <p:cNvSpPr>
            <a:spLocks noChangeArrowheads="1"/>
          </p:cNvSpPr>
          <p:nvPr/>
        </p:nvSpPr>
        <p:spPr bwMode="auto">
          <a:xfrm>
            <a:off x="7080250" y="5416699"/>
            <a:ext cx="360997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FontTx/>
              <a:buNone/>
            </a:pPr>
            <a:r>
              <a:rPr lang="en-US" sz="2400" smtClean="0">
                <a:latin typeface="Times New Roman" panose="02020603050405020304" pitchFamily="18" charset="0"/>
                <a:cs typeface="Times New Roman" panose="02020603050405020304" pitchFamily="18" charset="0"/>
              </a:rPr>
              <a:t>Cô</a:t>
            </a:r>
            <a:r>
              <a:rPr lang="vi-VN" sz="2400" smtClean="0">
                <a:latin typeface="Times New Roman" panose="02020603050405020304" pitchFamily="18" charset="0"/>
                <a:cs typeface="Times New Roman" panose="02020603050405020304" pitchFamily="18" charset="0"/>
              </a:rPr>
              <a:t>ng </a:t>
            </a:r>
            <a:r>
              <a:rPr lang="vi-VN" sz="2400">
                <a:latin typeface="Times New Roman" panose="02020603050405020304" pitchFamily="18" charset="0"/>
                <a:cs typeface="Times New Roman" panose="02020603050405020304" pitchFamily="18" charset="0"/>
              </a:rPr>
              <a:t>tác tổ chức tài giỏi</a:t>
            </a:r>
            <a:endParaRPr lang="en-US" altLang="en-US" sz="2400">
              <a:latin typeface="Times New Roman" panose="02020603050405020304" pitchFamily="18" charset="0"/>
              <a:cs typeface="Times New Roman" panose="02020603050405020304" pitchFamily="18" charset="0"/>
            </a:endParaRPr>
          </a:p>
        </p:txBody>
      </p:sp>
      <p:sp>
        <p:nvSpPr>
          <p:cNvPr id="50190" name="Rectangle 31"/>
          <p:cNvSpPr>
            <a:spLocks noChangeArrowheads="1"/>
          </p:cNvSpPr>
          <p:nvPr/>
        </p:nvSpPr>
        <p:spPr bwMode="auto">
          <a:xfrm>
            <a:off x="762000" y="4463798"/>
            <a:ext cx="4006850" cy="10895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indent="0" algn="ctr">
              <a:buNone/>
            </a:pPr>
            <a:r>
              <a:rPr lang="en-US" sz="2400" b="1" i="1">
                <a:solidFill>
                  <a:schemeClr val="bg1"/>
                </a:solidFill>
                <a:latin typeface="Times New Roman" panose="02020603050405020304" pitchFamily="18" charset="0"/>
                <a:cs typeface="Times New Roman" panose="02020603050405020304" pitchFamily="18" charset="0"/>
              </a:rPr>
              <a:t>b/ Vai trò lãnh đạo của Đảng trong cuộc chống Pháp xâm lược ( 1945 – 1954)</a:t>
            </a:r>
            <a:endParaRPr lang="en-US" sz="2400" b="1" i="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6596063" y="1990405"/>
            <a:ext cx="4905620" cy="1200329"/>
          </a:xfrm>
          <a:prstGeom prst="rect">
            <a:avLst/>
          </a:prstGeom>
          <a:noFill/>
        </p:spPr>
        <p:txBody>
          <a:bodyPr wrap="square" rtlCol="0">
            <a:spAutoFit/>
          </a:bodyPr>
          <a:lstStyle/>
          <a:p>
            <a:pPr algn="ctr"/>
            <a:r>
              <a:rPr lang="en-US" sz="2400" smtClean="0">
                <a:solidFill>
                  <a:schemeClr val="bg1"/>
                </a:solidFill>
                <a:latin typeface="Times New Roman" panose="02020603050405020304" pitchFamily="18" charset="0"/>
                <a:cs typeface="Times New Roman" panose="02020603050405020304" pitchFamily="18" charset="0"/>
              </a:rPr>
              <a:t>C</a:t>
            </a:r>
            <a:r>
              <a:rPr lang="vi-VN" sz="2400" smtClean="0">
                <a:solidFill>
                  <a:schemeClr val="bg1"/>
                </a:solidFill>
                <a:latin typeface="Times New Roman" panose="02020603050405020304" pitchFamily="18" charset="0"/>
                <a:cs typeface="Times New Roman" panose="02020603050405020304" pitchFamily="18" charset="0"/>
              </a:rPr>
              <a:t>ông </a:t>
            </a:r>
            <a:r>
              <a:rPr lang="vi-VN" sz="2400">
                <a:solidFill>
                  <a:schemeClr val="bg1"/>
                </a:solidFill>
                <a:latin typeface="Times New Roman" panose="02020603050405020304" pitchFamily="18" charset="0"/>
                <a:cs typeface="Times New Roman" panose="02020603050405020304" pitchFamily="18" charset="0"/>
              </a:rPr>
              <a:t>tác tư tưởng đúng đắn, động viên </a:t>
            </a:r>
            <a:r>
              <a:rPr lang="en-US" sz="2400" smtClean="0">
                <a:solidFill>
                  <a:schemeClr val="bg1"/>
                </a:solidFill>
                <a:latin typeface="Times New Roman" panose="02020603050405020304" pitchFamily="18" charset="0"/>
                <a:cs typeface="Times New Roman" panose="02020603050405020304" pitchFamily="18" charset="0"/>
              </a:rPr>
              <a:t> </a:t>
            </a:r>
            <a:r>
              <a:rPr lang="vi-VN" sz="2400">
                <a:solidFill>
                  <a:schemeClr val="bg1"/>
                </a:solidFill>
                <a:latin typeface="Times New Roman" panose="02020603050405020304" pitchFamily="18" charset="0"/>
                <a:cs typeface="Times New Roman" panose="02020603050405020304" pitchFamily="18" charset="0"/>
              </a:rPr>
              <a:t>quân dân cả nước, phát huy chính nghĩa, tinh thần đoàn kết</a:t>
            </a:r>
            <a:endParaRPr lang="en-US" sz="2400">
              <a:solidFill>
                <a:schemeClr val="bg1"/>
              </a:solidFill>
            </a:endParaRPr>
          </a:p>
        </p:txBody>
      </p:sp>
      <p:cxnSp>
        <p:nvCxnSpPr>
          <p:cNvPr id="8" name="Straight Arrow Connector 7"/>
          <p:cNvCxnSpPr/>
          <p:nvPr/>
        </p:nvCxnSpPr>
        <p:spPr>
          <a:xfrm flipV="1">
            <a:off x="2895600" y="3071813"/>
            <a:ext cx="0" cy="62706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0" name="Straight Arrow Connector 9"/>
          <p:cNvCxnSpPr/>
          <p:nvPr/>
        </p:nvCxnSpPr>
        <p:spPr>
          <a:xfrm flipV="1">
            <a:off x="4478337" y="3193714"/>
            <a:ext cx="1479550" cy="102552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3" name="Straight Arrow Connector 12"/>
          <p:cNvCxnSpPr/>
          <p:nvPr/>
        </p:nvCxnSpPr>
        <p:spPr>
          <a:xfrm>
            <a:off x="5116513" y="5244764"/>
            <a:ext cx="1613001" cy="38123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vi-VN" sz="2400" b="1" i="1" dirty="0" err="1">
                <a:solidFill>
                  <a:srgbClr val="0000FF"/>
                </a:solidFill>
                <a:latin typeface="Times New Roman" panose="02020603050405020304" pitchFamily="18" charset="0"/>
              </a:rPr>
              <a:t>Sau</a:t>
            </a:r>
            <a:r>
              <a:rPr lang="en-US" altLang="vi-VN" sz="2400" b="1" i="1" dirty="0">
                <a:solidFill>
                  <a:srgbClr val="0000FF"/>
                </a:solidFill>
                <a:latin typeface="Times New Roman" panose="02020603050405020304" pitchFamily="18" charset="0"/>
              </a:rPr>
              <a:t> </a:t>
            </a:r>
            <a:r>
              <a:rPr lang="en-US" altLang="vi-VN" sz="2400" b="1" i="1" dirty="0" err="1">
                <a:solidFill>
                  <a:srgbClr val="0000FF"/>
                </a:solidFill>
                <a:latin typeface="Times New Roman" panose="02020603050405020304" pitchFamily="18" charset="0"/>
              </a:rPr>
              <a:t>cách</a:t>
            </a:r>
            <a:r>
              <a:rPr lang="en-US" altLang="vi-VN" sz="2400" b="1" i="1" dirty="0">
                <a:solidFill>
                  <a:srgbClr val="0000FF"/>
                </a:solidFill>
                <a:latin typeface="Times New Roman" panose="02020603050405020304" pitchFamily="18" charset="0"/>
              </a:rPr>
              <a:t> </a:t>
            </a:r>
            <a:r>
              <a:rPr lang="en-US" altLang="vi-VN" sz="2400" b="1" i="1" dirty="0" err="1">
                <a:solidFill>
                  <a:srgbClr val="0000FF"/>
                </a:solidFill>
                <a:latin typeface="Times New Roman" panose="02020603050405020304" pitchFamily="18" charset="0"/>
              </a:rPr>
              <a:t>mạng</a:t>
            </a:r>
            <a:r>
              <a:rPr lang="en-US" altLang="vi-VN" sz="2400" b="1" i="1" dirty="0">
                <a:solidFill>
                  <a:srgbClr val="0000FF"/>
                </a:solidFill>
                <a:latin typeface="Times New Roman" panose="02020603050405020304" pitchFamily="18" charset="0"/>
              </a:rPr>
              <a:t> </a:t>
            </a:r>
            <a:r>
              <a:rPr lang="en-US" altLang="vi-VN" sz="2400" b="1" i="1" dirty="0" err="1">
                <a:solidFill>
                  <a:srgbClr val="0000FF"/>
                </a:solidFill>
                <a:latin typeface="Times New Roman" panose="02020603050405020304" pitchFamily="18" charset="0"/>
              </a:rPr>
              <a:t>tháng</a:t>
            </a:r>
            <a:r>
              <a:rPr lang="en-US" altLang="vi-VN" sz="2400" b="1" i="1" dirty="0">
                <a:solidFill>
                  <a:srgbClr val="0000FF"/>
                </a:solidFill>
                <a:latin typeface="Times New Roman" panose="02020603050405020304" pitchFamily="18" charset="0"/>
              </a:rPr>
              <a:t> </a:t>
            </a:r>
            <a:r>
              <a:rPr lang="en-US" altLang="vi-VN" sz="2400" b="1" i="1" dirty="0" err="1">
                <a:solidFill>
                  <a:srgbClr val="0000FF"/>
                </a:solidFill>
                <a:latin typeface="Times New Roman" panose="02020603050405020304" pitchFamily="18" charset="0"/>
              </a:rPr>
              <a:t>Tám</a:t>
            </a:r>
            <a:r>
              <a:rPr lang="en-US" altLang="vi-VN" sz="2400" b="1" i="1" dirty="0">
                <a:solidFill>
                  <a:srgbClr val="0000FF"/>
                </a:solidFill>
                <a:latin typeface="Times New Roman" panose="02020603050405020304" pitchFamily="18" charset="0"/>
              </a:rPr>
              <a:t>, </a:t>
            </a:r>
            <a:r>
              <a:rPr lang="en-US" altLang="vi-VN" sz="2400" b="1" i="1" dirty="0" err="1">
                <a:solidFill>
                  <a:srgbClr val="0000FF"/>
                </a:solidFill>
                <a:latin typeface="Times New Roman" panose="02020603050405020304" pitchFamily="18" charset="0"/>
              </a:rPr>
              <a:t>đất</a:t>
            </a:r>
            <a:r>
              <a:rPr lang="en-US" altLang="vi-VN" sz="2400" b="1" i="1" dirty="0">
                <a:solidFill>
                  <a:srgbClr val="0000FF"/>
                </a:solidFill>
                <a:latin typeface="Times New Roman" panose="02020603050405020304" pitchFamily="18" charset="0"/>
              </a:rPr>
              <a:t> </a:t>
            </a:r>
            <a:r>
              <a:rPr lang="en-US" altLang="vi-VN" sz="2400" b="1" i="1" dirty="0" err="1">
                <a:solidFill>
                  <a:srgbClr val="0000FF"/>
                </a:solidFill>
                <a:latin typeface="Times New Roman" panose="02020603050405020304" pitchFamily="18" charset="0"/>
              </a:rPr>
              <a:t>nước</a:t>
            </a:r>
            <a:r>
              <a:rPr lang="en-US" altLang="vi-VN" sz="2400" b="1" i="1" dirty="0">
                <a:solidFill>
                  <a:srgbClr val="0000FF"/>
                </a:solidFill>
                <a:latin typeface="Times New Roman" panose="02020603050405020304" pitchFamily="18" charset="0"/>
              </a:rPr>
              <a:t> ta </a:t>
            </a:r>
            <a:r>
              <a:rPr lang="en-US" altLang="vi-VN" sz="2400" b="1" i="1" dirty="0" err="1">
                <a:solidFill>
                  <a:srgbClr val="0000FF"/>
                </a:solidFill>
                <a:latin typeface="Times New Roman" panose="02020603050405020304" pitchFamily="18" charset="0"/>
              </a:rPr>
              <a:t>rơi</a:t>
            </a:r>
            <a:r>
              <a:rPr lang="en-US" altLang="vi-VN" sz="2400" b="1" i="1" dirty="0">
                <a:solidFill>
                  <a:srgbClr val="0000FF"/>
                </a:solidFill>
                <a:latin typeface="Times New Roman" panose="02020603050405020304" pitchFamily="18" charset="0"/>
              </a:rPr>
              <a:t> </a:t>
            </a:r>
            <a:r>
              <a:rPr lang="en-US" altLang="vi-VN" sz="2400" b="1" i="1" dirty="0" err="1">
                <a:solidFill>
                  <a:srgbClr val="0000FF"/>
                </a:solidFill>
                <a:latin typeface="Times New Roman" panose="02020603050405020304" pitchFamily="18" charset="0"/>
              </a:rPr>
              <a:t>vào</a:t>
            </a:r>
            <a:r>
              <a:rPr lang="en-US" altLang="vi-VN" sz="2400" b="1" i="1" dirty="0">
                <a:solidFill>
                  <a:srgbClr val="0000FF"/>
                </a:solidFill>
                <a:latin typeface="Times New Roman" panose="02020603050405020304" pitchFamily="18" charset="0"/>
              </a:rPr>
              <a:t> </a:t>
            </a:r>
            <a:r>
              <a:rPr lang="en-US" altLang="vi-VN" sz="2400" b="1" i="1" dirty="0" err="1">
                <a:solidFill>
                  <a:srgbClr val="0000FF"/>
                </a:solidFill>
                <a:latin typeface="Times New Roman" panose="02020603050405020304" pitchFamily="18" charset="0"/>
              </a:rPr>
              <a:t>tình</a:t>
            </a:r>
            <a:r>
              <a:rPr lang="en-US" altLang="vi-VN" sz="2400" b="1" i="1" dirty="0">
                <a:solidFill>
                  <a:srgbClr val="0000FF"/>
                </a:solidFill>
                <a:latin typeface="Times New Roman" panose="02020603050405020304" pitchFamily="18" charset="0"/>
              </a:rPr>
              <a:t> </a:t>
            </a:r>
            <a:r>
              <a:rPr lang="en-US" altLang="vi-VN" sz="2400" b="1" i="1" dirty="0" err="1">
                <a:solidFill>
                  <a:srgbClr val="0000FF"/>
                </a:solidFill>
                <a:latin typeface="Times New Roman" panose="02020603050405020304" pitchFamily="18" charset="0"/>
              </a:rPr>
              <a:t>thế</a:t>
            </a:r>
            <a:r>
              <a:rPr lang="en-US" altLang="vi-VN" sz="2400" b="1" i="1" dirty="0">
                <a:solidFill>
                  <a:srgbClr val="0000FF"/>
                </a:solidFill>
                <a:latin typeface="Times New Roman" panose="02020603050405020304" pitchFamily="18" charset="0"/>
              </a:rPr>
              <a:t> “ </a:t>
            </a:r>
            <a:r>
              <a:rPr lang="en-US" altLang="vi-VN" sz="2400" b="1" i="1" dirty="0" err="1">
                <a:solidFill>
                  <a:srgbClr val="0000FF"/>
                </a:solidFill>
                <a:latin typeface="Times New Roman" panose="02020603050405020304" pitchFamily="18" charset="0"/>
              </a:rPr>
              <a:t>nghìn</a:t>
            </a:r>
            <a:r>
              <a:rPr lang="en-US" altLang="vi-VN" sz="2400" b="1" i="1" dirty="0">
                <a:solidFill>
                  <a:srgbClr val="0000FF"/>
                </a:solidFill>
                <a:latin typeface="Times New Roman" panose="02020603050405020304" pitchFamily="18" charset="0"/>
              </a:rPr>
              <a:t> </a:t>
            </a:r>
            <a:r>
              <a:rPr lang="en-US" altLang="vi-VN" sz="2400" b="1" i="1" dirty="0" err="1">
                <a:solidFill>
                  <a:srgbClr val="0000FF"/>
                </a:solidFill>
                <a:latin typeface="Times New Roman" panose="02020603050405020304" pitchFamily="18" charset="0"/>
              </a:rPr>
              <a:t>cân</a:t>
            </a:r>
            <a:r>
              <a:rPr lang="en-US" altLang="vi-VN" sz="2400" b="1" i="1" dirty="0">
                <a:solidFill>
                  <a:srgbClr val="0000FF"/>
                </a:solidFill>
                <a:latin typeface="Times New Roman" panose="02020603050405020304" pitchFamily="18" charset="0"/>
              </a:rPr>
              <a:t> </a:t>
            </a:r>
            <a:r>
              <a:rPr lang="en-US" altLang="vi-VN" sz="2400" b="1" i="1" dirty="0" err="1">
                <a:solidFill>
                  <a:srgbClr val="0000FF"/>
                </a:solidFill>
                <a:latin typeface="Times New Roman" panose="02020603050405020304" pitchFamily="18" charset="0"/>
              </a:rPr>
              <a:t>treo</a:t>
            </a:r>
            <a:r>
              <a:rPr lang="en-US" altLang="vi-VN" sz="2400" b="1" i="1" dirty="0">
                <a:solidFill>
                  <a:srgbClr val="0000FF"/>
                </a:solidFill>
                <a:latin typeface="Times New Roman" panose="02020603050405020304" pitchFamily="18" charset="0"/>
              </a:rPr>
              <a:t> </a:t>
            </a:r>
            <a:r>
              <a:rPr lang="en-US" altLang="vi-VN" sz="2400" b="1" i="1" dirty="0" err="1">
                <a:solidFill>
                  <a:srgbClr val="0000FF"/>
                </a:solidFill>
                <a:latin typeface="Times New Roman" panose="02020603050405020304" pitchFamily="18" charset="0"/>
              </a:rPr>
              <a:t>sợi</a:t>
            </a:r>
            <a:r>
              <a:rPr lang="en-US" altLang="vi-VN" sz="2400" b="1" i="1" dirty="0">
                <a:solidFill>
                  <a:srgbClr val="0000FF"/>
                </a:solidFill>
                <a:latin typeface="Times New Roman" panose="02020603050405020304" pitchFamily="18" charset="0"/>
              </a:rPr>
              <a:t> </a:t>
            </a:r>
            <a:r>
              <a:rPr lang="en-US" altLang="vi-VN" sz="2400" b="1" i="1" dirty="0" err="1">
                <a:solidFill>
                  <a:srgbClr val="0000FF"/>
                </a:solidFill>
                <a:latin typeface="Times New Roman" panose="02020603050405020304" pitchFamily="18" charset="0"/>
              </a:rPr>
              <a:t>tóc</a:t>
            </a:r>
            <a:r>
              <a:rPr lang="en-US" altLang="vi-VN" sz="2400" b="1" i="1" dirty="0">
                <a:solidFill>
                  <a:srgbClr val="0000FF"/>
                </a:solidFill>
                <a:latin typeface="Times New Roman" panose="02020603050405020304" pitchFamily="18" charset="0"/>
              </a:rPr>
              <a:t>”</a:t>
            </a:r>
            <a:br>
              <a:rPr lang="en-US" altLang="vi-VN" sz="2400" b="1" i="1" dirty="0">
                <a:solidFill>
                  <a:srgbClr val="0000FF"/>
                </a:solidFill>
                <a:latin typeface="Times New Roman" panose="02020603050405020304" pitchFamily="18" charset="0"/>
              </a:rPr>
            </a:br>
            <a:endParaRPr lang="en-US" sz="2400" b="1" i="1" dirty="0">
              <a:solidFill>
                <a:srgbClr val="0000FF"/>
              </a:solidFill>
              <a:latin typeface="Times New Roman" panose="02020603050405020304" pitchFamily="18" charset="0"/>
              <a:cs typeface="Times New Roman" panose="02020603050405020304" pitchFamily="18" charset="0"/>
            </a:endParaRPr>
          </a:p>
        </p:txBody>
      </p:sp>
      <p:sp>
        <p:nvSpPr>
          <p:cNvPr id="5" name="Title 1"/>
          <p:cNvSpPr txBox="1"/>
          <p:nvPr/>
        </p:nvSpPr>
        <p:spPr bwMode="auto">
          <a:xfrm>
            <a:off x="381000" y="1981200"/>
            <a:ext cx="2438399" cy="2209800"/>
          </a:xfrm>
          <a:prstGeom prst="rect">
            <a:avLst/>
          </a:prstGeom>
          <a:noFill/>
          <a:ln w="19050">
            <a:solidFill>
              <a:schemeClr val="accent2">
                <a:lumMod val="75000"/>
              </a:schemeClr>
            </a:solidFill>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ctr" anchorCtr="0" compatLnSpc="1">
            <a:noAutofit/>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anose="020F0502020204030204" pitchFamily="34" charset="0"/>
              </a:defRPr>
            </a:lvl2pPr>
            <a:lvl3pPr algn="ctr" rtl="0" eaLnBrk="0" fontAlgn="base" hangingPunct="0">
              <a:spcBef>
                <a:spcPct val="0"/>
              </a:spcBef>
              <a:spcAft>
                <a:spcPct val="0"/>
              </a:spcAft>
              <a:defRPr sz="4400">
                <a:solidFill>
                  <a:schemeClr val="tx1"/>
                </a:solidFill>
                <a:latin typeface="Calibri" panose="020F0502020204030204" pitchFamily="34" charset="0"/>
              </a:defRPr>
            </a:lvl3pPr>
            <a:lvl4pPr algn="ctr" rtl="0" eaLnBrk="0" fontAlgn="base" hangingPunct="0">
              <a:spcBef>
                <a:spcPct val="0"/>
              </a:spcBef>
              <a:spcAft>
                <a:spcPct val="0"/>
              </a:spcAft>
              <a:defRPr sz="4400">
                <a:solidFill>
                  <a:schemeClr val="tx1"/>
                </a:solidFill>
                <a:latin typeface="Calibri" panose="020F0502020204030204" pitchFamily="34" charset="0"/>
              </a:defRPr>
            </a:lvl4pPr>
            <a:lvl5pPr algn="ctr" rtl="0" eaLnBrk="0" fontAlgn="base" hangingPunct="0">
              <a:spcBef>
                <a:spcPct val="0"/>
              </a:spcBef>
              <a:spcAft>
                <a:spcPct val="0"/>
              </a:spcAft>
              <a:defRPr sz="4400">
                <a:solidFill>
                  <a:schemeClr val="tx1"/>
                </a:solidFill>
                <a:latin typeface="Calibri" panose="020F0502020204030204" pitchFamily="34" charset="0"/>
              </a:defRPr>
            </a:lvl5pPr>
            <a:lvl6pPr marL="457200" algn="ctr" rtl="0" fontAlgn="base">
              <a:spcBef>
                <a:spcPct val="0"/>
              </a:spcBef>
              <a:spcAft>
                <a:spcPct val="0"/>
              </a:spcAft>
              <a:defRPr sz="4400">
                <a:solidFill>
                  <a:schemeClr val="tx1"/>
                </a:solidFill>
                <a:latin typeface="Calibri" panose="020F0502020204030204" pitchFamily="34" charset="0"/>
              </a:defRPr>
            </a:lvl6pPr>
            <a:lvl7pPr marL="914400" algn="ctr" rtl="0" fontAlgn="base">
              <a:spcBef>
                <a:spcPct val="0"/>
              </a:spcBef>
              <a:spcAft>
                <a:spcPct val="0"/>
              </a:spcAft>
              <a:defRPr sz="4400">
                <a:solidFill>
                  <a:schemeClr val="tx1"/>
                </a:solidFill>
                <a:latin typeface="Calibri" panose="020F0502020204030204" pitchFamily="34" charset="0"/>
              </a:defRPr>
            </a:lvl7pPr>
            <a:lvl8pPr marL="1371600" algn="ctr" rtl="0" fontAlgn="base">
              <a:spcBef>
                <a:spcPct val="0"/>
              </a:spcBef>
              <a:spcAft>
                <a:spcPct val="0"/>
              </a:spcAft>
              <a:defRPr sz="4400">
                <a:solidFill>
                  <a:schemeClr val="tx1"/>
                </a:solidFill>
                <a:latin typeface="Calibri" panose="020F0502020204030204" pitchFamily="34" charset="0"/>
              </a:defRPr>
            </a:lvl8pPr>
            <a:lvl9pPr marL="1828800" algn="ctr" rtl="0" fontAlgn="base">
              <a:spcBef>
                <a:spcPct val="0"/>
              </a:spcBef>
              <a:spcAft>
                <a:spcPct val="0"/>
              </a:spcAft>
              <a:defRPr sz="4400">
                <a:solidFill>
                  <a:schemeClr val="tx1"/>
                </a:solidFill>
                <a:latin typeface="Calibri" panose="020F0502020204030204" pitchFamily="34" charset="0"/>
              </a:defRPr>
            </a:lvl9pPr>
          </a:lstStyle>
          <a:p>
            <a:pPr algn="just">
              <a:lnSpc>
                <a:spcPct val="150000"/>
              </a:lnSpc>
              <a:defRPr/>
            </a:pPr>
            <a:r>
              <a:rPr lang="nl-NL" sz="2400" dirty="0" smtClean="0">
                <a:solidFill>
                  <a:srgbClr val="C00000"/>
                </a:solidFill>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G</a:t>
            </a:r>
            <a:r>
              <a:rPr lang="en-US" sz="2400" dirty="0" err="1" smtClean="0">
                <a:latin typeface="Times New Roman" panose="02020603050405020304" pitchFamily="18" charset="0"/>
                <a:cs typeface="Times New Roman" panose="02020603050405020304" pitchFamily="18" charset="0"/>
              </a:rPr>
              <a:t>iặc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ngoại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xâm</a:t>
            </a:r>
            <a:endParaRPr lang="en-US" sz="2400" dirty="0" smtClean="0">
              <a:latin typeface="Times New Roman" panose="02020603050405020304" pitchFamily="18" charset="0"/>
              <a:cs typeface="Times New Roman" panose="02020603050405020304" pitchFamily="18" charset="0"/>
            </a:endParaRPr>
          </a:p>
          <a:p>
            <a:pPr algn="just">
              <a:lnSpc>
                <a:spcPct val="150000"/>
              </a:lnSpc>
              <a:defRPr/>
            </a:pPr>
            <a:r>
              <a:rPr lang="en-US" sz="2400" dirty="0" smtClean="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G</a:t>
            </a:r>
            <a:r>
              <a:rPr lang="en-US" sz="2400" dirty="0" err="1" smtClean="0">
                <a:latin typeface="Times New Roman" panose="02020603050405020304" pitchFamily="18" charset="0"/>
                <a:cs typeface="Times New Roman" panose="02020603050405020304" pitchFamily="18" charset="0"/>
              </a:rPr>
              <a:t>iặc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dốt</a:t>
            </a:r>
            <a:endParaRPr lang="en-US" sz="2400" dirty="0" smtClean="0">
              <a:latin typeface="Times New Roman" panose="02020603050405020304" pitchFamily="18" charset="0"/>
              <a:cs typeface="Times New Roman" panose="02020603050405020304" pitchFamily="18" charset="0"/>
            </a:endParaRPr>
          </a:p>
          <a:p>
            <a:pPr algn="just">
              <a:lnSpc>
                <a:spcPct val="150000"/>
              </a:lnSpc>
              <a:defRPr/>
            </a:pP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Giặc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đói</a:t>
            </a:r>
            <a:endParaRPr lang="en-US" sz="2400" dirty="0">
              <a:latin typeface="Times New Roman" panose="02020603050405020304" pitchFamily="18" charset="0"/>
              <a:cs typeface="Times New Roman" panose="02020603050405020304" pitchFamily="18" charset="0"/>
            </a:endParaRPr>
          </a:p>
        </p:txBody>
      </p:sp>
      <p:pic>
        <p:nvPicPr>
          <p:cNvPr id="3" name="Nạn đói năm 1945 - Nỗi đau không thể nào quên của dân tộc">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2819399" y="914400"/>
            <a:ext cx="8915401" cy="57912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3"/>
                                        </p:tgtEl>
                                      </p:cBhvr>
                                    </p:cmd>
                                  </p:childTnLst>
                                </p:cTn>
                              </p:par>
                            </p:childTnLst>
                          </p:cTn>
                        </p:par>
                      </p:childTnLst>
                    </p:cTn>
                  </p:par>
                </p:childTnLst>
              </p:cTn>
              <p:nextCondLst>
                <p:cond evt="onClick" delay="0">
                  <p:tgtEl>
                    <p:spTgt spid="3"/>
                  </p:tgtEl>
                </p:cond>
              </p:nextCondLst>
            </p:seq>
            <p:video>
              <p:cMediaNode vol="80000">
                <p:cTn id="7" fill="hold" display="0">
                  <p:stCondLst>
                    <p:cond delay="indefinite"/>
                  </p:stCondLst>
                </p:cTn>
                <p:tgtEl>
                  <p:spTgt spid="3"/>
                </p:tgtEl>
              </p:cMediaNode>
            </p:video>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AutoShape 46"/>
          <p:cNvSpPr>
            <a:spLocks noChangeArrowheads="1"/>
          </p:cNvSpPr>
          <p:nvPr/>
        </p:nvSpPr>
        <p:spPr bwMode="ltGray">
          <a:xfrm rot="5400000">
            <a:off x="-898525" y="1755775"/>
            <a:ext cx="4824412" cy="4770438"/>
          </a:xfrm>
          <a:custGeom>
            <a:avLst/>
            <a:gdLst>
              <a:gd name="G0" fmla="+- 10478 0 0"/>
              <a:gd name="G1" fmla="+- -11739500 0 0"/>
              <a:gd name="G2" fmla="+- 0 0 -11739500"/>
              <a:gd name="T0" fmla="*/ 0 256 1"/>
              <a:gd name="T1" fmla="*/ 180 256 1"/>
              <a:gd name="G3" fmla="+- -11739500 T0 T1"/>
              <a:gd name="T2" fmla="*/ 0 256 1"/>
              <a:gd name="T3" fmla="*/ 90 256 1"/>
              <a:gd name="G4" fmla="+- -11739500 T2 T3"/>
              <a:gd name="G5" fmla="*/ G4 2 1"/>
              <a:gd name="T4" fmla="*/ 90 256 1"/>
              <a:gd name="T5" fmla="*/ 0 256 1"/>
              <a:gd name="G6" fmla="+- -11739500 T4 T5"/>
              <a:gd name="G7" fmla="*/ G6 2 1"/>
              <a:gd name="G8" fmla="abs -1173950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10478"/>
              <a:gd name="G18" fmla="*/ 10478 1 2"/>
              <a:gd name="G19" fmla="+- G18 5400 0"/>
              <a:gd name="G20" fmla="cos G19 -11739500"/>
              <a:gd name="G21" fmla="sin G19 -11739500"/>
              <a:gd name="G22" fmla="+- G20 10800 0"/>
              <a:gd name="G23" fmla="+- G21 10800 0"/>
              <a:gd name="G24" fmla="+- 10800 0 G20"/>
              <a:gd name="G25" fmla="+- 10478 10800 0"/>
              <a:gd name="G26" fmla="?: G9 G17 G25"/>
              <a:gd name="G27" fmla="?: G9 0 21600"/>
              <a:gd name="G28" fmla="cos 10800 -11739500"/>
              <a:gd name="G29" fmla="sin 10800 -11739500"/>
              <a:gd name="G30" fmla="sin 10478 -11739500"/>
              <a:gd name="G31" fmla="+- G28 10800 0"/>
              <a:gd name="G32" fmla="+- G29 10800 0"/>
              <a:gd name="G33" fmla="+- G30 10800 0"/>
              <a:gd name="G34" fmla="?: G4 0 G31"/>
              <a:gd name="G35" fmla="?: -11739500 G34 0"/>
              <a:gd name="G36" fmla="?: G6 G35 G31"/>
              <a:gd name="G37" fmla="+- 21600 0 G36"/>
              <a:gd name="G38" fmla="?: G4 0 G33"/>
              <a:gd name="G39" fmla="?: -11739500 G38 G32"/>
              <a:gd name="G40" fmla="?: G6 G39 0"/>
              <a:gd name="G41" fmla="?: G4 G32 21600"/>
              <a:gd name="G42" fmla="?: G6 G41 G33"/>
              <a:gd name="T12" fmla="*/ 10800 w 21600"/>
              <a:gd name="T13" fmla="*/ 0 h 21600"/>
              <a:gd name="T14" fmla="*/ 162 w 21600"/>
              <a:gd name="T15" fmla="*/ 10638 h 21600"/>
              <a:gd name="T16" fmla="*/ 10800 w 21600"/>
              <a:gd name="T17" fmla="*/ 322 h 21600"/>
              <a:gd name="T18" fmla="*/ 21438 w 21600"/>
              <a:gd name="T19" fmla="*/ 10638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323" y="10641"/>
                </a:moveTo>
                <a:cubicBezTo>
                  <a:pt x="410" y="4916"/>
                  <a:pt x="5075" y="321"/>
                  <a:pt x="10800" y="322"/>
                </a:cubicBezTo>
                <a:cubicBezTo>
                  <a:pt x="16524" y="322"/>
                  <a:pt x="21189" y="4916"/>
                  <a:pt x="21276" y="10641"/>
                </a:cubicBezTo>
                <a:lnTo>
                  <a:pt x="21598" y="10636"/>
                </a:lnTo>
                <a:cubicBezTo>
                  <a:pt x="21509" y="4736"/>
                  <a:pt x="16700" y="-1"/>
                  <a:pt x="10799" y="0"/>
                </a:cubicBezTo>
                <a:cubicBezTo>
                  <a:pt x="4899" y="0"/>
                  <a:pt x="90" y="4736"/>
                  <a:pt x="1" y="10636"/>
                </a:cubicBezTo>
                <a:close/>
              </a:path>
            </a:pathLst>
          </a:custGeom>
          <a:gradFill rotWithShape="1">
            <a:gsLst>
              <a:gs pos="0">
                <a:schemeClr val="bg2">
                  <a:gamma/>
                  <a:tint val="45490"/>
                  <a:invGamma/>
                </a:schemeClr>
              </a:gs>
              <a:gs pos="50000">
                <a:schemeClr val="bg2"/>
              </a:gs>
              <a:gs pos="100000">
                <a:schemeClr val="bg2">
                  <a:gamma/>
                  <a:tint val="45490"/>
                  <a:invGamma/>
                </a:schemeClr>
              </a:gs>
            </a:gsLst>
            <a:lin ang="0" scaled="1"/>
          </a:gradFill>
          <a:ln w="9525" algn="ctr">
            <a:noFill/>
            <a:miter lim="800000"/>
          </a:ln>
          <a:effectLst/>
        </p:spPr>
        <p:txBody>
          <a:bodyPr wrap="none" anchor="ctr"/>
          <a:lstStyle/>
          <a:p>
            <a:pPr eaLnBrk="1" fontAlgn="auto" hangingPunct="1">
              <a:spcBef>
                <a:spcPts val="0"/>
              </a:spcBef>
              <a:spcAft>
                <a:spcPts val="0"/>
              </a:spcAft>
              <a:defRPr/>
            </a:pPr>
            <a:endParaRPr lang="en-US">
              <a:latin typeface="+mn-lt"/>
            </a:endParaRPr>
          </a:p>
        </p:txBody>
      </p:sp>
      <p:sp>
        <p:nvSpPr>
          <p:cNvPr id="10" name="AutoShape 47"/>
          <p:cNvSpPr>
            <a:spLocks noChangeArrowheads="1"/>
          </p:cNvSpPr>
          <p:nvPr/>
        </p:nvSpPr>
        <p:spPr bwMode="ltGray">
          <a:xfrm rot="5400000" flipH="1">
            <a:off x="-492918" y="2191543"/>
            <a:ext cx="4032250" cy="3929063"/>
          </a:xfrm>
          <a:custGeom>
            <a:avLst/>
            <a:gdLst>
              <a:gd name="G0" fmla="+- 56 0 0"/>
              <a:gd name="G1" fmla="+- 11796480 0 0"/>
              <a:gd name="G2" fmla="+- 0 0 11796480"/>
              <a:gd name="T0" fmla="*/ 0 256 1"/>
              <a:gd name="T1" fmla="*/ 180 256 1"/>
              <a:gd name="G3" fmla="+- 11796480 T0 T1"/>
              <a:gd name="T2" fmla="*/ 0 256 1"/>
              <a:gd name="T3" fmla="*/ 90 256 1"/>
              <a:gd name="G4" fmla="+- 11796480 T2 T3"/>
              <a:gd name="G5" fmla="*/ G4 2 1"/>
              <a:gd name="T4" fmla="*/ 90 256 1"/>
              <a:gd name="T5" fmla="*/ 0 256 1"/>
              <a:gd name="G6" fmla="+- 11796480 T4 T5"/>
              <a:gd name="G7" fmla="*/ G6 2 1"/>
              <a:gd name="G8" fmla="abs 1179648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56"/>
              <a:gd name="G18" fmla="*/ 56 1 2"/>
              <a:gd name="G19" fmla="+- G18 5400 0"/>
              <a:gd name="G20" fmla="cos G19 11796480"/>
              <a:gd name="G21" fmla="sin G19 11796480"/>
              <a:gd name="G22" fmla="+- G20 10800 0"/>
              <a:gd name="G23" fmla="+- G21 10800 0"/>
              <a:gd name="G24" fmla="+- 10800 0 G20"/>
              <a:gd name="G25" fmla="+- 56 10800 0"/>
              <a:gd name="G26" fmla="?: G9 G17 G25"/>
              <a:gd name="G27" fmla="?: G9 0 21600"/>
              <a:gd name="G28" fmla="cos 10800 11796480"/>
              <a:gd name="G29" fmla="sin 10800 11796480"/>
              <a:gd name="G30" fmla="sin 56 11796480"/>
              <a:gd name="G31" fmla="+- G28 10800 0"/>
              <a:gd name="G32" fmla="+- G29 10800 0"/>
              <a:gd name="G33" fmla="+- G30 10800 0"/>
              <a:gd name="G34" fmla="?: G4 0 G31"/>
              <a:gd name="G35" fmla="?: 11796480 G34 0"/>
              <a:gd name="G36" fmla="?: G6 G35 G31"/>
              <a:gd name="G37" fmla="+- 21600 0 G36"/>
              <a:gd name="G38" fmla="?: G4 0 G33"/>
              <a:gd name="G39" fmla="?: 11796480 G38 G32"/>
              <a:gd name="G40" fmla="?: G6 G39 0"/>
              <a:gd name="G41" fmla="?: G4 G32 21600"/>
              <a:gd name="G42" fmla="?: G6 G41 G33"/>
              <a:gd name="T12" fmla="*/ 10800 w 21600"/>
              <a:gd name="T13" fmla="*/ 0 h 21600"/>
              <a:gd name="T14" fmla="*/ 5372 w 21600"/>
              <a:gd name="T15" fmla="*/ 10800 h 21600"/>
              <a:gd name="T16" fmla="*/ 10800 w 21600"/>
              <a:gd name="T17" fmla="*/ 10744 h 21600"/>
              <a:gd name="T18" fmla="*/ 16228 w 21600"/>
              <a:gd name="T19" fmla="*/ 10800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10744" y="10800"/>
                </a:moveTo>
                <a:cubicBezTo>
                  <a:pt x="10744" y="10769"/>
                  <a:pt x="10769" y="10744"/>
                  <a:pt x="10800" y="10744"/>
                </a:cubicBezTo>
                <a:cubicBezTo>
                  <a:pt x="10830" y="10743"/>
                  <a:pt x="10855" y="10769"/>
                  <a:pt x="10856" y="10799"/>
                </a:cubicBezTo>
                <a:lnTo>
                  <a:pt x="21600" y="10800"/>
                </a:lnTo>
                <a:cubicBezTo>
                  <a:pt x="21600" y="4835"/>
                  <a:pt x="16764" y="0"/>
                  <a:pt x="10800" y="0"/>
                </a:cubicBezTo>
                <a:cubicBezTo>
                  <a:pt x="4835" y="0"/>
                  <a:pt x="0" y="4835"/>
                  <a:pt x="0" y="10800"/>
                </a:cubicBezTo>
                <a:close/>
              </a:path>
            </a:pathLst>
          </a:custGeom>
          <a:gradFill rotWithShape="1">
            <a:gsLst>
              <a:gs pos="0">
                <a:schemeClr val="hlink">
                  <a:alpha val="56000"/>
                </a:schemeClr>
              </a:gs>
              <a:gs pos="100000">
                <a:schemeClr val="hlink">
                  <a:gamma/>
                  <a:tint val="0"/>
                  <a:invGamma/>
                  <a:alpha val="48000"/>
                </a:schemeClr>
              </a:gs>
            </a:gsLst>
            <a:lin ang="5400000" scaled="1"/>
          </a:gradFill>
          <a:ln w="0" algn="ctr">
            <a:noFill/>
            <a:miter lim="800000"/>
          </a:ln>
          <a:effectLst/>
        </p:spPr>
        <p:txBody>
          <a:bodyPr wrap="none" anchor="ctr"/>
          <a:lstStyle/>
          <a:p>
            <a:pPr eaLnBrk="1" fontAlgn="auto" hangingPunct="1">
              <a:spcBef>
                <a:spcPts val="0"/>
              </a:spcBef>
              <a:spcAft>
                <a:spcPts val="0"/>
              </a:spcAft>
              <a:defRPr/>
            </a:pPr>
            <a:endParaRPr lang="en-US">
              <a:latin typeface="+mn-lt"/>
            </a:endParaRPr>
          </a:p>
        </p:txBody>
      </p:sp>
      <p:grpSp>
        <p:nvGrpSpPr>
          <p:cNvPr id="2" name="Group 60"/>
          <p:cNvGrpSpPr/>
          <p:nvPr/>
        </p:nvGrpSpPr>
        <p:grpSpPr bwMode="auto">
          <a:xfrm>
            <a:off x="3429000" y="4959350"/>
            <a:ext cx="381000" cy="520700"/>
            <a:chOff x="2078" y="1387"/>
            <a:chExt cx="1615" cy="2201"/>
          </a:xfrm>
        </p:grpSpPr>
        <p:sp>
          <p:nvSpPr>
            <p:cNvPr id="42006" name="Oval 61"/>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a:noFill/>
            </a:ln>
            <a:extLst>
              <a:ext uri="{91240B29-F687-4F45-9708-019B960494DF}">
                <a14:hiddenLine xmlns:a14="http://schemas.microsoft.com/office/drawing/2010/main" w="57150">
                  <a:solidFill>
                    <a:srgbClr val="000000"/>
                  </a:solidFill>
                  <a:round/>
                </a14:hiddenLine>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0"/>
            </a:p>
          </p:txBody>
        </p:sp>
        <p:sp>
          <p:nvSpPr>
            <p:cNvPr id="42007" name="Oval 62"/>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a:noFill/>
            </a:ln>
            <a:extLst>
              <a:ext uri="{91240B29-F687-4F45-9708-019B960494DF}">
                <a14:hiddenLine xmlns:a14="http://schemas.microsoft.com/office/drawing/2010/main" w="9525">
                  <a:solidFill>
                    <a:srgbClr val="000000"/>
                  </a:solidFill>
                  <a:round/>
                </a14:hiddenLine>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0"/>
            </a:p>
          </p:txBody>
        </p:sp>
        <p:sp>
          <p:nvSpPr>
            <p:cNvPr id="26" name="Oval 63"/>
            <p:cNvSpPr>
              <a:spLocks noChangeArrowheads="1"/>
            </p:cNvSpPr>
            <p:nvPr/>
          </p:nvSpPr>
          <p:spPr bwMode="gray">
            <a:xfrm>
              <a:off x="2253" y="1387"/>
              <a:ext cx="1104" cy="2201"/>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ln>
            <a:effectLst/>
          </p:spPr>
          <p:txBody>
            <a:bodyPr wrap="none" anchor="ctr">
              <a:spAutoFit/>
            </a:bodyPr>
            <a:lstStyle/>
            <a:p>
              <a:pPr eaLnBrk="1" fontAlgn="auto" hangingPunct="1">
                <a:spcBef>
                  <a:spcPts val="0"/>
                </a:spcBef>
                <a:spcAft>
                  <a:spcPts val="0"/>
                </a:spcAft>
                <a:defRPr/>
              </a:pPr>
              <a:endParaRPr lang="en-US">
                <a:latin typeface="+mn-lt"/>
              </a:endParaRPr>
            </a:p>
          </p:txBody>
        </p:sp>
        <p:sp>
          <p:nvSpPr>
            <p:cNvPr id="42009" name="Oval 64"/>
            <p:cNvSpPr>
              <a:spLocks noChangeArrowheads="1"/>
            </p:cNvSpPr>
            <p:nvPr/>
          </p:nvSpPr>
          <p:spPr bwMode="gray">
            <a:xfrm>
              <a:off x="2254" y="1387"/>
              <a:ext cx="1101" cy="2201"/>
            </a:xfrm>
            <a:prstGeom prst="ellipse">
              <a:avLst/>
            </a:prstGeom>
            <a:gradFill rotWithShape="1">
              <a:gsLst>
                <a:gs pos="0">
                  <a:srgbClr val="000000"/>
                </a:gs>
                <a:gs pos="100000">
                  <a:srgbClr val="48BE67"/>
                </a:gs>
              </a:gsLst>
              <a:lin ang="2700000" scaled="1"/>
            </a:gradFill>
            <a:ln>
              <a:noFill/>
            </a:ln>
            <a:extLst>
              <a:ext uri="{91240B29-F687-4F45-9708-019B960494DF}">
                <a14:hiddenLine xmlns:a14="http://schemas.microsoft.com/office/drawing/2010/main" w="38100">
                  <a:solidFill>
                    <a:srgbClr val="000000"/>
                  </a:solidFill>
                  <a:round/>
                </a14:hiddenLine>
              </a:ext>
            </a:extLst>
          </p:spPr>
          <p:txBody>
            <a:bodyPr wrap="none"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0"/>
            </a:p>
          </p:txBody>
        </p:sp>
        <p:sp>
          <p:nvSpPr>
            <p:cNvPr id="28" name="Oval 65"/>
            <p:cNvSpPr>
              <a:spLocks noChangeArrowheads="1"/>
            </p:cNvSpPr>
            <p:nvPr/>
          </p:nvSpPr>
          <p:spPr bwMode="gray">
            <a:xfrm>
              <a:off x="2334" y="1387"/>
              <a:ext cx="1097" cy="2201"/>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ln>
            <a:effectLst/>
          </p:spPr>
          <p:txBody>
            <a:bodyPr anchor="ctr">
              <a:spAutoFit/>
            </a:bodyPr>
            <a:lstStyle/>
            <a:p>
              <a:pPr eaLnBrk="1" fontAlgn="auto" hangingPunct="1">
                <a:spcBef>
                  <a:spcPts val="0"/>
                </a:spcBef>
                <a:spcAft>
                  <a:spcPts val="0"/>
                </a:spcAft>
                <a:defRPr/>
              </a:pPr>
              <a:endParaRPr lang="en-US">
                <a:latin typeface="+mn-lt"/>
              </a:endParaRPr>
            </a:p>
          </p:txBody>
        </p:sp>
        <p:sp>
          <p:nvSpPr>
            <p:cNvPr id="42011" name="Oval 66"/>
            <p:cNvSpPr>
              <a:spLocks noChangeArrowheads="1"/>
            </p:cNvSpPr>
            <p:nvPr/>
          </p:nvSpPr>
          <p:spPr bwMode="gray">
            <a:xfrm>
              <a:off x="2337" y="1387"/>
              <a:ext cx="1096" cy="2201"/>
            </a:xfrm>
            <a:prstGeom prst="ellipse">
              <a:avLst/>
            </a:prstGeom>
            <a:gradFill rotWithShape="1">
              <a:gsLst>
                <a:gs pos="0">
                  <a:srgbClr val="48BE67"/>
                </a:gs>
                <a:gs pos="100000">
                  <a:srgbClr val="235C32"/>
                </a:gs>
              </a:gsLst>
              <a:lin ang="2700000" scaled="1"/>
            </a:gradFill>
            <a:ln>
              <a:noFill/>
            </a:ln>
            <a:extLst>
              <a:ext uri="{91240B29-F687-4F45-9708-019B960494DF}">
                <a14:hiddenLine xmlns:a14="http://schemas.microsoft.com/office/drawing/2010/main" w="38100">
                  <a:solidFill>
                    <a:srgbClr val="000000"/>
                  </a:solidFill>
                  <a:round/>
                </a14:hiddenLine>
              </a:ext>
            </a:extLst>
          </p:spPr>
          <p:txBody>
            <a:bodyPr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0"/>
            </a:p>
          </p:txBody>
        </p:sp>
      </p:grpSp>
      <p:grpSp>
        <p:nvGrpSpPr>
          <p:cNvPr id="3" name="Group 67"/>
          <p:cNvGrpSpPr/>
          <p:nvPr/>
        </p:nvGrpSpPr>
        <p:grpSpPr bwMode="auto">
          <a:xfrm>
            <a:off x="3276600" y="2673350"/>
            <a:ext cx="381000" cy="520700"/>
            <a:chOff x="2078" y="1387"/>
            <a:chExt cx="1615" cy="2201"/>
          </a:xfrm>
        </p:grpSpPr>
        <p:sp>
          <p:nvSpPr>
            <p:cNvPr id="42000" name="Oval 68"/>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a:noFill/>
            </a:ln>
            <a:extLst>
              <a:ext uri="{91240B29-F687-4F45-9708-019B960494DF}">
                <a14:hiddenLine xmlns:a14="http://schemas.microsoft.com/office/drawing/2010/main" w="57150">
                  <a:solidFill>
                    <a:srgbClr val="000000"/>
                  </a:solidFill>
                  <a:round/>
                </a14:hiddenLine>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0"/>
            </a:p>
          </p:txBody>
        </p:sp>
        <p:sp>
          <p:nvSpPr>
            <p:cNvPr id="42001" name="Oval 69"/>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a:noFill/>
            </a:ln>
            <a:extLst>
              <a:ext uri="{91240B29-F687-4F45-9708-019B960494DF}">
                <a14:hiddenLine xmlns:a14="http://schemas.microsoft.com/office/drawing/2010/main" w="9525">
                  <a:solidFill>
                    <a:srgbClr val="000000"/>
                  </a:solidFill>
                  <a:round/>
                </a14:hiddenLine>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0"/>
            </a:p>
          </p:txBody>
        </p:sp>
        <p:sp>
          <p:nvSpPr>
            <p:cNvPr id="33" name="Oval 70"/>
            <p:cNvSpPr>
              <a:spLocks noChangeArrowheads="1"/>
            </p:cNvSpPr>
            <p:nvPr/>
          </p:nvSpPr>
          <p:spPr bwMode="gray">
            <a:xfrm>
              <a:off x="2253" y="1387"/>
              <a:ext cx="1104" cy="2201"/>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ln>
            <a:effectLst/>
          </p:spPr>
          <p:txBody>
            <a:bodyPr wrap="none" anchor="ctr">
              <a:spAutoFit/>
            </a:bodyPr>
            <a:lstStyle/>
            <a:p>
              <a:pPr eaLnBrk="1" fontAlgn="auto" hangingPunct="1">
                <a:spcBef>
                  <a:spcPts val="0"/>
                </a:spcBef>
                <a:spcAft>
                  <a:spcPts val="0"/>
                </a:spcAft>
                <a:defRPr/>
              </a:pPr>
              <a:endParaRPr lang="en-US">
                <a:latin typeface="+mn-lt"/>
              </a:endParaRPr>
            </a:p>
          </p:txBody>
        </p:sp>
        <p:sp>
          <p:nvSpPr>
            <p:cNvPr id="42003" name="Oval 71"/>
            <p:cNvSpPr>
              <a:spLocks noChangeArrowheads="1"/>
            </p:cNvSpPr>
            <p:nvPr/>
          </p:nvSpPr>
          <p:spPr bwMode="gray">
            <a:xfrm>
              <a:off x="2254" y="1387"/>
              <a:ext cx="1101" cy="2201"/>
            </a:xfrm>
            <a:prstGeom prst="ellipse">
              <a:avLst/>
            </a:prstGeom>
            <a:gradFill rotWithShape="1">
              <a:gsLst>
                <a:gs pos="0">
                  <a:srgbClr val="21B3E1"/>
                </a:gs>
                <a:gs pos="100000">
                  <a:srgbClr val="0F5368"/>
                </a:gs>
              </a:gsLst>
              <a:lin ang="5400000" scaled="1"/>
            </a:gradFill>
            <a:ln>
              <a:noFill/>
            </a:ln>
            <a:extLst>
              <a:ext uri="{91240B29-F687-4F45-9708-019B960494DF}">
                <a14:hiddenLine xmlns:a14="http://schemas.microsoft.com/office/drawing/2010/main" w="38100">
                  <a:solidFill>
                    <a:srgbClr val="000000"/>
                  </a:solidFill>
                  <a:round/>
                </a14:hiddenLine>
              </a:ext>
            </a:extLst>
          </p:spPr>
          <p:txBody>
            <a:bodyPr wrap="none"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0"/>
            </a:p>
          </p:txBody>
        </p:sp>
        <p:sp>
          <p:nvSpPr>
            <p:cNvPr id="35" name="Oval 72"/>
            <p:cNvSpPr>
              <a:spLocks noChangeArrowheads="1"/>
            </p:cNvSpPr>
            <p:nvPr/>
          </p:nvSpPr>
          <p:spPr bwMode="gray">
            <a:xfrm>
              <a:off x="2334" y="1387"/>
              <a:ext cx="1097" cy="2201"/>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ln>
            <a:effectLst/>
          </p:spPr>
          <p:txBody>
            <a:bodyPr anchor="ctr">
              <a:spAutoFit/>
            </a:bodyPr>
            <a:lstStyle/>
            <a:p>
              <a:pPr eaLnBrk="1" fontAlgn="auto" hangingPunct="1">
                <a:spcBef>
                  <a:spcPts val="0"/>
                </a:spcBef>
                <a:spcAft>
                  <a:spcPts val="0"/>
                </a:spcAft>
                <a:defRPr/>
              </a:pPr>
              <a:endParaRPr lang="en-US">
                <a:latin typeface="+mn-lt"/>
              </a:endParaRPr>
            </a:p>
          </p:txBody>
        </p:sp>
        <p:sp>
          <p:nvSpPr>
            <p:cNvPr id="42005" name="Oval 73"/>
            <p:cNvSpPr>
              <a:spLocks noChangeArrowheads="1"/>
            </p:cNvSpPr>
            <p:nvPr/>
          </p:nvSpPr>
          <p:spPr bwMode="gray">
            <a:xfrm>
              <a:off x="2337" y="1387"/>
              <a:ext cx="1096" cy="2201"/>
            </a:xfrm>
            <a:prstGeom prst="ellipse">
              <a:avLst/>
            </a:prstGeom>
            <a:gradFill rotWithShape="1">
              <a:gsLst>
                <a:gs pos="0">
                  <a:srgbClr val="21B3E1"/>
                </a:gs>
                <a:gs pos="100000">
                  <a:srgbClr val="10576D"/>
                </a:gs>
              </a:gsLst>
              <a:lin ang="2700000" scaled="1"/>
            </a:gradFill>
            <a:ln>
              <a:noFill/>
            </a:ln>
            <a:extLst>
              <a:ext uri="{91240B29-F687-4F45-9708-019B960494DF}">
                <a14:hiddenLine xmlns:a14="http://schemas.microsoft.com/office/drawing/2010/main" w="38100">
                  <a:solidFill>
                    <a:srgbClr val="000000"/>
                  </a:solidFill>
                  <a:round/>
                </a14:hiddenLine>
              </a:ext>
            </a:extLst>
          </p:spPr>
          <p:txBody>
            <a:bodyPr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0"/>
            </a:p>
          </p:txBody>
        </p:sp>
      </p:grpSp>
      <p:sp>
        <p:nvSpPr>
          <p:cNvPr id="38" name="AutoShape 50">
            <a:hlinkClick r:id="" action="ppaction://noaction"/>
          </p:cNvPr>
          <p:cNvSpPr>
            <a:spLocks noChangeArrowheads="1"/>
          </p:cNvSpPr>
          <p:nvPr/>
        </p:nvSpPr>
        <p:spPr bwMode="gray">
          <a:xfrm>
            <a:off x="3657600" y="1828800"/>
            <a:ext cx="2743200" cy="800100"/>
          </a:xfrm>
          <a:prstGeom prst="roundRect">
            <a:avLst>
              <a:gd name="adj" fmla="val 50000"/>
            </a:avLst>
          </a:prstGeom>
          <a:ln>
            <a:noFill/>
          </a:ln>
          <a:scene3d>
            <a:camera prst="orthographicFront"/>
            <a:lightRig rig="soft" dir="tl">
              <a:rot lat="0" lon="0" rev="0"/>
            </a:lightRig>
          </a:scene3d>
          <a:sp3d/>
        </p:spPr>
        <p:style>
          <a:lnRef idx="1">
            <a:schemeClr val="accent3"/>
          </a:lnRef>
          <a:fillRef idx="2">
            <a:schemeClr val="accent3"/>
          </a:fillRef>
          <a:effectRef idx="1">
            <a:schemeClr val="accent3"/>
          </a:effectRef>
          <a:fontRef idx="minor">
            <a:schemeClr val="dk1"/>
          </a:fontRef>
        </p:style>
        <p:txBody>
          <a:bodyPr wrap="none" anchor="ctr">
            <a:sp3d contourW="25400" prstMaterial="matte">
              <a:bevelT w="25400" h="55880" prst="artDeco"/>
              <a:contourClr>
                <a:schemeClr val="accent2">
                  <a:tint val="20000"/>
                </a:schemeClr>
              </a:contourClr>
            </a:sp3d>
          </a:bodyPr>
          <a:lstStyle/>
          <a:p>
            <a:pPr fontAlgn="auto">
              <a:spcBef>
                <a:spcPts val="0"/>
              </a:spcBef>
              <a:spcAft>
                <a:spcPts val="0"/>
              </a:spcAft>
              <a:defRPr/>
            </a:pPr>
            <a:endParaRPr lang="en-US" sz="2800" b="1" spc="50" dirty="0">
              <a:ln w="11430"/>
              <a:gradFill>
                <a:gsLst>
                  <a:gs pos="25000">
                    <a:schemeClr val="accent2">
                      <a:satMod val="155000"/>
                    </a:schemeClr>
                  </a:gs>
                  <a:gs pos="100000">
                    <a:schemeClr val="accent2">
                      <a:shade val="45000"/>
                      <a:satMod val="165000"/>
                    </a:schemeClr>
                  </a:gs>
                </a:gsLst>
                <a:lin ang="5400000"/>
              </a:gradFill>
              <a:latin typeface="Times New Roman" panose="02020603050405020304" pitchFamily="18" charset="0"/>
              <a:cs typeface="Times New Roman" panose="02020603050405020304" pitchFamily="18" charset="0"/>
            </a:endParaRPr>
          </a:p>
        </p:txBody>
      </p:sp>
      <p:sp>
        <p:nvSpPr>
          <p:cNvPr id="18443" name="TextBox 40"/>
          <p:cNvSpPr txBox="1">
            <a:spLocks noChangeArrowheads="1"/>
          </p:cNvSpPr>
          <p:nvPr/>
        </p:nvSpPr>
        <p:spPr bwMode="auto">
          <a:xfrm>
            <a:off x="3886200" y="1981200"/>
            <a:ext cx="19812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US" altLang="vi-VN" sz="2800">
                <a:latin typeface="Times New Roman" panose="02020603050405020304" pitchFamily="18" charset="0"/>
                <a:cs typeface="Times New Roman" panose="02020603050405020304" pitchFamily="18" charset="0"/>
              </a:rPr>
              <a:t>Toàn dân</a:t>
            </a:r>
          </a:p>
        </p:txBody>
      </p:sp>
      <p:sp>
        <p:nvSpPr>
          <p:cNvPr id="23" name="AutoShape 50">
            <a:hlinkClick r:id="" action="ppaction://noaction"/>
          </p:cNvPr>
          <p:cNvSpPr>
            <a:spLocks noChangeArrowheads="1"/>
          </p:cNvSpPr>
          <p:nvPr/>
        </p:nvSpPr>
        <p:spPr bwMode="gray">
          <a:xfrm>
            <a:off x="4038600" y="3124200"/>
            <a:ext cx="2743200" cy="800100"/>
          </a:xfrm>
          <a:prstGeom prst="roundRect">
            <a:avLst>
              <a:gd name="adj" fmla="val 50000"/>
            </a:avLst>
          </a:prstGeom>
          <a:ln>
            <a:noFill/>
          </a:ln>
          <a:scene3d>
            <a:camera prst="orthographicFront"/>
            <a:lightRig rig="soft" dir="tl">
              <a:rot lat="0" lon="0" rev="0"/>
            </a:lightRig>
          </a:scene3d>
          <a:sp3d/>
        </p:spPr>
        <p:style>
          <a:lnRef idx="1">
            <a:schemeClr val="accent3"/>
          </a:lnRef>
          <a:fillRef idx="2">
            <a:schemeClr val="accent3"/>
          </a:fillRef>
          <a:effectRef idx="1">
            <a:schemeClr val="accent3"/>
          </a:effectRef>
          <a:fontRef idx="minor">
            <a:schemeClr val="dk1"/>
          </a:fontRef>
        </p:style>
        <p:txBody>
          <a:bodyPr wrap="none" anchor="ctr">
            <a:sp3d contourW="25400" prstMaterial="matte">
              <a:bevelT w="25400" h="55880" prst="artDeco"/>
              <a:contourClr>
                <a:schemeClr val="accent2">
                  <a:tint val="20000"/>
                </a:schemeClr>
              </a:contourClr>
            </a:sp3d>
          </a:bodyPr>
          <a:lstStyle/>
          <a:p>
            <a:pPr fontAlgn="auto">
              <a:spcBef>
                <a:spcPts val="0"/>
              </a:spcBef>
              <a:spcAft>
                <a:spcPts val="0"/>
              </a:spcAft>
              <a:defRPr/>
            </a:pPr>
            <a:endParaRPr lang="en-US" sz="2800" b="1" spc="50" dirty="0">
              <a:ln w="11430"/>
              <a:gradFill>
                <a:gsLst>
                  <a:gs pos="25000">
                    <a:schemeClr val="accent2">
                      <a:satMod val="155000"/>
                    </a:schemeClr>
                  </a:gs>
                  <a:gs pos="100000">
                    <a:schemeClr val="accent2">
                      <a:shade val="45000"/>
                      <a:satMod val="165000"/>
                    </a:schemeClr>
                  </a:gs>
                </a:gsLst>
                <a:lin ang="5400000"/>
              </a:gradFill>
              <a:latin typeface="Times New Roman" panose="02020603050405020304" pitchFamily="18" charset="0"/>
              <a:cs typeface="Times New Roman" panose="02020603050405020304" pitchFamily="18" charset="0"/>
            </a:endParaRPr>
          </a:p>
        </p:txBody>
      </p:sp>
      <p:sp>
        <p:nvSpPr>
          <p:cNvPr id="24" name="AutoShape 50">
            <a:hlinkClick r:id="" action="ppaction://noaction"/>
          </p:cNvPr>
          <p:cNvSpPr>
            <a:spLocks noChangeArrowheads="1"/>
          </p:cNvSpPr>
          <p:nvPr/>
        </p:nvSpPr>
        <p:spPr bwMode="gray">
          <a:xfrm>
            <a:off x="4267200" y="4191000"/>
            <a:ext cx="2743200" cy="800100"/>
          </a:xfrm>
          <a:prstGeom prst="roundRect">
            <a:avLst>
              <a:gd name="adj" fmla="val 50000"/>
            </a:avLst>
          </a:prstGeom>
          <a:ln>
            <a:noFill/>
          </a:ln>
          <a:scene3d>
            <a:camera prst="orthographicFront"/>
            <a:lightRig rig="soft" dir="tl">
              <a:rot lat="0" lon="0" rev="0"/>
            </a:lightRig>
          </a:scene3d>
          <a:sp3d/>
        </p:spPr>
        <p:style>
          <a:lnRef idx="1">
            <a:schemeClr val="accent3"/>
          </a:lnRef>
          <a:fillRef idx="2">
            <a:schemeClr val="accent3"/>
          </a:fillRef>
          <a:effectRef idx="1">
            <a:schemeClr val="accent3"/>
          </a:effectRef>
          <a:fontRef idx="minor">
            <a:schemeClr val="dk1"/>
          </a:fontRef>
        </p:style>
        <p:txBody>
          <a:bodyPr wrap="none" anchor="ctr">
            <a:sp3d contourW="25400" prstMaterial="matte">
              <a:bevelT w="25400" h="55880" prst="artDeco"/>
              <a:contourClr>
                <a:schemeClr val="accent2">
                  <a:tint val="20000"/>
                </a:schemeClr>
              </a:contourClr>
            </a:sp3d>
          </a:bodyPr>
          <a:lstStyle/>
          <a:p>
            <a:pPr fontAlgn="auto">
              <a:spcBef>
                <a:spcPts val="0"/>
              </a:spcBef>
              <a:spcAft>
                <a:spcPts val="0"/>
              </a:spcAft>
              <a:defRPr/>
            </a:pPr>
            <a:endParaRPr lang="en-US" sz="2800" b="1" spc="50" dirty="0">
              <a:ln w="11430"/>
              <a:gradFill>
                <a:gsLst>
                  <a:gs pos="25000">
                    <a:schemeClr val="accent2">
                      <a:satMod val="155000"/>
                    </a:schemeClr>
                  </a:gs>
                  <a:gs pos="100000">
                    <a:schemeClr val="accent2">
                      <a:shade val="45000"/>
                      <a:satMod val="165000"/>
                    </a:schemeClr>
                  </a:gs>
                </a:gsLst>
                <a:lin ang="5400000"/>
              </a:gradFill>
              <a:latin typeface="Times New Roman" panose="02020603050405020304" pitchFamily="18" charset="0"/>
              <a:cs typeface="Times New Roman" panose="02020603050405020304" pitchFamily="18" charset="0"/>
            </a:endParaRPr>
          </a:p>
        </p:txBody>
      </p:sp>
      <p:sp>
        <p:nvSpPr>
          <p:cNvPr id="25" name="AutoShape 50">
            <a:hlinkClick r:id="" action="ppaction://noaction"/>
          </p:cNvPr>
          <p:cNvSpPr>
            <a:spLocks noChangeArrowheads="1"/>
          </p:cNvSpPr>
          <p:nvPr/>
        </p:nvSpPr>
        <p:spPr bwMode="gray">
          <a:xfrm>
            <a:off x="4724400" y="5372100"/>
            <a:ext cx="3124200" cy="800100"/>
          </a:xfrm>
          <a:prstGeom prst="roundRect">
            <a:avLst>
              <a:gd name="adj" fmla="val 50000"/>
            </a:avLst>
          </a:prstGeom>
          <a:ln>
            <a:noFill/>
          </a:ln>
          <a:scene3d>
            <a:camera prst="orthographicFront"/>
            <a:lightRig rig="soft" dir="tl">
              <a:rot lat="0" lon="0" rev="0"/>
            </a:lightRig>
          </a:scene3d>
          <a:sp3d/>
        </p:spPr>
        <p:style>
          <a:lnRef idx="1">
            <a:schemeClr val="accent3"/>
          </a:lnRef>
          <a:fillRef idx="2">
            <a:schemeClr val="accent3"/>
          </a:fillRef>
          <a:effectRef idx="1">
            <a:schemeClr val="accent3"/>
          </a:effectRef>
          <a:fontRef idx="minor">
            <a:schemeClr val="dk1"/>
          </a:fontRef>
        </p:style>
        <p:txBody>
          <a:bodyPr wrap="none" anchor="ctr">
            <a:sp3d contourW="25400" prstMaterial="matte">
              <a:bevelT w="25400" h="55880" prst="artDeco"/>
              <a:contourClr>
                <a:schemeClr val="accent2">
                  <a:tint val="20000"/>
                </a:schemeClr>
              </a:contourClr>
            </a:sp3d>
          </a:bodyPr>
          <a:lstStyle/>
          <a:p>
            <a:pPr fontAlgn="auto">
              <a:spcBef>
                <a:spcPts val="0"/>
              </a:spcBef>
              <a:spcAft>
                <a:spcPts val="0"/>
              </a:spcAft>
              <a:defRPr/>
            </a:pPr>
            <a:endParaRPr lang="en-US" sz="2800" b="1" spc="50" dirty="0">
              <a:ln w="11430"/>
              <a:gradFill>
                <a:gsLst>
                  <a:gs pos="25000">
                    <a:schemeClr val="accent2">
                      <a:satMod val="155000"/>
                    </a:schemeClr>
                  </a:gs>
                  <a:gs pos="100000">
                    <a:schemeClr val="accent2">
                      <a:shade val="45000"/>
                      <a:satMod val="165000"/>
                    </a:schemeClr>
                  </a:gs>
                </a:gsLst>
                <a:lin ang="5400000"/>
              </a:gradFill>
              <a:latin typeface="Times New Roman" panose="02020603050405020304" pitchFamily="18" charset="0"/>
              <a:cs typeface="Times New Roman" panose="02020603050405020304" pitchFamily="18" charset="0"/>
            </a:endParaRPr>
          </a:p>
        </p:txBody>
      </p:sp>
      <p:sp>
        <p:nvSpPr>
          <p:cNvPr id="29" name="TextBox 40"/>
          <p:cNvSpPr txBox="1">
            <a:spLocks noChangeArrowheads="1"/>
          </p:cNvSpPr>
          <p:nvPr/>
        </p:nvSpPr>
        <p:spPr bwMode="auto">
          <a:xfrm>
            <a:off x="4572000" y="3276600"/>
            <a:ext cx="19812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US" altLang="vi-VN" sz="2800">
                <a:latin typeface="Times New Roman" panose="02020603050405020304" pitchFamily="18" charset="0"/>
                <a:cs typeface="Times New Roman" panose="02020603050405020304" pitchFamily="18" charset="0"/>
              </a:rPr>
              <a:t>Toàn diện</a:t>
            </a:r>
          </a:p>
        </p:txBody>
      </p:sp>
      <p:sp>
        <p:nvSpPr>
          <p:cNvPr id="30" name="TextBox 40"/>
          <p:cNvSpPr txBox="1">
            <a:spLocks noChangeArrowheads="1"/>
          </p:cNvSpPr>
          <p:nvPr/>
        </p:nvSpPr>
        <p:spPr bwMode="auto">
          <a:xfrm>
            <a:off x="4724400" y="4352925"/>
            <a:ext cx="19812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US" altLang="vi-VN" sz="2800">
                <a:latin typeface="Times New Roman" panose="02020603050405020304" pitchFamily="18" charset="0"/>
                <a:cs typeface="Times New Roman" panose="02020603050405020304" pitchFamily="18" charset="0"/>
              </a:rPr>
              <a:t>Trường kỳ</a:t>
            </a:r>
          </a:p>
        </p:txBody>
      </p:sp>
      <p:sp>
        <p:nvSpPr>
          <p:cNvPr id="31" name="TextBox 40"/>
          <p:cNvSpPr txBox="1">
            <a:spLocks noChangeArrowheads="1"/>
          </p:cNvSpPr>
          <p:nvPr/>
        </p:nvSpPr>
        <p:spPr bwMode="auto">
          <a:xfrm>
            <a:off x="5181600" y="5486400"/>
            <a:ext cx="26670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US" altLang="vi-VN" sz="2800">
                <a:latin typeface="Times New Roman" panose="02020603050405020304" pitchFamily="18" charset="0"/>
                <a:cs typeface="Times New Roman" panose="02020603050405020304" pitchFamily="18" charset="0"/>
              </a:rPr>
              <a:t>Tự lực cánh sinh</a:t>
            </a:r>
          </a:p>
        </p:txBody>
      </p:sp>
      <p:sp>
        <p:nvSpPr>
          <p:cNvPr id="32" name="Content Placeholder 2"/>
          <p:cNvSpPr txBox="1"/>
          <p:nvPr/>
        </p:nvSpPr>
        <p:spPr bwMode="auto">
          <a:xfrm>
            <a:off x="152400" y="331788"/>
            <a:ext cx="11449050" cy="965200"/>
          </a:xfrm>
          <a:prstGeom prst="rect">
            <a:avLst/>
          </a:prstGeom>
          <a:noFill/>
          <a:ln w="28575">
            <a:solidFill>
              <a:srgbClr val="FF0000"/>
            </a:solidFill>
          </a:ln>
          <a:extLst>
            <a:ext uri="{909E8E84-426E-40DD-AFC4-6F175D3DCCD1}">
              <a14:hiddenFill xmlns:a14="http://schemas.microsoft.com/office/drawing/2010/main">
                <a:solidFill>
                  <a:srgbClr val="FFFFFF"/>
                </a:solidFill>
              </a14:hiddenFill>
            </a:ext>
          </a:extLst>
        </p:spPr>
        <p:txBody>
          <a:bodyPr>
            <a:normAutofit/>
          </a:bodyPr>
          <a:lstStyle>
            <a:lvl1pPr marL="342900" indent="-342900" algn="l" rtl="0" eaLnBrk="0" fontAlgn="base" hangingPunct="0">
              <a:spcBef>
                <a:spcPct val="20000"/>
              </a:spcBef>
              <a:spcAft>
                <a:spcPct val="0"/>
              </a:spcAft>
              <a:buChar char="•"/>
              <a:defRPr sz="28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400">
                <a:solidFill>
                  <a:schemeClr val="tx1"/>
                </a:solidFill>
                <a:latin typeface="+mn-lt"/>
              </a:defRPr>
            </a:lvl2pPr>
            <a:lvl3pPr marL="1143000" indent="-228600" algn="l" rtl="0" eaLnBrk="0" fontAlgn="base" hangingPunct="0">
              <a:spcBef>
                <a:spcPct val="20000"/>
              </a:spcBef>
              <a:spcAft>
                <a:spcPct val="0"/>
              </a:spcAft>
              <a:buChar char="•"/>
              <a:defRPr sz="2000">
                <a:solidFill>
                  <a:schemeClr val="tx1"/>
                </a:solidFill>
                <a:latin typeface="+mn-lt"/>
              </a:defRPr>
            </a:lvl3pPr>
            <a:lvl4pPr marL="1600200" indent="-228600" algn="l" rtl="0" eaLnBrk="0" fontAlgn="base" hangingPunct="0">
              <a:spcBef>
                <a:spcPct val="20000"/>
              </a:spcBef>
              <a:spcAft>
                <a:spcPct val="0"/>
              </a:spcAft>
              <a:buChar char="–"/>
              <a:defRPr sz="1800">
                <a:solidFill>
                  <a:schemeClr val="tx1"/>
                </a:solidFill>
                <a:latin typeface="+mn-lt"/>
              </a:defRPr>
            </a:lvl4pPr>
            <a:lvl5pPr marL="2057400" indent="-228600" algn="l" rtl="0" eaLnBrk="0" fontAlgn="base" hangingPunct="0">
              <a:spcBef>
                <a:spcPct val="20000"/>
              </a:spcBef>
              <a:spcAft>
                <a:spcPct val="0"/>
              </a:spcAft>
              <a:buChar char="»"/>
              <a:defRPr sz="1800">
                <a:solidFill>
                  <a:schemeClr val="tx1"/>
                </a:solidFill>
                <a:latin typeface="+mn-lt"/>
              </a:defRPr>
            </a:lvl5pPr>
            <a:lvl6pPr marL="2514600" indent="-228600" algn="l" rtl="0" fontAlgn="base">
              <a:spcBef>
                <a:spcPct val="20000"/>
              </a:spcBef>
              <a:spcAft>
                <a:spcPct val="0"/>
              </a:spcAft>
              <a:buChar char="»"/>
              <a:defRPr sz="1800">
                <a:solidFill>
                  <a:schemeClr val="tx1"/>
                </a:solidFill>
                <a:latin typeface="+mn-lt"/>
              </a:defRPr>
            </a:lvl6pPr>
            <a:lvl7pPr marL="2971800" indent="-228600" algn="l" rtl="0" fontAlgn="base">
              <a:spcBef>
                <a:spcPct val="20000"/>
              </a:spcBef>
              <a:spcAft>
                <a:spcPct val="0"/>
              </a:spcAft>
              <a:buChar char="»"/>
              <a:defRPr sz="1800">
                <a:solidFill>
                  <a:schemeClr val="tx1"/>
                </a:solidFill>
                <a:latin typeface="+mn-lt"/>
              </a:defRPr>
            </a:lvl7pPr>
            <a:lvl8pPr marL="3429000" indent="-228600" algn="l" rtl="0" fontAlgn="base">
              <a:spcBef>
                <a:spcPct val="20000"/>
              </a:spcBef>
              <a:spcAft>
                <a:spcPct val="0"/>
              </a:spcAft>
              <a:buChar char="»"/>
              <a:defRPr sz="1800">
                <a:solidFill>
                  <a:schemeClr val="tx1"/>
                </a:solidFill>
                <a:latin typeface="+mn-lt"/>
              </a:defRPr>
            </a:lvl8pPr>
            <a:lvl9pPr marL="3886200" indent="-228600" algn="l" rtl="0" fontAlgn="base">
              <a:spcBef>
                <a:spcPct val="20000"/>
              </a:spcBef>
              <a:spcAft>
                <a:spcPct val="0"/>
              </a:spcAft>
              <a:buChar char="»"/>
              <a:defRPr sz="1800">
                <a:solidFill>
                  <a:schemeClr val="tx1"/>
                </a:solidFill>
                <a:latin typeface="+mn-lt"/>
              </a:defRPr>
            </a:lvl9pPr>
          </a:lstStyle>
          <a:p>
            <a:pPr marL="0" indent="0">
              <a:buNone/>
            </a:pPr>
            <a:r>
              <a:rPr lang="nl-NL" sz="2400" b="1" i="1" dirty="0">
                <a:latin typeface="Times New Roman" panose="02020603050405020304" pitchFamily="18" charset="0"/>
                <a:cs typeface="Times New Roman" panose="02020603050405020304" pitchFamily="18" charset="0"/>
              </a:rPr>
              <a:t>2. Vai trò lãnh đạo của Đảng trong các giai đoạn cách mạng</a:t>
            </a:r>
            <a:r>
              <a:rPr lang="en-US" sz="3200" dirty="0">
                <a:latin typeface="Times New Roman" panose="02020603050405020304" pitchFamily="18" charset="0"/>
                <a:cs typeface="Times New Roman" panose="02020603050405020304" pitchFamily="18" charset="0"/>
              </a:rPr>
              <a:t/>
            </a:r>
            <a:br>
              <a:rPr lang="en-US" sz="3200" dirty="0">
                <a:latin typeface="Times New Roman" panose="02020603050405020304" pitchFamily="18" charset="0"/>
                <a:cs typeface="Times New Roman" panose="02020603050405020304" pitchFamily="18" charset="0"/>
              </a:rPr>
            </a:br>
            <a:r>
              <a:rPr lang="en-US" sz="2400" i="1" dirty="0">
                <a:solidFill>
                  <a:srgbClr val="0000FF"/>
                </a:solidFill>
                <a:latin typeface="Times New Roman" panose="02020603050405020304" pitchFamily="18" charset="0"/>
                <a:cs typeface="Times New Roman" panose="02020603050405020304" pitchFamily="18" charset="0"/>
              </a:rPr>
              <a:t>b/ </a:t>
            </a:r>
            <a:r>
              <a:rPr lang="en-US" sz="2400" i="1" dirty="0" err="1">
                <a:solidFill>
                  <a:srgbClr val="0000FF"/>
                </a:solidFill>
                <a:latin typeface="Times New Roman" panose="02020603050405020304" pitchFamily="18" charset="0"/>
                <a:cs typeface="Times New Roman" panose="02020603050405020304" pitchFamily="18" charset="0"/>
              </a:rPr>
              <a:t>Vai</a:t>
            </a:r>
            <a:r>
              <a:rPr lang="en-US" sz="2400" i="1" dirty="0">
                <a:solidFill>
                  <a:srgbClr val="0000FF"/>
                </a:solidFill>
                <a:latin typeface="Times New Roman" panose="02020603050405020304" pitchFamily="18" charset="0"/>
                <a:cs typeface="Times New Roman" panose="02020603050405020304" pitchFamily="18" charset="0"/>
              </a:rPr>
              <a:t> </a:t>
            </a:r>
            <a:r>
              <a:rPr lang="en-US" sz="2400" i="1" dirty="0" err="1">
                <a:solidFill>
                  <a:srgbClr val="0000FF"/>
                </a:solidFill>
                <a:latin typeface="Times New Roman" panose="02020603050405020304" pitchFamily="18" charset="0"/>
                <a:cs typeface="Times New Roman" panose="02020603050405020304" pitchFamily="18" charset="0"/>
              </a:rPr>
              <a:t>trò</a:t>
            </a:r>
            <a:r>
              <a:rPr lang="en-US" sz="2400" i="1" dirty="0">
                <a:solidFill>
                  <a:srgbClr val="0000FF"/>
                </a:solidFill>
                <a:latin typeface="Times New Roman" panose="02020603050405020304" pitchFamily="18" charset="0"/>
                <a:cs typeface="Times New Roman" panose="02020603050405020304" pitchFamily="18" charset="0"/>
              </a:rPr>
              <a:t> </a:t>
            </a:r>
            <a:r>
              <a:rPr lang="en-US" sz="2400" i="1" dirty="0" err="1">
                <a:solidFill>
                  <a:srgbClr val="0000FF"/>
                </a:solidFill>
                <a:latin typeface="Times New Roman" panose="02020603050405020304" pitchFamily="18" charset="0"/>
                <a:cs typeface="Times New Roman" panose="02020603050405020304" pitchFamily="18" charset="0"/>
              </a:rPr>
              <a:t>lãnh</a:t>
            </a:r>
            <a:r>
              <a:rPr lang="en-US" sz="2400" i="1" dirty="0">
                <a:solidFill>
                  <a:srgbClr val="0000FF"/>
                </a:solidFill>
                <a:latin typeface="Times New Roman" panose="02020603050405020304" pitchFamily="18" charset="0"/>
                <a:cs typeface="Times New Roman" panose="02020603050405020304" pitchFamily="18" charset="0"/>
              </a:rPr>
              <a:t> </a:t>
            </a:r>
            <a:r>
              <a:rPr lang="en-US" sz="2400" i="1" dirty="0" err="1">
                <a:solidFill>
                  <a:srgbClr val="0000FF"/>
                </a:solidFill>
                <a:latin typeface="Times New Roman" panose="02020603050405020304" pitchFamily="18" charset="0"/>
                <a:cs typeface="Times New Roman" panose="02020603050405020304" pitchFamily="18" charset="0"/>
              </a:rPr>
              <a:t>đạo</a:t>
            </a:r>
            <a:r>
              <a:rPr lang="en-US" sz="2400" i="1" dirty="0">
                <a:solidFill>
                  <a:srgbClr val="0000FF"/>
                </a:solidFill>
                <a:latin typeface="Times New Roman" panose="02020603050405020304" pitchFamily="18" charset="0"/>
                <a:cs typeface="Times New Roman" panose="02020603050405020304" pitchFamily="18" charset="0"/>
              </a:rPr>
              <a:t> </a:t>
            </a:r>
            <a:r>
              <a:rPr lang="en-US" sz="2400" i="1" dirty="0" err="1">
                <a:solidFill>
                  <a:srgbClr val="0000FF"/>
                </a:solidFill>
                <a:latin typeface="Times New Roman" panose="02020603050405020304" pitchFamily="18" charset="0"/>
                <a:cs typeface="Times New Roman" panose="02020603050405020304" pitchFamily="18" charset="0"/>
              </a:rPr>
              <a:t>của</a:t>
            </a:r>
            <a:r>
              <a:rPr lang="en-US" sz="2400" i="1" dirty="0">
                <a:solidFill>
                  <a:srgbClr val="0000FF"/>
                </a:solidFill>
                <a:latin typeface="Times New Roman" panose="02020603050405020304" pitchFamily="18" charset="0"/>
                <a:cs typeface="Times New Roman" panose="02020603050405020304" pitchFamily="18" charset="0"/>
              </a:rPr>
              <a:t> </a:t>
            </a:r>
            <a:r>
              <a:rPr lang="en-US" sz="2400" i="1" dirty="0" err="1">
                <a:solidFill>
                  <a:srgbClr val="0000FF"/>
                </a:solidFill>
                <a:latin typeface="Times New Roman" panose="02020603050405020304" pitchFamily="18" charset="0"/>
                <a:cs typeface="Times New Roman" panose="02020603050405020304" pitchFamily="18" charset="0"/>
              </a:rPr>
              <a:t>Đảng</a:t>
            </a:r>
            <a:r>
              <a:rPr lang="en-US" sz="2400" i="1" dirty="0">
                <a:solidFill>
                  <a:srgbClr val="0000FF"/>
                </a:solidFill>
                <a:latin typeface="Times New Roman" panose="02020603050405020304" pitchFamily="18" charset="0"/>
                <a:cs typeface="Times New Roman" panose="02020603050405020304" pitchFamily="18" charset="0"/>
              </a:rPr>
              <a:t> </a:t>
            </a:r>
            <a:r>
              <a:rPr lang="en-US" sz="2400" i="1" dirty="0" err="1">
                <a:solidFill>
                  <a:srgbClr val="0000FF"/>
                </a:solidFill>
                <a:latin typeface="Times New Roman" panose="02020603050405020304" pitchFamily="18" charset="0"/>
                <a:cs typeface="Times New Roman" panose="02020603050405020304" pitchFamily="18" charset="0"/>
              </a:rPr>
              <a:t>trong</a:t>
            </a:r>
            <a:r>
              <a:rPr lang="en-US" sz="2400" i="1" dirty="0">
                <a:solidFill>
                  <a:srgbClr val="0000FF"/>
                </a:solidFill>
                <a:latin typeface="Times New Roman" panose="02020603050405020304" pitchFamily="18" charset="0"/>
                <a:cs typeface="Times New Roman" panose="02020603050405020304" pitchFamily="18" charset="0"/>
              </a:rPr>
              <a:t> </a:t>
            </a:r>
            <a:r>
              <a:rPr lang="en-US" sz="2400" i="1" dirty="0" err="1">
                <a:solidFill>
                  <a:srgbClr val="0000FF"/>
                </a:solidFill>
                <a:latin typeface="Times New Roman" panose="02020603050405020304" pitchFamily="18" charset="0"/>
                <a:cs typeface="Times New Roman" panose="02020603050405020304" pitchFamily="18" charset="0"/>
              </a:rPr>
              <a:t>cuộc</a:t>
            </a:r>
            <a:r>
              <a:rPr lang="en-US" sz="2400" i="1" dirty="0">
                <a:solidFill>
                  <a:srgbClr val="0000FF"/>
                </a:solidFill>
                <a:latin typeface="Times New Roman" panose="02020603050405020304" pitchFamily="18" charset="0"/>
                <a:cs typeface="Times New Roman" panose="02020603050405020304" pitchFamily="18" charset="0"/>
              </a:rPr>
              <a:t> </a:t>
            </a:r>
            <a:r>
              <a:rPr lang="en-US" sz="2400" i="1" dirty="0" err="1">
                <a:solidFill>
                  <a:srgbClr val="0000FF"/>
                </a:solidFill>
                <a:latin typeface="Times New Roman" panose="02020603050405020304" pitchFamily="18" charset="0"/>
                <a:cs typeface="Times New Roman" panose="02020603050405020304" pitchFamily="18" charset="0"/>
              </a:rPr>
              <a:t>chống</a:t>
            </a:r>
            <a:r>
              <a:rPr lang="en-US" sz="2400" i="1" dirty="0">
                <a:solidFill>
                  <a:srgbClr val="0000FF"/>
                </a:solidFill>
                <a:latin typeface="Times New Roman" panose="02020603050405020304" pitchFamily="18" charset="0"/>
                <a:cs typeface="Times New Roman" panose="02020603050405020304" pitchFamily="18" charset="0"/>
              </a:rPr>
              <a:t> </a:t>
            </a:r>
            <a:r>
              <a:rPr lang="en-US" sz="2400" i="1" dirty="0" err="1">
                <a:solidFill>
                  <a:srgbClr val="0000FF"/>
                </a:solidFill>
                <a:latin typeface="Times New Roman" panose="02020603050405020304" pitchFamily="18" charset="0"/>
                <a:cs typeface="Times New Roman" panose="02020603050405020304" pitchFamily="18" charset="0"/>
              </a:rPr>
              <a:t>Pháp</a:t>
            </a:r>
            <a:r>
              <a:rPr lang="en-US" sz="2400" i="1" dirty="0">
                <a:solidFill>
                  <a:srgbClr val="0000FF"/>
                </a:solidFill>
                <a:latin typeface="Times New Roman" panose="02020603050405020304" pitchFamily="18" charset="0"/>
                <a:cs typeface="Times New Roman" panose="02020603050405020304" pitchFamily="18" charset="0"/>
              </a:rPr>
              <a:t> </a:t>
            </a:r>
            <a:r>
              <a:rPr lang="en-US" sz="2400" i="1" dirty="0" err="1">
                <a:solidFill>
                  <a:srgbClr val="0000FF"/>
                </a:solidFill>
                <a:latin typeface="Times New Roman" panose="02020603050405020304" pitchFamily="18" charset="0"/>
                <a:cs typeface="Times New Roman" panose="02020603050405020304" pitchFamily="18" charset="0"/>
              </a:rPr>
              <a:t>xâm</a:t>
            </a:r>
            <a:r>
              <a:rPr lang="en-US" sz="2400" i="1" dirty="0">
                <a:solidFill>
                  <a:srgbClr val="0000FF"/>
                </a:solidFill>
                <a:latin typeface="Times New Roman" panose="02020603050405020304" pitchFamily="18" charset="0"/>
                <a:cs typeface="Times New Roman" panose="02020603050405020304" pitchFamily="18" charset="0"/>
              </a:rPr>
              <a:t> </a:t>
            </a:r>
            <a:r>
              <a:rPr lang="en-US" sz="2400" i="1" dirty="0" err="1">
                <a:solidFill>
                  <a:srgbClr val="0000FF"/>
                </a:solidFill>
                <a:latin typeface="Times New Roman" panose="02020603050405020304" pitchFamily="18" charset="0"/>
                <a:cs typeface="Times New Roman" panose="02020603050405020304" pitchFamily="18" charset="0"/>
              </a:rPr>
              <a:t>lược</a:t>
            </a:r>
            <a:r>
              <a:rPr lang="en-US" sz="2400" i="1" dirty="0">
                <a:solidFill>
                  <a:srgbClr val="0000FF"/>
                </a:solidFill>
                <a:latin typeface="Times New Roman" panose="02020603050405020304" pitchFamily="18" charset="0"/>
                <a:cs typeface="Times New Roman" panose="02020603050405020304" pitchFamily="18" charset="0"/>
              </a:rPr>
              <a:t> ( 1945 – 1954)</a:t>
            </a:r>
          </a:p>
        </p:txBody>
      </p:sp>
      <p:pic>
        <p:nvPicPr>
          <p:cNvPr id="27" name="Picture 2" descr="KHÁNG CHIẾN KIẾN QUỐC by Mono Pj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37543" y="1296988"/>
            <a:ext cx="4492507" cy="402748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ox(in)">
                                      <p:cBhvr>
                                        <p:cTn id="7" dur="500"/>
                                        <p:tgtEl>
                                          <p:spTgt spid="3"/>
                                        </p:tgtEl>
                                      </p:cBhvr>
                                    </p:animEffect>
                                  </p:childTnLst>
                                </p:cTn>
                              </p:par>
                              <p:par>
                                <p:cTn id="8" presetID="4" presetClass="entr" presetSubtype="16"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box(in)">
                                      <p:cBhvr>
                                        <p:cTn id="10" dur="500"/>
                                        <p:tgtEl>
                                          <p:spTgt spid="2"/>
                                        </p:tgtEl>
                                      </p:cBhvr>
                                    </p:animEffect>
                                  </p:childTnLst>
                                </p:cTn>
                              </p:par>
                              <p:par>
                                <p:cTn id="11" presetID="4" presetClass="entr" presetSubtype="16" fill="hold" grpId="0" nodeType="withEffect">
                                  <p:stCondLst>
                                    <p:cond delay="0"/>
                                  </p:stCondLst>
                                  <p:childTnLst>
                                    <p:set>
                                      <p:cBhvr>
                                        <p:cTn id="12" dur="1" fill="hold">
                                          <p:stCondLst>
                                            <p:cond delay="0"/>
                                          </p:stCondLst>
                                        </p:cTn>
                                        <p:tgtEl>
                                          <p:spTgt spid="18443"/>
                                        </p:tgtEl>
                                        <p:attrNameLst>
                                          <p:attrName>style.visibility</p:attrName>
                                        </p:attrNameLst>
                                      </p:cBhvr>
                                      <p:to>
                                        <p:strVal val="visible"/>
                                      </p:to>
                                    </p:set>
                                    <p:animEffect transition="in" filter="box(in)">
                                      <p:cBhvr>
                                        <p:cTn id="13" dur="500"/>
                                        <p:tgtEl>
                                          <p:spTgt spid="18443"/>
                                        </p:tgtEl>
                                      </p:cBhvr>
                                    </p:animEffect>
                                  </p:childTnLst>
                                </p:cTn>
                              </p:par>
                              <p:par>
                                <p:cTn id="14" presetID="4" presetClass="entr" presetSubtype="16" fill="hold" nodeType="withEffect">
                                  <p:stCondLst>
                                    <p:cond delay="0"/>
                                  </p:stCondLst>
                                  <p:childTnLst>
                                    <p:set>
                                      <p:cBhvr>
                                        <p:cTn id="15" dur="1" fill="hold">
                                          <p:stCondLst>
                                            <p:cond delay="0"/>
                                          </p:stCondLst>
                                        </p:cTn>
                                        <p:tgtEl>
                                          <p:spTgt spid="38"/>
                                        </p:tgtEl>
                                        <p:attrNameLst>
                                          <p:attrName>style.visibility</p:attrName>
                                        </p:attrNameLst>
                                      </p:cBhvr>
                                      <p:to>
                                        <p:strVal val="visible"/>
                                      </p:to>
                                    </p:set>
                                    <p:animEffect transition="in" filter="box(in)">
                                      <p:cBhvr>
                                        <p:cTn id="16" dur="500"/>
                                        <p:tgtEl>
                                          <p:spTgt spid="38"/>
                                        </p:tgtEl>
                                      </p:cBhvr>
                                    </p:animEffect>
                                  </p:childTnLst>
                                </p:cTn>
                              </p:par>
                              <p:par>
                                <p:cTn id="17" presetID="4" presetClass="entr" presetSubtype="16" fill="hold" nodeType="withEffect">
                                  <p:stCondLst>
                                    <p:cond delay="0"/>
                                  </p:stCondLst>
                                  <p:childTnLst>
                                    <p:set>
                                      <p:cBhvr>
                                        <p:cTn id="18" dur="1" fill="hold">
                                          <p:stCondLst>
                                            <p:cond delay="0"/>
                                          </p:stCondLst>
                                        </p:cTn>
                                        <p:tgtEl>
                                          <p:spTgt spid="23"/>
                                        </p:tgtEl>
                                        <p:attrNameLst>
                                          <p:attrName>style.visibility</p:attrName>
                                        </p:attrNameLst>
                                      </p:cBhvr>
                                      <p:to>
                                        <p:strVal val="visible"/>
                                      </p:to>
                                    </p:set>
                                    <p:animEffect transition="in" filter="box(in)">
                                      <p:cBhvr>
                                        <p:cTn id="19" dur="500"/>
                                        <p:tgtEl>
                                          <p:spTgt spid="23"/>
                                        </p:tgtEl>
                                      </p:cBhvr>
                                    </p:animEffect>
                                  </p:childTnLst>
                                </p:cTn>
                              </p:par>
                              <p:par>
                                <p:cTn id="20" presetID="4" presetClass="entr" presetSubtype="16" fill="hold" nodeType="withEffect">
                                  <p:stCondLst>
                                    <p:cond delay="0"/>
                                  </p:stCondLst>
                                  <p:childTnLst>
                                    <p:set>
                                      <p:cBhvr>
                                        <p:cTn id="21" dur="1" fill="hold">
                                          <p:stCondLst>
                                            <p:cond delay="0"/>
                                          </p:stCondLst>
                                        </p:cTn>
                                        <p:tgtEl>
                                          <p:spTgt spid="24"/>
                                        </p:tgtEl>
                                        <p:attrNameLst>
                                          <p:attrName>style.visibility</p:attrName>
                                        </p:attrNameLst>
                                      </p:cBhvr>
                                      <p:to>
                                        <p:strVal val="visible"/>
                                      </p:to>
                                    </p:set>
                                    <p:animEffect transition="in" filter="box(in)">
                                      <p:cBhvr>
                                        <p:cTn id="22" dur="500"/>
                                        <p:tgtEl>
                                          <p:spTgt spid="24"/>
                                        </p:tgtEl>
                                      </p:cBhvr>
                                    </p:animEffect>
                                  </p:childTnLst>
                                </p:cTn>
                              </p:par>
                              <p:par>
                                <p:cTn id="23" presetID="4" presetClass="entr" presetSubtype="16" fill="hold" nodeType="withEffect">
                                  <p:stCondLst>
                                    <p:cond delay="0"/>
                                  </p:stCondLst>
                                  <p:childTnLst>
                                    <p:set>
                                      <p:cBhvr>
                                        <p:cTn id="24" dur="1" fill="hold">
                                          <p:stCondLst>
                                            <p:cond delay="0"/>
                                          </p:stCondLst>
                                        </p:cTn>
                                        <p:tgtEl>
                                          <p:spTgt spid="25"/>
                                        </p:tgtEl>
                                        <p:attrNameLst>
                                          <p:attrName>style.visibility</p:attrName>
                                        </p:attrNameLst>
                                      </p:cBhvr>
                                      <p:to>
                                        <p:strVal val="visible"/>
                                      </p:to>
                                    </p:set>
                                    <p:animEffect transition="in" filter="box(in)">
                                      <p:cBhvr>
                                        <p:cTn id="25" dur="500"/>
                                        <p:tgtEl>
                                          <p:spTgt spid="25"/>
                                        </p:tgtEl>
                                      </p:cBhvr>
                                    </p:animEffect>
                                  </p:childTnLst>
                                </p:cTn>
                              </p:par>
                              <p:par>
                                <p:cTn id="26" presetID="4" presetClass="entr" presetSubtype="16" fill="hold" grpId="0" nodeType="withEffect">
                                  <p:stCondLst>
                                    <p:cond delay="0"/>
                                  </p:stCondLst>
                                  <p:childTnLst>
                                    <p:set>
                                      <p:cBhvr>
                                        <p:cTn id="27" dur="1" fill="hold">
                                          <p:stCondLst>
                                            <p:cond delay="0"/>
                                          </p:stCondLst>
                                        </p:cTn>
                                        <p:tgtEl>
                                          <p:spTgt spid="29"/>
                                        </p:tgtEl>
                                        <p:attrNameLst>
                                          <p:attrName>style.visibility</p:attrName>
                                        </p:attrNameLst>
                                      </p:cBhvr>
                                      <p:to>
                                        <p:strVal val="visible"/>
                                      </p:to>
                                    </p:set>
                                    <p:animEffect transition="in" filter="box(in)">
                                      <p:cBhvr>
                                        <p:cTn id="28" dur="500"/>
                                        <p:tgtEl>
                                          <p:spTgt spid="29"/>
                                        </p:tgtEl>
                                      </p:cBhvr>
                                    </p:animEffect>
                                  </p:childTnLst>
                                </p:cTn>
                              </p:par>
                              <p:par>
                                <p:cTn id="29" presetID="4" presetClass="entr" presetSubtype="16" fill="hold" grpId="0" nodeType="withEffect">
                                  <p:stCondLst>
                                    <p:cond delay="0"/>
                                  </p:stCondLst>
                                  <p:childTnLst>
                                    <p:set>
                                      <p:cBhvr>
                                        <p:cTn id="30" dur="1" fill="hold">
                                          <p:stCondLst>
                                            <p:cond delay="0"/>
                                          </p:stCondLst>
                                        </p:cTn>
                                        <p:tgtEl>
                                          <p:spTgt spid="30"/>
                                        </p:tgtEl>
                                        <p:attrNameLst>
                                          <p:attrName>style.visibility</p:attrName>
                                        </p:attrNameLst>
                                      </p:cBhvr>
                                      <p:to>
                                        <p:strVal val="visible"/>
                                      </p:to>
                                    </p:set>
                                    <p:animEffect transition="in" filter="box(in)">
                                      <p:cBhvr>
                                        <p:cTn id="31" dur="500"/>
                                        <p:tgtEl>
                                          <p:spTgt spid="30"/>
                                        </p:tgtEl>
                                      </p:cBhvr>
                                    </p:animEffect>
                                  </p:childTnLst>
                                </p:cTn>
                              </p:par>
                              <p:par>
                                <p:cTn id="32" presetID="4" presetClass="entr" presetSubtype="16" fill="hold" grpId="0" nodeType="withEffect">
                                  <p:stCondLst>
                                    <p:cond delay="0"/>
                                  </p:stCondLst>
                                  <p:childTnLst>
                                    <p:set>
                                      <p:cBhvr>
                                        <p:cTn id="33" dur="1" fill="hold">
                                          <p:stCondLst>
                                            <p:cond delay="0"/>
                                          </p:stCondLst>
                                        </p:cTn>
                                        <p:tgtEl>
                                          <p:spTgt spid="31"/>
                                        </p:tgtEl>
                                        <p:attrNameLst>
                                          <p:attrName>style.visibility</p:attrName>
                                        </p:attrNameLst>
                                      </p:cBhvr>
                                      <p:to>
                                        <p:strVal val="visible"/>
                                      </p:to>
                                    </p:set>
                                    <p:animEffect transition="in" filter="box(in)">
                                      <p:cBhvr>
                                        <p:cTn id="34"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43" grpId="0"/>
      <p:bldP spid="29" grpId="0"/>
      <p:bldP spid="30" grpId="0"/>
      <p:bldP spid="31"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Content Placeholder 9"/>
          <p:cNvSpPr>
            <a:spLocks noGrp="1"/>
          </p:cNvSpPr>
          <p:nvPr>
            <p:ph sz="half" idx="2"/>
          </p:nvPr>
        </p:nvSpPr>
        <p:spPr/>
        <p:txBody>
          <a:bodyPr/>
          <a:lstStyle/>
          <a:p>
            <a:endParaRPr lang="en-US" dirty="0"/>
          </a:p>
        </p:txBody>
      </p:sp>
      <p:sp>
        <p:nvSpPr>
          <p:cNvPr id="11" name="AutoShape 2" descr="Infographic] Cách mạng Tháng Tám 1945: Mở ra kỷ nguyên mới cho đất nước"/>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en-US"/>
          </a:p>
        </p:txBody>
      </p:sp>
      <p:sp>
        <p:nvSpPr>
          <p:cNvPr id="8" name="Content Placeholder 2"/>
          <p:cNvSpPr txBox="1"/>
          <p:nvPr/>
        </p:nvSpPr>
        <p:spPr bwMode="auto">
          <a:xfrm>
            <a:off x="152400" y="331788"/>
            <a:ext cx="11449050" cy="965200"/>
          </a:xfrm>
          <a:prstGeom prst="rect">
            <a:avLst/>
          </a:prstGeom>
          <a:noFill/>
          <a:ln w="28575">
            <a:solidFill>
              <a:srgbClr val="FF0000"/>
            </a:solidFill>
          </a:ln>
          <a:extLst>
            <a:ext uri="{909E8E84-426E-40DD-AFC4-6F175D3DCCD1}">
              <a14:hiddenFill xmlns:a14="http://schemas.microsoft.com/office/drawing/2010/main">
                <a:solidFill>
                  <a:srgbClr val="FFFFFF"/>
                </a:solidFill>
              </a14:hiddenFill>
            </a:ext>
          </a:extLst>
        </p:spPr>
        <p:txBody>
          <a:bodyPr>
            <a:normAutofit/>
          </a:bodyPr>
          <a:lstStyle>
            <a:lvl1pPr marL="342900" indent="-342900" algn="l" rtl="0" eaLnBrk="0" fontAlgn="base" hangingPunct="0">
              <a:spcBef>
                <a:spcPct val="20000"/>
              </a:spcBef>
              <a:spcAft>
                <a:spcPct val="0"/>
              </a:spcAft>
              <a:buChar char="•"/>
              <a:defRPr sz="28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400">
                <a:solidFill>
                  <a:schemeClr val="tx1"/>
                </a:solidFill>
                <a:latin typeface="+mn-lt"/>
              </a:defRPr>
            </a:lvl2pPr>
            <a:lvl3pPr marL="1143000" indent="-228600" algn="l" rtl="0" eaLnBrk="0" fontAlgn="base" hangingPunct="0">
              <a:spcBef>
                <a:spcPct val="20000"/>
              </a:spcBef>
              <a:spcAft>
                <a:spcPct val="0"/>
              </a:spcAft>
              <a:buChar char="•"/>
              <a:defRPr sz="2000">
                <a:solidFill>
                  <a:schemeClr val="tx1"/>
                </a:solidFill>
                <a:latin typeface="+mn-lt"/>
              </a:defRPr>
            </a:lvl3pPr>
            <a:lvl4pPr marL="1600200" indent="-228600" algn="l" rtl="0" eaLnBrk="0" fontAlgn="base" hangingPunct="0">
              <a:spcBef>
                <a:spcPct val="20000"/>
              </a:spcBef>
              <a:spcAft>
                <a:spcPct val="0"/>
              </a:spcAft>
              <a:buChar char="–"/>
              <a:defRPr sz="1800">
                <a:solidFill>
                  <a:schemeClr val="tx1"/>
                </a:solidFill>
                <a:latin typeface="+mn-lt"/>
              </a:defRPr>
            </a:lvl4pPr>
            <a:lvl5pPr marL="2057400" indent="-228600" algn="l" rtl="0" eaLnBrk="0" fontAlgn="base" hangingPunct="0">
              <a:spcBef>
                <a:spcPct val="20000"/>
              </a:spcBef>
              <a:spcAft>
                <a:spcPct val="0"/>
              </a:spcAft>
              <a:buChar char="»"/>
              <a:defRPr sz="1800">
                <a:solidFill>
                  <a:schemeClr val="tx1"/>
                </a:solidFill>
                <a:latin typeface="+mn-lt"/>
              </a:defRPr>
            </a:lvl5pPr>
            <a:lvl6pPr marL="2514600" indent="-228600" algn="l" rtl="0" fontAlgn="base">
              <a:spcBef>
                <a:spcPct val="20000"/>
              </a:spcBef>
              <a:spcAft>
                <a:spcPct val="0"/>
              </a:spcAft>
              <a:buChar char="»"/>
              <a:defRPr sz="1800">
                <a:solidFill>
                  <a:schemeClr val="tx1"/>
                </a:solidFill>
                <a:latin typeface="+mn-lt"/>
              </a:defRPr>
            </a:lvl6pPr>
            <a:lvl7pPr marL="2971800" indent="-228600" algn="l" rtl="0" fontAlgn="base">
              <a:spcBef>
                <a:spcPct val="20000"/>
              </a:spcBef>
              <a:spcAft>
                <a:spcPct val="0"/>
              </a:spcAft>
              <a:buChar char="»"/>
              <a:defRPr sz="1800">
                <a:solidFill>
                  <a:schemeClr val="tx1"/>
                </a:solidFill>
                <a:latin typeface="+mn-lt"/>
              </a:defRPr>
            </a:lvl7pPr>
            <a:lvl8pPr marL="3429000" indent="-228600" algn="l" rtl="0" fontAlgn="base">
              <a:spcBef>
                <a:spcPct val="20000"/>
              </a:spcBef>
              <a:spcAft>
                <a:spcPct val="0"/>
              </a:spcAft>
              <a:buChar char="»"/>
              <a:defRPr sz="1800">
                <a:solidFill>
                  <a:schemeClr val="tx1"/>
                </a:solidFill>
                <a:latin typeface="+mn-lt"/>
              </a:defRPr>
            </a:lvl8pPr>
            <a:lvl9pPr marL="3886200" indent="-228600" algn="l" rtl="0" fontAlgn="base">
              <a:spcBef>
                <a:spcPct val="20000"/>
              </a:spcBef>
              <a:spcAft>
                <a:spcPct val="0"/>
              </a:spcAft>
              <a:buChar char="»"/>
              <a:defRPr sz="1800">
                <a:solidFill>
                  <a:schemeClr val="tx1"/>
                </a:solidFill>
                <a:latin typeface="+mn-lt"/>
              </a:defRPr>
            </a:lvl9pPr>
          </a:lstStyle>
          <a:p>
            <a:pPr marL="0" indent="0">
              <a:buNone/>
            </a:pPr>
            <a:r>
              <a:rPr lang="nl-NL" sz="2400" b="1" i="1" dirty="0">
                <a:latin typeface="Times New Roman" panose="02020603050405020304" pitchFamily="18" charset="0"/>
                <a:cs typeface="Times New Roman" panose="02020603050405020304" pitchFamily="18" charset="0"/>
              </a:rPr>
              <a:t>2. Vai trò lãnh đạo của Đảng trong các giai đoạn cách mạng</a:t>
            </a:r>
            <a:r>
              <a:rPr lang="en-US" sz="3200" dirty="0">
                <a:latin typeface="Times New Roman" panose="02020603050405020304" pitchFamily="18" charset="0"/>
                <a:cs typeface="Times New Roman" panose="02020603050405020304" pitchFamily="18" charset="0"/>
              </a:rPr>
              <a:t/>
            </a:r>
            <a:br>
              <a:rPr lang="en-US" sz="3200" dirty="0">
                <a:latin typeface="Times New Roman" panose="02020603050405020304" pitchFamily="18" charset="0"/>
                <a:cs typeface="Times New Roman" panose="02020603050405020304" pitchFamily="18" charset="0"/>
              </a:rPr>
            </a:br>
            <a:r>
              <a:rPr lang="en-US" sz="2400" i="1" dirty="0">
                <a:solidFill>
                  <a:srgbClr val="0000FF"/>
                </a:solidFill>
                <a:latin typeface="Times New Roman" panose="02020603050405020304" pitchFamily="18" charset="0"/>
                <a:cs typeface="Times New Roman" panose="02020603050405020304" pitchFamily="18" charset="0"/>
              </a:rPr>
              <a:t>c/ </a:t>
            </a:r>
            <a:r>
              <a:rPr lang="en-US" sz="2400" i="1" dirty="0" err="1">
                <a:solidFill>
                  <a:srgbClr val="0000FF"/>
                </a:solidFill>
                <a:latin typeface="Times New Roman" panose="02020603050405020304" pitchFamily="18" charset="0"/>
                <a:cs typeface="Times New Roman" panose="02020603050405020304" pitchFamily="18" charset="0"/>
              </a:rPr>
              <a:t>Vai</a:t>
            </a:r>
            <a:r>
              <a:rPr lang="en-US" sz="2400" i="1" dirty="0">
                <a:solidFill>
                  <a:srgbClr val="0000FF"/>
                </a:solidFill>
                <a:latin typeface="Times New Roman" panose="02020603050405020304" pitchFamily="18" charset="0"/>
                <a:cs typeface="Times New Roman" panose="02020603050405020304" pitchFamily="18" charset="0"/>
              </a:rPr>
              <a:t> </a:t>
            </a:r>
            <a:r>
              <a:rPr lang="en-US" sz="2400" i="1" dirty="0" err="1">
                <a:solidFill>
                  <a:srgbClr val="0000FF"/>
                </a:solidFill>
                <a:latin typeface="Times New Roman" panose="02020603050405020304" pitchFamily="18" charset="0"/>
                <a:cs typeface="Times New Roman" panose="02020603050405020304" pitchFamily="18" charset="0"/>
              </a:rPr>
              <a:t>trò</a:t>
            </a:r>
            <a:r>
              <a:rPr lang="en-US" sz="2400" i="1" dirty="0">
                <a:solidFill>
                  <a:srgbClr val="0000FF"/>
                </a:solidFill>
                <a:latin typeface="Times New Roman" panose="02020603050405020304" pitchFamily="18" charset="0"/>
                <a:cs typeface="Times New Roman" panose="02020603050405020304" pitchFamily="18" charset="0"/>
              </a:rPr>
              <a:t> </a:t>
            </a:r>
            <a:r>
              <a:rPr lang="en-US" sz="2400" i="1" dirty="0" err="1">
                <a:solidFill>
                  <a:srgbClr val="0000FF"/>
                </a:solidFill>
                <a:latin typeface="Times New Roman" panose="02020603050405020304" pitchFamily="18" charset="0"/>
                <a:cs typeface="Times New Roman" panose="02020603050405020304" pitchFamily="18" charset="0"/>
              </a:rPr>
              <a:t>lãnh</a:t>
            </a:r>
            <a:r>
              <a:rPr lang="en-US" sz="2400" i="1" dirty="0">
                <a:solidFill>
                  <a:srgbClr val="0000FF"/>
                </a:solidFill>
                <a:latin typeface="Times New Roman" panose="02020603050405020304" pitchFamily="18" charset="0"/>
                <a:cs typeface="Times New Roman" panose="02020603050405020304" pitchFamily="18" charset="0"/>
              </a:rPr>
              <a:t> </a:t>
            </a:r>
            <a:r>
              <a:rPr lang="en-US" sz="2400" i="1" dirty="0" err="1">
                <a:solidFill>
                  <a:srgbClr val="0000FF"/>
                </a:solidFill>
                <a:latin typeface="Times New Roman" panose="02020603050405020304" pitchFamily="18" charset="0"/>
                <a:cs typeface="Times New Roman" panose="02020603050405020304" pitchFamily="18" charset="0"/>
              </a:rPr>
              <a:t>đạo</a:t>
            </a:r>
            <a:r>
              <a:rPr lang="en-US" sz="2400" i="1" dirty="0">
                <a:solidFill>
                  <a:srgbClr val="0000FF"/>
                </a:solidFill>
                <a:latin typeface="Times New Roman" panose="02020603050405020304" pitchFamily="18" charset="0"/>
                <a:cs typeface="Times New Roman" panose="02020603050405020304" pitchFamily="18" charset="0"/>
              </a:rPr>
              <a:t> </a:t>
            </a:r>
            <a:r>
              <a:rPr lang="en-US" sz="2400" i="1" dirty="0" err="1">
                <a:solidFill>
                  <a:srgbClr val="0000FF"/>
                </a:solidFill>
                <a:latin typeface="Times New Roman" panose="02020603050405020304" pitchFamily="18" charset="0"/>
                <a:cs typeface="Times New Roman" panose="02020603050405020304" pitchFamily="18" charset="0"/>
              </a:rPr>
              <a:t>của</a:t>
            </a:r>
            <a:r>
              <a:rPr lang="en-US" sz="2400" i="1" dirty="0">
                <a:solidFill>
                  <a:srgbClr val="0000FF"/>
                </a:solidFill>
                <a:latin typeface="Times New Roman" panose="02020603050405020304" pitchFamily="18" charset="0"/>
                <a:cs typeface="Times New Roman" panose="02020603050405020304" pitchFamily="18" charset="0"/>
              </a:rPr>
              <a:t> </a:t>
            </a:r>
            <a:r>
              <a:rPr lang="en-US" sz="2400" i="1" dirty="0" err="1">
                <a:solidFill>
                  <a:srgbClr val="0000FF"/>
                </a:solidFill>
                <a:latin typeface="Times New Roman" panose="02020603050405020304" pitchFamily="18" charset="0"/>
                <a:cs typeface="Times New Roman" panose="02020603050405020304" pitchFamily="18" charset="0"/>
              </a:rPr>
              <a:t>Đảng</a:t>
            </a:r>
            <a:r>
              <a:rPr lang="en-US" sz="2400" i="1" dirty="0">
                <a:solidFill>
                  <a:srgbClr val="0000FF"/>
                </a:solidFill>
                <a:latin typeface="Times New Roman" panose="02020603050405020304" pitchFamily="18" charset="0"/>
                <a:cs typeface="Times New Roman" panose="02020603050405020304" pitchFamily="18" charset="0"/>
              </a:rPr>
              <a:t> </a:t>
            </a:r>
            <a:r>
              <a:rPr lang="en-US" sz="2400" i="1" dirty="0" err="1">
                <a:solidFill>
                  <a:srgbClr val="0000FF"/>
                </a:solidFill>
                <a:latin typeface="Times New Roman" panose="02020603050405020304" pitchFamily="18" charset="0"/>
                <a:cs typeface="Times New Roman" panose="02020603050405020304" pitchFamily="18" charset="0"/>
              </a:rPr>
              <a:t>trong</a:t>
            </a:r>
            <a:r>
              <a:rPr lang="en-US" sz="2400" i="1" dirty="0">
                <a:solidFill>
                  <a:srgbClr val="0000FF"/>
                </a:solidFill>
                <a:latin typeface="Times New Roman" panose="02020603050405020304" pitchFamily="18" charset="0"/>
                <a:cs typeface="Times New Roman" panose="02020603050405020304" pitchFamily="18" charset="0"/>
              </a:rPr>
              <a:t> </a:t>
            </a:r>
            <a:r>
              <a:rPr lang="en-US" sz="2400" i="1" dirty="0" err="1">
                <a:solidFill>
                  <a:srgbClr val="0000FF"/>
                </a:solidFill>
                <a:latin typeface="Times New Roman" panose="02020603050405020304" pitchFamily="18" charset="0"/>
                <a:cs typeface="Times New Roman" panose="02020603050405020304" pitchFamily="18" charset="0"/>
              </a:rPr>
              <a:t>cuộc</a:t>
            </a:r>
            <a:r>
              <a:rPr lang="en-US" sz="2400" i="1" dirty="0">
                <a:solidFill>
                  <a:srgbClr val="0000FF"/>
                </a:solidFill>
                <a:latin typeface="Times New Roman" panose="02020603050405020304" pitchFamily="18" charset="0"/>
                <a:cs typeface="Times New Roman" panose="02020603050405020304" pitchFamily="18" charset="0"/>
              </a:rPr>
              <a:t> </a:t>
            </a:r>
            <a:r>
              <a:rPr lang="en-US" sz="2400" i="1" dirty="0" err="1">
                <a:solidFill>
                  <a:srgbClr val="0000FF"/>
                </a:solidFill>
                <a:latin typeface="Times New Roman" panose="02020603050405020304" pitchFamily="18" charset="0"/>
                <a:cs typeface="Times New Roman" panose="02020603050405020304" pitchFamily="18" charset="0"/>
              </a:rPr>
              <a:t>chống</a:t>
            </a:r>
            <a:r>
              <a:rPr lang="en-US" sz="2400" i="1" dirty="0">
                <a:solidFill>
                  <a:srgbClr val="0000FF"/>
                </a:solidFill>
                <a:latin typeface="Times New Roman" panose="02020603050405020304" pitchFamily="18" charset="0"/>
                <a:cs typeface="Times New Roman" panose="02020603050405020304" pitchFamily="18" charset="0"/>
              </a:rPr>
              <a:t> </a:t>
            </a:r>
            <a:r>
              <a:rPr lang="en-US" sz="2400" i="1" dirty="0" err="1">
                <a:solidFill>
                  <a:srgbClr val="0000FF"/>
                </a:solidFill>
                <a:latin typeface="Times New Roman" panose="02020603050405020304" pitchFamily="18" charset="0"/>
                <a:cs typeface="Times New Roman" panose="02020603050405020304" pitchFamily="18" charset="0"/>
              </a:rPr>
              <a:t>Mỹ</a:t>
            </a:r>
            <a:r>
              <a:rPr lang="en-US" sz="2400" i="1" dirty="0">
                <a:solidFill>
                  <a:srgbClr val="0000FF"/>
                </a:solidFill>
                <a:latin typeface="Times New Roman" panose="02020603050405020304" pitchFamily="18" charset="0"/>
                <a:cs typeface="Times New Roman" panose="02020603050405020304" pitchFamily="18" charset="0"/>
              </a:rPr>
              <a:t>, </a:t>
            </a:r>
            <a:r>
              <a:rPr lang="en-US" sz="2400" i="1" dirty="0" err="1">
                <a:solidFill>
                  <a:srgbClr val="0000FF"/>
                </a:solidFill>
                <a:latin typeface="Times New Roman" panose="02020603050405020304" pitchFamily="18" charset="0"/>
                <a:cs typeface="Times New Roman" panose="02020603050405020304" pitchFamily="18" charset="0"/>
              </a:rPr>
              <a:t>thống</a:t>
            </a:r>
            <a:r>
              <a:rPr lang="en-US" sz="2400" i="1" dirty="0">
                <a:solidFill>
                  <a:srgbClr val="0000FF"/>
                </a:solidFill>
                <a:latin typeface="Times New Roman" panose="02020603050405020304" pitchFamily="18" charset="0"/>
                <a:cs typeface="Times New Roman" panose="02020603050405020304" pitchFamily="18" charset="0"/>
              </a:rPr>
              <a:t> </a:t>
            </a:r>
            <a:r>
              <a:rPr lang="en-US" sz="2400" i="1" dirty="0" err="1">
                <a:solidFill>
                  <a:srgbClr val="0000FF"/>
                </a:solidFill>
                <a:latin typeface="Times New Roman" panose="02020603050405020304" pitchFamily="18" charset="0"/>
                <a:cs typeface="Times New Roman" panose="02020603050405020304" pitchFamily="18" charset="0"/>
              </a:rPr>
              <a:t>nhất</a:t>
            </a:r>
            <a:r>
              <a:rPr lang="en-US" sz="2400" i="1" dirty="0">
                <a:solidFill>
                  <a:srgbClr val="0000FF"/>
                </a:solidFill>
                <a:latin typeface="Times New Roman" panose="02020603050405020304" pitchFamily="18" charset="0"/>
                <a:cs typeface="Times New Roman" panose="02020603050405020304" pitchFamily="18" charset="0"/>
              </a:rPr>
              <a:t> </a:t>
            </a:r>
            <a:r>
              <a:rPr lang="en-US" sz="2400" i="1" dirty="0" err="1">
                <a:solidFill>
                  <a:srgbClr val="0000FF"/>
                </a:solidFill>
                <a:latin typeface="Times New Roman" panose="02020603050405020304" pitchFamily="18" charset="0"/>
                <a:cs typeface="Times New Roman" panose="02020603050405020304" pitchFamily="18" charset="0"/>
              </a:rPr>
              <a:t>đất</a:t>
            </a:r>
            <a:r>
              <a:rPr lang="en-US" sz="2400" i="1" dirty="0">
                <a:solidFill>
                  <a:srgbClr val="0000FF"/>
                </a:solidFill>
                <a:latin typeface="Times New Roman" panose="02020603050405020304" pitchFamily="18" charset="0"/>
                <a:cs typeface="Times New Roman" panose="02020603050405020304" pitchFamily="18" charset="0"/>
              </a:rPr>
              <a:t> </a:t>
            </a:r>
            <a:r>
              <a:rPr lang="en-US" sz="2400" i="1" dirty="0" err="1">
                <a:solidFill>
                  <a:srgbClr val="0000FF"/>
                </a:solidFill>
                <a:latin typeface="Times New Roman" panose="02020603050405020304" pitchFamily="18" charset="0"/>
                <a:cs typeface="Times New Roman" panose="02020603050405020304" pitchFamily="18" charset="0"/>
              </a:rPr>
              <a:t>nước</a:t>
            </a:r>
            <a:r>
              <a:rPr lang="en-US" sz="2400" i="1" dirty="0">
                <a:solidFill>
                  <a:srgbClr val="0000FF"/>
                </a:solidFill>
                <a:latin typeface="Times New Roman" panose="02020603050405020304" pitchFamily="18" charset="0"/>
                <a:cs typeface="Times New Roman" panose="02020603050405020304" pitchFamily="18" charset="0"/>
              </a:rPr>
              <a:t> ( 1954 – 1975)</a:t>
            </a:r>
          </a:p>
        </p:txBody>
      </p:sp>
      <p:sp>
        <p:nvSpPr>
          <p:cNvPr id="12" name="Title 1"/>
          <p:cNvSpPr>
            <a:spLocks noGrp="1"/>
          </p:cNvSpPr>
          <p:nvPr>
            <p:ph type="title"/>
          </p:nvPr>
        </p:nvSpPr>
        <p:spPr>
          <a:xfrm>
            <a:off x="381000" y="1524000"/>
            <a:ext cx="5613400" cy="3200400"/>
          </a:xfrm>
          <a:ln w="19050">
            <a:solidFill>
              <a:schemeClr val="accent2">
                <a:lumMod val="75000"/>
              </a:schemeClr>
            </a:solidFill>
          </a:ln>
        </p:spPr>
        <p:txBody>
          <a:bodyPr>
            <a:noAutofit/>
          </a:bodyPr>
          <a:lstStyle/>
          <a:p>
            <a:pPr algn="just">
              <a:lnSpc>
                <a:spcPct val="150000"/>
              </a:lnSpc>
              <a:defRPr/>
            </a:pPr>
            <a:r>
              <a:rPr lang="nl-NL" sz="2400" b="1" dirty="0" smtClean="0">
                <a:solidFill>
                  <a:srgbClr val="C00000"/>
                </a:solidFill>
                <a:latin typeface="Times New Roman" panose="02020603050405020304" pitchFamily="18" charset="0"/>
                <a:cs typeface="Times New Roman" panose="02020603050405020304" pitchFamily="18" charset="0"/>
              </a:rPr>
              <a:t/>
            </a:r>
            <a:br>
              <a:rPr lang="nl-NL" sz="2400" b="1" dirty="0" smtClean="0">
                <a:solidFill>
                  <a:srgbClr val="C00000"/>
                </a:solidFill>
                <a:latin typeface="Times New Roman" panose="02020603050405020304" pitchFamily="18" charset="0"/>
                <a:cs typeface="Times New Roman" panose="02020603050405020304" pitchFamily="18" charset="0"/>
              </a:rPr>
            </a:br>
            <a:r>
              <a:rPr lang="nl-NL" sz="2400" dirty="0" smtClean="0">
                <a:solidFill>
                  <a:srgbClr val="C00000"/>
                </a:solidFill>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Đảng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có</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đường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lối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chính</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trị</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quân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sự</a:t>
            </a:r>
            <a:r>
              <a:rPr lang="en-US" sz="2400" dirty="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và</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phương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pháp</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cách</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mạng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độc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lập</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tự</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chủ</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đúng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đắn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sáng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tạo</a:t>
            </a:r>
            <a:r>
              <a:rPr lang="en-US" sz="2400" dirty="0" smtClean="0">
                <a:latin typeface="Times New Roman" panose="02020603050405020304" pitchFamily="18" charset="0"/>
                <a:cs typeface="Times New Roman" panose="02020603050405020304" pitchFamily="18" charset="0"/>
              </a:rPr>
              <a:t> =&gt; </a:t>
            </a:r>
            <a:r>
              <a:rPr lang="en-US" sz="2400" dirty="0" err="1" smtClean="0">
                <a:latin typeface="Times New Roman" panose="02020603050405020304" pitchFamily="18" charset="0"/>
                <a:cs typeface="Times New Roman" panose="02020603050405020304" pitchFamily="18" charset="0"/>
              </a:rPr>
              <a:t>đẩy</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mạnh</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cách</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mạng</a:t>
            </a:r>
            <a:r>
              <a:rPr lang="en-US" sz="2400" dirty="0" smtClean="0">
                <a:latin typeface="Times New Roman" panose="02020603050405020304" pitchFamily="18" charset="0"/>
                <a:cs typeface="Times New Roman" panose="02020603050405020304" pitchFamily="18" charset="0"/>
              </a:rPr>
              <a:t> XHCN ở </a:t>
            </a:r>
            <a:r>
              <a:rPr lang="en-US" sz="2400" dirty="0" err="1" smtClean="0">
                <a:latin typeface="Times New Roman" panose="02020603050405020304" pitchFamily="18" charset="0"/>
                <a:cs typeface="Times New Roman" panose="02020603050405020304" pitchFamily="18" charset="0"/>
              </a:rPr>
              <a:t>miền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Bắc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và</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cách</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mạng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dân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tộc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dân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chủ</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nhân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dân</a:t>
            </a:r>
            <a:r>
              <a:rPr lang="en-US" sz="2400" dirty="0" smtClean="0">
                <a:latin typeface="Times New Roman" panose="02020603050405020304" pitchFamily="18" charset="0"/>
                <a:cs typeface="Times New Roman" panose="02020603050405020304" pitchFamily="18" charset="0"/>
              </a:rPr>
              <a:t> ở </a:t>
            </a:r>
            <a:r>
              <a:rPr lang="en-US" sz="2400" dirty="0" err="1" smtClean="0">
                <a:latin typeface="Times New Roman" panose="02020603050405020304" pitchFamily="18" charset="0"/>
                <a:cs typeface="Times New Roman" panose="02020603050405020304" pitchFamily="18" charset="0"/>
              </a:rPr>
              <a:t>miền</a:t>
            </a:r>
            <a:r>
              <a:rPr lang="en-US" sz="2400" dirty="0" smtClean="0">
                <a:latin typeface="Times New Roman" panose="02020603050405020304" pitchFamily="18" charset="0"/>
                <a:cs typeface="Times New Roman" panose="02020603050405020304" pitchFamily="18" charset="0"/>
              </a:rPr>
              <a:t> Nam</a:t>
            </a:r>
            <a:endParaRPr lang="en-US" sz="2400" dirty="0">
              <a:latin typeface="Times New Roman" panose="02020603050405020304" pitchFamily="18" charset="0"/>
              <a:cs typeface="Times New Roman" panose="02020603050405020304" pitchFamily="18" charset="0"/>
            </a:endParaRPr>
          </a:p>
        </p:txBody>
      </p:sp>
      <p:pic>
        <p:nvPicPr>
          <p:cNvPr id="13" name="Picture 4" descr="phan chia gioi tuyen 5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97600" y="1524000"/>
            <a:ext cx="5613400" cy="510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Title 1"/>
          <p:cNvSpPr>
            <a:spLocks noGrp="1"/>
          </p:cNvSpPr>
          <p:nvPr>
            <p:ph type="title"/>
          </p:nvPr>
        </p:nvSpPr>
        <p:spPr/>
        <p:txBody>
          <a:bodyPr/>
          <a:lstStyle/>
          <a:p>
            <a:r>
              <a:rPr lang="en-US" altLang="vi-VN" sz="2400" b="1" i="1" smtClean="0">
                <a:solidFill>
                  <a:srgbClr val="0000FF"/>
                </a:solidFill>
                <a:latin typeface="Times New Roman" panose="02020603050405020304" pitchFamily="18" charset="0"/>
                <a:cs typeface="Times New Roman" panose="02020603050405020304" pitchFamily="18" charset="0"/>
              </a:rPr>
              <a:t>Đảng xác định con đường tất yếu của cách mạng VN là tiến hành đồng thời 2 nhiệm vụ chiến lược</a:t>
            </a:r>
          </a:p>
        </p:txBody>
      </p:sp>
      <p:sp>
        <p:nvSpPr>
          <p:cNvPr id="52227" name="Content Placeholder 2"/>
          <p:cNvSpPr>
            <a:spLocks noGrp="1"/>
          </p:cNvSpPr>
          <p:nvPr>
            <p:ph sz="half" idx="1"/>
          </p:nvPr>
        </p:nvSpPr>
        <p:spPr>
          <a:xfrm>
            <a:off x="609600" y="1600201"/>
            <a:ext cx="5029200" cy="4525963"/>
          </a:xfrm>
        </p:spPr>
        <p:txBody>
          <a:bodyPr/>
          <a:lstStyle/>
          <a:p>
            <a:pPr algn="just">
              <a:lnSpc>
                <a:spcPct val="150000"/>
              </a:lnSpc>
            </a:pPr>
            <a:r>
              <a:rPr lang="en-US" altLang="vi-VN" sz="2400" dirty="0" err="1" smtClean="0">
                <a:latin typeface="Times New Roman" panose="02020603050405020304" pitchFamily="18" charset="0"/>
                <a:cs typeface="Times New Roman" panose="02020603050405020304" pitchFamily="18" charset="0"/>
              </a:rPr>
              <a:t>Tiến</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hành</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cách</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mạng</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xã</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hội</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chủ</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nghĩa</a:t>
            </a:r>
            <a:r>
              <a:rPr lang="en-US" altLang="vi-VN" sz="2400" dirty="0" smtClean="0">
                <a:latin typeface="Times New Roman" panose="02020603050405020304" pitchFamily="18" charset="0"/>
                <a:cs typeface="Times New Roman" panose="02020603050405020304" pitchFamily="18" charset="0"/>
              </a:rPr>
              <a:t> ở </a:t>
            </a:r>
            <a:r>
              <a:rPr lang="en-US" altLang="vi-VN" sz="2400" dirty="0" err="1" smtClean="0">
                <a:latin typeface="Times New Roman" panose="02020603050405020304" pitchFamily="18" charset="0"/>
                <a:cs typeface="Times New Roman" panose="02020603050405020304" pitchFamily="18" charset="0"/>
              </a:rPr>
              <a:t>miền</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Bắc</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xây</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dựng</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miền</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bắc</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thành</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căn</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cứ</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địa</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vững</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mạnh</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của</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cách</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mạng</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cả</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nước</a:t>
            </a:r>
            <a:endParaRPr lang="en-US" altLang="vi-VN" sz="2400" dirty="0" smtClean="0">
              <a:latin typeface="Times New Roman" panose="02020603050405020304" pitchFamily="18" charset="0"/>
              <a:cs typeface="Times New Roman" panose="02020603050405020304" pitchFamily="18" charset="0"/>
            </a:endParaRPr>
          </a:p>
          <a:p>
            <a:pPr algn="just">
              <a:lnSpc>
                <a:spcPct val="150000"/>
              </a:lnSpc>
            </a:pPr>
            <a:r>
              <a:rPr lang="en-US" altLang="vi-VN" sz="2400" dirty="0" err="1" smtClean="0">
                <a:latin typeface="Times New Roman" panose="02020603050405020304" pitchFamily="18" charset="0"/>
                <a:cs typeface="Times New Roman" panose="02020603050405020304" pitchFamily="18" charset="0"/>
              </a:rPr>
              <a:t>Tiến</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hành</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cách</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mạng</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dân</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tộc</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dân</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chủ</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nhân</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dân</a:t>
            </a:r>
            <a:r>
              <a:rPr lang="en-US" altLang="vi-VN" sz="2400" dirty="0" smtClean="0">
                <a:latin typeface="Times New Roman" panose="02020603050405020304" pitchFamily="18" charset="0"/>
                <a:cs typeface="Times New Roman" panose="02020603050405020304" pitchFamily="18" charset="0"/>
              </a:rPr>
              <a:t> ở </a:t>
            </a:r>
            <a:r>
              <a:rPr lang="en-US" altLang="vi-VN" sz="2400" dirty="0" err="1" smtClean="0">
                <a:latin typeface="Times New Roman" panose="02020603050405020304" pitchFamily="18" charset="0"/>
                <a:cs typeface="Times New Roman" panose="02020603050405020304" pitchFamily="18" charset="0"/>
              </a:rPr>
              <a:t>miền</a:t>
            </a:r>
            <a:r>
              <a:rPr lang="en-US" altLang="vi-VN" sz="2400" dirty="0" smtClean="0">
                <a:latin typeface="Times New Roman" panose="02020603050405020304" pitchFamily="18" charset="0"/>
                <a:cs typeface="Times New Roman" panose="02020603050405020304" pitchFamily="18" charset="0"/>
              </a:rPr>
              <a:t> Nam, </a:t>
            </a:r>
            <a:r>
              <a:rPr lang="en-US" altLang="vi-VN" sz="2400" dirty="0" err="1" smtClean="0">
                <a:latin typeface="Times New Roman" panose="02020603050405020304" pitchFamily="18" charset="0"/>
                <a:cs typeface="Times New Roman" panose="02020603050405020304" pitchFamily="18" charset="0"/>
              </a:rPr>
              <a:t>chống</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đế</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quốc</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Mỹ</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và</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bè</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lũ</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tay</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sai</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thực</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hiện</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thống</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nhất</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nước</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nhà</a:t>
            </a:r>
            <a:endParaRPr lang="en-US" altLang="vi-VN" sz="2400" dirty="0" smtClean="0">
              <a:latin typeface="Times New Roman" panose="02020603050405020304" pitchFamily="18" charset="0"/>
              <a:cs typeface="Times New Roman" panose="02020603050405020304" pitchFamily="18" charset="0"/>
            </a:endParaRPr>
          </a:p>
        </p:txBody>
      </p:sp>
      <p:sp>
        <p:nvSpPr>
          <p:cNvPr id="2" name="Content Placeholder 1"/>
          <p:cNvSpPr>
            <a:spLocks noGrp="1"/>
          </p:cNvSpPr>
          <p:nvPr>
            <p:ph sz="half" idx="2"/>
          </p:nvPr>
        </p:nvSpPr>
        <p:spPr/>
        <p:txBody>
          <a:bodyPr/>
          <a:lstStyle/>
          <a:p>
            <a:endParaRPr lang="en-US"/>
          </a:p>
        </p:txBody>
      </p:sp>
      <p:pic>
        <p:nvPicPr>
          <p:cNvPr id="52229" name="Picture 6" descr="http://drive.sopro.vn/s1/hiec/articles/018-1436760546915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97599" y="1751592"/>
            <a:ext cx="5791891" cy="4564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Content Placeholder 9"/>
          <p:cNvSpPr>
            <a:spLocks noGrp="1"/>
          </p:cNvSpPr>
          <p:nvPr>
            <p:ph sz="half" idx="2"/>
          </p:nvPr>
        </p:nvSpPr>
        <p:spPr/>
        <p:txBody>
          <a:bodyPr/>
          <a:lstStyle/>
          <a:p>
            <a:endParaRPr lang="en-US" dirty="0"/>
          </a:p>
        </p:txBody>
      </p:sp>
      <p:sp>
        <p:nvSpPr>
          <p:cNvPr id="11" name="AutoShape 2" descr="Infographic] Cách mạng Tháng Tám 1945: Mở ra kỷ nguyên mới cho đất nước"/>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en-US"/>
          </a:p>
        </p:txBody>
      </p:sp>
      <p:sp>
        <p:nvSpPr>
          <p:cNvPr id="8" name="Content Placeholder 2"/>
          <p:cNvSpPr txBox="1"/>
          <p:nvPr/>
        </p:nvSpPr>
        <p:spPr bwMode="auto">
          <a:xfrm>
            <a:off x="152400" y="331788"/>
            <a:ext cx="11449050" cy="965200"/>
          </a:xfrm>
          <a:prstGeom prst="rect">
            <a:avLst/>
          </a:prstGeom>
          <a:noFill/>
          <a:ln w="28575">
            <a:noFill/>
          </a:ln>
          <a:extLst>
            <a:ext uri="{909E8E84-426E-40DD-AFC4-6F175D3DCCD1}">
              <a14:hiddenFill xmlns:a14="http://schemas.microsoft.com/office/drawing/2010/main">
                <a:solidFill>
                  <a:srgbClr val="FFFFFF"/>
                </a:solidFill>
              </a14:hiddenFill>
            </a:ext>
          </a:extLst>
        </p:spPr>
        <p:txBody>
          <a:bodyPr>
            <a:normAutofit/>
          </a:bodyPr>
          <a:lstStyle>
            <a:lvl1pPr marL="342900" indent="-342900" algn="l" rtl="0" eaLnBrk="0" fontAlgn="base" hangingPunct="0">
              <a:spcBef>
                <a:spcPct val="20000"/>
              </a:spcBef>
              <a:spcAft>
                <a:spcPct val="0"/>
              </a:spcAft>
              <a:buChar char="•"/>
              <a:defRPr sz="28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400">
                <a:solidFill>
                  <a:schemeClr val="tx1"/>
                </a:solidFill>
                <a:latin typeface="+mn-lt"/>
              </a:defRPr>
            </a:lvl2pPr>
            <a:lvl3pPr marL="1143000" indent="-228600" algn="l" rtl="0" eaLnBrk="0" fontAlgn="base" hangingPunct="0">
              <a:spcBef>
                <a:spcPct val="20000"/>
              </a:spcBef>
              <a:spcAft>
                <a:spcPct val="0"/>
              </a:spcAft>
              <a:buChar char="•"/>
              <a:defRPr sz="2000">
                <a:solidFill>
                  <a:schemeClr val="tx1"/>
                </a:solidFill>
                <a:latin typeface="+mn-lt"/>
              </a:defRPr>
            </a:lvl3pPr>
            <a:lvl4pPr marL="1600200" indent="-228600" algn="l" rtl="0" eaLnBrk="0" fontAlgn="base" hangingPunct="0">
              <a:spcBef>
                <a:spcPct val="20000"/>
              </a:spcBef>
              <a:spcAft>
                <a:spcPct val="0"/>
              </a:spcAft>
              <a:buChar char="–"/>
              <a:defRPr sz="1800">
                <a:solidFill>
                  <a:schemeClr val="tx1"/>
                </a:solidFill>
                <a:latin typeface="+mn-lt"/>
              </a:defRPr>
            </a:lvl4pPr>
            <a:lvl5pPr marL="2057400" indent="-228600" algn="l" rtl="0" eaLnBrk="0" fontAlgn="base" hangingPunct="0">
              <a:spcBef>
                <a:spcPct val="20000"/>
              </a:spcBef>
              <a:spcAft>
                <a:spcPct val="0"/>
              </a:spcAft>
              <a:buChar char="»"/>
              <a:defRPr sz="1800">
                <a:solidFill>
                  <a:schemeClr val="tx1"/>
                </a:solidFill>
                <a:latin typeface="+mn-lt"/>
              </a:defRPr>
            </a:lvl5pPr>
            <a:lvl6pPr marL="2514600" indent="-228600" algn="l" rtl="0" fontAlgn="base">
              <a:spcBef>
                <a:spcPct val="20000"/>
              </a:spcBef>
              <a:spcAft>
                <a:spcPct val="0"/>
              </a:spcAft>
              <a:buChar char="»"/>
              <a:defRPr sz="1800">
                <a:solidFill>
                  <a:schemeClr val="tx1"/>
                </a:solidFill>
                <a:latin typeface="+mn-lt"/>
              </a:defRPr>
            </a:lvl6pPr>
            <a:lvl7pPr marL="2971800" indent="-228600" algn="l" rtl="0" fontAlgn="base">
              <a:spcBef>
                <a:spcPct val="20000"/>
              </a:spcBef>
              <a:spcAft>
                <a:spcPct val="0"/>
              </a:spcAft>
              <a:buChar char="»"/>
              <a:defRPr sz="1800">
                <a:solidFill>
                  <a:schemeClr val="tx1"/>
                </a:solidFill>
                <a:latin typeface="+mn-lt"/>
              </a:defRPr>
            </a:lvl7pPr>
            <a:lvl8pPr marL="3429000" indent="-228600" algn="l" rtl="0" fontAlgn="base">
              <a:spcBef>
                <a:spcPct val="20000"/>
              </a:spcBef>
              <a:spcAft>
                <a:spcPct val="0"/>
              </a:spcAft>
              <a:buChar char="»"/>
              <a:defRPr sz="1800">
                <a:solidFill>
                  <a:schemeClr val="tx1"/>
                </a:solidFill>
                <a:latin typeface="+mn-lt"/>
              </a:defRPr>
            </a:lvl8pPr>
            <a:lvl9pPr marL="3886200" indent="-228600" algn="l" rtl="0" fontAlgn="base">
              <a:spcBef>
                <a:spcPct val="20000"/>
              </a:spcBef>
              <a:spcAft>
                <a:spcPct val="0"/>
              </a:spcAft>
              <a:buChar char="»"/>
              <a:defRPr sz="1800">
                <a:solidFill>
                  <a:schemeClr val="tx1"/>
                </a:solidFill>
                <a:latin typeface="+mn-lt"/>
              </a:defRPr>
            </a:lvl9pPr>
          </a:lstStyle>
          <a:p>
            <a:pPr marL="0" indent="0">
              <a:buNone/>
            </a:pPr>
            <a:r>
              <a:rPr lang="nl-NL" sz="2400" b="1" i="1" dirty="0">
                <a:latin typeface="Times New Roman" panose="02020603050405020304" pitchFamily="18" charset="0"/>
                <a:cs typeface="Times New Roman" panose="02020603050405020304" pitchFamily="18" charset="0"/>
              </a:rPr>
              <a:t>2. Vai trò lãnh đạo của Đảng trong các giai đoạn cách mạng</a:t>
            </a:r>
            <a:r>
              <a:rPr lang="en-US" sz="3200" dirty="0">
                <a:latin typeface="Times New Roman" panose="02020603050405020304" pitchFamily="18" charset="0"/>
                <a:cs typeface="Times New Roman" panose="02020603050405020304" pitchFamily="18" charset="0"/>
              </a:rPr>
              <a:t/>
            </a:r>
            <a:br>
              <a:rPr lang="en-US" sz="3200" dirty="0">
                <a:latin typeface="Times New Roman" panose="02020603050405020304" pitchFamily="18" charset="0"/>
                <a:cs typeface="Times New Roman" panose="02020603050405020304" pitchFamily="18" charset="0"/>
              </a:rPr>
            </a:br>
            <a:r>
              <a:rPr lang="en-US" sz="2400" i="1" dirty="0">
                <a:solidFill>
                  <a:srgbClr val="0000FF"/>
                </a:solidFill>
                <a:latin typeface="Times New Roman" panose="02020603050405020304" pitchFamily="18" charset="0"/>
                <a:cs typeface="Times New Roman" panose="02020603050405020304" pitchFamily="18" charset="0"/>
              </a:rPr>
              <a:t>c/ </a:t>
            </a:r>
            <a:r>
              <a:rPr lang="en-US" sz="2400" i="1" dirty="0" err="1">
                <a:solidFill>
                  <a:srgbClr val="0000FF"/>
                </a:solidFill>
                <a:latin typeface="Times New Roman" panose="02020603050405020304" pitchFamily="18" charset="0"/>
                <a:cs typeface="Times New Roman" panose="02020603050405020304" pitchFamily="18" charset="0"/>
              </a:rPr>
              <a:t>Vai</a:t>
            </a:r>
            <a:r>
              <a:rPr lang="en-US" sz="2400" i="1" dirty="0">
                <a:solidFill>
                  <a:srgbClr val="0000FF"/>
                </a:solidFill>
                <a:latin typeface="Times New Roman" panose="02020603050405020304" pitchFamily="18" charset="0"/>
                <a:cs typeface="Times New Roman" panose="02020603050405020304" pitchFamily="18" charset="0"/>
              </a:rPr>
              <a:t> </a:t>
            </a:r>
            <a:r>
              <a:rPr lang="en-US" sz="2400" i="1" dirty="0" err="1">
                <a:solidFill>
                  <a:srgbClr val="0000FF"/>
                </a:solidFill>
                <a:latin typeface="Times New Roman" panose="02020603050405020304" pitchFamily="18" charset="0"/>
                <a:cs typeface="Times New Roman" panose="02020603050405020304" pitchFamily="18" charset="0"/>
              </a:rPr>
              <a:t>trò</a:t>
            </a:r>
            <a:r>
              <a:rPr lang="en-US" sz="2400" i="1" dirty="0">
                <a:solidFill>
                  <a:srgbClr val="0000FF"/>
                </a:solidFill>
                <a:latin typeface="Times New Roman" panose="02020603050405020304" pitchFamily="18" charset="0"/>
                <a:cs typeface="Times New Roman" panose="02020603050405020304" pitchFamily="18" charset="0"/>
              </a:rPr>
              <a:t> </a:t>
            </a:r>
            <a:r>
              <a:rPr lang="en-US" sz="2400" i="1" dirty="0" err="1">
                <a:solidFill>
                  <a:srgbClr val="0000FF"/>
                </a:solidFill>
                <a:latin typeface="Times New Roman" panose="02020603050405020304" pitchFamily="18" charset="0"/>
                <a:cs typeface="Times New Roman" panose="02020603050405020304" pitchFamily="18" charset="0"/>
              </a:rPr>
              <a:t>lãnh</a:t>
            </a:r>
            <a:r>
              <a:rPr lang="en-US" sz="2400" i="1" dirty="0">
                <a:solidFill>
                  <a:srgbClr val="0000FF"/>
                </a:solidFill>
                <a:latin typeface="Times New Roman" panose="02020603050405020304" pitchFamily="18" charset="0"/>
                <a:cs typeface="Times New Roman" panose="02020603050405020304" pitchFamily="18" charset="0"/>
              </a:rPr>
              <a:t> </a:t>
            </a:r>
            <a:r>
              <a:rPr lang="en-US" sz="2400" i="1" dirty="0" err="1">
                <a:solidFill>
                  <a:srgbClr val="0000FF"/>
                </a:solidFill>
                <a:latin typeface="Times New Roman" panose="02020603050405020304" pitchFamily="18" charset="0"/>
                <a:cs typeface="Times New Roman" panose="02020603050405020304" pitchFamily="18" charset="0"/>
              </a:rPr>
              <a:t>đạo</a:t>
            </a:r>
            <a:r>
              <a:rPr lang="en-US" sz="2400" i="1" dirty="0">
                <a:solidFill>
                  <a:srgbClr val="0000FF"/>
                </a:solidFill>
                <a:latin typeface="Times New Roman" panose="02020603050405020304" pitchFamily="18" charset="0"/>
                <a:cs typeface="Times New Roman" panose="02020603050405020304" pitchFamily="18" charset="0"/>
              </a:rPr>
              <a:t> </a:t>
            </a:r>
            <a:r>
              <a:rPr lang="en-US" sz="2400" i="1" dirty="0" err="1">
                <a:solidFill>
                  <a:srgbClr val="0000FF"/>
                </a:solidFill>
                <a:latin typeface="Times New Roman" panose="02020603050405020304" pitchFamily="18" charset="0"/>
                <a:cs typeface="Times New Roman" panose="02020603050405020304" pitchFamily="18" charset="0"/>
              </a:rPr>
              <a:t>của</a:t>
            </a:r>
            <a:r>
              <a:rPr lang="en-US" sz="2400" i="1" dirty="0">
                <a:solidFill>
                  <a:srgbClr val="0000FF"/>
                </a:solidFill>
                <a:latin typeface="Times New Roman" panose="02020603050405020304" pitchFamily="18" charset="0"/>
                <a:cs typeface="Times New Roman" panose="02020603050405020304" pitchFamily="18" charset="0"/>
              </a:rPr>
              <a:t> </a:t>
            </a:r>
            <a:r>
              <a:rPr lang="en-US" sz="2400" i="1" dirty="0" err="1">
                <a:solidFill>
                  <a:srgbClr val="0000FF"/>
                </a:solidFill>
                <a:latin typeface="Times New Roman" panose="02020603050405020304" pitchFamily="18" charset="0"/>
                <a:cs typeface="Times New Roman" panose="02020603050405020304" pitchFamily="18" charset="0"/>
              </a:rPr>
              <a:t>Đảng</a:t>
            </a:r>
            <a:r>
              <a:rPr lang="en-US" sz="2400" i="1" dirty="0">
                <a:solidFill>
                  <a:srgbClr val="0000FF"/>
                </a:solidFill>
                <a:latin typeface="Times New Roman" panose="02020603050405020304" pitchFamily="18" charset="0"/>
                <a:cs typeface="Times New Roman" panose="02020603050405020304" pitchFamily="18" charset="0"/>
              </a:rPr>
              <a:t> </a:t>
            </a:r>
            <a:r>
              <a:rPr lang="en-US" sz="2400" i="1" dirty="0" err="1">
                <a:solidFill>
                  <a:srgbClr val="0000FF"/>
                </a:solidFill>
                <a:latin typeface="Times New Roman" panose="02020603050405020304" pitchFamily="18" charset="0"/>
                <a:cs typeface="Times New Roman" panose="02020603050405020304" pitchFamily="18" charset="0"/>
              </a:rPr>
              <a:t>trong</a:t>
            </a:r>
            <a:r>
              <a:rPr lang="en-US" sz="2400" i="1" dirty="0">
                <a:solidFill>
                  <a:srgbClr val="0000FF"/>
                </a:solidFill>
                <a:latin typeface="Times New Roman" panose="02020603050405020304" pitchFamily="18" charset="0"/>
                <a:cs typeface="Times New Roman" panose="02020603050405020304" pitchFamily="18" charset="0"/>
              </a:rPr>
              <a:t> </a:t>
            </a:r>
            <a:r>
              <a:rPr lang="en-US" sz="2400" i="1" dirty="0" err="1">
                <a:solidFill>
                  <a:srgbClr val="0000FF"/>
                </a:solidFill>
                <a:latin typeface="Times New Roman" panose="02020603050405020304" pitchFamily="18" charset="0"/>
                <a:cs typeface="Times New Roman" panose="02020603050405020304" pitchFamily="18" charset="0"/>
              </a:rPr>
              <a:t>cuộc</a:t>
            </a:r>
            <a:r>
              <a:rPr lang="en-US" sz="2400" i="1" dirty="0">
                <a:solidFill>
                  <a:srgbClr val="0000FF"/>
                </a:solidFill>
                <a:latin typeface="Times New Roman" panose="02020603050405020304" pitchFamily="18" charset="0"/>
                <a:cs typeface="Times New Roman" panose="02020603050405020304" pitchFamily="18" charset="0"/>
              </a:rPr>
              <a:t> </a:t>
            </a:r>
            <a:r>
              <a:rPr lang="en-US" sz="2400" i="1" dirty="0" err="1">
                <a:solidFill>
                  <a:srgbClr val="0000FF"/>
                </a:solidFill>
                <a:latin typeface="Times New Roman" panose="02020603050405020304" pitchFamily="18" charset="0"/>
                <a:cs typeface="Times New Roman" panose="02020603050405020304" pitchFamily="18" charset="0"/>
              </a:rPr>
              <a:t>chống</a:t>
            </a:r>
            <a:r>
              <a:rPr lang="en-US" sz="2400" i="1" dirty="0">
                <a:solidFill>
                  <a:srgbClr val="0000FF"/>
                </a:solidFill>
                <a:latin typeface="Times New Roman" panose="02020603050405020304" pitchFamily="18" charset="0"/>
                <a:cs typeface="Times New Roman" panose="02020603050405020304" pitchFamily="18" charset="0"/>
              </a:rPr>
              <a:t> </a:t>
            </a:r>
            <a:r>
              <a:rPr lang="en-US" sz="2400" i="1" dirty="0" err="1">
                <a:solidFill>
                  <a:srgbClr val="0000FF"/>
                </a:solidFill>
                <a:latin typeface="Times New Roman" panose="02020603050405020304" pitchFamily="18" charset="0"/>
                <a:cs typeface="Times New Roman" panose="02020603050405020304" pitchFamily="18" charset="0"/>
              </a:rPr>
              <a:t>Mỹ</a:t>
            </a:r>
            <a:r>
              <a:rPr lang="en-US" sz="2400" i="1" dirty="0">
                <a:solidFill>
                  <a:srgbClr val="0000FF"/>
                </a:solidFill>
                <a:latin typeface="Times New Roman" panose="02020603050405020304" pitchFamily="18" charset="0"/>
                <a:cs typeface="Times New Roman" panose="02020603050405020304" pitchFamily="18" charset="0"/>
              </a:rPr>
              <a:t>, </a:t>
            </a:r>
            <a:r>
              <a:rPr lang="en-US" sz="2400" i="1" dirty="0" err="1">
                <a:solidFill>
                  <a:srgbClr val="0000FF"/>
                </a:solidFill>
                <a:latin typeface="Times New Roman" panose="02020603050405020304" pitchFamily="18" charset="0"/>
                <a:cs typeface="Times New Roman" panose="02020603050405020304" pitchFamily="18" charset="0"/>
              </a:rPr>
              <a:t>thống</a:t>
            </a:r>
            <a:r>
              <a:rPr lang="en-US" sz="2400" i="1" dirty="0">
                <a:solidFill>
                  <a:srgbClr val="0000FF"/>
                </a:solidFill>
                <a:latin typeface="Times New Roman" panose="02020603050405020304" pitchFamily="18" charset="0"/>
                <a:cs typeface="Times New Roman" panose="02020603050405020304" pitchFamily="18" charset="0"/>
              </a:rPr>
              <a:t> </a:t>
            </a:r>
            <a:r>
              <a:rPr lang="en-US" sz="2400" i="1" dirty="0" err="1">
                <a:solidFill>
                  <a:srgbClr val="0000FF"/>
                </a:solidFill>
                <a:latin typeface="Times New Roman" panose="02020603050405020304" pitchFamily="18" charset="0"/>
                <a:cs typeface="Times New Roman" panose="02020603050405020304" pitchFamily="18" charset="0"/>
              </a:rPr>
              <a:t>nhất</a:t>
            </a:r>
            <a:r>
              <a:rPr lang="en-US" sz="2400" i="1" dirty="0">
                <a:solidFill>
                  <a:srgbClr val="0000FF"/>
                </a:solidFill>
                <a:latin typeface="Times New Roman" panose="02020603050405020304" pitchFamily="18" charset="0"/>
                <a:cs typeface="Times New Roman" panose="02020603050405020304" pitchFamily="18" charset="0"/>
              </a:rPr>
              <a:t> </a:t>
            </a:r>
            <a:r>
              <a:rPr lang="en-US" sz="2400" i="1" dirty="0" err="1">
                <a:solidFill>
                  <a:srgbClr val="0000FF"/>
                </a:solidFill>
                <a:latin typeface="Times New Roman" panose="02020603050405020304" pitchFamily="18" charset="0"/>
                <a:cs typeface="Times New Roman" panose="02020603050405020304" pitchFamily="18" charset="0"/>
              </a:rPr>
              <a:t>đất</a:t>
            </a:r>
            <a:r>
              <a:rPr lang="en-US" sz="2400" i="1" dirty="0">
                <a:solidFill>
                  <a:srgbClr val="0000FF"/>
                </a:solidFill>
                <a:latin typeface="Times New Roman" panose="02020603050405020304" pitchFamily="18" charset="0"/>
                <a:cs typeface="Times New Roman" panose="02020603050405020304" pitchFamily="18" charset="0"/>
              </a:rPr>
              <a:t> </a:t>
            </a:r>
            <a:r>
              <a:rPr lang="en-US" sz="2400" i="1" dirty="0" err="1">
                <a:solidFill>
                  <a:srgbClr val="0000FF"/>
                </a:solidFill>
                <a:latin typeface="Times New Roman" panose="02020603050405020304" pitchFamily="18" charset="0"/>
                <a:cs typeface="Times New Roman" panose="02020603050405020304" pitchFamily="18" charset="0"/>
              </a:rPr>
              <a:t>nước</a:t>
            </a:r>
            <a:r>
              <a:rPr lang="en-US" sz="2400" i="1" dirty="0">
                <a:solidFill>
                  <a:srgbClr val="0000FF"/>
                </a:solidFill>
                <a:latin typeface="Times New Roman" panose="02020603050405020304" pitchFamily="18" charset="0"/>
                <a:cs typeface="Times New Roman" panose="02020603050405020304" pitchFamily="18" charset="0"/>
              </a:rPr>
              <a:t> ( 1954 – 1975)</a:t>
            </a:r>
          </a:p>
        </p:txBody>
      </p:sp>
      <p:sp>
        <p:nvSpPr>
          <p:cNvPr id="12" name="Title 1"/>
          <p:cNvSpPr>
            <a:spLocks noGrp="1"/>
          </p:cNvSpPr>
          <p:nvPr>
            <p:ph type="title"/>
          </p:nvPr>
        </p:nvSpPr>
        <p:spPr>
          <a:xfrm>
            <a:off x="381000" y="2362200"/>
            <a:ext cx="5613400" cy="2209800"/>
          </a:xfrm>
          <a:ln w="19050">
            <a:solidFill>
              <a:schemeClr val="accent2">
                <a:lumMod val="75000"/>
              </a:schemeClr>
            </a:solidFill>
          </a:ln>
        </p:spPr>
        <p:txBody>
          <a:bodyPr>
            <a:noAutofit/>
          </a:bodyPr>
          <a:lstStyle/>
          <a:p>
            <a:pPr algn="just">
              <a:lnSpc>
                <a:spcPct val="150000"/>
              </a:lnSpc>
              <a:defRPr/>
            </a:pPr>
            <a:r>
              <a:rPr lang="nl-NL" sz="2400" dirty="0" smtClean="0">
                <a:solidFill>
                  <a:srgbClr val="C00000"/>
                </a:solidFill>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Đảng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có</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đường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công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tác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tư</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tưởng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đúng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đắn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động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viên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quân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dân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cả</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nước</a:t>
            </a:r>
            <a:r>
              <a:rPr lang="en-US" sz="2400" dirty="0" smtClean="0">
                <a:latin typeface="Times New Roman" panose="02020603050405020304" pitchFamily="18" charset="0"/>
                <a:cs typeface="Times New Roman" panose="02020603050405020304" pitchFamily="18" charset="0"/>
              </a:rPr>
              <a:t> tin </a:t>
            </a:r>
            <a:r>
              <a:rPr lang="en-US" sz="2400" dirty="0" err="1" smtClean="0">
                <a:latin typeface="Times New Roman" panose="02020603050405020304" pitchFamily="18" charset="0"/>
                <a:cs typeface="Times New Roman" panose="02020603050405020304" pitchFamily="18" charset="0"/>
              </a:rPr>
              <a:t>vào</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chính</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nghĩa</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vượt</a:t>
            </a:r>
            <a:r>
              <a:rPr lang="en-US" sz="2400" dirty="0" smtClean="0">
                <a:latin typeface="Times New Roman" panose="02020603050405020304" pitchFamily="18" charset="0"/>
                <a:cs typeface="Times New Roman" panose="02020603050405020304" pitchFamily="18" charset="0"/>
              </a:rPr>
              <a:t> qua </a:t>
            </a:r>
            <a:r>
              <a:rPr lang="en-US" sz="2400" dirty="0" err="1" smtClean="0">
                <a:latin typeface="Times New Roman" panose="02020603050405020304" pitchFamily="18" charset="0"/>
                <a:cs typeface="Times New Roman" panose="02020603050405020304" pitchFamily="18" charset="0"/>
              </a:rPr>
              <a:t>mọi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gian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khổ</a:t>
            </a:r>
            <a:endParaRPr lang="en-US" sz="2400" dirty="0">
              <a:latin typeface="Times New Roman" panose="02020603050405020304" pitchFamily="18" charset="0"/>
              <a:cs typeface="Times New Roman" panose="02020603050405020304" pitchFamily="18" charset="0"/>
            </a:endParaRPr>
          </a:p>
        </p:txBody>
      </p:sp>
      <p:pic>
        <p:nvPicPr>
          <p:cNvPr id="7" name="Picture 4" descr="Kết quả hình ảnh cho tất cả vì miền nam thân yêu"/>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96000" y="1752600"/>
            <a:ext cx="5472545" cy="4191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Content Placeholder 9"/>
          <p:cNvSpPr>
            <a:spLocks noGrp="1"/>
          </p:cNvSpPr>
          <p:nvPr>
            <p:ph sz="half" idx="2"/>
          </p:nvPr>
        </p:nvSpPr>
        <p:spPr/>
        <p:txBody>
          <a:bodyPr/>
          <a:lstStyle/>
          <a:p>
            <a:endParaRPr lang="en-US" dirty="0"/>
          </a:p>
        </p:txBody>
      </p:sp>
      <p:sp>
        <p:nvSpPr>
          <p:cNvPr id="11" name="AutoShape 2" descr="Infographic] Cách mạng Tháng Tám 1945: Mở ra kỷ nguyên mới cho đất nước"/>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en-US"/>
          </a:p>
        </p:txBody>
      </p:sp>
      <p:sp>
        <p:nvSpPr>
          <p:cNvPr id="8" name="Content Placeholder 2"/>
          <p:cNvSpPr txBox="1"/>
          <p:nvPr/>
        </p:nvSpPr>
        <p:spPr bwMode="auto">
          <a:xfrm>
            <a:off x="152400" y="331788"/>
            <a:ext cx="11449050" cy="965200"/>
          </a:xfrm>
          <a:prstGeom prst="rect">
            <a:avLst/>
          </a:prstGeom>
          <a:noFill/>
          <a:ln w="28575">
            <a:noFill/>
          </a:ln>
          <a:extLst>
            <a:ext uri="{909E8E84-426E-40DD-AFC4-6F175D3DCCD1}">
              <a14:hiddenFill xmlns:a14="http://schemas.microsoft.com/office/drawing/2010/main">
                <a:solidFill>
                  <a:srgbClr val="FFFFFF"/>
                </a:solidFill>
              </a14:hiddenFill>
            </a:ext>
          </a:extLst>
        </p:spPr>
        <p:txBody>
          <a:bodyPr>
            <a:normAutofit/>
          </a:bodyPr>
          <a:lstStyle>
            <a:lvl1pPr marL="342900" indent="-342900" algn="l" rtl="0" eaLnBrk="0" fontAlgn="base" hangingPunct="0">
              <a:spcBef>
                <a:spcPct val="20000"/>
              </a:spcBef>
              <a:spcAft>
                <a:spcPct val="0"/>
              </a:spcAft>
              <a:buChar char="•"/>
              <a:defRPr sz="28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400">
                <a:solidFill>
                  <a:schemeClr val="tx1"/>
                </a:solidFill>
                <a:latin typeface="+mn-lt"/>
              </a:defRPr>
            </a:lvl2pPr>
            <a:lvl3pPr marL="1143000" indent="-228600" algn="l" rtl="0" eaLnBrk="0" fontAlgn="base" hangingPunct="0">
              <a:spcBef>
                <a:spcPct val="20000"/>
              </a:spcBef>
              <a:spcAft>
                <a:spcPct val="0"/>
              </a:spcAft>
              <a:buChar char="•"/>
              <a:defRPr sz="2000">
                <a:solidFill>
                  <a:schemeClr val="tx1"/>
                </a:solidFill>
                <a:latin typeface="+mn-lt"/>
              </a:defRPr>
            </a:lvl3pPr>
            <a:lvl4pPr marL="1600200" indent="-228600" algn="l" rtl="0" eaLnBrk="0" fontAlgn="base" hangingPunct="0">
              <a:spcBef>
                <a:spcPct val="20000"/>
              </a:spcBef>
              <a:spcAft>
                <a:spcPct val="0"/>
              </a:spcAft>
              <a:buChar char="–"/>
              <a:defRPr sz="1800">
                <a:solidFill>
                  <a:schemeClr val="tx1"/>
                </a:solidFill>
                <a:latin typeface="+mn-lt"/>
              </a:defRPr>
            </a:lvl4pPr>
            <a:lvl5pPr marL="2057400" indent="-228600" algn="l" rtl="0" eaLnBrk="0" fontAlgn="base" hangingPunct="0">
              <a:spcBef>
                <a:spcPct val="20000"/>
              </a:spcBef>
              <a:spcAft>
                <a:spcPct val="0"/>
              </a:spcAft>
              <a:buChar char="»"/>
              <a:defRPr sz="1800">
                <a:solidFill>
                  <a:schemeClr val="tx1"/>
                </a:solidFill>
                <a:latin typeface="+mn-lt"/>
              </a:defRPr>
            </a:lvl5pPr>
            <a:lvl6pPr marL="2514600" indent="-228600" algn="l" rtl="0" fontAlgn="base">
              <a:spcBef>
                <a:spcPct val="20000"/>
              </a:spcBef>
              <a:spcAft>
                <a:spcPct val="0"/>
              </a:spcAft>
              <a:buChar char="»"/>
              <a:defRPr sz="1800">
                <a:solidFill>
                  <a:schemeClr val="tx1"/>
                </a:solidFill>
                <a:latin typeface="+mn-lt"/>
              </a:defRPr>
            </a:lvl6pPr>
            <a:lvl7pPr marL="2971800" indent="-228600" algn="l" rtl="0" fontAlgn="base">
              <a:spcBef>
                <a:spcPct val="20000"/>
              </a:spcBef>
              <a:spcAft>
                <a:spcPct val="0"/>
              </a:spcAft>
              <a:buChar char="»"/>
              <a:defRPr sz="1800">
                <a:solidFill>
                  <a:schemeClr val="tx1"/>
                </a:solidFill>
                <a:latin typeface="+mn-lt"/>
              </a:defRPr>
            </a:lvl7pPr>
            <a:lvl8pPr marL="3429000" indent="-228600" algn="l" rtl="0" fontAlgn="base">
              <a:spcBef>
                <a:spcPct val="20000"/>
              </a:spcBef>
              <a:spcAft>
                <a:spcPct val="0"/>
              </a:spcAft>
              <a:buChar char="»"/>
              <a:defRPr sz="1800">
                <a:solidFill>
                  <a:schemeClr val="tx1"/>
                </a:solidFill>
                <a:latin typeface="+mn-lt"/>
              </a:defRPr>
            </a:lvl8pPr>
            <a:lvl9pPr marL="3886200" indent="-228600" algn="l" rtl="0" fontAlgn="base">
              <a:spcBef>
                <a:spcPct val="20000"/>
              </a:spcBef>
              <a:spcAft>
                <a:spcPct val="0"/>
              </a:spcAft>
              <a:buChar char="»"/>
              <a:defRPr sz="1800">
                <a:solidFill>
                  <a:schemeClr val="tx1"/>
                </a:solidFill>
                <a:latin typeface="+mn-lt"/>
              </a:defRPr>
            </a:lvl9pPr>
          </a:lstStyle>
          <a:p>
            <a:pPr marL="0" indent="0">
              <a:buNone/>
            </a:pPr>
            <a:r>
              <a:rPr lang="nl-NL" sz="2400" b="1" i="1" dirty="0">
                <a:latin typeface="Times New Roman" panose="02020603050405020304" pitchFamily="18" charset="0"/>
                <a:cs typeface="Times New Roman" panose="02020603050405020304" pitchFamily="18" charset="0"/>
              </a:rPr>
              <a:t>2. Vai trò lãnh đạo của Đảng trong các giai đoạn cách mạng</a:t>
            </a:r>
            <a:r>
              <a:rPr lang="en-US" sz="3200" dirty="0">
                <a:latin typeface="Times New Roman" panose="02020603050405020304" pitchFamily="18" charset="0"/>
                <a:cs typeface="Times New Roman" panose="02020603050405020304" pitchFamily="18" charset="0"/>
              </a:rPr>
              <a:t/>
            </a:r>
            <a:br>
              <a:rPr lang="en-US" sz="3200" dirty="0">
                <a:latin typeface="Times New Roman" panose="02020603050405020304" pitchFamily="18" charset="0"/>
                <a:cs typeface="Times New Roman" panose="02020603050405020304" pitchFamily="18" charset="0"/>
              </a:rPr>
            </a:br>
            <a:r>
              <a:rPr lang="en-US" sz="2400" i="1" dirty="0">
                <a:solidFill>
                  <a:srgbClr val="0000FF"/>
                </a:solidFill>
                <a:latin typeface="Times New Roman" panose="02020603050405020304" pitchFamily="18" charset="0"/>
                <a:cs typeface="Times New Roman" panose="02020603050405020304" pitchFamily="18" charset="0"/>
              </a:rPr>
              <a:t>c/ </a:t>
            </a:r>
            <a:r>
              <a:rPr lang="en-US" sz="2400" i="1" dirty="0" err="1">
                <a:solidFill>
                  <a:srgbClr val="0000FF"/>
                </a:solidFill>
                <a:latin typeface="Times New Roman" panose="02020603050405020304" pitchFamily="18" charset="0"/>
                <a:cs typeface="Times New Roman" panose="02020603050405020304" pitchFamily="18" charset="0"/>
              </a:rPr>
              <a:t>Vai</a:t>
            </a:r>
            <a:r>
              <a:rPr lang="en-US" sz="2400" i="1" dirty="0">
                <a:solidFill>
                  <a:srgbClr val="0000FF"/>
                </a:solidFill>
                <a:latin typeface="Times New Roman" panose="02020603050405020304" pitchFamily="18" charset="0"/>
                <a:cs typeface="Times New Roman" panose="02020603050405020304" pitchFamily="18" charset="0"/>
              </a:rPr>
              <a:t> </a:t>
            </a:r>
            <a:r>
              <a:rPr lang="en-US" sz="2400" i="1" dirty="0" err="1">
                <a:solidFill>
                  <a:srgbClr val="0000FF"/>
                </a:solidFill>
                <a:latin typeface="Times New Roman" panose="02020603050405020304" pitchFamily="18" charset="0"/>
                <a:cs typeface="Times New Roman" panose="02020603050405020304" pitchFamily="18" charset="0"/>
              </a:rPr>
              <a:t>trò</a:t>
            </a:r>
            <a:r>
              <a:rPr lang="en-US" sz="2400" i="1" dirty="0">
                <a:solidFill>
                  <a:srgbClr val="0000FF"/>
                </a:solidFill>
                <a:latin typeface="Times New Roman" panose="02020603050405020304" pitchFamily="18" charset="0"/>
                <a:cs typeface="Times New Roman" panose="02020603050405020304" pitchFamily="18" charset="0"/>
              </a:rPr>
              <a:t> </a:t>
            </a:r>
            <a:r>
              <a:rPr lang="en-US" sz="2400" i="1" dirty="0" err="1">
                <a:solidFill>
                  <a:srgbClr val="0000FF"/>
                </a:solidFill>
                <a:latin typeface="Times New Roman" panose="02020603050405020304" pitchFamily="18" charset="0"/>
                <a:cs typeface="Times New Roman" panose="02020603050405020304" pitchFamily="18" charset="0"/>
              </a:rPr>
              <a:t>lãnh</a:t>
            </a:r>
            <a:r>
              <a:rPr lang="en-US" sz="2400" i="1" dirty="0">
                <a:solidFill>
                  <a:srgbClr val="0000FF"/>
                </a:solidFill>
                <a:latin typeface="Times New Roman" panose="02020603050405020304" pitchFamily="18" charset="0"/>
                <a:cs typeface="Times New Roman" panose="02020603050405020304" pitchFamily="18" charset="0"/>
              </a:rPr>
              <a:t> </a:t>
            </a:r>
            <a:r>
              <a:rPr lang="en-US" sz="2400" i="1" dirty="0" err="1">
                <a:solidFill>
                  <a:srgbClr val="0000FF"/>
                </a:solidFill>
                <a:latin typeface="Times New Roman" panose="02020603050405020304" pitchFamily="18" charset="0"/>
                <a:cs typeface="Times New Roman" panose="02020603050405020304" pitchFamily="18" charset="0"/>
              </a:rPr>
              <a:t>đạo</a:t>
            </a:r>
            <a:r>
              <a:rPr lang="en-US" sz="2400" i="1" dirty="0">
                <a:solidFill>
                  <a:srgbClr val="0000FF"/>
                </a:solidFill>
                <a:latin typeface="Times New Roman" panose="02020603050405020304" pitchFamily="18" charset="0"/>
                <a:cs typeface="Times New Roman" panose="02020603050405020304" pitchFamily="18" charset="0"/>
              </a:rPr>
              <a:t> </a:t>
            </a:r>
            <a:r>
              <a:rPr lang="en-US" sz="2400" i="1" dirty="0" err="1">
                <a:solidFill>
                  <a:srgbClr val="0000FF"/>
                </a:solidFill>
                <a:latin typeface="Times New Roman" panose="02020603050405020304" pitchFamily="18" charset="0"/>
                <a:cs typeface="Times New Roman" panose="02020603050405020304" pitchFamily="18" charset="0"/>
              </a:rPr>
              <a:t>của</a:t>
            </a:r>
            <a:r>
              <a:rPr lang="en-US" sz="2400" i="1" dirty="0">
                <a:solidFill>
                  <a:srgbClr val="0000FF"/>
                </a:solidFill>
                <a:latin typeface="Times New Roman" panose="02020603050405020304" pitchFamily="18" charset="0"/>
                <a:cs typeface="Times New Roman" panose="02020603050405020304" pitchFamily="18" charset="0"/>
              </a:rPr>
              <a:t> </a:t>
            </a:r>
            <a:r>
              <a:rPr lang="en-US" sz="2400" i="1" dirty="0" err="1">
                <a:solidFill>
                  <a:srgbClr val="0000FF"/>
                </a:solidFill>
                <a:latin typeface="Times New Roman" panose="02020603050405020304" pitchFamily="18" charset="0"/>
                <a:cs typeface="Times New Roman" panose="02020603050405020304" pitchFamily="18" charset="0"/>
              </a:rPr>
              <a:t>Đảng</a:t>
            </a:r>
            <a:r>
              <a:rPr lang="en-US" sz="2400" i="1" dirty="0">
                <a:solidFill>
                  <a:srgbClr val="0000FF"/>
                </a:solidFill>
                <a:latin typeface="Times New Roman" panose="02020603050405020304" pitchFamily="18" charset="0"/>
                <a:cs typeface="Times New Roman" panose="02020603050405020304" pitchFamily="18" charset="0"/>
              </a:rPr>
              <a:t> </a:t>
            </a:r>
            <a:r>
              <a:rPr lang="en-US" sz="2400" i="1" dirty="0" err="1">
                <a:solidFill>
                  <a:srgbClr val="0000FF"/>
                </a:solidFill>
                <a:latin typeface="Times New Roman" panose="02020603050405020304" pitchFamily="18" charset="0"/>
                <a:cs typeface="Times New Roman" panose="02020603050405020304" pitchFamily="18" charset="0"/>
              </a:rPr>
              <a:t>trong</a:t>
            </a:r>
            <a:r>
              <a:rPr lang="en-US" sz="2400" i="1" dirty="0">
                <a:solidFill>
                  <a:srgbClr val="0000FF"/>
                </a:solidFill>
                <a:latin typeface="Times New Roman" panose="02020603050405020304" pitchFamily="18" charset="0"/>
                <a:cs typeface="Times New Roman" panose="02020603050405020304" pitchFamily="18" charset="0"/>
              </a:rPr>
              <a:t> </a:t>
            </a:r>
            <a:r>
              <a:rPr lang="en-US" sz="2400" i="1" dirty="0" err="1">
                <a:solidFill>
                  <a:srgbClr val="0000FF"/>
                </a:solidFill>
                <a:latin typeface="Times New Roman" panose="02020603050405020304" pitchFamily="18" charset="0"/>
                <a:cs typeface="Times New Roman" panose="02020603050405020304" pitchFamily="18" charset="0"/>
              </a:rPr>
              <a:t>cuộc</a:t>
            </a:r>
            <a:r>
              <a:rPr lang="en-US" sz="2400" i="1" dirty="0">
                <a:solidFill>
                  <a:srgbClr val="0000FF"/>
                </a:solidFill>
                <a:latin typeface="Times New Roman" panose="02020603050405020304" pitchFamily="18" charset="0"/>
                <a:cs typeface="Times New Roman" panose="02020603050405020304" pitchFamily="18" charset="0"/>
              </a:rPr>
              <a:t> </a:t>
            </a:r>
            <a:r>
              <a:rPr lang="en-US" sz="2400" i="1" dirty="0" err="1">
                <a:solidFill>
                  <a:srgbClr val="0000FF"/>
                </a:solidFill>
                <a:latin typeface="Times New Roman" panose="02020603050405020304" pitchFamily="18" charset="0"/>
                <a:cs typeface="Times New Roman" panose="02020603050405020304" pitchFamily="18" charset="0"/>
              </a:rPr>
              <a:t>chống</a:t>
            </a:r>
            <a:r>
              <a:rPr lang="en-US" sz="2400" i="1" dirty="0">
                <a:solidFill>
                  <a:srgbClr val="0000FF"/>
                </a:solidFill>
                <a:latin typeface="Times New Roman" panose="02020603050405020304" pitchFamily="18" charset="0"/>
                <a:cs typeface="Times New Roman" panose="02020603050405020304" pitchFamily="18" charset="0"/>
              </a:rPr>
              <a:t> </a:t>
            </a:r>
            <a:r>
              <a:rPr lang="en-US" sz="2400" i="1" dirty="0" err="1">
                <a:solidFill>
                  <a:srgbClr val="0000FF"/>
                </a:solidFill>
                <a:latin typeface="Times New Roman" panose="02020603050405020304" pitchFamily="18" charset="0"/>
                <a:cs typeface="Times New Roman" panose="02020603050405020304" pitchFamily="18" charset="0"/>
              </a:rPr>
              <a:t>Mỹ</a:t>
            </a:r>
            <a:r>
              <a:rPr lang="en-US" sz="2400" i="1" dirty="0">
                <a:solidFill>
                  <a:srgbClr val="0000FF"/>
                </a:solidFill>
                <a:latin typeface="Times New Roman" panose="02020603050405020304" pitchFamily="18" charset="0"/>
                <a:cs typeface="Times New Roman" panose="02020603050405020304" pitchFamily="18" charset="0"/>
              </a:rPr>
              <a:t>, </a:t>
            </a:r>
            <a:r>
              <a:rPr lang="en-US" sz="2400" i="1" dirty="0" err="1">
                <a:solidFill>
                  <a:srgbClr val="0000FF"/>
                </a:solidFill>
                <a:latin typeface="Times New Roman" panose="02020603050405020304" pitchFamily="18" charset="0"/>
                <a:cs typeface="Times New Roman" panose="02020603050405020304" pitchFamily="18" charset="0"/>
              </a:rPr>
              <a:t>thống</a:t>
            </a:r>
            <a:r>
              <a:rPr lang="en-US" sz="2400" i="1" dirty="0">
                <a:solidFill>
                  <a:srgbClr val="0000FF"/>
                </a:solidFill>
                <a:latin typeface="Times New Roman" panose="02020603050405020304" pitchFamily="18" charset="0"/>
                <a:cs typeface="Times New Roman" panose="02020603050405020304" pitchFamily="18" charset="0"/>
              </a:rPr>
              <a:t> </a:t>
            </a:r>
            <a:r>
              <a:rPr lang="en-US" sz="2400" i="1" dirty="0" err="1">
                <a:solidFill>
                  <a:srgbClr val="0000FF"/>
                </a:solidFill>
                <a:latin typeface="Times New Roman" panose="02020603050405020304" pitchFamily="18" charset="0"/>
                <a:cs typeface="Times New Roman" panose="02020603050405020304" pitchFamily="18" charset="0"/>
              </a:rPr>
              <a:t>nhất</a:t>
            </a:r>
            <a:r>
              <a:rPr lang="en-US" sz="2400" i="1" dirty="0">
                <a:solidFill>
                  <a:srgbClr val="0000FF"/>
                </a:solidFill>
                <a:latin typeface="Times New Roman" panose="02020603050405020304" pitchFamily="18" charset="0"/>
                <a:cs typeface="Times New Roman" panose="02020603050405020304" pitchFamily="18" charset="0"/>
              </a:rPr>
              <a:t> </a:t>
            </a:r>
            <a:r>
              <a:rPr lang="en-US" sz="2400" i="1" dirty="0" err="1">
                <a:solidFill>
                  <a:srgbClr val="0000FF"/>
                </a:solidFill>
                <a:latin typeface="Times New Roman" panose="02020603050405020304" pitchFamily="18" charset="0"/>
                <a:cs typeface="Times New Roman" panose="02020603050405020304" pitchFamily="18" charset="0"/>
              </a:rPr>
              <a:t>đất</a:t>
            </a:r>
            <a:r>
              <a:rPr lang="en-US" sz="2400" i="1" dirty="0">
                <a:solidFill>
                  <a:srgbClr val="0000FF"/>
                </a:solidFill>
                <a:latin typeface="Times New Roman" panose="02020603050405020304" pitchFamily="18" charset="0"/>
                <a:cs typeface="Times New Roman" panose="02020603050405020304" pitchFamily="18" charset="0"/>
              </a:rPr>
              <a:t> </a:t>
            </a:r>
            <a:r>
              <a:rPr lang="en-US" sz="2400" i="1" dirty="0" err="1">
                <a:solidFill>
                  <a:srgbClr val="0000FF"/>
                </a:solidFill>
                <a:latin typeface="Times New Roman" panose="02020603050405020304" pitchFamily="18" charset="0"/>
                <a:cs typeface="Times New Roman" panose="02020603050405020304" pitchFamily="18" charset="0"/>
              </a:rPr>
              <a:t>nước</a:t>
            </a:r>
            <a:r>
              <a:rPr lang="en-US" sz="2400" i="1" dirty="0">
                <a:solidFill>
                  <a:srgbClr val="0000FF"/>
                </a:solidFill>
                <a:latin typeface="Times New Roman" panose="02020603050405020304" pitchFamily="18" charset="0"/>
                <a:cs typeface="Times New Roman" panose="02020603050405020304" pitchFamily="18" charset="0"/>
              </a:rPr>
              <a:t> ( 1954 – 1975)</a:t>
            </a:r>
          </a:p>
        </p:txBody>
      </p:sp>
      <p:sp>
        <p:nvSpPr>
          <p:cNvPr id="12" name="Title 1"/>
          <p:cNvSpPr>
            <a:spLocks noGrp="1"/>
          </p:cNvSpPr>
          <p:nvPr>
            <p:ph type="title"/>
          </p:nvPr>
        </p:nvSpPr>
        <p:spPr>
          <a:xfrm>
            <a:off x="381000" y="2362200"/>
            <a:ext cx="5613400" cy="2209800"/>
          </a:xfrm>
          <a:ln w="19050">
            <a:solidFill>
              <a:schemeClr val="accent2">
                <a:lumMod val="75000"/>
              </a:schemeClr>
            </a:solidFill>
          </a:ln>
        </p:spPr>
        <p:txBody>
          <a:bodyPr>
            <a:noAutofit/>
          </a:bodyPr>
          <a:lstStyle/>
          <a:p>
            <a:pPr algn="just">
              <a:lnSpc>
                <a:spcPct val="150000"/>
              </a:lnSpc>
              <a:defRPr/>
            </a:pPr>
            <a:r>
              <a:rPr lang="nl-NL" sz="2400" dirty="0" smtClean="0">
                <a:solidFill>
                  <a:srgbClr val="C00000"/>
                </a:solidFill>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Đảng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phát</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huy</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được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sức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mạnh</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đoàn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kết</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của</a:t>
            </a:r>
            <a:r>
              <a:rPr lang="en-US" sz="2400" dirty="0" smtClean="0">
                <a:latin typeface="Times New Roman" panose="02020603050405020304" pitchFamily="18" charset="0"/>
                <a:cs typeface="Times New Roman" panose="02020603050405020304" pitchFamily="18" charset="0"/>
              </a:rPr>
              <a:t> 3 </a:t>
            </a:r>
            <a:r>
              <a:rPr lang="en-US" sz="2400" dirty="0" err="1" smtClean="0">
                <a:latin typeface="Times New Roman" panose="02020603050405020304" pitchFamily="18" charset="0"/>
                <a:cs typeface="Times New Roman" panose="02020603050405020304" pitchFamily="18" charset="0"/>
              </a:rPr>
              <a:t>nước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Việt</a:t>
            </a:r>
            <a:r>
              <a:rPr lang="en-US" sz="2400" dirty="0" smtClean="0">
                <a:latin typeface="Times New Roman" panose="02020603050405020304" pitchFamily="18" charset="0"/>
                <a:cs typeface="Times New Roman" panose="02020603050405020304" pitchFamily="18" charset="0"/>
              </a:rPr>
              <a:t> Nam, </a:t>
            </a:r>
            <a:r>
              <a:rPr lang="en-US" sz="2400" dirty="0" err="1" smtClean="0">
                <a:latin typeface="Times New Roman" panose="02020603050405020304" pitchFamily="18" charset="0"/>
                <a:cs typeface="Times New Roman" panose="02020603050405020304" pitchFamily="18" charset="0"/>
              </a:rPr>
              <a:t>Lào</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Campuchia</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và</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nhân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dân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tiến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bộ</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trên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thế</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giới</a:t>
            </a:r>
            <a:endParaRPr lang="en-US" sz="2400" dirty="0">
              <a:latin typeface="Times New Roman" panose="02020603050405020304" pitchFamily="18" charset="0"/>
              <a:cs typeface="Times New Roman" panose="02020603050405020304" pitchFamily="18" charset="0"/>
            </a:endParaRPr>
          </a:p>
        </p:txBody>
      </p:sp>
      <p:pic>
        <p:nvPicPr>
          <p:cNvPr id="5122" name="Picture 2" descr="Đối ngoại nhân dân trong kháng chiến chống Mỹ: tập hợp rộng rãi sự ủng hộ  của nhân dân thế giới chống chiến tranh của Mỹ ở Việt Na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97600" y="1468438"/>
            <a:ext cx="5765800" cy="508476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Content Placeholder 9"/>
          <p:cNvSpPr>
            <a:spLocks noGrp="1"/>
          </p:cNvSpPr>
          <p:nvPr>
            <p:ph sz="half" idx="2"/>
          </p:nvPr>
        </p:nvSpPr>
        <p:spPr/>
        <p:txBody>
          <a:bodyPr/>
          <a:lstStyle/>
          <a:p>
            <a:endParaRPr lang="en-US"/>
          </a:p>
        </p:txBody>
      </p:sp>
      <p:sp>
        <p:nvSpPr>
          <p:cNvPr id="11" name="AutoShape 2" descr="Infographic] Cách mạng Tháng Tám 1945: Mở ra kỷ nguyên mới cho đất nước"/>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en-US"/>
          </a:p>
        </p:txBody>
      </p:sp>
      <p:pic>
        <p:nvPicPr>
          <p:cNvPr id="1026" name="Picture 2" descr="Chiến tranh biên giới 1979 được dạy thế nào trong chương trình mới - Giáo  dục"/>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97600" y="1528475"/>
            <a:ext cx="5651500" cy="4872325"/>
          </a:xfrm>
          <a:prstGeom prst="rect">
            <a:avLst/>
          </a:prstGeom>
          <a:noFill/>
          <a:extLst>
            <a:ext uri="{909E8E84-426E-40DD-AFC4-6F175D3DCCD1}">
              <a14:hiddenFill xmlns:a14="http://schemas.microsoft.com/office/drawing/2010/main">
                <a:solidFill>
                  <a:srgbClr val="FFFFFF"/>
                </a:solidFill>
              </a14:hiddenFill>
            </a:ext>
          </a:extLst>
        </p:spPr>
      </p:pic>
      <p:sp>
        <p:nvSpPr>
          <p:cNvPr id="8" name="Content Placeholder 2"/>
          <p:cNvSpPr txBox="1"/>
          <p:nvPr/>
        </p:nvSpPr>
        <p:spPr bwMode="auto">
          <a:xfrm>
            <a:off x="152400" y="331788"/>
            <a:ext cx="11449050" cy="965200"/>
          </a:xfrm>
          <a:prstGeom prst="rect">
            <a:avLst/>
          </a:prstGeom>
          <a:noFill/>
          <a:ln w="28575">
            <a:noFill/>
          </a:ln>
          <a:extLst>
            <a:ext uri="{909E8E84-426E-40DD-AFC4-6F175D3DCCD1}">
              <a14:hiddenFill xmlns:a14="http://schemas.microsoft.com/office/drawing/2010/main">
                <a:solidFill>
                  <a:srgbClr val="FFFFFF"/>
                </a:solidFill>
              </a14:hiddenFill>
            </a:ext>
          </a:extLst>
        </p:spPr>
        <p:txBody>
          <a:bodyPr>
            <a:normAutofit/>
          </a:bodyPr>
          <a:lstStyle>
            <a:lvl1pPr marL="342900" indent="-342900" algn="l" rtl="0" eaLnBrk="0" fontAlgn="base" hangingPunct="0">
              <a:spcBef>
                <a:spcPct val="20000"/>
              </a:spcBef>
              <a:spcAft>
                <a:spcPct val="0"/>
              </a:spcAft>
              <a:buChar char="•"/>
              <a:defRPr sz="28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400">
                <a:solidFill>
                  <a:schemeClr val="tx1"/>
                </a:solidFill>
                <a:latin typeface="+mn-lt"/>
              </a:defRPr>
            </a:lvl2pPr>
            <a:lvl3pPr marL="1143000" indent="-228600" algn="l" rtl="0" eaLnBrk="0" fontAlgn="base" hangingPunct="0">
              <a:spcBef>
                <a:spcPct val="20000"/>
              </a:spcBef>
              <a:spcAft>
                <a:spcPct val="0"/>
              </a:spcAft>
              <a:buChar char="•"/>
              <a:defRPr sz="2000">
                <a:solidFill>
                  <a:schemeClr val="tx1"/>
                </a:solidFill>
                <a:latin typeface="+mn-lt"/>
              </a:defRPr>
            </a:lvl3pPr>
            <a:lvl4pPr marL="1600200" indent="-228600" algn="l" rtl="0" eaLnBrk="0" fontAlgn="base" hangingPunct="0">
              <a:spcBef>
                <a:spcPct val="20000"/>
              </a:spcBef>
              <a:spcAft>
                <a:spcPct val="0"/>
              </a:spcAft>
              <a:buChar char="–"/>
              <a:defRPr sz="1800">
                <a:solidFill>
                  <a:schemeClr val="tx1"/>
                </a:solidFill>
                <a:latin typeface="+mn-lt"/>
              </a:defRPr>
            </a:lvl4pPr>
            <a:lvl5pPr marL="2057400" indent="-228600" algn="l" rtl="0" eaLnBrk="0" fontAlgn="base" hangingPunct="0">
              <a:spcBef>
                <a:spcPct val="20000"/>
              </a:spcBef>
              <a:spcAft>
                <a:spcPct val="0"/>
              </a:spcAft>
              <a:buChar char="»"/>
              <a:defRPr sz="1800">
                <a:solidFill>
                  <a:schemeClr val="tx1"/>
                </a:solidFill>
                <a:latin typeface="+mn-lt"/>
              </a:defRPr>
            </a:lvl5pPr>
            <a:lvl6pPr marL="2514600" indent="-228600" algn="l" rtl="0" fontAlgn="base">
              <a:spcBef>
                <a:spcPct val="20000"/>
              </a:spcBef>
              <a:spcAft>
                <a:spcPct val="0"/>
              </a:spcAft>
              <a:buChar char="»"/>
              <a:defRPr sz="1800">
                <a:solidFill>
                  <a:schemeClr val="tx1"/>
                </a:solidFill>
                <a:latin typeface="+mn-lt"/>
              </a:defRPr>
            </a:lvl6pPr>
            <a:lvl7pPr marL="2971800" indent="-228600" algn="l" rtl="0" fontAlgn="base">
              <a:spcBef>
                <a:spcPct val="20000"/>
              </a:spcBef>
              <a:spcAft>
                <a:spcPct val="0"/>
              </a:spcAft>
              <a:buChar char="»"/>
              <a:defRPr sz="1800">
                <a:solidFill>
                  <a:schemeClr val="tx1"/>
                </a:solidFill>
                <a:latin typeface="+mn-lt"/>
              </a:defRPr>
            </a:lvl7pPr>
            <a:lvl8pPr marL="3429000" indent="-228600" algn="l" rtl="0" fontAlgn="base">
              <a:spcBef>
                <a:spcPct val="20000"/>
              </a:spcBef>
              <a:spcAft>
                <a:spcPct val="0"/>
              </a:spcAft>
              <a:buChar char="»"/>
              <a:defRPr sz="1800">
                <a:solidFill>
                  <a:schemeClr val="tx1"/>
                </a:solidFill>
                <a:latin typeface="+mn-lt"/>
              </a:defRPr>
            </a:lvl8pPr>
            <a:lvl9pPr marL="3886200" indent="-228600" algn="l" rtl="0" fontAlgn="base">
              <a:spcBef>
                <a:spcPct val="20000"/>
              </a:spcBef>
              <a:spcAft>
                <a:spcPct val="0"/>
              </a:spcAft>
              <a:buChar char="»"/>
              <a:defRPr sz="1800">
                <a:solidFill>
                  <a:schemeClr val="tx1"/>
                </a:solidFill>
                <a:latin typeface="+mn-lt"/>
              </a:defRPr>
            </a:lvl9pPr>
          </a:lstStyle>
          <a:p>
            <a:pPr marL="0" indent="0">
              <a:buNone/>
            </a:pPr>
            <a:r>
              <a:rPr lang="nl-NL" sz="2400" b="1" i="1" dirty="0">
                <a:latin typeface="Times New Roman" panose="02020603050405020304" pitchFamily="18" charset="0"/>
                <a:cs typeface="Times New Roman" panose="02020603050405020304" pitchFamily="18" charset="0"/>
              </a:rPr>
              <a:t>2. Vai trò lãnh đạo của Đảng trong các giai đoạn cách mạng</a:t>
            </a:r>
            <a:r>
              <a:rPr lang="en-US" sz="3200" dirty="0">
                <a:latin typeface="Times New Roman" panose="02020603050405020304" pitchFamily="18" charset="0"/>
                <a:cs typeface="Times New Roman" panose="02020603050405020304" pitchFamily="18" charset="0"/>
              </a:rPr>
              <a:t/>
            </a:r>
            <a:br>
              <a:rPr lang="en-US" sz="3200" dirty="0">
                <a:latin typeface="Times New Roman" panose="02020603050405020304" pitchFamily="18" charset="0"/>
                <a:cs typeface="Times New Roman" panose="02020603050405020304" pitchFamily="18" charset="0"/>
              </a:rPr>
            </a:br>
            <a:r>
              <a:rPr lang="en-US" sz="2400" i="1" dirty="0" smtClean="0">
                <a:solidFill>
                  <a:srgbClr val="0000FF"/>
                </a:solidFill>
                <a:latin typeface="Times New Roman" panose="02020603050405020304" pitchFamily="18" charset="0"/>
                <a:cs typeface="Times New Roman" panose="02020603050405020304" pitchFamily="18" charset="0"/>
              </a:rPr>
              <a:t>d/ </a:t>
            </a:r>
            <a:r>
              <a:rPr lang="en-US" sz="2400" i="1" dirty="0" err="1">
                <a:solidFill>
                  <a:srgbClr val="0000FF"/>
                </a:solidFill>
                <a:latin typeface="Times New Roman" panose="02020603050405020304" pitchFamily="18" charset="0"/>
                <a:cs typeface="Times New Roman" panose="02020603050405020304" pitchFamily="18" charset="0"/>
              </a:rPr>
              <a:t>Vai</a:t>
            </a:r>
            <a:r>
              <a:rPr lang="en-US" sz="2400" i="1" dirty="0">
                <a:solidFill>
                  <a:srgbClr val="0000FF"/>
                </a:solidFill>
                <a:latin typeface="Times New Roman" panose="02020603050405020304" pitchFamily="18" charset="0"/>
                <a:cs typeface="Times New Roman" panose="02020603050405020304" pitchFamily="18" charset="0"/>
              </a:rPr>
              <a:t> </a:t>
            </a:r>
            <a:r>
              <a:rPr lang="en-US" sz="2400" i="1" dirty="0" err="1">
                <a:solidFill>
                  <a:srgbClr val="0000FF"/>
                </a:solidFill>
                <a:latin typeface="Times New Roman" panose="02020603050405020304" pitchFamily="18" charset="0"/>
                <a:cs typeface="Times New Roman" panose="02020603050405020304" pitchFamily="18" charset="0"/>
              </a:rPr>
              <a:t>trò</a:t>
            </a:r>
            <a:r>
              <a:rPr lang="en-US" sz="2400" i="1" dirty="0">
                <a:solidFill>
                  <a:srgbClr val="0000FF"/>
                </a:solidFill>
                <a:latin typeface="Times New Roman" panose="02020603050405020304" pitchFamily="18" charset="0"/>
                <a:cs typeface="Times New Roman" panose="02020603050405020304" pitchFamily="18" charset="0"/>
              </a:rPr>
              <a:t> </a:t>
            </a:r>
            <a:r>
              <a:rPr lang="en-US" sz="2400" i="1" dirty="0" err="1">
                <a:solidFill>
                  <a:srgbClr val="0000FF"/>
                </a:solidFill>
                <a:latin typeface="Times New Roman" panose="02020603050405020304" pitchFamily="18" charset="0"/>
                <a:cs typeface="Times New Roman" panose="02020603050405020304" pitchFamily="18" charset="0"/>
              </a:rPr>
              <a:t>lãnh</a:t>
            </a:r>
            <a:r>
              <a:rPr lang="en-US" sz="2400" i="1" dirty="0">
                <a:solidFill>
                  <a:srgbClr val="0000FF"/>
                </a:solidFill>
                <a:latin typeface="Times New Roman" panose="02020603050405020304" pitchFamily="18" charset="0"/>
                <a:cs typeface="Times New Roman" panose="02020603050405020304" pitchFamily="18" charset="0"/>
              </a:rPr>
              <a:t> </a:t>
            </a:r>
            <a:r>
              <a:rPr lang="en-US" sz="2400" i="1" dirty="0" err="1">
                <a:solidFill>
                  <a:srgbClr val="0000FF"/>
                </a:solidFill>
                <a:latin typeface="Times New Roman" panose="02020603050405020304" pitchFamily="18" charset="0"/>
                <a:cs typeface="Times New Roman" panose="02020603050405020304" pitchFamily="18" charset="0"/>
              </a:rPr>
              <a:t>đạo</a:t>
            </a:r>
            <a:r>
              <a:rPr lang="en-US" sz="2400" i="1" dirty="0">
                <a:solidFill>
                  <a:srgbClr val="0000FF"/>
                </a:solidFill>
                <a:latin typeface="Times New Roman" panose="02020603050405020304" pitchFamily="18" charset="0"/>
                <a:cs typeface="Times New Roman" panose="02020603050405020304" pitchFamily="18" charset="0"/>
              </a:rPr>
              <a:t> </a:t>
            </a:r>
            <a:r>
              <a:rPr lang="en-US" sz="2400" i="1" dirty="0" err="1">
                <a:solidFill>
                  <a:srgbClr val="0000FF"/>
                </a:solidFill>
                <a:latin typeface="Times New Roman" panose="02020603050405020304" pitchFamily="18" charset="0"/>
                <a:cs typeface="Times New Roman" panose="02020603050405020304" pitchFamily="18" charset="0"/>
              </a:rPr>
              <a:t>của</a:t>
            </a:r>
            <a:r>
              <a:rPr lang="en-US" sz="2400" i="1" dirty="0">
                <a:solidFill>
                  <a:srgbClr val="0000FF"/>
                </a:solidFill>
                <a:latin typeface="Times New Roman" panose="02020603050405020304" pitchFamily="18" charset="0"/>
                <a:cs typeface="Times New Roman" panose="02020603050405020304" pitchFamily="18" charset="0"/>
              </a:rPr>
              <a:t> </a:t>
            </a:r>
            <a:r>
              <a:rPr lang="en-US" sz="2400" i="1" dirty="0" err="1">
                <a:solidFill>
                  <a:srgbClr val="0000FF"/>
                </a:solidFill>
                <a:latin typeface="Times New Roman" panose="02020603050405020304" pitchFamily="18" charset="0"/>
                <a:cs typeface="Times New Roman" panose="02020603050405020304" pitchFamily="18" charset="0"/>
              </a:rPr>
              <a:t>Đảng</a:t>
            </a:r>
            <a:r>
              <a:rPr lang="en-US" sz="2400" i="1" dirty="0">
                <a:solidFill>
                  <a:srgbClr val="0000FF"/>
                </a:solidFill>
                <a:latin typeface="Times New Roman" panose="02020603050405020304" pitchFamily="18" charset="0"/>
                <a:cs typeface="Times New Roman" panose="02020603050405020304" pitchFamily="18" charset="0"/>
              </a:rPr>
              <a:t> </a:t>
            </a:r>
            <a:r>
              <a:rPr lang="en-US" sz="2400" i="1" dirty="0" err="1">
                <a:solidFill>
                  <a:srgbClr val="0000FF"/>
                </a:solidFill>
                <a:latin typeface="Times New Roman" panose="02020603050405020304" pitchFamily="18" charset="0"/>
                <a:cs typeface="Times New Roman" panose="02020603050405020304" pitchFamily="18" charset="0"/>
              </a:rPr>
              <a:t>trong</a:t>
            </a:r>
            <a:r>
              <a:rPr lang="en-US" sz="2400" i="1" dirty="0">
                <a:solidFill>
                  <a:srgbClr val="0000FF"/>
                </a:solidFill>
                <a:latin typeface="Times New Roman" panose="02020603050405020304" pitchFamily="18" charset="0"/>
                <a:cs typeface="Times New Roman" panose="02020603050405020304" pitchFamily="18" charset="0"/>
              </a:rPr>
              <a:t> </a:t>
            </a:r>
            <a:r>
              <a:rPr lang="en-US" sz="2400" i="1" dirty="0" err="1">
                <a:solidFill>
                  <a:srgbClr val="0000FF"/>
                </a:solidFill>
                <a:latin typeface="Times New Roman" panose="02020603050405020304" pitchFamily="18" charset="0"/>
                <a:cs typeface="Times New Roman" panose="02020603050405020304" pitchFamily="18" charset="0"/>
              </a:rPr>
              <a:t>xây</a:t>
            </a:r>
            <a:r>
              <a:rPr lang="en-US" sz="2400" i="1" dirty="0">
                <a:solidFill>
                  <a:srgbClr val="0000FF"/>
                </a:solidFill>
                <a:latin typeface="Times New Roman" panose="02020603050405020304" pitchFamily="18" charset="0"/>
                <a:cs typeface="Times New Roman" panose="02020603050405020304" pitchFamily="18" charset="0"/>
              </a:rPr>
              <a:t> </a:t>
            </a:r>
            <a:r>
              <a:rPr lang="en-US" sz="2400" i="1" dirty="0" err="1">
                <a:solidFill>
                  <a:srgbClr val="0000FF"/>
                </a:solidFill>
                <a:latin typeface="Times New Roman" panose="02020603050405020304" pitchFamily="18" charset="0"/>
                <a:cs typeface="Times New Roman" panose="02020603050405020304" pitchFamily="18" charset="0"/>
              </a:rPr>
              <a:t>dựng</a:t>
            </a:r>
            <a:r>
              <a:rPr lang="en-US" sz="2400" i="1" dirty="0">
                <a:solidFill>
                  <a:srgbClr val="0000FF"/>
                </a:solidFill>
                <a:latin typeface="Times New Roman" panose="02020603050405020304" pitchFamily="18" charset="0"/>
                <a:cs typeface="Times New Roman" panose="02020603050405020304" pitchFamily="18" charset="0"/>
              </a:rPr>
              <a:t> CNXH  </a:t>
            </a:r>
            <a:r>
              <a:rPr lang="en-US" sz="2400" i="1" dirty="0" err="1">
                <a:solidFill>
                  <a:srgbClr val="0000FF"/>
                </a:solidFill>
                <a:latin typeface="Times New Roman" panose="02020603050405020304" pitchFamily="18" charset="0"/>
                <a:cs typeface="Times New Roman" panose="02020603050405020304" pitchFamily="18" charset="0"/>
              </a:rPr>
              <a:t>và</a:t>
            </a:r>
            <a:r>
              <a:rPr lang="en-US" sz="2400" i="1" dirty="0">
                <a:solidFill>
                  <a:srgbClr val="0000FF"/>
                </a:solidFill>
                <a:latin typeface="Times New Roman" panose="02020603050405020304" pitchFamily="18" charset="0"/>
                <a:cs typeface="Times New Roman" panose="02020603050405020304" pitchFamily="18" charset="0"/>
              </a:rPr>
              <a:t> </a:t>
            </a:r>
            <a:r>
              <a:rPr lang="en-US" sz="2400" i="1" dirty="0" err="1">
                <a:solidFill>
                  <a:srgbClr val="0000FF"/>
                </a:solidFill>
                <a:latin typeface="Times New Roman" panose="02020603050405020304" pitchFamily="18" charset="0"/>
                <a:cs typeface="Times New Roman" panose="02020603050405020304" pitchFamily="18" charset="0"/>
              </a:rPr>
              <a:t>bảo</a:t>
            </a:r>
            <a:r>
              <a:rPr lang="en-US" sz="2400" i="1" dirty="0">
                <a:solidFill>
                  <a:srgbClr val="0000FF"/>
                </a:solidFill>
                <a:latin typeface="Times New Roman" panose="02020603050405020304" pitchFamily="18" charset="0"/>
                <a:cs typeface="Times New Roman" panose="02020603050405020304" pitchFamily="18" charset="0"/>
              </a:rPr>
              <a:t> </a:t>
            </a:r>
            <a:r>
              <a:rPr lang="en-US" sz="2400" i="1" dirty="0" err="1">
                <a:solidFill>
                  <a:srgbClr val="0000FF"/>
                </a:solidFill>
                <a:latin typeface="Times New Roman" panose="02020603050405020304" pitchFamily="18" charset="0"/>
                <a:cs typeface="Times New Roman" panose="02020603050405020304" pitchFamily="18" charset="0"/>
              </a:rPr>
              <a:t>vệ</a:t>
            </a:r>
            <a:r>
              <a:rPr lang="en-US" sz="2400" i="1" dirty="0">
                <a:solidFill>
                  <a:srgbClr val="0000FF"/>
                </a:solidFill>
                <a:latin typeface="Times New Roman" panose="02020603050405020304" pitchFamily="18" charset="0"/>
                <a:cs typeface="Times New Roman" panose="02020603050405020304" pitchFamily="18" charset="0"/>
              </a:rPr>
              <a:t> </a:t>
            </a:r>
            <a:r>
              <a:rPr lang="en-US" sz="2400" i="1" dirty="0" err="1">
                <a:solidFill>
                  <a:srgbClr val="0000FF"/>
                </a:solidFill>
                <a:latin typeface="Times New Roman" panose="02020603050405020304" pitchFamily="18" charset="0"/>
                <a:cs typeface="Times New Roman" panose="02020603050405020304" pitchFamily="18" charset="0"/>
              </a:rPr>
              <a:t>Tổ</a:t>
            </a:r>
            <a:r>
              <a:rPr lang="en-US" sz="2400" i="1" dirty="0">
                <a:solidFill>
                  <a:srgbClr val="0000FF"/>
                </a:solidFill>
                <a:latin typeface="Times New Roman" panose="02020603050405020304" pitchFamily="18" charset="0"/>
                <a:cs typeface="Times New Roman" panose="02020603050405020304" pitchFamily="18" charset="0"/>
              </a:rPr>
              <a:t> </a:t>
            </a:r>
            <a:r>
              <a:rPr lang="en-US" sz="2400" i="1" dirty="0" err="1">
                <a:solidFill>
                  <a:srgbClr val="0000FF"/>
                </a:solidFill>
                <a:latin typeface="Times New Roman" panose="02020603050405020304" pitchFamily="18" charset="0"/>
                <a:cs typeface="Times New Roman" panose="02020603050405020304" pitchFamily="18" charset="0"/>
              </a:rPr>
              <a:t>quốc</a:t>
            </a:r>
            <a:r>
              <a:rPr lang="en-US" sz="2400" i="1" dirty="0">
                <a:solidFill>
                  <a:srgbClr val="0000FF"/>
                </a:solidFill>
                <a:latin typeface="Times New Roman" panose="02020603050405020304" pitchFamily="18" charset="0"/>
                <a:cs typeface="Times New Roman" panose="02020603050405020304" pitchFamily="18" charset="0"/>
              </a:rPr>
              <a:t> (1975- 1986)</a:t>
            </a:r>
          </a:p>
        </p:txBody>
      </p:sp>
      <p:sp>
        <p:nvSpPr>
          <p:cNvPr id="3" name="Content Placeholder 2"/>
          <p:cNvSpPr>
            <a:spLocks noGrp="1"/>
          </p:cNvSpPr>
          <p:nvPr>
            <p:ph sz="half" idx="1"/>
          </p:nvPr>
        </p:nvSpPr>
        <p:spPr/>
        <p:txBody>
          <a:bodyPr/>
          <a:lstStyle/>
          <a:p>
            <a:pPr marL="0" indent="0" algn="just">
              <a:lnSpc>
                <a:spcPct val="150000"/>
              </a:lnSpc>
              <a:buNone/>
            </a:pPr>
            <a:r>
              <a:rPr lang="en-US" sz="2400" dirty="0">
                <a:latin typeface="Times New Roman" panose="02020603050405020304" pitchFamily="18" charset="0"/>
                <a:cs typeface="Times New Roman" panose="02020603050405020304" pitchFamily="18" charset="0"/>
              </a:rPr>
              <a:t>ĐH IV: “ </a:t>
            </a:r>
            <a:r>
              <a:rPr lang="en-US" sz="2400" dirty="0" err="1">
                <a:latin typeface="Times New Roman" panose="02020603050405020304" pitchFamily="18" charset="0"/>
                <a:cs typeface="Times New Roman" panose="02020603050405020304" pitchFamily="18" charset="0"/>
              </a:rPr>
              <a:t>Xây</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dựng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lại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đất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nước</a:t>
            </a:r>
            <a:r>
              <a:rPr lang="en-US" sz="2400" dirty="0">
                <a:latin typeface="Times New Roman" panose="02020603050405020304" pitchFamily="18" charset="0"/>
                <a:cs typeface="Times New Roman" panose="02020603050405020304" pitchFamily="18" charset="0"/>
              </a:rPr>
              <a:t> ta </a:t>
            </a:r>
            <a:r>
              <a:rPr lang="en-US" sz="2400" dirty="0" err="1">
                <a:latin typeface="Times New Roman" panose="02020603050405020304" pitchFamily="18" charset="0"/>
                <a:cs typeface="Times New Roman" panose="02020603050405020304" pitchFamily="18" charset="0"/>
              </a:rPr>
              <a:t>đàng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hoàng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hơn</a:t>
            </a:r>
            <a:r>
              <a:rPr lang="en-US" sz="2400" dirty="0">
                <a:latin typeface="Times New Roman" panose="02020603050405020304" pitchFamily="18" charset="0"/>
                <a:cs typeface="Times New Roman" panose="02020603050405020304" pitchFamily="18" charset="0"/>
              </a:rPr>
              <a:t>, to </a:t>
            </a:r>
            <a:r>
              <a:rPr lang="en-US" sz="2400" dirty="0" err="1">
                <a:latin typeface="Times New Roman" panose="02020603050405020304" pitchFamily="18" charset="0"/>
                <a:cs typeface="Times New Roman" panose="02020603050405020304" pitchFamily="18" charset="0"/>
              </a:rPr>
              <a:t>đẹp</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hơn</a:t>
            </a:r>
            <a:r>
              <a:rPr lang="en-US" sz="2400" dirty="0">
                <a:latin typeface="Times New Roman" panose="02020603050405020304" pitchFamily="18" charset="0"/>
                <a:cs typeface="Times New Roman" panose="02020603050405020304" pitchFamily="18" charset="0"/>
              </a:rPr>
              <a:t>”</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ĐH V: </a:t>
            </a:r>
            <a:r>
              <a:rPr lang="en-US" sz="2400" dirty="0" err="1">
                <a:latin typeface="Times New Roman" panose="02020603050405020304" pitchFamily="18" charset="0"/>
                <a:cs typeface="Times New Roman" panose="02020603050405020304" pitchFamily="18" charset="0"/>
              </a:rPr>
              <a:t>Cách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mạng</a:t>
            </a:r>
            <a:r>
              <a:rPr lang="en-US" sz="2400" dirty="0">
                <a:latin typeface="Times New Roman" panose="02020603050405020304" pitchFamily="18" charset="0"/>
                <a:cs typeface="Times New Roman" panose="02020603050405020304" pitchFamily="18" charset="0"/>
              </a:rPr>
              <a:t> VN </a:t>
            </a:r>
            <a:r>
              <a:rPr lang="en-US" sz="2400" dirty="0" err="1">
                <a:latin typeface="Times New Roman" panose="02020603050405020304" pitchFamily="18" charset="0"/>
                <a:cs typeface="Times New Roman" panose="02020603050405020304" pitchFamily="18" charset="0"/>
              </a:rPr>
              <a:t>có</a:t>
            </a:r>
            <a:r>
              <a:rPr lang="en-US" sz="2400" dirty="0">
                <a:latin typeface="Times New Roman" panose="02020603050405020304" pitchFamily="18" charset="0"/>
                <a:cs typeface="Times New Roman" panose="02020603050405020304" pitchFamily="18" charset="0"/>
              </a:rPr>
              <a:t> 2 </a:t>
            </a:r>
            <a:r>
              <a:rPr lang="en-US" sz="2400" dirty="0" err="1">
                <a:latin typeface="Times New Roman" panose="02020603050405020304" pitchFamily="18" charset="0"/>
                <a:cs typeface="Times New Roman" panose="02020603050405020304" pitchFamily="18" charset="0"/>
              </a:rPr>
              <a:t>nhiệm</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vụ</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chiến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lược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là</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xây</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dựng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thành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công</a:t>
            </a:r>
            <a:r>
              <a:rPr lang="en-US" sz="2400" dirty="0">
                <a:latin typeface="Times New Roman" panose="02020603050405020304" pitchFamily="18" charset="0"/>
                <a:cs typeface="Times New Roman" panose="02020603050405020304" pitchFamily="18" charset="0"/>
              </a:rPr>
              <a:t> CNXH </a:t>
            </a:r>
            <a:r>
              <a:rPr lang="en-US" sz="2400" dirty="0" err="1">
                <a:latin typeface="Times New Roman" panose="02020603050405020304" pitchFamily="18" charset="0"/>
                <a:cs typeface="Times New Roman" panose="02020603050405020304" pitchFamily="18" charset="0"/>
              </a:rPr>
              <a:t>và</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bảo</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vệ</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vững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chắc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Tổ</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quốc</a:t>
            </a:r>
            <a:r>
              <a:rPr lang="en-US" sz="2400" dirty="0">
                <a:latin typeface="Times New Roman" panose="02020603050405020304" pitchFamily="18" charset="0"/>
                <a:cs typeface="Times New Roman" panose="02020603050405020304" pitchFamily="18" charset="0"/>
              </a:rPr>
              <a:t> VN XHCN</a:t>
            </a:r>
          </a:p>
          <a:p>
            <a:pPr marL="0" indent="0">
              <a:buNone/>
            </a:pPr>
            <a:endParaRPr lang="en-US" sz="2400" dirty="0">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Title 1"/>
          <p:cNvSpPr>
            <a:spLocks noGrp="1"/>
          </p:cNvSpPr>
          <p:nvPr>
            <p:ph type="title"/>
          </p:nvPr>
        </p:nvSpPr>
        <p:spPr/>
        <p:txBody>
          <a:bodyPr/>
          <a:lstStyle/>
          <a:p>
            <a:endParaRPr lang="vi-VN" altLang="en-US" smtClean="0"/>
          </a:p>
        </p:txBody>
      </p:sp>
      <p:pic>
        <p:nvPicPr>
          <p:cNvPr id="61443" name="Picture 2" descr="Kết quả hình ảnh cho ba chuc an giang bi diet chung"/>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327418" y="420001"/>
            <a:ext cx="4620491" cy="3051254"/>
          </a:xfrm>
          <a:noFill/>
        </p:spPr>
      </p:pic>
      <p:pic>
        <p:nvPicPr>
          <p:cNvPr id="5122" name="Picture 2" descr="Hình ảnh tội ác của quân phản động Pol Pot với người dân Việt Nam"/>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7419" y="3616618"/>
            <a:ext cx="4620491" cy="3012782"/>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Trung Quoc xam pham lanh tho Viet Nam nam 1979 nhu the nao anh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029201" y="274638"/>
            <a:ext cx="6979516" cy="620236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ontent Placeholder 8"/>
          <p:cNvSpPr>
            <a:spLocks noGrp="1"/>
          </p:cNvSpPr>
          <p:nvPr>
            <p:ph sz="half" idx="1"/>
          </p:nvPr>
        </p:nvSpPr>
        <p:spPr>
          <a:xfrm>
            <a:off x="304800" y="1600201"/>
            <a:ext cx="5689600" cy="4525963"/>
          </a:xfrm>
        </p:spPr>
        <p:txBody>
          <a:bodyPr/>
          <a:lstStyle/>
          <a:p>
            <a:pPr>
              <a:buFont typeface="Wingdings" panose="05000000000000000000" pitchFamily="2" charset="2"/>
              <a:buChar char="Ø"/>
            </a:pPr>
            <a:r>
              <a:rPr lang="en-US" i="1" dirty="0" smtClean="0">
                <a:latin typeface="Times New Roman" panose="02020603050405020304" pitchFamily="18" charset="0"/>
                <a:cs typeface="Times New Roman" panose="02020603050405020304" pitchFamily="18" charset="0"/>
              </a:rPr>
              <a:t>ĐH </a:t>
            </a:r>
            <a:r>
              <a:rPr lang="en-US" i="1" dirty="0">
                <a:latin typeface="Times New Roman" panose="02020603050405020304" pitchFamily="18" charset="0"/>
                <a:cs typeface="Times New Roman" panose="02020603050405020304" pitchFamily="18" charset="0"/>
              </a:rPr>
              <a:t>VI  - </a:t>
            </a:r>
            <a:r>
              <a:rPr lang="en-US" i="1" dirty="0" smtClean="0">
                <a:latin typeface="Times New Roman" panose="02020603050405020304" pitchFamily="18" charset="0"/>
                <a:cs typeface="Times New Roman" panose="02020603050405020304" pitchFamily="18" charset="0"/>
              </a:rPr>
              <a:t> ĐH XII: </a:t>
            </a:r>
            <a:endParaRPr lang="en-US" i="1" dirty="0">
              <a:latin typeface="Times New Roman" panose="02020603050405020304" pitchFamily="18" charset="0"/>
              <a:cs typeface="Times New Roman" panose="02020603050405020304" pitchFamily="18" charset="0"/>
            </a:endParaRPr>
          </a:p>
          <a:p>
            <a:pPr marL="0" indent="0" algn="just">
              <a:buNone/>
            </a:pPr>
            <a:r>
              <a:rPr lang="en-US" sz="2400" i="1" dirty="0" smtClean="0">
                <a:latin typeface="Times New Roman" panose="02020603050405020304" pitchFamily="18" charset="0"/>
                <a:cs typeface="Times New Roman" panose="02020603050405020304" pitchFamily="18" charset="0"/>
              </a:rPr>
              <a:t>- </a:t>
            </a:r>
            <a:r>
              <a:rPr lang="en-US" sz="2400" dirty="0" smtClean="0">
                <a:latin typeface="Times New Roman" panose="02020603050405020304" pitchFamily="18" charset="0"/>
                <a:cs typeface="Times New Roman" panose="02020603050405020304" pitchFamily="18" charset="0"/>
              </a:rPr>
              <a:t>Đ</a:t>
            </a:r>
            <a:r>
              <a:rPr lang="pl-PL" sz="2400" dirty="0" smtClean="0">
                <a:latin typeface="Times New Roman" panose="02020603050405020304" pitchFamily="18" charset="0"/>
                <a:cs typeface="Times New Roman" panose="02020603050405020304" pitchFamily="18" charset="0"/>
              </a:rPr>
              <a:t>ẩy </a:t>
            </a:r>
            <a:r>
              <a:rPr lang="pl-PL" sz="2400" dirty="0">
                <a:latin typeface="Times New Roman" panose="02020603050405020304" pitchFamily="18" charset="0"/>
                <a:cs typeface="Times New Roman" panose="02020603050405020304" pitchFamily="18" charset="0"/>
              </a:rPr>
              <a:t>mạnh công nghiệp hoá, hiện đại hoá đất nước gắn với phát triển kinh tế tri thức, bảo vệ tài nguyên, môi </a:t>
            </a:r>
            <a:r>
              <a:rPr lang="vi-VN" sz="2400" dirty="0" smtClean="0">
                <a:latin typeface="Times New Roman" panose="02020603050405020304" pitchFamily="18" charset="0"/>
                <a:cs typeface="Times New Roman" panose="02020603050405020304" pitchFamily="18" charset="0"/>
              </a:rPr>
              <a:t>trường</a:t>
            </a:r>
            <a:endParaRPr lang="en-US" sz="2400" dirty="0" smtClean="0">
              <a:latin typeface="Times New Roman" panose="02020603050405020304" pitchFamily="18" charset="0"/>
              <a:cs typeface="Times New Roman" panose="02020603050405020304" pitchFamily="18" charset="0"/>
            </a:endParaRPr>
          </a:p>
          <a:p>
            <a:pPr marL="0" indent="0" algn="just">
              <a:buNone/>
            </a:pPr>
            <a:r>
              <a:rPr lang="en-US" sz="2400" dirty="0" smtClean="0">
                <a:latin typeface="Times New Roman" panose="02020603050405020304" pitchFamily="18" charset="0"/>
                <a:cs typeface="Times New Roman" panose="02020603050405020304" pitchFamily="18" charset="0"/>
              </a:rPr>
              <a:t>- </a:t>
            </a:r>
            <a:r>
              <a:rPr lang="pl-PL" sz="2400" dirty="0" smtClean="0">
                <a:latin typeface="Times New Roman" panose="02020603050405020304" pitchFamily="18" charset="0"/>
                <a:cs typeface="Times New Roman" panose="02020603050405020304" pitchFamily="18" charset="0"/>
              </a:rPr>
              <a:t>Đường </a:t>
            </a:r>
            <a:r>
              <a:rPr lang="pl-PL" sz="2400" dirty="0">
                <a:latin typeface="Times New Roman" panose="02020603050405020304" pitchFamily="18" charset="0"/>
                <a:cs typeface="Times New Roman" panose="02020603050405020304" pitchFamily="18" charset="0"/>
              </a:rPr>
              <a:t>lối về</a:t>
            </a:r>
            <a:r>
              <a:rPr lang="pl-PL" sz="2400" i="1" dirty="0">
                <a:latin typeface="Times New Roman" panose="02020603050405020304" pitchFamily="18" charset="0"/>
                <a:cs typeface="Times New Roman" panose="02020603050405020304" pitchFamily="18" charset="0"/>
              </a:rPr>
              <a:t> </a:t>
            </a:r>
            <a:r>
              <a:rPr lang="pl-PL" sz="2400" dirty="0">
                <a:latin typeface="Times New Roman" panose="02020603050405020304" pitchFamily="18" charset="0"/>
                <a:cs typeface="Times New Roman" panose="02020603050405020304" pitchFamily="18" charset="0"/>
              </a:rPr>
              <a:t>phát triển nền kinh tế thị trường định hướng xã hội chủ </a:t>
            </a:r>
            <a:r>
              <a:rPr lang="pl-PL" sz="2400" dirty="0" smtClean="0">
                <a:latin typeface="Times New Roman" panose="02020603050405020304" pitchFamily="18" charset="0"/>
                <a:cs typeface="Times New Roman" panose="02020603050405020304" pitchFamily="18" charset="0"/>
              </a:rPr>
              <a:t>nghĩ</a:t>
            </a:r>
            <a:r>
              <a:rPr lang="en-US" sz="2400" dirty="0" smtClean="0">
                <a:latin typeface="Times New Roman" panose="02020603050405020304" pitchFamily="18" charset="0"/>
                <a:cs typeface="Times New Roman" panose="02020603050405020304" pitchFamily="18" charset="0"/>
              </a:rPr>
              <a:t>a</a:t>
            </a:r>
          </a:p>
          <a:p>
            <a:pPr marL="0" indent="0" algn="just">
              <a:buNone/>
            </a:pPr>
            <a:r>
              <a:rPr lang="en-US" sz="2400" dirty="0" smtClean="0">
                <a:latin typeface="Times New Roman" panose="02020603050405020304" pitchFamily="18" charset="0"/>
                <a:cs typeface="Times New Roman" panose="02020603050405020304" pitchFamily="18" charset="0"/>
              </a:rPr>
              <a:t>- </a:t>
            </a:r>
            <a:r>
              <a:rPr lang="pl-PL" sz="2400" dirty="0" smtClean="0">
                <a:latin typeface="Times New Roman" panose="02020603050405020304" pitchFamily="18" charset="0"/>
                <a:cs typeface="Times New Roman" panose="02020603050405020304" pitchFamily="18" charset="0"/>
              </a:rPr>
              <a:t>Đường </a:t>
            </a:r>
            <a:r>
              <a:rPr lang="pl-PL" sz="2400" dirty="0">
                <a:latin typeface="Times New Roman" panose="02020603050405020304" pitchFamily="18" charset="0"/>
                <a:cs typeface="Times New Roman" panose="02020603050405020304" pitchFamily="18" charset="0"/>
              </a:rPr>
              <a:t>lối đối ngoại độc lập, tự chủ, hoà bình, hữu nghị, hợp tác và phát triển; chủ động và tích cực hội nhập quốc </a:t>
            </a:r>
            <a:r>
              <a:rPr lang="pl-PL" sz="2400" dirty="0" smtClean="0">
                <a:latin typeface="Times New Roman" panose="02020603050405020304" pitchFamily="18" charset="0"/>
                <a:cs typeface="Times New Roman" panose="02020603050405020304" pitchFamily="18" charset="0"/>
              </a:rPr>
              <a:t>tế</a:t>
            </a:r>
            <a:r>
              <a:rPr lang="en-US" sz="2400" dirty="0" smtClean="0">
                <a:latin typeface="Times New Roman" panose="02020603050405020304" pitchFamily="18" charset="0"/>
                <a:cs typeface="Times New Roman" panose="02020603050405020304" pitchFamily="18" charset="0"/>
              </a:rPr>
              <a:t>…</a:t>
            </a:r>
            <a:endParaRPr lang="en-US" sz="2400" i="1" dirty="0" smtClean="0">
              <a:latin typeface="Times New Roman" panose="02020603050405020304" pitchFamily="18" charset="0"/>
              <a:cs typeface="Times New Roman" panose="02020603050405020304" pitchFamily="18" charset="0"/>
            </a:endParaRPr>
          </a:p>
          <a:p>
            <a:pPr marL="0" indent="0" algn="just">
              <a:buNone/>
            </a:pPr>
            <a:endParaRPr lang="en-US" i="1" dirty="0">
              <a:latin typeface="Times New Roman" panose="02020603050405020304" pitchFamily="18" charset="0"/>
              <a:cs typeface="Times New Roman" panose="02020603050405020304" pitchFamily="18" charset="0"/>
            </a:endParaRPr>
          </a:p>
          <a:p>
            <a:pPr algn="just">
              <a:buFont typeface="Wingdings" panose="05000000000000000000" pitchFamily="2" charset="2"/>
              <a:buChar char="Ø"/>
            </a:pPr>
            <a:endParaRPr lang="en-US" i="1" dirty="0" smtClean="0">
              <a:latin typeface="Times New Roman" panose="02020603050405020304" pitchFamily="18" charset="0"/>
              <a:cs typeface="Times New Roman" panose="02020603050405020304" pitchFamily="18" charset="0"/>
            </a:endParaRPr>
          </a:p>
          <a:p>
            <a:pPr>
              <a:buFont typeface="Wingdings" panose="05000000000000000000" pitchFamily="2" charset="2"/>
              <a:buChar char="Ø"/>
            </a:pPr>
            <a:endParaRPr lang="en-US" i="1" dirty="0">
              <a:latin typeface="Times New Roman" panose="02020603050405020304" pitchFamily="18" charset="0"/>
              <a:cs typeface="Times New Roman" panose="02020603050405020304" pitchFamily="18" charset="0"/>
            </a:endParaRPr>
          </a:p>
          <a:p>
            <a:pPr>
              <a:buFont typeface="Wingdings" panose="05000000000000000000" pitchFamily="2" charset="2"/>
              <a:buChar char="Ø"/>
            </a:pPr>
            <a:endParaRPr lang="en-US" i="1" dirty="0" smtClean="0">
              <a:latin typeface="Times New Roman" panose="02020603050405020304" pitchFamily="18" charset="0"/>
              <a:cs typeface="Times New Roman" panose="02020603050405020304" pitchFamily="18" charset="0"/>
            </a:endParaRPr>
          </a:p>
          <a:p>
            <a:pPr marL="0" indent="0">
              <a:buNone/>
            </a:pPr>
            <a:endParaRPr lang="en-US" i="1" dirty="0">
              <a:solidFill>
                <a:srgbClr val="0000FF"/>
              </a:solidFill>
              <a:latin typeface="Times New Roman" panose="02020603050405020304" pitchFamily="18" charset="0"/>
              <a:cs typeface="Times New Roman" panose="02020603050405020304" pitchFamily="18" charset="0"/>
            </a:endParaRPr>
          </a:p>
          <a:p>
            <a:pPr marL="0" indent="0">
              <a:buNone/>
            </a:pPr>
            <a:endParaRPr lang="en-US" i="1" dirty="0" smtClean="0">
              <a:solidFill>
                <a:srgbClr val="0000FF"/>
              </a:solidFill>
              <a:latin typeface="Times New Roman" panose="02020603050405020304" pitchFamily="18" charset="0"/>
              <a:cs typeface="Times New Roman" panose="02020603050405020304" pitchFamily="18" charset="0"/>
            </a:endParaRPr>
          </a:p>
          <a:p>
            <a:pPr marL="0" indent="0">
              <a:buNone/>
            </a:pPr>
            <a:endParaRPr lang="en-US" i="1" dirty="0">
              <a:solidFill>
                <a:srgbClr val="0000FF"/>
              </a:solidFill>
              <a:latin typeface="Times New Roman" panose="02020603050405020304" pitchFamily="18" charset="0"/>
              <a:cs typeface="Times New Roman" panose="02020603050405020304" pitchFamily="18" charset="0"/>
            </a:endParaRPr>
          </a:p>
          <a:p>
            <a:pPr marL="0" indent="0">
              <a:buNone/>
            </a:pPr>
            <a:endParaRPr lang="en-US" i="1" dirty="0" smtClean="0">
              <a:solidFill>
                <a:srgbClr val="0000FF"/>
              </a:solidFill>
              <a:latin typeface="Times New Roman" panose="02020603050405020304" pitchFamily="18" charset="0"/>
              <a:cs typeface="Times New Roman" panose="02020603050405020304" pitchFamily="18" charset="0"/>
            </a:endParaRPr>
          </a:p>
          <a:p>
            <a:pPr marL="0" indent="0">
              <a:buNone/>
            </a:pPr>
            <a:endParaRPr lang="en-US" i="1" dirty="0">
              <a:solidFill>
                <a:srgbClr val="0000FF"/>
              </a:solidFill>
              <a:latin typeface="Times New Roman" panose="02020603050405020304" pitchFamily="18" charset="0"/>
              <a:cs typeface="Times New Roman" panose="02020603050405020304" pitchFamily="18" charset="0"/>
            </a:endParaRPr>
          </a:p>
          <a:p>
            <a:pPr marL="0" indent="0">
              <a:buNone/>
            </a:pPr>
            <a:endParaRPr lang="en-US" i="1" dirty="0" smtClean="0">
              <a:solidFill>
                <a:srgbClr val="0000FF"/>
              </a:solidFill>
              <a:latin typeface="Times New Roman" panose="02020603050405020304" pitchFamily="18" charset="0"/>
              <a:cs typeface="Times New Roman" panose="02020603050405020304" pitchFamily="18" charset="0"/>
            </a:endParaRPr>
          </a:p>
          <a:p>
            <a:pPr marL="0" indent="0">
              <a:buNone/>
            </a:pPr>
            <a:endParaRPr lang="en-US" i="1" dirty="0">
              <a:solidFill>
                <a:srgbClr val="0000FF"/>
              </a:solidFill>
              <a:latin typeface="Times New Roman" panose="02020603050405020304" pitchFamily="18" charset="0"/>
              <a:cs typeface="Times New Roman" panose="02020603050405020304" pitchFamily="18" charset="0"/>
            </a:endParaRPr>
          </a:p>
          <a:p>
            <a:pPr marL="0" indent="0">
              <a:buNone/>
            </a:pPr>
            <a:endParaRPr lang="en-US" i="1" dirty="0" smtClean="0">
              <a:solidFill>
                <a:srgbClr val="0000FF"/>
              </a:solidFill>
              <a:latin typeface="Times New Roman" panose="02020603050405020304" pitchFamily="18" charset="0"/>
              <a:cs typeface="Times New Roman" panose="02020603050405020304" pitchFamily="18" charset="0"/>
            </a:endParaRPr>
          </a:p>
          <a:p>
            <a:pPr marL="0" indent="0">
              <a:buNone/>
            </a:pPr>
            <a:endParaRPr lang="en-US" i="1" dirty="0">
              <a:solidFill>
                <a:srgbClr val="0000FF"/>
              </a:solidFill>
              <a:latin typeface="Times New Roman" panose="02020603050405020304" pitchFamily="18" charset="0"/>
              <a:cs typeface="Times New Roman" panose="02020603050405020304" pitchFamily="18" charset="0"/>
            </a:endParaRPr>
          </a:p>
          <a:p>
            <a:pPr marL="0" indent="0">
              <a:buNone/>
            </a:pPr>
            <a:endParaRPr lang="en-US" i="1" dirty="0" smtClean="0">
              <a:solidFill>
                <a:srgbClr val="0000FF"/>
              </a:solidFill>
              <a:latin typeface="Times New Roman" panose="02020603050405020304" pitchFamily="18" charset="0"/>
              <a:cs typeface="Times New Roman" panose="02020603050405020304" pitchFamily="18" charset="0"/>
            </a:endParaRPr>
          </a:p>
          <a:p>
            <a:pPr marL="0" indent="0">
              <a:buNone/>
            </a:pPr>
            <a:endParaRPr lang="en-US" i="1" dirty="0">
              <a:solidFill>
                <a:srgbClr val="0000FF"/>
              </a:solidFill>
              <a:latin typeface="Times New Roman" panose="02020603050405020304" pitchFamily="18" charset="0"/>
              <a:cs typeface="Times New Roman" panose="02020603050405020304" pitchFamily="18" charset="0"/>
            </a:endParaRPr>
          </a:p>
          <a:p>
            <a:pPr marL="0" indent="0">
              <a:buNone/>
            </a:pPr>
            <a:endParaRPr lang="en-US" i="1" dirty="0" smtClean="0">
              <a:solidFill>
                <a:srgbClr val="0000FF"/>
              </a:solidFill>
              <a:latin typeface="Times New Roman" panose="02020603050405020304" pitchFamily="18" charset="0"/>
              <a:cs typeface="Times New Roman" panose="02020603050405020304" pitchFamily="18" charset="0"/>
            </a:endParaRPr>
          </a:p>
          <a:p>
            <a:pPr marL="0" indent="0">
              <a:buNone/>
            </a:pPr>
            <a:endParaRPr lang="en-US" i="1" dirty="0">
              <a:solidFill>
                <a:srgbClr val="0000FF"/>
              </a:solidFill>
              <a:latin typeface="Times New Roman" panose="02020603050405020304" pitchFamily="18" charset="0"/>
              <a:cs typeface="Times New Roman" panose="02020603050405020304" pitchFamily="18" charset="0"/>
            </a:endParaRPr>
          </a:p>
          <a:p>
            <a:pPr marL="0" indent="0">
              <a:buNone/>
            </a:pPr>
            <a:endParaRPr lang="en-US" i="1" dirty="0" smtClean="0">
              <a:solidFill>
                <a:srgbClr val="0000FF"/>
              </a:solidFill>
              <a:latin typeface="Times New Roman" panose="02020603050405020304" pitchFamily="18" charset="0"/>
              <a:cs typeface="Times New Roman" panose="02020603050405020304" pitchFamily="18" charset="0"/>
            </a:endParaRPr>
          </a:p>
          <a:p>
            <a:pPr marL="0" indent="0">
              <a:buNone/>
            </a:pPr>
            <a:endParaRPr lang="en-US" i="1" dirty="0">
              <a:solidFill>
                <a:srgbClr val="0000FF"/>
              </a:solidFill>
              <a:latin typeface="Times New Roman" panose="02020603050405020304" pitchFamily="18" charset="0"/>
              <a:cs typeface="Times New Roman" panose="02020603050405020304" pitchFamily="18" charset="0"/>
            </a:endParaRPr>
          </a:p>
          <a:p>
            <a:pPr marL="0" indent="0">
              <a:buNone/>
            </a:pPr>
            <a:endParaRPr lang="en-US" i="1" dirty="0" smtClean="0">
              <a:solidFill>
                <a:srgbClr val="0000FF"/>
              </a:solidFill>
              <a:latin typeface="Times New Roman" panose="02020603050405020304" pitchFamily="18" charset="0"/>
              <a:cs typeface="Times New Roman" panose="02020603050405020304" pitchFamily="18" charset="0"/>
            </a:endParaRPr>
          </a:p>
          <a:p>
            <a:pPr marL="0" indent="0">
              <a:buNone/>
            </a:pPr>
            <a:endParaRPr lang="en-US" i="1" dirty="0">
              <a:solidFill>
                <a:srgbClr val="0000FF"/>
              </a:solidFill>
              <a:latin typeface="Times New Roman" panose="02020603050405020304" pitchFamily="18" charset="0"/>
              <a:cs typeface="Times New Roman" panose="02020603050405020304" pitchFamily="18" charset="0"/>
            </a:endParaRPr>
          </a:p>
          <a:p>
            <a:pPr marL="0" indent="0">
              <a:buNone/>
            </a:pPr>
            <a:endParaRPr lang="en-US" i="1" dirty="0" smtClean="0">
              <a:solidFill>
                <a:srgbClr val="0000FF"/>
              </a:solidFill>
              <a:latin typeface="Times New Roman" panose="02020603050405020304" pitchFamily="18" charset="0"/>
              <a:cs typeface="Times New Roman" panose="02020603050405020304" pitchFamily="18" charset="0"/>
            </a:endParaRPr>
          </a:p>
          <a:p>
            <a:pPr marL="0" indent="0">
              <a:buNone/>
            </a:pPr>
            <a:endParaRPr lang="en-US" i="1" dirty="0">
              <a:solidFill>
                <a:srgbClr val="0000FF"/>
              </a:solidFill>
              <a:latin typeface="Times New Roman" panose="02020603050405020304" pitchFamily="18" charset="0"/>
              <a:cs typeface="Times New Roman" panose="02020603050405020304" pitchFamily="18" charset="0"/>
            </a:endParaRPr>
          </a:p>
          <a:p>
            <a:pPr marL="0" indent="0">
              <a:buNone/>
            </a:pPr>
            <a:endParaRPr lang="en-US" i="1" dirty="0" smtClean="0">
              <a:solidFill>
                <a:srgbClr val="0000FF"/>
              </a:solidFill>
              <a:latin typeface="Times New Roman" panose="02020603050405020304" pitchFamily="18" charset="0"/>
              <a:cs typeface="Times New Roman" panose="02020603050405020304" pitchFamily="18" charset="0"/>
            </a:endParaRPr>
          </a:p>
          <a:p>
            <a:pPr marL="0" indent="0">
              <a:buNone/>
            </a:pPr>
            <a:endParaRPr lang="en-US" i="1" dirty="0">
              <a:solidFill>
                <a:srgbClr val="0000FF"/>
              </a:solidFill>
              <a:latin typeface="Times New Roman" panose="02020603050405020304" pitchFamily="18" charset="0"/>
              <a:cs typeface="Times New Roman" panose="02020603050405020304" pitchFamily="18" charset="0"/>
            </a:endParaRPr>
          </a:p>
          <a:p>
            <a:pPr marL="0" indent="0">
              <a:buNone/>
            </a:pPr>
            <a:endParaRPr lang="en-US" i="1" dirty="0" smtClean="0">
              <a:solidFill>
                <a:srgbClr val="0000FF"/>
              </a:solidFill>
              <a:latin typeface="Times New Roman" panose="02020603050405020304" pitchFamily="18" charset="0"/>
              <a:cs typeface="Times New Roman" panose="02020603050405020304" pitchFamily="18" charset="0"/>
            </a:endParaRPr>
          </a:p>
          <a:p>
            <a:pPr marL="0" indent="0">
              <a:buNone/>
            </a:pPr>
            <a:endParaRPr lang="en-US" i="1" dirty="0">
              <a:solidFill>
                <a:srgbClr val="0000FF"/>
              </a:solidFill>
              <a:latin typeface="Times New Roman" panose="02020603050405020304" pitchFamily="18" charset="0"/>
              <a:cs typeface="Times New Roman" panose="02020603050405020304" pitchFamily="18" charset="0"/>
            </a:endParaRPr>
          </a:p>
        </p:txBody>
      </p:sp>
      <p:sp>
        <p:nvSpPr>
          <p:cNvPr id="10" name="Content Placeholder 9"/>
          <p:cNvSpPr>
            <a:spLocks noGrp="1"/>
          </p:cNvSpPr>
          <p:nvPr>
            <p:ph sz="half" idx="2"/>
          </p:nvPr>
        </p:nvSpPr>
        <p:spPr/>
        <p:txBody>
          <a:bodyPr/>
          <a:lstStyle/>
          <a:p>
            <a:endParaRPr lang="en-US"/>
          </a:p>
        </p:txBody>
      </p:sp>
      <p:sp>
        <p:nvSpPr>
          <p:cNvPr id="11" name="AutoShape 2" descr="Infographic] Cách mạng Tháng Tám 1945: Mở ra kỷ nguyên mới cho đất nước"/>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en-US"/>
          </a:p>
        </p:txBody>
      </p:sp>
      <p:pic>
        <p:nvPicPr>
          <p:cNvPr id="2050" name="Picture 2" descr="Quá trình thực hiện đường lối đổi mới (1986-2000) | Lịch sử lớp 1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97600" y="1679720"/>
            <a:ext cx="5622925" cy="4873480"/>
          </a:xfrm>
          <a:prstGeom prst="rect">
            <a:avLst/>
          </a:prstGeom>
          <a:noFill/>
          <a:extLst>
            <a:ext uri="{909E8E84-426E-40DD-AFC4-6F175D3DCCD1}">
              <a14:hiddenFill xmlns:a14="http://schemas.microsoft.com/office/drawing/2010/main">
                <a:solidFill>
                  <a:srgbClr val="FFFFFF"/>
                </a:solidFill>
              </a14:hiddenFill>
            </a:ext>
          </a:extLst>
        </p:spPr>
      </p:pic>
      <p:sp>
        <p:nvSpPr>
          <p:cNvPr id="8" name="Content Placeholder 2"/>
          <p:cNvSpPr txBox="1"/>
          <p:nvPr/>
        </p:nvSpPr>
        <p:spPr bwMode="auto">
          <a:xfrm>
            <a:off x="152400" y="331788"/>
            <a:ext cx="11449050" cy="965200"/>
          </a:xfrm>
          <a:prstGeom prst="rect">
            <a:avLst/>
          </a:prstGeom>
          <a:noFill/>
          <a:ln w="28575">
            <a:noFill/>
          </a:ln>
          <a:extLst>
            <a:ext uri="{909E8E84-426E-40DD-AFC4-6F175D3DCCD1}">
              <a14:hiddenFill xmlns:a14="http://schemas.microsoft.com/office/drawing/2010/main">
                <a:solidFill>
                  <a:srgbClr val="FFFFFF"/>
                </a:solidFill>
              </a14:hiddenFill>
            </a:ext>
          </a:extLst>
        </p:spPr>
        <p:txBody>
          <a:bodyPr>
            <a:normAutofit/>
          </a:bodyPr>
          <a:lstStyle>
            <a:lvl1pPr marL="342900" indent="-342900" algn="l" rtl="0" eaLnBrk="0" fontAlgn="base" hangingPunct="0">
              <a:spcBef>
                <a:spcPct val="20000"/>
              </a:spcBef>
              <a:spcAft>
                <a:spcPct val="0"/>
              </a:spcAft>
              <a:buChar char="•"/>
              <a:defRPr sz="28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400">
                <a:solidFill>
                  <a:schemeClr val="tx1"/>
                </a:solidFill>
                <a:latin typeface="+mn-lt"/>
              </a:defRPr>
            </a:lvl2pPr>
            <a:lvl3pPr marL="1143000" indent="-228600" algn="l" rtl="0" eaLnBrk="0" fontAlgn="base" hangingPunct="0">
              <a:spcBef>
                <a:spcPct val="20000"/>
              </a:spcBef>
              <a:spcAft>
                <a:spcPct val="0"/>
              </a:spcAft>
              <a:buChar char="•"/>
              <a:defRPr sz="2000">
                <a:solidFill>
                  <a:schemeClr val="tx1"/>
                </a:solidFill>
                <a:latin typeface="+mn-lt"/>
              </a:defRPr>
            </a:lvl3pPr>
            <a:lvl4pPr marL="1600200" indent="-228600" algn="l" rtl="0" eaLnBrk="0" fontAlgn="base" hangingPunct="0">
              <a:spcBef>
                <a:spcPct val="20000"/>
              </a:spcBef>
              <a:spcAft>
                <a:spcPct val="0"/>
              </a:spcAft>
              <a:buChar char="–"/>
              <a:defRPr sz="1800">
                <a:solidFill>
                  <a:schemeClr val="tx1"/>
                </a:solidFill>
                <a:latin typeface="+mn-lt"/>
              </a:defRPr>
            </a:lvl4pPr>
            <a:lvl5pPr marL="2057400" indent="-228600" algn="l" rtl="0" eaLnBrk="0" fontAlgn="base" hangingPunct="0">
              <a:spcBef>
                <a:spcPct val="20000"/>
              </a:spcBef>
              <a:spcAft>
                <a:spcPct val="0"/>
              </a:spcAft>
              <a:buChar char="»"/>
              <a:defRPr sz="1800">
                <a:solidFill>
                  <a:schemeClr val="tx1"/>
                </a:solidFill>
                <a:latin typeface="+mn-lt"/>
              </a:defRPr>
            </a:lvl5pPr>
            <a:lvl6pPr marL="2514600" indent="-228600" algn="l" rtl="0" fontAlgn="base">
              <a:spcBef>
                <a:spcPct val="20000"/>
              </a:spcBef>
              <a:spcAft>
                <a:spcPct val="0"/>
              </a:spcAft>
              <a:buChar char="»"/>
              <a:defRPr sz="1800">
                <a:solidFill>
                  <a:schemeClr val="tx1"/>
                </a:solidFill>
                <a:latin typeface="+mn-lt"/>
              </a:defRPr>
            </a:lvl6pPr>
            <a:lvl7pPr marL="2971800" indent="-228600" algn="l" rtl="0" fontAlgn="base">
              <a:spcBef>
                <a:spcPct val="20000"/>
              </a:spcBef>
              <a:spcAft>
                <a:spcPct val="0"/>
              </a:spcAft>
              <a:buChar char="»"/>
              <a:defRPr sz="1800">
                <a:solidFill>
                  <a:schemeClr val="tx1"/>
                </a:solidFill>
                <a:latin typeface="+mn-lt"/>
              </a:defRPr>
            </a:lvl7pPr>
            <a:lvl8pPr marL="3429000" indent="-228600" algn="l" rtl="0" fontAlgn="base">
              <a:spcBef>
                <a:spcPct val="20000"/>
              </a:spcBef>
              <a:spcAft>
                <a:spcPct val="0"/>
              </a:spcAft>
              <a:buChar char="»"/>
              <a:defRPr sz="1800">
                <a:solidFill>
                  <a:schemeClr val="tx1"/>
                </a:solidFill>
                <a:latin typeface="+mn-lt"/>
              </a:defRPr>
            </a:lvl8pPr>
            <a:lvl9pPr marL="3886200" indent="-228600" algn="l" rtl="0" fontAlgn="base">
              <a:spcBef>
                <a:spcPct val="20000"/>
              </a:spcBef>
              <a:spcAft>
                <a:spcPct val="0"/>
              </a:spcAft>
              <a:buChar char="»"/>
              <a:defRPr sz="1800">
                <a:solidFill>
                  <a:schemeClr val="tx1"/>
                </a:solidFill>
                <a:latin typeface="+mn-lt"/>
              </a:defRPr>
            </a:lvl9pPr>
          </a:lstStyle>
          <a:p>
            <a:pPr marL="0" indent="0">
              <a:buNone/>
            </a:pPr>
            <a:r>
              <a:rPr lang="nl-NL" sz="2400" b="1" i="1" dirty="0">
                <a:latin typeface="Times New Roman" panose="02020603050405020304" pitchFamily="18" charset="0"/>
                <a:cs typeface="Times New Roman" panose="02020603050405020304" pitchFamily="18" charset="0"/>
              </a:rPr>
              <a:t>2. Vai trò lãnh đạo của Đảng trong các giai đoạn cách mạng</a:t>
            </a:r>
            <a:r>
              <a:rPr lang="en-US" sz="3200" dirty="0">
                <a:latin typeface="Times New Roman" panose="02020603050405020304" pitchFamily="18" charset="0"/>
                <a:cs typeface="Times New Roman" panose="02020603050405020304" pitchFamily="18" charset="0"/>
              </a:rPr>
              <a:t/>
            </a:r>
            <a:br>
              <a:rPr lang="en-US" sz="3200" dirty="0">
                <a:latin typeface="Times New Roman" panose="02020603050405020304" pitchFamily="18" charset="0"/>
                <a:cs typeface="Times New Roman" panose="02020603050405020304" pitchFamily="18" charset="0"/>
              </a:rPr>
            </a:br>
            <a:r>
              <a:rPr lang="en-US" sz="2400" i="1" dirty="0" smtClean="0">
                <a:solidFill>
                  <a:srgbClr val="0000FF"/>
                </a:solidFill>
                <a:latin typeface="Times New Roman" panose="02020603050405020304" pitchFamily="18" charset="0"/>
                <a:cs typeface="Times New Roman" panose="02020603050405020304" pitchFamily="18" charset="0"/>
              </a:rPr>
              <a:t> </a:t>
            </a:r>
            <a:r>
              <a:rPr lang="en-US" sz="2400" i="1" dirty="0">
                <a:solidFill>
                  <a:srgbClr val="0000FF"/>
                </a:solidFill>
                <a:latin typeface="Times New Roman" panose="02020603050405020304" pitchFamily="18" charset="0"/>
                <a:cs typeface="Times New Roman" panose="02020603050405020304" pitchFamily="18" charset="0"/>
              </a:rPr>
              <a:t>e/ </a:t>
            </a:r>
            <a:r>
              <a:rPr lang="en-US" sz="2400" i="1" dirty="0" err="1">
                <a:solidFill>
                  <a:srgbClr val="0000FF"/>
                </a:solidFill>
                <a:latin typeface="Times New Roman" panose="02020603050405020304" pitchFamily="18" charset="0"/>
                <a:cs typeface="Times New Roman" panose="02020603050405020304" pitchFamily="18" charset="0"/>
              </a:rPr>
              <a:t>Vai</a:t>
            </a:r>
            <a:r>
              <a:rPr lang="en-US" sz="2400" i="1" dirty="0">
                <a:solidFill>
                  <a:srgbClr val="0000FF"/>
                </a:solidFill>
                <a:latin typeface="Times New Roman" panose="02020603050405020304" pitchFamily="18" charset="0"/>
                <a:cs typeface="Times New Roman" panose="02020603050405020304" pitchFamily="18" charset="0"/>
              </a:rPr>
              <a:t> </a:t>
            </a:r>
            <a:r>
              <a:rPr lang="en-US" sz="2400" i="1" dirty="0" err="1">
                <a:solidFill>
                  <a:srgbClr val="0000FF"/>
                </a:solidFill>
                <a:latin typeface="Times New Roman" panose="02020603050405020304" pitchFamily="18" charset="0"/>
                <a:cs typeface="Times New Roman" panose="02020603050405020304" pitchFamily="18" charset="0"/>
              </a:rPr>
              <a:t>trò</a:t>
            </a:r>
            <a:r>
              <a:rPr lang="en-US" sz="2400" i="1" dirty="0">
                <a:solidFill>
                  <a:srgbClr val="0000FF"/>
                </a:solidFill>
                <a:latin typeface="Times New Roman" panose="02020603050405020304" pitchFamily="18" charset="0"/>
                <a:cs typeface="Times New Roman" panose="02020603050405020304" pitchFamily="18" charset="0"/>
              </a:rPr>
              <a:t> </a:t>
            </a:r>
            <a:r>
              <a:rPr lang="en-US" sz="2400" i="1" dirty="0" err="1">
                <a:solidFill>
                  <a:srgbClr val="0000FF"/>
                </a:solidFill>
                <a:latin typeface="Times New Roman" panose="02020603050405020304" pitchFamily="18" charset="0"/>
                <a:cs typeface="Times New Roman" panose="02020603050405020304" pitchFamily="18" charset="0"/>
              </a:rPr>
              <a:t>lãnh</a:t>
            </a:r>
            <a:r>
              <a:rPr lang="en-US" sz="2400" i="1" dirty="0">
                <a:solidFill>
                  <a:srgbClr val="0000FF"/>
                </a:solidFill>
                <a:latin typeface="Times New Roman" panose="02020603050405020304" pitchFamily="18" charset="0"/>
                <a:cs typeface="Times New Roman" panose="02020603050405020304" pitchFamily="18" charset="0"/>
              </a:rPr>
              <a:t> </a:t>
            </a:r>
            <a:r>
              <a:rPr lang="en-US" sz="2400" i="1" dirty="0" err="1">
                <a:solidFill>
                  <a:srgbClr val="0000FF"/>
                </a:solidFill>
                <a:latin typeface="Times New Roman" panose="02020603050405020304" pitchFamily="18" charset="0"/>
                <a:cs typeface="Times New Roman" panose="02020603050405020304" pitchFamily="18" charset="0"/>
              </a:rPr>
              <a:t>đạo</a:t>
            </a:r>
            <a:r>
              <a:rPr lang="en-US" sz="2400" i="1" dirty="0">
                <a:solidFill>
                  <a:srgbClr val="0000FF"/>
                </a:solidFill>
                <a:latin typeface="Times New Roman" panose="02020603050405020304" pitchFamily="18" charset="0"/>
                <a:cs typeface="Times New Roman" panose="02020603050405020304" pitchFamily="18" charset="0"/>
              </a:rPr>
              <a:t> </a:t>
            </a:r>
            <a:r>
              <a:rPr lang="en-US" sz="2400" i="1" dirty="0" err="1">
                <a:solidFill>
                  <a:srgbClr val="0000FF"/>
                </a:solidFill>
                <a:latin typeface="Times New Roman" panose="02020603050405020304" pitchFamily="18" charset="0"/>
                <a:cs typeface="Times New Roman" panose="02020603050405020304" pitchFamily="18" charset="0"/>
              </a:rPr>
              <a:t>của</a:t>
            </a:r>
            <a:r>
              <a:rPr lang="en-US" sz="2400" i="1" dirty="0">
                <a:solidFill>
                  <a:srgbClr val="0000FF"/>
                </a:solidFill>
                <a:latin typeface="Times New Roman" panose="02020603050405020304" pitchFamily="18" charset="0"/>
                <a:cs typeface="Times New Roman" panose="02020603050405020304" pitchFamily="18" charset="0"/>
              </a:rPr>
              <a:t> </a:t>
            </a:r>
            <a:r>
              <a:rPr lang="en-US" sz="2400" i="1" dirty="0" err="1">
                <a:solidFill>
                  <a:srgbClr val="0000FF"/>
                </a:solidFill>
                <a:latin typeface="Times New Roman" panose="02020603050405020304" pitchFamily="18" charset="0"/>
                <a:cs typeface="Times New Roman" panose="02020603050405020304" pitchFamily="18" charset="0"/>
              </a:rPr>
              <a:t>Đảng</a:t>
            </a:r>
            <a:r>
              <a:rPr lang="en-US" sz="2400" i="1" dirty="0">
                <a:solidFill>
                  <a:srgbClr val="0000FF"/>
                </a:solidFill>
                <a:latin typeface="Times New Roman" panose="02020603050405020304" pitchFamily="18" charset="0"/>
                <a:cs typeface="Times New Roman" panose="02020603050405020304" pitchFamily="18" charset="0"/>
              </a:rPr>
              <a:t> </a:t>
            </a:r>
            <a:r>
              <a:rPr lang="en-US" sz="2400" i="1" dirty="0" err="1">
                <a:solidFill>
                  <a:srgbClr val="0000FF"/>
                </a:solidFill>
                <a:latin typeface="Times New Roman" panose="02020603050405020304" pitchFamily="18" charset="0"/>
                <a:cs typeface="Times New Roman" panose="02020603050405020304" pitchFamily="18" charset="0"/>
              </a:rPr>
              <a:t>trong</a:t>
            </a:r>
            <a:r>
              <a:rPr lang="en-US" sz="2400" i="1" dirty="0">
                <a:solidFill>
                  <a:srgbClr val="0000FF"/>
                </a:solidFill>
                <a:latin typeface="Times New Roman" panose="02020603050405020304" pitchFamily="18" charset="0"/>
                <a:cs typeface="Times New Roman" panose="02020603050405020304" pitchFamily="18" charset="0"/>
              </a:rPr>
              <a:t> </a:t>
            </a:r>
            <a:r>
              <a:rPr lang="en-US" sz="2400" i="1" dirty="0" err="1">
                <a:solidFill>
                  <a:srgbClr val="0000FF"/>
                </a:solidFill>
                <a:latin typeface="Times New Roman" panose="02020603050405020304" pitchFamily="18" charset="0"/>
                <a:cs typeface="Times New Roman" panose="02020603050405020304" pitchFamily="18" charset="0"/>
              </a:rPr>
              <a:t>công</a:t>
            </a:r>
            <a:r>
              <a:rPr lang="en-US" sz="2400" i="1" dirty="0">
                <a:solidFill>
                  <a:srgbClr val="0000FF"/>
                </a:solidFill>
                <a:latin typeface="Times New Roman" panose="02020603050405020304" pitchFamily="18" charset="0"/>
                <a:cs typeface="Times New Roman" panose="02020603050405020304" pitchFamily="18" charset="0"/>
              </a:rPr>
              <a:t> </a:t>
            </a:r>
            <a:r>
              <a:rPr lang="en-US" sz="2400" i="1" dirty="0" err="1">
                <a:solidFill>
                  <a:srgbClr val="0000FF"/>
                </a:solidFill>
                <a:latin typeface="Times New Roman" panose="02020603050405020304" pitchFamily="18" charset="0"/>
                <a:cs typeface="Times New Roman" panose="02020603050405020304" pitchFamily="18" charset="0"/>
              </a:rPr>
              <a:t>cuộc</a:t>
            </a:r>
            <a:r>
              <a:rPr lang="en-US" sz="2400" i="1" dirty="0">
                <a:solidFill>
                  <a:srgbClr val="0000FF"/>
                </a:solidFill>
                <a:latin typeface="Times New Roman" panose="02020603050405020304" pitchFamily="18" charset="0"/>
                <a:cs typeface="Times New Roman" panose="02020603050405020304" pitchFamily="18" charset="0"/>
              </a:rPr>
              <a:t> </a:t>
            </a:r>
            <a:r>
              <a:rPr lang="en-US" sz="2400" i="1" dirty="0" err="1">
                <a:solidFill>
                  <a:srgbClr val="0000FF"/>
                </a:solidFill>
                <a:latin typeface="Times New Roman" panose="02020603050405020304" pitchFamily="18" charset="0"/>
                <a:cs typeface="Times New Roman" panose="02020603050405020304" pitchFamily="18" charset="0"/>
              </a:rPr>
              <a:t>đổi</a:t>
            </a:r>
            <a:r>
              <a:rPr lang="en-US" sz="2400" i="1" dirty="0">
                <a:solidFill>
                  <a:srgbClr val="0000FF"/>
                </a:solidFill>
                <a:latin typeface="Times New Roman" panose="02020603050405020304" pitchFamily="18" charset="0"/>
                <a:cs typeface="Times New Roman" panose="02020603050405020304" pitchFamily="18" charset="0"/>
              </a:rPr>
              <a:t> </a:t>
            </a:r>
            <a:r>
              <a:rPr lang="en-US" sz="2400" i="1" dirty="0" err="1">
                <a:solidFill>
                  <a:srgbClr val="0000FF"/>
                </a:solidFill>
                <a:latin typeface="Times New Roman" panose="02020603050405020304" pitchFamily="18" charset="0"/>
                <a:cs typeface="Times New Roman" panose="02020603050405020304" pitchFamily="18" charset="0"/>
              </a:rPr>
              <a:t>mới</a:t>
            </a:r>
            <a:r>
              <a:rPr lang="en-US" sz="2400" i="1" dirty="0">
                <a:solidFill>
                  <a:srgbClr val="0000FF"/>
                </a:solidFill>
                <a:latin typeface="Times New Roman" panose="02020603050405020304" pitchFamily="18" charset="0"/>
                <a:cs typeface="Times New Roman" panose="02020603050405020304" pitchFamily="18" charset="0"/>
              </a:rPr>
              <a:t> ( 1986 – nay)</a:t>
            </a:r>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609600" y="1752600"/>
            <a:ext cx="6248400" cy="1295400"/>
          </a:xfrm>
        </p:spPr>
        <p:txBody>
          <a:bodyPr/>
          <a:lstStyle/>
          <a:p>
            <a:pPr marL="0" indent="0">
              <a:buNone/>
            </a:pPr>
            <a:r>
              <a:rPr lang="nl-NL" altLang="vi-VN" sz="2400" b="1" i="1" dirty="0" smtClean="0">
                <a:solidFill>
                  <a:srgbClr val="0000FF"/>
                </a:solidFill>
                <a:latin typeface="Times New Roman" panose="02020603050405020304" pitchFamily="18" charset="0"/>
                <a:cs typeface="Times New Roman" panose="02020603050405020304" pitchFamily="18" charset="0"/>
              </a:rPr>
              <a:t>a. Thắng lợi Cách </a:t>
            </a:r>
            <a:r>
              <a:rPr lang="nl-NL" altLang="vi-VN" sz="2400" b="1" i="1" dirty="0">
                <a:solidFill>
                  <a:srgbClr val="0000FF"/>
                </a:solidFill>
                <a:latin typeface="Times New Roman" panose="02020603050405020304" pitchFamily="18" charset="0"/>
                <a:cs typeface="Times New Roman" panose="02020603050405020304" pitchFamily="18" charset="0"/>
              </a:rPr>
              <a:t>mạng Tháng Tám 1945</a:t>
            </a:r>
            <a:endParaRPr lang="en-US" sz="2400" dirty="0"/>
          </a:p>
        </p:txBody>
      </p:sp>
      <p:sp>
        <p:nvSpPr>
          <p:cNvPr id="5" name="Content Placeholder 2"/>
          <p:cNvSpPr txBox="1"/>
          <p:nvPr/>
        </p:nvSpPr>
        <p:spPr bwMode="auto">
          <a:xfrm>
            <a:off x="152400" y="331788"/>
            <a:ext cx="11449050" cy="1116012"/>
          </a:xfrm>
          <a:prstGeom prst="rect">
            <a:avLst/>
          </a:prstGeom>
          <a:noFill/>
          <a:ln w="28575">
            <a:noFill/>
          </a:ln>
          <a:extLst>
            <a:ext uri="{909E8E84-426E-40DD-AFC4-6F175D3DCCD1}">
              <a14:hiddenFill xmlns:a14="http://schemas.microsoft.com/office/drawing/2010/main">
                <a:solidFill>
                  <a:srgbClr val="FFFFFF"/>
                </a:solidFill>
              </a14:hiddenFill>
            </a:ext>
          </a:extLst>
        </p:spPr>
        <p:txBody>
          <a:bodyPr>
            <a:normAutofit fontScale="55000" lnSpcReduction="20000"/>
          </a:bodyPr>
          <a:lstStyle>
            <a:lvl1pPr marL="342900" indent="-342900" algn="l" rtl="0" eaLnBrk="0" fontAlgn="base" hangingPunct="0">
              <a:spcBef>
                <a:spcPct val="20000"/>
              </a:spcBef>
              <a:spcAft>
                <a:spcPct val="0"/>
              </a:spcAft>
              <a:buChar char="•"/>
              <a:defRPr sz="28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400">
                <a:solidFill>
                  <a:schemeClr val="tx1"/>
                </a:solidFill>
                <a:latin typeface="+mn-lt"/>
              </a:defRPr>
            </a:lvl2pPr>
            <a:lvl3pPr marL="1143000" indent="-228600" algn="l" rtl="0" eaLnBrk="0" fontAlgn="base" hangingPunct="0">
              <a:spcBef>
                <a:spcPct val="20000"/>
              </a:spcBef>
              <a:spcAft>
                <a:spcPct val="0"/>
              </a:spcAft>
              <a:buChar char="•"/>
              <a:defRPr sz="2000">
                <a:solidFill>
                  <a:schemeClr val="tx1"/>
                </a:solidFill>
                <a:latin typeface="+mn-lt"/>
              </a:defRPr>
            </a:lvl3pPr>
            <a:lvl4pPr marL="1600200" indent="-228600" algn="l" rtl="0" eaLnBrk="0" fontAlgn="base" hangingPunct="0">
              <a:spcBef>
                <a:spcPct val="20000"/>
              </a:spcBef>
              <a:spcAft>
                <a:spcPct val="0"/>
              </a:spcAft>
              <a:buChar char="–"/>
              <a:defRPr sz="1800">
                <a:solidFill>
                  <a:schemeClr val="tx1"/>
                </a:solidFill>
                <a:latin typeface="+mn-lt"/>
              </a:defRPr>
            </a:lvl4pPr>
            <a:lvl5pPr marL="2057400" indent="-228600" algn="l" rtl="0" eaLnBrk="0" fontAlgn="base" hangingPunct="0">
              <a:spcBef>
                <a:spcPct val="20000"/>
              </a:spcBef>
              <a:spcAft>
                <a:spcPct val="0"/>
              </a:spcAft>
              <a:buChar char="»"/>
              <a:defRPr sz="1800">
                <a:solidFill>
                  <a:schemeClr val="tx1"/>
                </a:solidFill>
                <a:latin typeface="+mn-lt"/>
              </a:defRPr>
            </a:lvl5pPr>
            <a:lvl6pPr marL="2514600" indent="-228600" algn="l" rtl="0" fontAlgn="base">
              <a:spcBef>
                <a:spcPct val="20000"/>
              </a:spcBef>
              <a:spcAft>
                <a:spcPct val="0"/>
              </a:spcAft>
              <a:buChar char="»"/>
              <a:defRPr sz="1800">
                <a:solidFill>
                  <a:schemeClr val="tx1"/>
                </a:solidFill>
                <a:latin typeface="+mn-lt"/>
              </a:defRPr>
            </a:lvl6pPr>
            <a:lvl7pPr marL="2971800" indent="-228600" algn="l" rtl="0" fontAlgn="base">
              <a:spcBef>
                <a:spcPct val="20000"/>
              </a:spcBef>
              <a:spcAft>
                <a:spcPct val="0"/>
              </a:spcAft>
              <a:buChar char="»"/>
              <a:defRPr sz="1800">
                <a:solidFill>
                  <a:schemeClr val="tx1"/>
                </a:solidFill>
                <a:latin typeface="+mn-lt"/>
              </a:defRPr>
            </a:lvl7pPr>
            <a:lvl8pPr marL="3429000" indent="-228600" algn="l" rtl="0" fontAlgn="base">
              <a:spcBef>
                <a:spcPct val="20000"/>
              </a:spcBef>
              <a:spcAft>
                <a:spcPct val="0"/>
              </a:spcAft>
              <a:buChar char="»"/>
              <a:defRPr sz="1800">
                <a:solidFill>
                  <a:schemeClr val="tx1"/>
                </a:solidFill>
                <a:latin typeface="+mn-lt"/>
              </a:defRPr>
            </a:lvl8pPr>
            <a:lvl9pPr marL="3886200" indent="-228600" algn="l" rtl="0" fontAlgn="base">
              <a:spcBef>
                <a:spcPct val="20000"/>
              </a:spcBef>
              <a:spcAft>
                <a:spcPct val="0"/>
              </a:spcAft>
              <a:buChar char="»"/>
              <a:defRPr sz="1800">
                <a:solidFill>
                  <a:schemeClr val="tx1"/>
                </a:solidFill>
                <a:latin typeface="+mn-lt"/>
              </a:defRPr>
            </a:lvl9pPr>
          </a:lstStyle>
          <a:p>
            <a:pPr marL="0" indent="0">
              <a:buNone/>
            </a:pPr>
            <a:r>
              <a:rPr lang="nl-NL" altLang="vi-VN" sz="4400" b="1" dirty="0">
                <a:solidFill>
                  <a:srgbClr val="FF0000"/>
                </a:solidFill>
                <a:latin typeface="Times New Roman" panose="02020603050405020304" pitchFamily="18" charset="0"/>
                <a:cs typeface="Times New Roman" panose="02020603050405020304" pitchFamily="18" charset="0"/>
              </a:rPr>
              <a:t>II. Những thành tựu của cách mạng Việt Nam dưới sự lãnh đạo của Đảng</a:t>
            </a:r>
            <a:r>
              <a:rPr lang="en-US" altLang="vi-VN" sz="4400" dirty="0">
                <a:latin typeface="Times New Roman" panose="02020603050405020304" pitchFamily="18" charset="0"/>
                <a:cs typeface="Times New Roman" panose="02020603050405020304" pitchFamily="18" charset="0"/>
              </a:rPr>
              <a:t/>
            </a:r>
            <a:br>
              <a:rPr lang="en-US" altLang="vi-VN" sz="4400" dirty="0">
                <a:latin typeface="Times New Roman" panose="02020603050405020304" pitchFamily="18" charset="0"/>
                <a:cs typeface="Times New Roman" panose="02020603050405020304" pitchFamily="18" charset="0"/>
              </a:rPr>
            </a:br>
            <a:r>
              <a:rPr lang="nl-NL" altLang="vi-VN" sz="4400" b="1" i="1" dirty="0">
                <a:latin typeface="Times New Roman" panose="02020603050405020304" pitchFamily="18" charset="0"/>
                <a:cs typeface="Times New Roman" panose="02020603050405020304" pitchFamily="18" charset="0"/>
              </a:rPr>
              <a:t>1. Thắng lợi của cuộc đấu tranh giành và bảo vệ nền độc lập dân tộc </a:t>
            </a:r>
            <a:r>
              <a:rPr lang="nl-NL" altLang="vi-VN" sz="2400" b="1" i="1" dirty="0">
                <a:latin typeface="Times New Roman" panose="02020603050405020304" pitchFamily="18" charset="0"/>
                <a:cs typeface="Times New Roman" panose="02020603050405020304" pitchFamily="18" charset="0"/>
              </a:rPr>
              <a:t/>
            </a:r>
            <a:br>
              <a:rPr lang="nl-NL" altLang="vi-VN" sz="2400" b="1" i="1" dirty="0">
                <a:latin typeface="Times New Roman" panose="02020603050405020304" pitchFamily="18" charset="0"/>
                <a:cs typeface="Times New Roman" panose="02020603050405020304" pitchFamily="18" charset="0"/>
              </a:rPr>
            </a:br>
            <a:r>
              <a:rPr lang="nl-NL" altLang="vi-VN" sz="2400" b="1" i="1" dirty="0">
                <a:latin typeface="Times New Roman" panose="02020603050405020304" pitchFamily="18" charset="0"/>
                <a:cs typeface="Times New Roman" panose="02020603050405020304" pitchFamily="18" charset="0"/>
              </a:rPr>
              <a:t/>
            </a:r>
            <a:br>
              <a:rPr lang="nl-NL" altLang="vi-VN" sz="2400" b="1" i="1" dirty="0">
                <a:latin typeface="Times New Roman" panose="02020603050405020304" pitchFamily="18" charset="0"/>
                <a:cs typeface="Times New Roman" panose="02020603050405020304" pitchFamily="18" charset="0"/>
              </a:rPr>
            </a:br>
            <a:endParaRPr lang="en-US" sz="2400" i="1" dirty="0">
              <a:solidFill>
                <a:srgbClr val="0000FF"/>
              </a:solidFill>
              <a:latin typeface="Times New Roman" panose="02020603050405020304" pitchFamily="18" charset="0"/>
              <a:cs typeface="Times New Roman" panose="02020603050405020304" pitchFamily="18" charset="0"/>
            </a:endParaRPr>
          </a:p>
        </p:txBody>
      </p:sp>
      <p:pic>
        <p:nvPicPr>
          <p:cNvPr id="13314" name="Picture 2" descr="Infographic] Cách mạng Tháng Tám 1945: Mở ra kỷ nguyên mới cho đất nước"/>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77000" y="1414462"/>
            <a:ext cx="5292436" cy="4910138"/>
          </a:xfrm>
          <a:prstGeom prst="rect">
            <a:avLst/>
          </a:prstGeom>
          <a:noFill/>
          <a:extLst>
            <a:ext uri="{909E8E84-426E-40DD-AFC4-6F175D3DCCD1}">
              <a14:hiddenFill xmlns:a14="http://schemas.microsoft.com/office/drawing/2010/main">
                <a:solidFill>
                  <a:srgbClr val="FFFFFF"/>
                </a:solidFill>
              </a14:hiddenFill>
            </a:ext>
          </a:extLst>
        </p:spPr>
      </p:pic>
      <p:pic>
        <p:nvPicPr>
          <p:cNvPr id="13316" name="Picture 4" descr="Cách mạng Tháng Tám năm 1945 – Bài học giành và giữ chính quyền, xây dựng  chính quyền của nhân dân, do nhân dân và vì nhân dâ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3400" y="2819400"/>
            <a:ext cx="5410200" cy="39624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AutoShape 46"/>
          <p:cNvSpPr>
            <a:spLocks noChangeArrowheads="1"/>
          </p:cNvSpPr>
          <p:nvPr/>
        </p:nvSpPr>
        <p:spPr bwMode="ltGray">
          <a:xfrm rot="5400000">
            <a:off x="-3230033" y="1198033"/>
            <a:ext cx="6432551" cy="6360584"/>
          </a:xfrm>
          <a:custGeom>
            <a:avLst/>
            <a:gdLst>
              <a:gd name="G0" fmla="+- 10478 0 0"/>
              <a:gd name="G1" fmla="+- -11739500 0 0"/>
              <a:gd name="G2" fmla="+- 0 0 -11739500"/>
              <a:gd name="T0" fmla="*/ 0 256 1"/>
              <a:gd name="T1" fmla="*/ 180 256 1"/>
              <a:gd name="G3" fmla="+- -11739500 T0 T1"/>
              <a:gd name="T2" fmla="*/ 0 256 1"/>
              <a:gd name="T3" fmla="*/ 90 256 1"/>
              <a:gd name="G4" fmla="+- -11739500 T2 T3"/>
              <a:gd name="G5" fmla="*/ G4 2 1"/>
              <a:gd name="T4" fmla="*/ 90 256 1"/>
              <a:gd name="T5" fmla="*/ 0 256 1"/>
              <a:gd name="G6" fmla="+- -11739500 T4 T5"/>
              <a:gd name="G7" fmla="*/ G6 2 1"/>
              <a:gd name="G8" fmla="abs -1173950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10478"/>
              <a:gd name="G18" fmla="*/ 10478 1 2"/>
              <a:gd name="G19" fmla="+- G18 5400 0"/>
              <a:gd name="G20" fmla="cos G19 -11739500"/>
              <a:gd name="G21" fmla="sin G19 -11739500"/>
              <a:gd name="G22" fmla="+- G20 10800 0"/>
              <a:gd name="G23" fmla="+- G21 10800 0"/>
              <a:gd name="G24" fmla="+- 10800 0 G20"/>
              <a:gd name="G25" fmla="+- 10478 10800 0"/>
              <a:gd name="G26" fmla="?: G9 G17 G25"/>
              <a:gd name="G27" fmla="?: G9 0 21600"/>
              <a:gd name="G28" fmla="cos 10800 -11739500"/>
              <a:gd name="G29" fmla="sin 10800 -11739500"/>
              <a:gd name="G30" fmla="sin 10478 -11739500"/>
              <a:gd name="G31" fmla="+- G28 10800 0"/>
              <a:gd name="G32" fmla="+- G29 10800 0"/>
              <a:gd name="G33" fmla="+- G30 10800 0"/>
              <a:gd name="G34" fmla="?: G4 0 G31"/>
              <a:gd name="G35" fmla="?: -11739500 G34 0"/>
              <a:gd name="G36" fmla="?: G6 G35 G31"/>
              <a:gd name="G37" fmla="+- 21600 0 G36"/>
              <a:gd name="G38" fmla="?: G4 0 G33"/>
              <a:gd name="G39" fmla="?: -11739500 G38 G32"/>
              <a:gd name="G40" fmla="?: G6 G39 0"/>
              <a:gd name="G41" fmla="?: G4 G32 21600"/>
              <a:gd name="G42" fmla="?: G6 G41 G33"/>
              <a:gd name="T12" fmla="*/ 10800 w 21600"/>
              <a:gd name="T13" fmla="*/ 0 h 21600"/>
              <a:gd name="T14" fmla="*/ 162 w 21600"/>
              <a:gd name="T15" fmla="*/ 10638 h 21600"/>
              <a:gd name="T16" fmla="*/ 10800 w 21600"/>
              <a:gd name="T17" fmla="*/ 322 h 21600"/>
              <a:gd name="T18" fmla="*/ 21438 w 21600"/>
              <a:gd name="T19" fmla="*/ 10638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323" y="10641"/>
                </a:moveTo>
                <a:cubicBezTo>
                  <a:pt x="410" y="4916"/>
                  <a:pt x="5075" y="321"/>
                  <a:pt x="10800" y="322"/>
                </a:cubicBezTo>
                <a:cubicBezTo>
                  <a:pt x="16524" y="322"/>
                  <a:pt x="21189" y="4916"/>
                  <a:pt x="21276" y="10641"/>
                </a:cubicBezTo>
                <a:lnTo>
                  <a:pt x="21598" y="10636"/>
                </a:lnTo>
                <a:cubicBezTo>
                  <a:pt x="21509" y="4736"/>
                  <a:pt x="16700" y="-1"/>
                  <a:pt x="10799" y="0"/>
                </a:cubicBezTo>
                <a:cubicBezTo>
                  <a:pt x="4899" y="0"/>
                  <a:pt x="90" y="4736"/>
                  <a:pt x="1" y="10636"/>
                </a:cubicBezTo>
                <a:close/>
              </a:path>
            </a:pathLst>
          </a:custGeom>
          <a:gradFill rotWithShape="1">
            <a:gsLst>
              <a:gs pos="0">
                <a:schemeClr val="bg2">
                  <a:gamma/>
                  <a:tint val="45490"/>
                  <a:invGamma/>
                </a:schemeClr>
              </a:gs>
              <a:gs pos="50000">
                <a:schemeClr val="bg2"/>
              </a:gs>
              <a:gs pos="100000">
                <a:schemeClr val="bg2">
                  <a:gamma/>
                  <a:tint val="45490"/>
                  <a:invGamma/>
                </a:schemeClr>
              </a:gs>
            </a:gsLst>
            <a:lin ang="0" scaled="1"/>
          </a:gradFill>
          <a:ln w="9525" algn="ctr">
            <a:noFill/>
            <a:miter lim="800000"/>
          </a:ln>
          <a:effec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2400" b="0" i="0" u="none" strike="noStrike" kern="1200" cap="none" spc="0" normalizeH="0" baseline="0" noProof="0">
              <a:ln>
                <a:noFill/>
              </a:ln>
              <a:solidFill>
                <a:schemeClr val="tx1"/>
              </a:solidFill>
              <a:effectLst/>
              <a:uLnTx/>
              <a:uFillTx/>
              <a:latin typeface="+mn-lt"/>
              <a:ea typeface="+mn-ea"/>
              <a:cs typeface="+mn-cs"/>
            </a:endParaRPr>
          </a:p>
        </p:txBody>
      </p:sp>
      <p:sp>
        <p:nvSpPr>
          <p:cNvPr id="10" name="AutoShape 12"/>
          <p:cNvSpPr>
            <a:spLocks noChangeArrowheads="1"/>
          </p:cNvSpPr>
          <p:nvPr/>
        </p:nvSpPr>
        <p:spPr bwMode="gray">
          <a:xfrm>
            <a:off x="1143000" y="5234517"/>
            <a:ext cx="10356851" cy="1422400"/>
          </a:xfrm>
          <a:prstGeom prst="roundRect">
            <a:avLst>
              <a:gd name="adj" fmla="val 50000"/>
            </a:avLst>
          </a:prstGeom>
          <a:gradFill rotWithShape="1">
            <a:gsLst>
              <a:gs pos="0">
                <a:srgbClr val="F5EEB7">
                  <a:gamma/>
                  <a:tint val="57647"/>
                  <a:invGamma/>
                </a:srgbClr>
              </a:gs>
              <a:gs pos="100000">
                <a:srgbClr val="F5EEB7"/>
              </a:gs>
            </a:gsLst>
            <a:lin ang="0" scaled="1"/>
          </a:gradFill>
          <a:ln w="38100" algn="ctr">
            <a:solidFill>
              <a:srgbClr val="C5A667"/>
            </a:solidFill>
            <a:round/>
          </a:ln>
          <a:effectLst/>
        </p:spPr>
        <p:txBody>
          <a:bodyPr vert="eaVert"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2400" b="0" i="0" u="none" strike="noStrike" kern="0" cap="none" spc="0" normalizeH="0" baseline="0" noProof="0">
              <a:ln>
                <a:noFill/>
              </a:ln>
              <a:solidFill>
                <a:sysClr val="windowText" lastClr="000000"/>
              </a:solidFill>
              <a:effectLst/>
              <a:uLnTx/>
              <a:uFillTx/>
              <a:latin typeface=".VnTime" panose="020B7200000000000000" pitchFamily="34" charset="0"/>
              <a:ea typeface="+mn-ea"/>
              <a:cs typeface="Arial" panose="020B0604020202020204" pitchFamily="34" charset="0"/>
            </a:endParaRPr>
          </a:p>
        </p:txBody>
      </p:sp>
      <p:sp>
        <p:nvSpPr>
          <p:cNvPr id="11" name="Oval 16"/>
          <p:cNvSpPr>
            <a:spLocks noChangeArrowheads="1"/>
          </p:cNvSpPr>
          <p:nvPr/>
        </p:nvSpPr>
        <p:spPr bwMode="gray">
          <a:xfrm rot="1758052">
            <a:off x="222251" y="5353051"/>
            <a:ext cx="1087967" cy="1024467"/>
          </a:xfrm>
          <a:prstGeom prst="ellipse">
            <a:avLst/>
          </a:prstGeom>
          <a:gradFill rotWithShape="1">
            <a:gsLst>
              <a:gs pos="0">
                <a:srgbClr val="A67A32"/>
              </a:gs>
              <a:gs pos="100000">
                <a:srgbClr val="A67A32">
                  <a:gamma/>
                  <a:shade val="46275"/>
                  <a:invGamma/>
                </a:srgbClr>
              </a:gs>
            </a:gsLst>
            <a:lin ang="5400000" scaled="1"/>
          </a:gradFill>
          <a:ln>
            <a:noFill/>
          </a:ln>
          <a:effec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2400" b="0" i="0" u="none" strike="noStrike" kern="0" cap="none" spc="0" normalizeH="0" baseline="0" noProof="0">
              <a:ln>
                <a:noFill/>
              </a:ln>
              <a:solidFill>
                <a:sysClr val="windowText" lastClr="000000"/>
              </a:solidFill>
              <a:effectLst/>
              <a:uLnTx/>
              <a:uFillTx/>
              <a:latin typeface=".VnTime" panose="020B7200000000000000" pitchFamily="34" charset="0"/>
              <a:ea typeface="+mn-ea"/>
              <a:cs typeface="Arial" panose="020B0604020202020204" pitchFamily="34" charset="0"/>
            </a:endParaRPr>
          </a:p>
        </p:txBody>
      </p:sp>
      <p:sp>
        <p:nvSpPr>
          <p:cNvPr id="14" name="Rectangle 13"/>
          <p:cNvSpPr/>
          <p:nvPr/>
        </p:nvSpPr>
        <p:spPr>
          <a:xfrm>
            <a:off x="1371600" y="5446693"/>
            <a:ext cx="9829800" cy="523220"/>
          </a:xfrm>
          <a:prstGeom prst="rect">
            <a:avLst/>
          </a:prstGeom>
          <a:noFill/>
          <a:ln w="9525">
            <a:noFill/>
          </a:ln>
        </p:spPr>
        <p:txBody>
          <a:bodyPr wrap="squar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stStyle>
          <a:p>
            <a:pPr marL="0" indent="0">
              <a:buNone/>
            </a:pPr>
            <a:r>
              <a:rPr lang="en-US" sz="2800" dirty="0" err="1">
                <a:latin typeface="Times New Roman" panose="02020603050405020304" pitchFamily="18" charset="0"/>
                <a:cs typeface="Times New Roman" panose="02020603050405020304" pitchFamily="18" charset="0"/>
              </a:rPr>
              <a:t>Mở</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ra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kỷ</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nguyên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mới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của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lịch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sử</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dân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tộc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kỷ</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nguyên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độc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lập</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tự</a:t>
            </a:r>
            <a:r>
              <a:rPr lang="en-US" sz="2800" dirty="0">
                <a:latin typeface="Times New Roman" panose="02020603050405020304" pitchFamily="18" charset="0"/>
                <a:cs typeface="Times New Roman" panose="02020603050405020304" pitchFamily="18" charset="0"/>
              </a:rPr>
              <a:t> do</a:t>
            </a:r>
          </a:p>
        </p:txBody>
      </p:sp>
      <p:sp>
        <p:nvSpPr>
          <p:cNvPr id="12" name="AutoShape 12"/>
          <p:cNvSpPr>
            <a:spLocks noChangeArrowheads="1"/>
          </p:cNvSpPr>
          <p:nvPr/>
        </p:nvSpPr>
        <p:spPr bwMode="gray">
          <a:xfrm>
            <a:off x="838199" y="3733800"/>
            <a:ext cx="10731501" cy="1219200"/>
          </a:xfrm>
          <a:prstGeom prst="roundRect">
            <a:avLst>
              <a:gd name="adj" fmla="val 50000"/>
            </a:avLst>
          </a:prstGeom>
          <a:gradFill rotWithShape="1">
            <a:gsLst>
              <a:gs pos="0">
                <a:srgbClr val="F5EEB7">
                  <a:gamma/>
                  <a:tint val="57647"/>
                  <a:invGamma/>
                </a:srgbClr>
              </a:gs>
              <a:gs pos="100000">
                <a:srgbClr val="F5EEB7"/>
              </a:gs>
            </a:gsLst>
            <a:lin ang="0" scaled="1"/>
          </a:gradFill>
          <a:ln w="38100" algn="ctr">
            <a:solidFill>
              <a:srgbClr val="C5A667"/>
            </a:solidFill>
            <a:round/>
          </a:ln>
          <a:effectLst/>
        </p:spPr>
        <p:txBody>
          <a:bodyPr vert="eaVert"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2400" b="0" i="0" u="none" strike="noStrike" kern="0" cap="none" spc="0" normalizeH="0" baseline="0" noProof="0">
              <a:ln>
                <a:noFill/>
              </a:ln>
              <a:solidFill>
                <a:sysClr val="windowText" lastClr="000000"/>
              </a:solidFill>
              <a:effectLst/>
              <a:uLnTx/>
              <a:uFillTx/>
              <a:latin typeface=".VnTime" panose="020B7200000000000000" pitchFamily="34" charset="0"/>
              <a:ea typeface="+mn-ea"/>
              <a:cs typeface="Arial" panose="020B0604020202020204" pitchFamily="34" charset="0"/>
            </a:endParaRPr>
          </a:p>
        </p:txBody>
      </p:sp>
      <p:sp>
        <p:nvSpPr>
          <p:cNvPr id="16" name="Oval 16"/>
          <p:cNvSpPr>
            <a:spLocks noChangeArrowheads="1"/>
          </p:cNvSpPr>
          <p:nvPr/>
        </p:nvSpPr>
        <p:spPr bwMode="gray">
          <a:xfrm rot="1758052">
            <a:off x="152400" y="3804044"/>
            <a:ext cx="1087967" cy="1024467"/>
          </a:xfrm>
          <a:prstGeom prst="ellipse">
            <a:avLst/>
          </a:prstGeom>
          <a:gradFill rotWithShape="1">
            <a:gsLst>
              <a:gs pos="0">
                <a:srgbClr val="A67A32"/>
              </a:gs>
              <a:gs pos="100000">
                <a:srgbClr val="A67A32">
                  <a:gamma/>
                  <a:shade val="46275"/>
                  <a:invGamma/>
                </a:srgbClr>
              </a:gs>
            </a:gsLst>
            <a:lin ang="5400000" scaled="1"/>
          </a:gradFill>
          <a:ln>
            <a:noFill/>
          </a:ln>
          <a:effec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2400" b="0" i="0" u="none" strike="noStrike" kern="0" cap="none" spc="0" normalizeH="0" baseline="0" noProof="0">
              <a:ln>
                <a:noFill/>
              </a:ln>
              <a:solidFill>
                <a:sysClr val="windowText" lastClr="000000"/>
              </a:solidFill>
              <a:effectLst/>
              <a:uLnTx/>
              <a:uFillTx/>
              <a:latin typeface=".VnTime" panose="020B7200000000000000" pitchFamily="34" charset="0"/>
              <a:ea typeface="+mn-ea"/>
              <a:cs typeface="Arial" panose="020B0604020202020204" pitchFamily="34" charset="0"/>
            </a:endParaRPr>
          </a:p>
        </p:txBody>
      </p:sp>
      <p:sp>
        <p:nvSpPr>
          <p:cNvPr id="18" name="Rectangle 17"/>
          <p:cNvSpPr/>
          <p:nvPr/>
        </p:nvSpPr>
        <p:spPr>
          <a:xfrm>
            <a:off x="1421456" y="3962400"/>
            <a:ext cx="9475144" cy="523220"/>
          </a:xfrm>
          <a:prstGeom prst="rect">
            <a:avLst/>
          </a:prstGeom>
          <a:noFill/>
          <a:ln w="9525">
            <a:noFill/>
          </a:ln>
        </p:spPr>
        <p:txBody>
          <a:bodyPr wrap="squar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stStyle>
          <a:p>
            <a:pPr marL="0" indent="0">
              <a:buNone/>
            </a:pPr>
            <a:r>
              <a:rPr lang="vi-VN" sz="2800" dirty="0">
                <a:latin typeface="+mj-lt"/>
              </a:rPr>
              <a:t>Nhân dân ta từ nô lệ thành người làm chủ đất nước </a:t>
            </a:r>
          </a:p>
        </p:txBody>
      </p:sp>
      <p:sp>
        <p:nvSpPr>
          <p:cNvPr id="13" name="AutoShape 12"/>
          <p:cNvSpPr>
            <a:spLocks noChangeArrowheads="1"/>
          </p:cNvSpPr>
          <p:nvPr/>
        </p:nvSpPr>
        <p:spPr bwMode="gray">
          <a:xfrm>
            <a:off x="527052" y="1752600"/>
            <a:ext cx="10972800" cy="1219200"/>
          </a:xfrm>
          <a:prstGeom prst="roundRect">
            <a:avLst>
              <a:gd name="adj" fmla="val 50000"/>
            </a:avLst>
          </a:prstGeom>
          <a:gradFill rotWithShape="1">
            <a:gsLst>
              <a:gs pos="0">
                <a:srgbClr val="F5EEB7">
                  <a:gamma/>
                  <a:tint val="57647"/>
                  <a:invGamma/>
                </a:srgbClr>
              </a:gs>
              <a:gs pos="100000">
                <a:srgbClr val="F5EEB7"/>
              </a:gs>
            </a:gsLst>
            <a:lin ang="0" scaled="1"/>
          </a:gradFill>
          <a:ln w="38100" algn="ctr">
            <a:solidFill>
              <a:srgbClr val="C5A667"/>
            </a:solidFill>
            <a:round/>
          </a:ln>
          <a:effectLst/>
        </p:spPr>
        <p:txBody>
          <a:bodyPr vert="eaVert"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2400" b="0" i="0" u="none" strike="noStrike" kern="0" cap="none" spc="0" normalizeH="0" baseline="0" noProof="0">
              <a:ln>
                <a:noFill/>
              </a:ln>
              <a:solidFill>
                <a:sysClr val="windowText" lastClr="000000"/>
              </a:solidFill>
              <a:effectLst/>
              <a:uLnTx/>
              <a:uFillTx/>
              <a:latin typeface=".VnTime" panose="020B7200000000000000" pitchFamily="34" charset="0"/>
              <a:ea typeface="+mn-ea"/>
              <a:cs typeface="Arial" panose="020B0604020202020204" pitchFamily="34" charset="0"/>
            </a:endParaRPr>
          </a:p>
        </p:txBody>
      </p:sp>
      <p:sp>
        <p:nvSpPr>
          <p:cNvPr id="21" name="Oval 16"/>
          <p:cNvSpPr>
            <a:spLocks noChangeArrowheads="1"/>
          </p:cNvSpPr>
          <p:nvPr/>
        </p:nvSpPr>
        <p:spPr bwMode="gray">
          <a:xfrm rot="21362401">
            <a:off x="124461" y="2063388"/>
            <a:ext cx="1087967" cy="1024467"/>
          </a:xfrm>
          <a:prstGeom prst="ellipse">
            <a:avLst/>
          </a:prstGeom>
          <a:gradFill rotWithShape="1">
            <a:gsLst>
              <a:gs pos="0">
                <a:srgbClr val="A67A32"/>
              </a:gs>
              <a:gs pos="100000">
                <a:srgbClr val="A67A32">
                  <a:gamma/>
                  <a:shade val="46275"/>
                  <a:invGamma/>
                </a:srgbClr>
              </a:gs>
            </a:gsLst>
            <a:lin ang="5400000" scaled="1"/>
          </a:gradFill>
          <a:ln>
            <a:noFill/>
          </a:ln>
          <a:effec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2400" b="0" i="0" u="none" strike="noStrike" kern="0" cap="none" spc="0" normalizeH="0" baseline="0" noProof="0">
              <a:ln>
                <a:noFill/>
              </a:ln>
              <a:solidFill>
                <a:sysClr val="windowText" lastClr="000000"/>
              </a:solidFill>
              <a:effectLst/>
              <a:uLnTx/>
              <a:uFillTx/>
              <a:latin typeface=".VnTime" panose="020B7200000000000000" pitchFamily="34" charset="0"/>
              <a:ea typeface="+mn-ea"/>
              <a:cs typeface="Arial" panose="020B0604020202020204" pitchFamily="34" charset="0"/>
            </a:endParaRPr>
          </a:p>
        </p:txBody>
      </p:sp>
      <p:sp>
        <p:nvSpPr>
          <p:cNvPr id="24" name="Rectangle 23"/>
          <p:cNvSpPr/>
          <p:nvPr/>
        </p:nvSpPr>
        <p:spPr>
          <a:xfrm>
            <a:off x="1200151" y="2035175"/>
            <a:ext cx="10369549" cy="954107"/>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stStyle>
          <a:p>
            <a:pPr marL="0" lvl="0" indent="0" algn="just" eaLnBrk="1" hangingPunct="1">
              <a:spcBef>
                <a:spcPct val="0"/>
              </a:spcBef>
              <a:buNone/>
            </a:pPr>
            <a:r>
              <a:rPr lang="vi-VN" sz="2800" dirty="0">
                <a:latin typeface="+mj-lt"/>
              </a:rPr>
              <a:t>Đập tan ách thống trị của thực dân, phong kiến, lập ra nước Việt Nam dân chủ cộng hòa</a:t>
            </a:r>
            <a:endParaRPr lang="en-US" altLang="en-US" sz="2800" b="1" dirty="0">
              <a:solidFill>
                <a:schemeClr val="bg1"/>
              </a:solidFill>
              <a:latin typeface="+mj-lt"/>
              <a:ea typeface="Calibri" panose="020F0502020204030204" pitchFamily="34" charset="0"/>
            </a:endParaRPr>
          </a:p>
        </p:txBody>
      </p:sp>
      <p:sp>
        <p:nvSpPr>
          <p:cNvPr id="20" name="AutoShape 3"/>
          <p:cNvSpPr>
            <a:spLocks noChangeArrowheads="1"/>
          </p:cNvSpPr>
          <p:nvPr/>
        </p:nvSpPr>
        <p:spPr bwMode="auto">
          <a:xfrm>
            <a:off x="2133600" y="533400"/>
            <a:ext cx="7772400" cy="990600"/>
          </a:xfrm>
          <a:prstGeom prst="roundRect">
            <a:avLst>
              <a:gd name="adj" fmla="val 16667"/>
            </a:avLst>
          </a:prstGeom>
          <a:solidFill>
            <a:schemeClr val="accent1">
              <a:alpha val="50195"/>
            </a:schemeClr>
          </a:solidFill>
          <a:ln w="9525">
            <a:round/>
          </a:ln>
          <a:scene3d>
            <a:camera prst="legacyObliqueTopRight"/>
            <a:lightRig rig="legacyFlat3" dir="b"/>
          </a:scene3d>
          <a:sp3d extrusionH="430200" prstMaterial="legacyMatte">
            <a:bevelT w="13500" h="13500" prst="angle"/>
            <a:bevelB w="13500" h="13500" prst="angle"/>
            <a:extrusionClr>
              <a:schemeClr val="accent1"/>
            </a:extrusionClr>
            <a:contourClr>
              <a:schemeClr val="accent1"/>
            </a:contourClr>
          </a:sp3d>
        </p:spPr>
        <p:txBody>
          <a:bodyPr wrap="none" anchor="ctr">
            <a:flatTx/>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US" altLang="vi-VN" sz="2800" dirty="0">
                <a:solidFill>
                  <a:srgbClr val="FFFF00"/>
                </a:solidFill>
                <a:latin typeface="VNI-Times" pitchFamily="2" charset="0"/>
              </a:rPr>
              <a:t>YÙ </a:t>
            </a:r>
            <a:r>
              <a:rPr lang="en-US" altLang="vi-VN" sz="2800" dirty="0" err="1">
                <a:solidFill>
                  <a:srgbClr val="FFFF00"/>
                </a:solidFill>
                <a:latin typeface="VNI-Times" pitchFamily="2" charset="0"/>
              </a:rPr>
              <a:t>nghóa</a:t>
            </a:r>
            <a:r>
              <a:rPr lang="en-US" altLang="vi-VN" sz="2800" dirty="0">
                <a:solidFill>
                  <a:srgbClr val="FFFF00"/>
                </a:solidFill>
                <a:latin typeface="VNI-Times" pitchFamily="2" charset="0"/>
              </a:rPr>
              <a:t> </a:t>
            </a:r>
            <a:r>
              <a:rPr lang="en-US" altLang="vi-VN" sz="2800" dirty="0" err="1">
                <a:solidFill>
                  <a:srgbClr val="FFFF00"/>
                </a:solidFill>
                <a:latin typeface="VNI-Times" pitchFamily="2" charset="0"/>
              </a:rPr>
              <a:t>thaéng</a:t>
            </a:r>
            <a:r>
              <a:rPr lang="en-US" altLang="vi-VN" sz="2800" dirty="0">
                <a:solidFill>
                  <a:srgbClr val="FFFF00"/>
                </a:solidFill>
                <a:latin typeface="VNI-Times" pitchFamily="2" charset="0"/>
              </a:rPr>
              <a:t> </a:t>
            </a:r>
            <a:r>
              <a:rPr lang="en-US" altLang="vi-VN" sz="2800" dirty="0" err="1">
                <a:solidFill>
                  <a:srgbClr val="FFFF00"/>
                </a:solidFill>
                <a:latin typeface="VNI-Times" pitchFamily="2" charset="0"/>
              </a:rPr>
              <a:t>lôïi</a:t>
            </a:r>
            <a:r>
              <a:rPr lang="en-US" altLang="vi-VN" sz="2800" dirty="0">
                <a:solidFill>
                  <a:srgbClr val="FFFF00"/>
                </a:solidFill>
                <a:latin typeface="VNI-Times" pitchFamily="2" charset="0"/>
              </a:rPr>
              <a:t> </a:t>
            </a:r>
            <a:r>
              <a:rPr lang="en-US" altLang="vi-VN" sz="2800" dirty="0" err="1">
                <a:solidFill>
                  <a:srgbClr val="FFFF00"/>
                </a:solidFill>
                <a:latin typeface="VNI-Times" pitchFamily="2" charset="0"/>
              </a:rPr>
              <a:t>cuûa</a:t>
            </a:r>
            <a:r>
              <a:rPr lang="en-US" altLang="vi-VN" sz="2800" dirty="0">
                <a:solidFill>
                  <a:srgbClr val="FFFF00"/>
                </a:solidFill>
                <a:latin typeface="VNI-Times" pitchFamily="2" charset="0"/>
              </a:rPr>
              <a:t> CMT8 </a:t>
            </a:r>
            <a:r>
              <a:rPr lang="en-US" altLang="vi-VN" sz="2800" dirty="0" err="1">
                <a:solidFill>
                  <a:srgbClr val="FFFF00"/>
                </a:solidFill>
                <a:latin typeface="VNI-Times" pitchFamily="2" charset="0"/>
              </a:rPr>
              <a:t>ñoái</a:t>
            </a:r>
            <a:r>
              <a:rPr lang="en-US" altLang="vi-VN" sz="2800" dirty="0">
                <a:solidFill>
                  <a:srgbClr val="FFFF00"/>
                </a:solidFill>
                <a:latin typeface="VNI-Times" pitchFamily="2" charset="0"/>
              </a:rPr>
              <a:t> </a:t>
            </a:r>
            <a:r>
              <a:rPr lang="en-US" altLang="vi-VN" sz="2800" dirty="0" err="1">
                <a:solidFill>
                  <a:srgbClr val="FFFF00"/>
                </a:solidFill>
                <a:latin typeface="VNI-Times" pitchFamily="2" charset="0"/>
              </a:rPr>
              <a:t>vôùi</a:t>
            </a:r>
            <a:r>
              <a:rPr lang="en-US" altLang="vi-VN" sz="2800" dirty="0">
                <a:solidFill>
                  <a:srgbClr val="FFFF00"/>
                </a:solidFill>
                <a:latin typeface="VNI-Times" pitchFamily="2" charset="0"/>
              </a:rPr>
              <a:t> </a:t>
            </a:r>
            <a:r>
              <a:rPr lang="en-US" altLang="vi-VN" sz="2800" dirty="0" err="1">
                <a:solidFill>
                  <a:srgbClr val="FFFF00"/>
                </a:solidFill>
                <a:latin typeface="VNI-Times" pitchFamily="2" charset="0"/>
              </a:rPr>
              <a:t>daân</a:t>
            </a:r>
            <a:r>
              <a:rPr lang="en-US" altLang="vi-VN" sz="2800" dirty="0">
                <a:solidFill>
                  <a:srgbClr val="FFFF00"/>
                </a:solidFill>
                <a:latin typeface="VNI-Times" pitchFamily="2" charset="0"/>
              </a:rPr>
              <a:t> </a:t>
            </a:r>
            <a:r>
              <a:rPr lang="en-US" altLang="vi-VN" sz="2800" dirty="0" err="1">
                <a:solidFill>
                  <a:srgbClr val="FFFF00"/>
                </a:solidFill>
                <a:latin typeface="VNI-Times" pitchFamily="2" charset="0"/>
              </a:rPr>
              <a:t>toäc</a:t>
            </a:r>
            <a:endParaRPr lang="en-US" altLang="vi-VN" sz="2800" dirty="0">
              <a:solidFill>
                <a:srgbClr val="FFFF00"/>
              </a:solidFill>
              <a:latin typeface="VNI-Times" pitchFamily="2" charset="0"/>
            </a:endParaRPr>
          </a:p>
        </p:txBody>
      </p:sp>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grpId="0" nodeType="afterEffect">
                                  <p:stCondLst>
                                    <p:cond delay="0"/>
                                  </p:stCondLst>
                                  <p:iterate type="lt">
                                    <p:tmPct val="0"/>
                                  </p:iterate>
                                  <p:childTnLst>
                                    <p:set>
                                      <p:cBhvr>
                                        <p:cTn id="6" dur="1" fill="hold">
                                          <p:stCondLst>
                                            <p:cond delay="0"/>
                                          </p:stCondLst>
                                        </p:cTn>
                                        <p:tgtEl>
                                          <p:spTgt spid="20"/>
                                        </p:tgtEl>
                                        <p:attrNameLst>
                                          <p:attrName>style.visibility</p:attrName>
                                        </p:attrNameLst>
                                      </p:cBhvr>
                                      <p:to>
                                        <p:strVal val="visible"/>
                                      </p:to>
                                    </p:set>
                                    <p:anim calcmode="lin" valueType="num">
                                      <p:cBhvr>
                                        <p:cTn id="7" dur="1000" fill="hold"/>
                                        <p:tgtEl>
                                          <p:spTgt spid="20"/>
                                        </p:tgtEl>
                                        <p:attrNameLst>
                                          <p:attrName>ppt_x</p:attrName>
                                        </p:attrNameLst>
                                      </p:cBhvr>
                                      <p:tavLst>
                                        <p:tav tm="0">
                                          <p:val>
                                            <p:strVal val="#ppt_x-.2"/>
                                          </p:val>
                                        </p:tav>
                                        <p:tav tm="100000">
                                          <p:val>
                                            <p:strVal val="#ppt_x"/>
                                          </p:val>
                                        </p:tav>
                                      </p:tavLst>
                                    </p:anim>
                                    <p:anim calcmode="lin" valueType="num">
                                      <p:cBhvr>
                                        <p:cTn id="8" dur="1000" fill="hold"/>
                                        <p:tgtEl>
                                          <p:spTgt spid="20"/>
                                        </p:tgtEl>
                                        <p:attrNameLst>
                                          <p:attrName>ppt_y</p:attrName>
                                        </p:attrNameLst>
                                      </p:cBhvr>
                                      <p:tavLst>
                                        <p:tav tm="0">
                                          <p:val>
                                            <p:strVal val="#ppt_y"/>
                                          </p:val>
                                        </p:tav>
                                        <p:tav tm="100000">
                                          <p:val>
                                            <p:strVal val="#ppt_y"/>
                                          </p:val>
                                        </p:tav>
                                      </p:tavLst>
                                    </p:anim>
                                    <p:animEffect transition="in" filter="wipe(right)" prLst="gradientSize: 0.1">
                                      <p:cBhvr>
                                        <p:cTn id="9" dur="10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AutoShape 46"/>
          <p:cNvSpPr>
            <a:spLocks noChangeArrowheads="1"/>
          </p:cNvSpPr>
          <p:nvPr/>
        </p:nvSpPr>
        <p:spPr bwMode="ltGray">
          <a:xfrm rot="5400000">
            <a:off x="-3230033" y="1198033"/>
            <a:ext cx="6432551" cy="6360584"/>
          </a:xfrm>
          <a:custGeom>
            <a:avLst/>
            <a:gdLst>
              <a:gd name="G0" fmla="+- 10478 0 0"/>
              <a:gd name="G1" fmla="+- -11739500 0 0"/>
              <a:gd name="G2" fmla="+- 0 0 -11739500"/>
              <a:gd name="T0" fmla="*/ 0 256 1"/>
              <a:gd name="T1" fmla="*/ 180 256 1"/>
              <a:gd name="G3" fmla="+- -11739500 T0 T1"/>
              <a:gd name="T2" fmla="*/ 0 256 1"/>
              <a:gd name="T3" fmla="*/ 90 256 1"/>
              <a:gd name="G4" fmla="+- -11739500 T2 T3"/>
              <a:gd name="G5" fmla="*/ G4 2 1"/>
              <a:gd name="T4" fmla="*/ 90 256 1"/>
              <a:gd name="T5" fmla="*/ 0 256 1"/>
              <a:gd name="G6" fmla="+- -11739500 T4 T5"/>
              <a:gd name="G7" fmla="*/ G6 2 1"/>
              <a:gd name="G8" fmla="abs -1173950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10478"/>
              <a:gd name="G18" fmla="*/ 10478 1 2"/>
              <a:gd name="G19" fmla="+- G18 5400 0"/>
              <a:gd name="G20" fmla="cos G19 -11739500"/>
              <a:gd name="G21" fmla="sin G19 -11739500"/>
              <a:gd name="G22" fmla="+- G20 10800 0"/>
              <a:gd name="G23" fmla="+- G21 10800 0"/>
              <a:gd name="G24" fmla="+- 10800 0 G20"/>
              <a:gd name="G25" fmla="+- 10478 10800 0"/>
              <a:gd name="G26" fmla="?: G9 G17 G25"/>
              <a:gd name="G27" fmla="?: G9 0 21600"/>
              <a:gd name="G28" fmla="cos 10800 -11739500"/>
              <a:gd name="G29" fmla="sin 10800 -11739500"/>
              <a:gd name="G30" fmla="sin 10478 -11739500"/>
              <a:gd name="G31" fmla="+- G28 10800 0"/>
              <a:gd name="G32" fmla="+- G29 10800 0"/>
              <a:gd name="G33" fmla="+- G30 10800 0"/>
              <a:gd name="G34" fmla="?: G4 0 G31"/>
              <a:gd name="G35" fmla="?: -11739500 G34 0"/>
              <a:gd name="G36" fmla="?: G6 G35 G31"/>
              <a:gd name="G37" fmla="+- 21600 0 G36"/>
              <a:gd name="G38" fmla="?: G4 0 G33"/>
              <a:gd name="G39" fmla="?: -11739500 G38 G32"/>
              <a:gd name="G40" fmla="?: G6 G39 0"/>
              <a:gd name="G41" fmla="?: G4 G32 21600"/>
              <a:gd name="G42" fmla="?: G6 G41 G33"/>
              <a:gd name="T12" fmla="*/ 10800 w 21600"/>
              <a:gd name="T13" fmla="*/ 0 h 21600"/>
              <a:gd name="T14" fmla="*/ 162 w 21600"/>
              <a:gd name="T15" fmla="*/ 10638 h 21600"/>
              <a:gd name="T16" fmla="*/ 10800 w 21600"/>
              <a:gd name="T17" fmla="*/ 322 h 21600"/>
              <a:gd name="T18" fmla="*/ 21438 w 21600"/>
              <a:gd name="T19" fmla="*/ 10638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323" y="10641"/>
                </a:moveTo>
                <a:cubicBezTo>
                  <a:pt x="410" y="4916"/>
                  <a:pt x="5075" y="321"/>
                  <a:pt x="10800" y="322"/>
                </a:cubicBezTo>
                <a:cubicBezTo>
                  <a:pt x="16524" y="322"/>
                  <a:pt x="21189" y="4916"/>
                  <a:pt x="21276" y="10641"/>
                </a:cubicBezTo>
                <a:lnTo>
                  <a:pt x="21598" y="10636"/>
                </a:lnTo>
                <a:cubicBezTo>
                  <a:pt x="21509" y="4736"/>
                  <a:pt x="16700" y="-1"/>
                  <a:pt x="10799" y="0"/>
                </a:cubicBezTo>
                <a:cubicBezTo>
                  <a:pt x="4899" y="0"/>
                  <a:pt x="90" y="4736"/>
                  <a:pt x="1" y="10636"/>
                </a:cubicBezTo>
                <a:close/>
              </a:path>
            </a:pathLst>
          </a:custGeom>
          <a:gradFill rotWithShape="1">
            <a:gsLst>
              <a:gs pos="0">
                <a:schemeClr val="bg2">
                  <a:gamma/>
                  <a:tint val="45490"/>
                  <a:invGamma/>
                </a:schemeClr>
              </a:gs>
              <a:gs pos="50000">
                <a:schemeClr val="bg2"/>
              </a:gs>
              <a:gs pos="100000">
                <a:schemeClr val="bg2">
                  <a:gamma/>
                  <a:tint val="45490"/>
                  <a:invGamma/>
                </a:schemeClr>
              </a:gs>
            </a:gsLst>
            <a:lin ang="0" scaled="1"/>
          </a:gradFill>
          <a:ln w="9525" algn="ctr">
            <a:noFill/>
            <a:miter lim="800000"/>
          </a:ln>
          <a:effec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2400" b="0" i="0" u="none" strike="noStrike" kern="1200" cap="none" spc="0" normalizeH="0" baseline="0" noProof="0">
              <a:ln>
                <a:noFill/>
              </a:ln>
              <a:solidFill>
                <a:schemeClr val="tx1"/>
              </a:solidFill>
              <a:effectLst/>
              <a:uLnTx/>
              <a:uFillTx/>
              <a:latin typeface="+mn-lt"/>
              <a:ea typeface="+mn-ea"/>
              <a:cs typeface="+mn-cs"/>
            </a:endParaRPr>
          </a:p>
        </p:txBody>
      </p:sp>
      <p:sp>
        <p:nvSpPr>
          <p:cNvPr id="10" name="AutoShape 12"/>
          <p:cNvSpPr>
            <a:spLocks noChangeArrowheads="1"/>
          </p:cNvSpPr>
          <p:nvPr/>
        </p:nvSpPr>
        <p:spPr bwMode="gray">
          <a:xfrm>
            <a:off x="1143000" y="5234517"/>
            <a:ext cx="10356851" cy="1422400"/>
          </a:xfrm>
          <a:prstGeom prst="roundRect">
            <a:avLst>
              <a:gd name="adj" fmla="val 50000"/>
            </a:avLst>
          </a:prstGeom>
          <a:gradFill rotWithShape="1">
            <a:gsLst>
              <a:gs pos="0">
                <a:srgbClr val="F5EEB7">
                  <a:gamma/>
                  <a:tint val="57647"/>
                  <a:invGamma/>
                </a:srgbClr>
              </a:gs>
              <a:gs pos="100000">
                <a:srgbClr val="F5EEB7"/>
              </a:gs>
            </a:gsLst>
            <a:lin ang="0" scaled="1"/>
          </a:gradFill>
          <a:ln w="38100" algn="ctr">
            <a:solidFill>
              <a:srgbClr val="C5A667"/>
            </a:solidFill>
            <a:round/>
          </a:ln>
          <a:effectLst/>
        </p:spPr>
        <p:txBody>
          <a:bodyPr vert="eaVert"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2400" b="0" i="0" u="none" strike="noStrike" kern="0" cap="none" spc="0" normalizeH="0" baseline="0" noProof="0">
              <a:ln>
                <a:noFill/>
              </a:ln>
              <a:solidFill>
                <a:sysClr val="windowText" lastClr="000000"/>
              </a:solidFill>
              <a:effectLst/>
              <a:uLnTx/>
              <a:uFillTx/>
              <a:latin typeface=".VnTime" panose="020B7200000000000000" pitchFamily="34" charset="0"/>
              <a:ea typeface="+mn-ea"/>
              <a:cs typeface="Arial" panose="020B0604020202020204" pitchFamily="34" charset="0"/>
            </a:endParaRPr>
          </a:p>
        </p:txBody>
      </p:sp>
      <p:sp>
        <p:nvSpPr>
          <p:cNvPr id="11" name="Oval 16"/>
          <p:cNvSpPr>
            <a:spLocks noChangeArrowheads="1"/>
          </p:cNvSpPr>
          <p:nvPr/>
        </p:nvSpPr>
        <p:spPr bwMode="gray">
          <a:xfrm rot="1758052">
            <a:off x="222251" y="5353051"/>
            <a:ext cx="1087967" cy="1024467"/>
          </a:xfrm>
          <a:prstGeom prst="ellipse">
            <a:avLst/>
          </a:prstGeom>
          <a:gradFill rotWithShape="1">
            <a:gsLst>
              <a:gs pos="0">
                <a:srgbClr val="A67A32"/>
              </a:gs>
              <a:gs pos="100000">
                <a:srgbClr val="A67A32">
                  <a:gamma/>
                  <a:shade val="46275"/>
                  <a:invGamma/>
                </a:srgbClr>
              </a:gs>
            </a:gsLst>
            <a:lin ang="5400000" scaled="1"/>
          </a:gradFill>
          <a:ln>
            <a:noFill/>
          </a:ln>
          <a:effec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2400" b="0" i="0" u="none" strike="noStrike" kern="0" cap="none" spc="0" normalizeH="0" baseline="0" noProof="0">
              <a:ln>
                <a:noFill/>
              </a:ln>
              <a:solidFill>
                <a:sysClr val="windowText" lastClr="000000"/>
              </a:solidFill>
              <a:effectLst/>
              <a:uLnTx/>
              <a:uFillTx/>
              <a:latin typeface=".VnTime" panose="020B7200000000000000" pitchFamily="34" charset="0"/>
              <a:ea typeface="+mn-ea"/>
              <a:cs typeface="Arial" panose="020B0604020202020204" pitchFamily="34" charset="0"/>
            </a:endParaRPr>
          </a:p>
        </p:txBody>
      </p:sp>
      <p:sp>
        <p:nvSpPr>
          <p:cNvPr id="14" name="Rectangle 13"/>
          <p:cNvSpPr/>
          <p:nvPr/>
        </p:nvSpPr>
        <p:spPr>
          <a:xfrm>
            <a:off x="1371600" y="5446693"/>
            <a:ext cx="9829800" cy="523220"/>
          </a:xfrm>
          <a:prstGeom prst="rect">
            <a:avLst/>
          </a:prstGeom>
          <a:noFill/>
          <a:ln w="9525">
            <a:noFill/>
          </a:ln>
        </p:spPr>
        <p:txBody>
          <a:bodyPr wrap="squar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stStyle>
          <a:p>
            <a:pPr marL="0" indent="0">
              <a:buNone/>
            </a:pPr>
            <a:r>
              <a:rPr lang="en-US" sz="2800" dirty="0" err="1">
                <a:latin typeface="Times New Roman" panose="02020603050405020304" pitchFamily="18" charset="0"/>
                <a:cs typeface="Times New Roman" panose="02020603050405020304" pitchFamily="18" charset="0"/>
              </a:rPr>
              <a:t>Góp</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phần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cổ</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vũ</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phong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trào</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giải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phóng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dân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tộc</a:t>
            </a:r>
            <a:endParaRPr lang="en-US" sz="2800" dirty="0">
              <a:latin typeface="Times New Roman" panose="02020603050405020304" pitchFamily="18" charset="0"/>
              <a:cs typeface="Times New Roman" panose="02020603050405020304" pitchFamily="18" charset="0"/>
            </a:endParaRPr>
          </a:p>
        </p:txBody>
      </p:sp>
      <p:sp>
        <p:nvSpPr>
          <p:cNvPr id="12" name="AutoShape 12"/>
          <p:cNvSpPr>
            <a:spLocks noChangeArrowheads="1"/>
          </p:cNvSpPr>
          <p:nvPr/>
        </p:nvSpPr>
        <p:spPr bwMode="gray">
          <a:xfrm>
            <a:off x="838199" y="3733800"/>
            <a:ext cx="10731501" cy="1219200"/>
          </a:xfrm>
          <a:prstGeom prst="roundRect">
            <a:avLst>
              <a:gd name="adj" fmla="val 50000"/>
            </a:avLst>
          </a:prstGeom>
          <a:gradFill rotWithShape="1">
            <a:gsLst>
              <a:gs pos="0">
                <a:srgbClr val="F5EEB7">
                  <a:gamma/>
                  <a:tint val="57647"/>
                  <a:invGamma/>
                </a:srgbClr>
              </a:gs>
              <a:gs pos="100000">
                <a:srgbClr val="F5EEB7"/>
              </a:gs>
            </a:gsLst>
            <a:lin ang="0" scaled="1"/>
          </a:gradFill>
          <a:ln w="38100" algn="ctr">
            <a:solidFill>
              <a:srgbClr val="C5A667"/>
            </a:solidFill>
            <a:round/>
          </a:ln>
          <a:effectLst/>
        </p:spPr>
        <p:txBody>
          <a:bodyPr vert="eaVert"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2400" b="0" i="0" u="none" strike="noStrike" kern="0" cap="none" spc="0" normalizeH="0" baseline="0" noProof="0">
              <a:ln>
                <a:noFill/>
              </a:ln>
              <a:solidFill>
                <a:sysClr val="windowText" lastClr="000000"/>
              </a:solidFill>
              <a:effectLst/>
              <a:uLnTx/>
              <a:uFillTx/>
              <a:latin typeface=".VnTime" panose="020B7200000000000000" pitchFamily="34" charset="0"/>
              <a:ea typeface="+mn-ea"/>
              <a:cs typeface="Arial" panose="020B0604020202020204" pitchFamily="34" charset="0"/>
            </a:endParaRPr>
          </a:p>
        </p:txBody>
      </p:sp>
      <p:sp>
        <p:nvSpPr>
          <p:cNvPr id="16" name="Oval 16"/>
          <p:cNvSpPr>
            <a:spLocks noChangeArrowheads="1"/>
          </p:cNvSpPr>
          <p:nvPr/>
        </p:nvSpPr>
        <p:spPr bwMode="gray">
          <a:xfrm rot="1758052">
            <a:off x="152400" y="3804044"/>
            <a:ext cx="1087967" cy="1024467"/>
          </a:xfrm>
          <a:prstGeom prst="ellipse">
            <a:avLst/>
          </a:prstGeom>
          <a:gradFill rotWithShape="1">
            <a:gsLst>
              <a:gs pos="0">
                <a:srgbClr val="A67A32"/>
              </a:gs>
              <a:gs pos="100000">
                <a:srgbClr val="A67A32">
                  <a:gamma/>
                  <a:shade val="46275"/>
                  <a:invGamma/>
                </a:srgbClr>
              </a:gs>
            </a:gsLst>
            <a:lin ang="5400000" scaled="1"/>
          </a:gradFill>
          <a:ln>
            <a:noFill/>
          </a:ln>
          <a:effec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2400" b="0" i="0" u="none" strike="noStrike" kern="0" cap="none" spc="0" normalizeH="0" baseline="0" noProof="0">
              <a:ln>
                <a:noFill/>
              </a:ln>
              <a:solidFill>
                <a:sysClr val="windowText" lastClr="000000"/>
              </a:solidFill>
              <a:effectLst/>
              <a:uLnTx/>
              <a:uFillTx/>
              <a:latin typeface=".VnTime" panose="020B7200000000000000" pitchFamily="34" charset="0"/>
              <a:ea typeface="+mn-ea"/>
              <a:cs typeface="Arial" panose="020B0604020202020204" pitchFamily="34" charset="0"/>
            </a:endParaRPr>
          </a:p>
        </p:txBody>
      </p:sp>
      <p:sp>
        <p:nvSpPr>
          <p:cNvPr id="18" name="Rectangle 17"/>
          <p:cNvSpPr/>
          <p:nvPr/>
        </p:nvSpPr>
        <p:spPr>
          <a:xfrm>
            <a:off x="1421456" y="3962400"/>
            <a:ext cx="9475144" cy="523220"/>
          </a:xfrm>
          <a:prstGeom prst="rect">
            <a:avLst/>
          </a:prstGeom>
          <a:noFill/>
          <a:ln w="9525">
            <a:noFill/>
          </a:ln>
        </p:spPr>
        <p:txBody>
          <a:bodyPr wrap="squar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stStyle>
          <a:p>
            <a:pPr marL="0" indent="0">
              <a:buNone/>
            </a:pPr>
            <a:r>
              <a:rPr lang="en-US" sz="2800" dirty="0" err="1">
                <a:latin typeface="Times New Roman" panose="02020603050405020304" pitchFamily="18" charset="0"/>
                <a:cs typeface="Times New Roman" panose="02020603050405020304" pitchFamily="18" charset="0"/>
              </a:rPr>
              <a:t>Mở</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đầu</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sự</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sụp</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đổ</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của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chủ</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nghĩa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thực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dân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cũ</a:t>
            </a:r>
            <a:r>
              <a:rPr lang="en-US" sz="2800" dirty="0">
                <a:latin typeface="Times New Roman" panose="02020603050405020304" pitchFamily="18" charset="0"/>
                <a:cs typeface="Times New Roman" panose="02020603050405020304" pitchFamily="18" charset="0"/>
              </a:rPr>
              <a:t>.</a:t>
            </a:r>
          </a:p>
        </p:txBody>
      </p:sp>
      <p:sp>
        <p:nvSpPr>
          <p:cNvPr id="13" name="AutoShape 12"/>
          <p:cNvSpPr>
            <a:spLocks noChangeArrowheads="1"/>
          </p:cNvSpPr>
          <p:nvPr/>
        </p:nvSpPr>
        <p:spPr bwMode="gray">
          <a:xfrm>
            <a:off x="527052" y="1752600"/>
            <a:ext cx="10972800" cy="1219200"/>
          </a:xfrm>
          <a:prstGeom prst="roundRect">
            <a:avLst>
              <a:gd name="adj" fmla="val 50000"/>
            </a:avLst>
          </a:prstGeom>
          <a:gradFill rotWithShape="1">
            <a:gsLst>
              <a:gs pos="0">
                <a:srgbClr val="F5EEB7">
                  <a:gamma/>
                  <a:tint val="57647"/>
                  <a:invGamma/>
                </a:srgbClr>
              </a:gs>
              <a:gs pos="100000">
                <a:srgbClr val="F5EEB7"/>
              </a:gs>
            </a:gsLst>
            <a:lin ang="0" scaled="1"/>
          </a:gradFill>
          <a:ln w="38100" algn="ctr">
            <a:solidFill>
              <a:srgbClr val="C5A667"/>
            </a:solidFill>
            <a:round/>
          </a:ln>
          <a:effectLst/>
        </p:spPr>
        <p:txBody>
          <a:bodyPr vert="eaVert"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2400" b="0" i="0" u="none" strike="noStrike" kern="0" cap="none" spc="0" normalizeH="0" baseline="0" noProof="0">
              <a:ln>
                <a:noFill/>
              </a:ln>
              <a:solidFill>
                <a:sysClr val="windowText" lastClr="000000"/>
              </a:solidFill>
              <a:effectLst/>
              <a:uLnTx/>
              <a:uFillTx/>
              <a:latin typeface=".VnTime" panose="020B7200000000000000" pitchFamily="34" charset="0"/>
              <a:ea typeface="+mn-ea"/>
              <a:cs typeface="Arial" panose="020B0604020202020204" pitchFamily="34" charset="0"/>
            </a:endParaRPr>
          </a:p>
        </p:txBody>
      </p:sp>
      <p:sp>
        <p:nvSpPr>
          <p:cNvPr id="21" name="Oval 16"/>
          <p:cNvSpPr>
            <a:spLocks noChangeArrowheads="1"/>
          </p:cNvSpPr>
          <p:nvPr/>
        </p:nvSpPr>
        <p:spPr bwMode="gray">
          <a:xfrm rot="21362401">
            <a:off x="124461" y="2063388"/>
            <a:ext cx="1087967" cy="1024467"/>
          </a:xfrm>
          <a:prstGeom prst="ellipse">
            <a:avLst/>
          </a:prstGeom>
          <a:gradFill rotWithShape="1">
            <a:gsLst>
              <a:gs pos="0">
                <a:srgbClr val="A67A32"/>
              </a:gs>
              <a:gs pos="100000">
                <a:srgbClr val="A67A32">
                  <a:gamma/>
                  <a:shade val="46275"/>
                  <a:invGamma/>
                </a:srgbClr>
              </a:gs>
            </a:gsLst>
            <a:lin ang="5400000" scaled="1"/>
          </a:gradFill>
          <a:ln>
            <a:noFill/>
          </a:ln>
          <a:effec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2400" b="0" i="0" u="none" strike="noStrike" kern="0" cap="none" spc="0" normalizeH="0" baseline="0" noProof="0">
              <a:ln>
                <a:noFill/>
              </a:ln>
              <a:solidFill>
                <a:sysClr val="windowText" lastClr="000000"/>
              </a:solidFill>
              <a:effectLst/>
              <a:uLnTx/>
              <a:uFillTx/>
              <a:latin typeface=".VnTime" panose="020B7200000000000000" pitchFamily="34" charset="0"/>
              <a:ea typeface="+mn-ea"/>
              <a:cs typeface="Arial" panose="020B0604020202020204" pitchFamily="34" charset="0"/>
            </a:endParaRPr>
          </a:p>
        </p:txBody>
      </p:sp>
      <p:sp>
        <p:nvSpPr>
          <p:cNvPr id="24" name="Rectangle 23"/>
          <p:cNvSpPr/>
          <p:nvPr/>
        </p:nvSpPr>
        <p:spPr>
          <a:xfrm>
            <a:off x="1200151" y="2035175"/>
            <a:ext cx="10369549" cy="52322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stStyle>
          <a:p>
            <a:pPr marL="0" indent="0">
              <a:buNone/>
            </a:pPr>
            <a:r>
              <a:rPr lang="vi-VN" sz="2800" dirty="0">
                <a:latin typeface="+mj-lt"/>
              </a:rPr>
              <a:t>Thắng lợi đầu tiên của chủ nghĩa Mác – Lênin ở một nước thuộc địa. </a:t>
            </a:r>
          </a:p>
        </p:txBody>
      </p:sp>
      <p:sp>
        <p:nvSpPr>
          <p:cNvPr id="20" name="AutoShape 3"/>
          <p:cNvSpPr>
            <a:spLocks noChangeArrowheads="1"/>
          </p:cNvSpPr>
          <p:nvPr/>
        </p:nvSpPr>
        <p:spPr bwMode="auto">
          <a:xfrm>
            <a:off x="2133600" y="533400"/>
            <a:ext cx="7772400" cy="990600"/>
          </a:xfrm>
          <a:prstGeom prst="roundRect">
            <a:avLst>
              <a:gd name="adj" fmla="val 16667"/>
            </a:avLst>
          </a:prstGeom>
          <a:solidFill>
            <a:schemeClr val="accent6">
              <a:lumMod val="75000"/>
            </a:schemeClr>
          </a:solidFill>
          <a:ln w="9525">
            <a:round/>
          </a:ln>
          <a:scene3d>
            <a:camera prst="legacyObliqueTopRight"/>
            <a:lightRig rig="legacyFlat3" dir="b"/>
          </a:scene3d>
          <a:sp3d extrusionH="430200" prstMaterial="legacyMatte">
            <a:bevelT w="13500" h="13500" prst="angle"/>
            <a:bevelB w="13500" h="13500" prst="angle"/>
            <a:extrusionClr>
              <a:schemeClr val="accent1"/>
            </a:extrusionClr>
            <a:contourClr>
              <a:schemeClr val="accent1"/>
            </a:contourClr>
          </a:sp3d>
        </p:spPr>
        <p:txBody>
          <a:bodyPr wrap="none" anchor="ctr">
            <a:flatTx/>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US" altLang="vi-VN" sz="2800" dirty="0">
                <a:solidFill>
                  <a:srgbClr val="FFFF00"/>
                </a:solidFill>
                <a:latin typeface="VNI-Times" pitchFamily="2" charset="0"/>
              </a:rPr>
              <a:t>YÙ </a:t>
            </a:r>
            <a:r>
              <a:rPr lang="en-US" altLang="vi-VN" sz="2800" dirty="0" err="1">
                <a:solidFill>
                  <a:srgbClr val="FFFF00"/>
                </a:solidFill>
                <a:latin typeface="VNI-Times" pitchFamily="2" charset="0"/>
              </a:rPr>
              <a:t>nghóa</a:t>
            </a:r>
            <a:r>
              <a:rPr lang="en-US" altLang="vi-VN" sz="2800" dirty="0">
                <a:solidFill>
                  <a:srgbClr val="FFFF00"/>
                </a:solidFill>
                <a:latin typeface="VNI-Times" pitchFamily="2" charset="0"/>
              </a:rPr>
              <a:t> </a:t>
            </a:r>
            <a:r>
              <a:rPr lang="en-US" altLang="vi-VN" sz="2800" dirty="0" err="1">
                <a:solidFill>
                  <a:srgbClr val="FFFF00"/>
                </a:solidFill>
                <a:latin typeface="VNI-Times" pitchFamily="2" charset="0"/>
              </a:rPr>
              <a:t>thaéng</a:t>
            </a:r>
            <a:r>
              <a:rPr lang="en-US" altLang="vi-VN" sz="2800" dirty="0">
                <a:solidFill>
                  <a:srgbClr val="FFFF00"/>
                </a:solidFill>
                <a:latin typeface="VNI-Times" pitchFamily="2" charset="0"/>
              </a:rPr>
              <a:t> </a:t>
            </a:r>
            <a:r>
              <a:rPr lang="en-US" altLang="vi-VN" sz="2800" dirty="0" err="1">
                <a:solidFill>
                  <a:srgbClr val="FFFF00"/>
                </a:solidFill>
                <a:latin typeface="VNI-Times" pitchFamily="2" charset="0"/>
              </a:rPr>
              <a:t>lôïi</a:t>
            </a:r>
            <a:r>
              <a:rPr lang="en-US" altLang="vi-VN" sz="2800" dirty="0">
                <a:solidFill>
                  <a:srgbClr val="FFFF00"/>
                </a:solidFill>
                <a:latin typeface="VNI-Times" pitchFamily="2" charset="0"/>
              </a:rPr>
              <a:t> </a:t>
            </a:r>
            <a:r>
              <a:rPr lang="en-US" altLang="vi-VN" sz="2800" dirty="0" err="1">
                <a:solidFill>
                  <a:srgbClr val="FFFF00"/>
                </a:solidFill>
                <a:latin typeface="VNI-Times" pitchFamily="2" charset="0"/>
              </a:rPr>
              <a:t>cuûa</a:t>
            </a:r>
            <a:r>
              <a:rPr lang="en-US" altLang="vi-VN" sz="2800" dirty="0">
                <a:solidFill>
                  <a:srgbClr val="FFFF00"/>
                </a:solidFill>
                <a:latin typeface="VNI-Times" pitchFamily="2" charset="0"/>
              </a:rPr>
              <a:t> CMT8 </a:t>
            </a:r>
            <a:r>
              <a:rPr lang="en-US" altLang="vi-VN" sz="2800" dirty="0" err="1">
                <a:solidFill>
                  <a:srgbClr val="FFFF00"/>
                </a:solidFill>
                <a:latin typeface="VNI-Times" pitchFamily="2" charset="0"/>
              </a:rPr>
              <a:t>ñoái</a:t>
            </a:r>
            <a:r>
              <a:rPr lang="en-US" altLang="vi-VN" sz="2800" dirty="0">
                <a:solidFill>
                  <a:srgbClr val="FFFF00"/>
                </a:solidFill>
                <a:latin typeface="VNI-Times" pitchFamily="2" charset="0"/>
              </a:rPr>
              <a:t> </a:t>
            </a:r>
            <a:r>
              <a:rPr lang="en-US" altLang="vi-VN" sz="2800" dirty="0" err="1">
                <a:solidFill>
                  <a:srgbClr val="FFFF00"/>
                </a:solidFill>
                <a:latin typeface="VNI-Times" pitchFamily="2" charset="0"/>
              </a:rPr>
              <a:t>vôùi</a:t>
            </a:r>
            <a:r>
              <a:rPr lang="en-US" altLang="vi-VN" sz="2800" dirty="0">
                <a:solidFill>
                  <a:srgbClr val="FFFF00"/>
                </a:solidFill>
                <a:latin typeface="VNI-Times" pitchFamily="2" charset="0"/>
              </a:rPr>
              <a:t> </a:t>
            </a:r>
            <a:r>
              <a:rPr lang="en-US" altLang="vi-VN" sz="2800" dirty="0" err="1" smtClean="0">
                <a:solidFill>
                  <a:srgbClr val="FFFF00"/>
                </a:solidFill>
                <a:latin typeface="VNI-Times" pitchFamily="2" charset="0"/>
              </a:rPr>
              <a:t>quốc</a:t>
            </a:r>
            <a:r>
              <a:rPr lang="en-US" altLang="vi-VN" sz="2800" dirty="0" smtClean="0">
                <a:solidFill>
                  <a:srgbClr val="FFFF00"/>
                </a:solidFill>
                <a:latin typeface="VNI-Times" pitchFamily="2" charset="0"/>
              </a:rPr>
              <a:t> </a:t>
            </a:r>
            <a:r>
              <a:rPr lang="en-US" altLang="vi-VN" sz="2800" dirty="0" err="1" smtClean="0">
                <a:solidFill>
                  <a:srgbClr val="FFFF00"/>
                </a:solidFill>
                <a:latin typeface="VNI-Times" pitchFamily="2" charset="0"/>
              </a:rPr>
              <a:t>tế</a:t>
            </a:r>
            <a:endParaRPr lang="en-US" altLang="vi-VN" sz="2800" dirty="0">
              <a:solidFill>
                <a:srgbClr val="FFFF00"/>
              </a:solidFill>
              <a:latin typeface="VNI-Times" pitchFamily="2" charset="0"/>
            </a:endParaRPr>
          </a:p>
        </p:txBody>
      </p:sp>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grpId="0" nodeType="afterEffect">
                                  <p:stCondLst>
                                    <p:cond delay="0"/>
                                  </p:stCondLst>
                                  <p:iterate type="lt">
                                    <p:tmPct val="0"/>
                                  </p:iterate>
                                  <p:childTnLst>
                                    <p:set>
                                      <p:cBhvr>
                                        <p:cTn id="6" dur="1" fill="hold">
                                          <p:stCondLst>
                                            <p:cond delay="0"/>
                                          </p:stCondLst>
                                        </p:cTn>
                                        <p:tgtEl>
                                          <p:spTgt spid="20"/>
                                        </p:tgtEl>
                                        <p:attrNameLst>
                                          <p:attrName>style.visibility</p:attrName>
                                        </p:attrNameLst>
                                      </p:cBhvr>
                                      <p:to>
                                        <p:strVal val="visible"/>
                                      </p:to>
                                    </p:set>
                                    <p:anim calcmode="lin" valueType="num">
                                      <p:cBhvr>
                                        <p:cTn id="7" dur="1000" fill="hold"/>
                                        <p:tgtEl>
                                          <p:spTgt spid="20"/>
                                        </p:tgtEl>
                                        <p:attrNameLst>
                                          <p:attrName>ppt_x</p:attrName>
                                        </p:attrNameLst>
                                      </p:cBhvr>
                                      <p:tavLst>
                                        <p:tav tm="0">
                                          <p:val>
                                            <p:strVal val="#ppt_x-.2"/>
                                          </p:val>
                                        </p:tav>
                                        <p:tav tm="100000">
                                          <p:val>
                                            <p:strVal val="#ppt_x"/>
                                          </p:val>
                                        </p:tav>
                                      </p:tavLst>
                                    </p:anim>
                                    <p:anim calcmode="lin" valueType="num">
                                      <p:cBhvr>
                                        <p:cTn id="8" dur="1000" fill="hold"/>
                                        <p:tgtEl>
                                          <p:spTgt spid="20"/>
                                        </p:tgtEl>
                                        <p:attrNameLst>
                                          <p:attrName>ppt_y</p:attrName>
                                        </p:attrNameLst>
                                      </p:cBhvr>
                                      <p:tavLst>
                                        <p:tav tm="0">
                                          <p:val>
                                            <p:strVal val="#ppt_y"/>
                                          </p:val>
                                        </p:tav>
                                        <p:tav tm="100000">
                                          <p:val>
                                            <p:strVal val="#ppt_y"/>
                                          </p:val>
                                        </p:tav>
                                      </p:tavLst>
                                    </p:anim>
                                    <p:animEffect transition="in" filter="wipe(right)" prLst="gradientSize: 0.1">
                                      <p:cBhvr>
                                        <p:cTn id="9" dur="10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ldLvl="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04800" y="1676400"/>
            <a:ext cx="6248400" cy="1173163"/>
          </a:xfrm>
        </p:spPr>
        <p:txBody>
          <a:bodyPr/>
          <a:lstStyle/>
          <a:p>
            <a:pPr marL="0" indent="0">
              <a:buNone/>
            </a:pPr>
            <a:r>
              <a:rPr lang="nl-NL" altLang="vi-VN" sz="2400" b="1" i="1" dirty="0">
                <a:solidFill>
                  <a:srgbClr val="0000FF"/>
                </a:solidFill>
                <a:latin typeface="Times New Roman" panose="02020603050405020304" pitchFamily="18" charset="0"/>
                <a:cs typeface="Times New Roman" panose="02020603050405020304" pitchFamily="18" charset="0"/>
              </a:rPr>
              <a:t>b</a:t>
            </a:r>
            <a:r>
              <a:rPr lang="nl-NL" altLang="vi-VN" sz="2400" b="1" i="1" dirty="0" smtClean="0">
                <a:solidFill>
                  <a:srgbClr val="0000FF"/>
                </a:solidFill>
                <a:latin typeface="Times New Roman" panose="02020603050405020304" pitchFamily="18" charset="0"/>
                <a:cs typeface="Times New Roman" panose="02020603050405020304" pitchFamily="18" charset="0"/>
              </a:rPr>
              <a:t>. Thắng lợi của các cuộc kháng chiến chống xâm lược, thống nhất đất nước, bảo vệ Tổ quốc, làm tròn nghĩa vụ quốc tế</a:t>
            </a:r>
            <a:endParaRPr lang="en-US" sz="2400" dirty="0"/>
          </a:p>
        </p:txBody>
      </p:sp>
      <p:sp>
        <p:nvSpPr>
          <p:cNvPr id="4" name="Content Placeholder 2"/>
          <p:cNvSpPr txBox="1"/>
          <p:nvPr/>
        </p:nvSpPr>
        <p:spPr bwMode="auto">
          <a:xfrm>
            <a:off x="152400" y="331788"/>
            <a:ext cx="11449050" cy="1116012"/>
          </a:xfrm>
          <a:prstGeom prst="rect">
            <a:avLst/>
          </a:prstGeom>
          <a:noFill/>
          <a:ln w="28575">
            <a:noFill/>
          </a:ln>
          <a:extLst>
            <a:ext uri="{909E8E84-426E-40DD-AFC4-6F175D3DCCD1}">
              <a14:hiddenFill xmlns:a14="http://schemas.microsoft.com/office/drawing/2010/main">
                <a:solidFill>
                  <a:srgbClr val="FFFFFF"/>
                </a:solidFill>
              </a14:hiddenFill>
            </a:ext>
          </a:extLst>
        </p:spPr>
        <p:txBody>
          <a:bodyPr>
            <a:normAutofit fontScale="55000" lnSpcReduction="20000"/>
          </a:bodyPr>
          <a:lstStyle>
            <a:lvl1pPr marL="342900" indent="-342900" algn="l" rtl="0" eaLnBrk="0" fontAlgn="base" hangingPunct="0">
              <a:spcBef>
                <a:spcPct val="20000"/>
              </a:spcBef>
              <a:spcAft>
                <a:spcPct val="0"/>
              </a:spcAft>
              <a:buChar char="•"/>
              <a:defRPr sz="28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400">
                <a:solidFill>
                  <a:schemeClr val="tx1"/>
                </a:solidFill>
                <a:latin typeface="+mn-lt"/>
              </a:defRPr>
            </a:lvl2pPr>
            <a:lvl3pPr marL="1143000" indent="-228600" algn="l" rtl="0" eaLnBrk="0" fontAlgn="base" hangingPunct="0">
              <a:spcBef>
                <a:spcPct val="20000"/>
              </a:spcBef>
              <a:spcAft>
                <a:spcPct val="0"/>
              </a:spcAft>
              <a:buChar char="•"/>
              <a:defRPr sz="2000">
                <a:solidFill>
                  <a:schemeClr val="tx1"/>
                </a:solidFill>
                <a:latin typeface="+mn-lt"/>
              </a:defRPr>
            </a:lvl3pPr>
            <a:lvl4pPr marL="1600200" indent="-228600" algn="l" rtl="0" eaLnBrk="0" fontAlgn="base" hangingPunct="0">
              <a:spcBef>
                <a:spcPct val="20000"/>
              </a:spcBef>
              <a:spcAft>
                <a:spcPct val="0"/>
              </a:spcAft>
              <a:buChar char="–"/>
              <a:defRPr sz="1800">
                <a:solidFill>
                  <a:schemeClr val="tx1"/>
                </a:solidFill>
                <a:latin typeface="+mn-lt"/>
              </a:defRPr>
            </a:lvl4pPr>
            <a:lvl5pPr marL="2057400" indent="-228600" algn="l" rtl="0" eaLnBrk="0" fontAlgn="base" hangingPunct="0">
              <a:spcBef>
                <a:spcPct val="20000"/>
              </a:spcBef>
              <a:spcAft>
                <a:spcPct val="0"/>
              </a:spcAft>
              <a:buChar char="»"/>
              <a:defRPr sz="1800">
                <a:solidFill>
                  <a:schemeClr val="tx1"/>
                </a:solidFill>
                <a:latin typeface="+mn-lt"/>
              </a:defRPr>
            </a:lvl5pPr>
            <a:lvl6pPr marL="2514600" indent="-228600" algn="l" rtl="0" fontAlgn="base">
              <a:spcBef>
                <a:spcPct val="20000"/>
              </a:spcBef>
              <a:spcAft>
                <a:spcPct val="0"/>
              </a:spcAft>
              <a:buChar char="»"/>
              <a:defRPr sz="1800">
                <a:solidFill>
                  <a:schemeClr val="tx1"/>
                </a:solidFill>
                <a:latin typeface="+mn-lt"/>
              </a:defRPr>
            </a:lvl6pPr>
            <a:lvl7pPr marL="2971800" indent="-228600" algn="l" rtl="0" fontAlgn="base">
              <a:spcBef>
                <a:spcPct val="20000"/>
              </a:spcBef>
              <a:spcAft>
                <a:spcPct val="0"/>
              </a:spcAft>
              <a:buChar char="»"/>
              <a:defRPr sz="1800">
                <a:solidFill>
                  <a:schemeClr val="tx1"/>
                </a:solidFill>
                <a:latin typeface="+mn-lt"/>
              </a:defRPr>
            </a:lvl7pPr>
            <a:lvl8pPr marL="3429000" indent="-228600" algn="l" rtl="0" fontAlgn="base">
              <a:spcBef>
                <a:spcPct val="20000"/>
              </a:spcBef>
              <a:spcAft>
                <a:spcPct val="0"/>
              </a:spcAft>
              <a:buChar char="»"/>
              <a:defRPr sz="1800">
                <a:solidFill>
                  <a:schemeClr val="tx1"/>
                </a:solidFill>
                <a:latin typeface="+mn-lt"/>
              </a:defRPr>
            </a:lvl8pPr>
            <a:lvl9pPr marL="3886200" indent="-228600" algn="l" rtl="0" fontAlgn="base">
              <a:spcBef>
                <a:spcPct val="20000"/>
              </a:spcBef>
              <a:spcAft>
                <a:spcPct val="0"/>
              </a:spcAft>
              <a:buChar char="»"/>
              <a:defRPr sz="1800">
                <a:solidFill>
                  <a:schemeClr val="tx1"/>
                </a:solidFill>
                <a:latin typeface="+mn-lt"/>
              </a:defRPr>
            </a:lvl9pPr>
          </a:lstStyle>
          <a:p>
            <a:pPr marL="0" indent="0">
              <a:buNone/>
            </a:pPr>
            <a:r>
              <a:rPr lang="nl-NL" altLang="vi-VN" sz="4400" b="1" dirty="0">
                <a:solidFill>
                  <a:srgbClr val="FF0000"/>
                </a:solidFill>
                <a:latin typeface="Times New Roman" panose="02020603050405020304" pitchFamily="18" charset="0"/>
                <a:cs typeface="Times New Roman" panose="02020603050405020304" pitchFamily="18" charset="0"/>
              </a:rPr>
              <a:t>II. Những thành tựu của cách mạng Việt Nam dưới sự lãnh đạo của Đảng</a:t>
            </a:r>
            <a:r>
              <a:rPr lang="en-US" altLang="vi-VN" sz="4400" dirty="0">
                <a:latin typeface="Times New Roman" panose="02020603050405020304" pitchFamily="18" charset="0"/>
                <a:cs typeface="Times New Roman" panose="02020603050405020304" pitchFamily="18" charset="0"/>
              </a:rPr>
              <a:t/>
            </a:r>
            <a:br>
              <a:rPr lang="en-US" altLang="vi-VN" sz="4400" dirty="0">
                <a:latin typeface="Times New Roman" panose="02020603050405020304" pitchFamily="18" charset="0"/>
                <a:cs typeface="Times New Roman" panose="02020603050405020304" pitchFamily="18" charset="0"/>
              </a:rPr>
            </a:br>
            <a:r>
              <a:rPr lang="nl-NL" altLang="vi-VN" sz="4400" b="1" i="1" dirty="0">
                <a:latin typeface="Times New Roman" panose="02020603050405020304" pitchFamily="18" charset="0"/>
                <a:cs typeface="Times New Roman" panose="02020603050405020304" pitchFamily="18" charset="0"/>
              </a:rPr>
              <a:t>1. Thắng lợi của cuộc đấu tranh giành và bảo vệ nền độc lập dân tộc </a:t>
            </a:r>
            <a:r>
              <a:rPr lang="nl-NL" altLang="vi-VN" sz="2400" b="1" i="1" dirty="0">
                <a:latin typeface="Times New Roman" panose="02020603050405020304" pitchFamily="18" charset="0"/>
                <a:cs typeface="Times New Roman" panose="02020603050405020304" pitchFamily="18" charset="0"/>
              </a:rPr>
              <a:t/>
            </a:r>
            <a:br>
              <a:rPr lang="nl-NL" altLang="vi-VN" sz="2400" b="1" i="1" dirty="0">
                <a:latin typeface="Times New Roman" panose="02020603050405020304" pitchFamily="18" charset="0"/>
                <a:cs typeface="Times New Roman" panose="02020603050405020304" pitchFamily="18" charset="0"/>
              </a:rPr>
            </a:br>
            <a:r>
              <a:rPr lang="nl-NL" altLang="vi-VN" sz="2400" b="1" i="1" dirty="0">
                <a:latin typeface="Times New Roman" panose="02020603050405020304" pitchFamily="18" charset="0"/>
                <a:cs typeface="Times New Roman" panose="02020603050405020304" pitchFamily="18" charset="0"/>
              </a:rPr>
              <a:t/>
            </a:r>
            <a:br>
              <a:rPr lang="nl-NL" altLang="vi-VN" sz="2400" b="1" i="1" dirty="0">
                <a:latin typeface="Times New Roman" panose="02020603050405020304" pitchFamily="18" charset="0"/>
                <a:cs typeface="Times New Roman" panose="02020603050405020304" pitchFamily="18" charset="0"/>
              </a:rPr>
            </a:br>
            <a:endParaRPr lang="en-US" sz="2400" i="1" dirty="0">
              <a:solidFill>
                <a:srgbClr val="0000FF"/>
              </a:solidFill>
              <a:latin typeface="Times New Roman" panose="02020603050405020304" pitchFamily="18" charset="0"/>
              <a:cs typeface="Times New Roman" panose="02020603050405020304" pitchFamily="18" charset="0"/>
            </a:endParaRPr>
          </a:p>
        </p:txBody>
      </p:sp>
      <p:pic>
        <p:nvPicPr>
          <p:cNvPr id="16386" name="Picture 2" descr="Chiến dịch Điện Biên Phủ - 56 ngày đêm chấn động địa cầu"/>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29400" y="1600200"/>
            <a:ext cx="5410200" cy="5029200"/>
          </a:xfrm>
          <a:prstGeom prst="rect">
            <a:avLst/>
          </a:prstGeom>
          <a:noFill/>
          <a:extLst>
            <a:ext uri="{909E8E84-426E-40DD-AFC4-6F175D3DCCD1}">
              <a14:hiddenFill xmlns:a14="http://schemas.microsoft.com/office/drawing/2010/main">
                <a:solidFill>
                  <a:srgbClr val="FFFFFF"/>
                </a:solidFill>
              </a14:hiddenFill>
            </a:ext>
          </a:extLst>
        </p:spPr>
      </p:pic>
      <p:sp>
        <p:nvSpPr>
          <p:cNvPr id="5" name="AutoShape 4" descr="Cuộc kháng chiến chống Mỹ, cứu nước (1954-1975) | Khởi nghĩa - Chiến tranh  | Vietnamdefence"/>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en-US"/>
          </a:p>
        </p:txBody>
      </p:sp>
      <p:sp>
        <p:nvSpPr>
          <p:cNvPr id="6" name="AutoShape 6" descr="Cuộc kháng chiến chống Mỹ, cứu nước (1954-1975) | Khởi nghĩa - Chiến tranh  | Vietnamdefence"/>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en-US"/>
          </a:p>
        </p:txBody>
      </p:sp>
      <p:pic>
        <p:nvPicPr>
          <p:cNvPr id="16392" name="Picture 8" descr="Cổng TTĐT ĐHTQ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71600" y="3078163"/>
            <a:ext cx="4876800" cy="3551237"/>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Content Placeholder 5"/>
          <p:cNvGraphicFramePr>
            <a:graphicFrameLocks noGrp="1"/>
          </p:cNvGraphicFramePr>
          <p:nvPr>
            <p:ph idx="1"/>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8" name="Diagram 7"/>
          <p:cNvGraphicFramePr/>
          <p:nvPr/>
        </p:nvGraphicFramePr>
        <p:xfrm>
          <a:off x="214313" y="6410325"/>
          <a:ext cx="11658600" cy="4491038"/>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39940" name="Title 1"/>
          <p:cNvSpPr>
            <a:spLocks noGrp="1"/>
          </p:cNvSpPr>
          <p:nvPr>
            <p:ph type="title"/>
          </p:nvPr>
        </p:nvSpPr>
        <p:spPr>
          <a:xfrm>
            <a:off x="838200" y="365125"/>
            <a:ext cx="10515600" cy="976313"/>
          </a:xfrm>
        </p:spPr>
        <p:txBody>
          <a:bodyPr/>
          <a:lstStyle/>
          <a:p>
            <a:r>
              <a:rPr lang="en-US" altLang="en-US" smtClean="0">
                <a:solidFill>
                  <a:srgbClr val="002060"/>
                </a:solidFill>
                <a:latin typeface="Times New Roman" panose="02020603050405020304" pitchFamily="18" charset="0"/>
                <a:cs typeface="Times New Roman" panose="02020603050405020304" pitchFamily="18" charset="0"/>
              </a:rPr>
              <a:t>	</a:t>
            </a:r>
            <a:r>
              <a:rPr lang="nl-NL" altLang="vi-VN" sz="2600" b="1" i="1">
                <a:solidFill>
                  <a:srgbClr val="0000FF"/>
                </a:solidFill>
                <a:latin typeface="Times New Roman" panose="02020603050405020304" pitchFamily="18" charset="0"/>
                <a:cs typeface="Times New Roman" panose="02020603050405020304" pitchFamily="18" charset="0"/>
              </a:rPr>
              <a:t>1. Thắng lợi của cuộc đấu tranh giành và bảo vệ nền độc lập dân tộc </a:t>
            </a:r>
            <a:br>
              <a:rPr lang="nl-NL" altLang="vi-VN" sz="2600" b="1" i="1">
                <a:solidFill>
                  <a:srgbClr val="0000FF"/>
                </a:solidFill>
                <a:latin typeface="Times New Roman" panose="02020603050405020304" pitchFamily="18" charset="0"/>
                <a:cs typeface="Times New Roman" panose="02020603050405020304" pitchFamily="18" charset="0"/>
              </a:rPr>
            </a:br>
            <a:endParaRPr lang="en-US" altLang="en-US" sz="2600" smtClean="0">
              <a:solidFill>
                <a:srgbClr val="0000FF"/>
              </a:solidFill>
            </a:endParaRPr>
          </a:p>
        </p:txBody>
      </p:sp>
      <p:sp>
        <p:nvSpPr>
          <p:cNvPr id="2" name="Oval 1"/>
          <p:cNvSpPr/>
          <p:nvPr/>
        </p:nvSpPr>
        <p:spPr>
          <a:xfrm>
            <a:off x="3300730" y="3200400"/>
            <a:ext cx="5823585" cy="1462405"/>
          </a:xfrm>
          <a:prstGeom prst="ellipse">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lnSpc>
                <a:spcPct val="100000"/>
              </a:lnSpc>
              <a:spcBef>
                <a:spcPct val="0"/>
              </a:spcBef>
              <a:spcAft>
                <a:spcPct val="35000"/>
              </a:spcAft>
            </a:pPr>
            <a:r>
              <a:rPr lang="nl-NL" sz="2400" b="1" smtClean="0">
                <a:solidFill>
                  <a:srgbClr val="C00000"/>
                </a:solidFill>
                <a:latin typeface="Times New Roman" panose="02020603050405020304" pitchFamily="18" charset="0"/>
                <a:cs typeface="Times New Roman" panose="02020603050405020304" pitchFamily="18" charset="0"/>
                <a:sym typeface="+mn-ea"/>
              </a:rPr>
              <a:t>Thắng lợi của cuộc đấu tranh bảo vệ chính</a:t>
            </a:r>
            <a:r>
              <a:rPr lang="en-US" altLang="nl-NL" sz="2400" b="1" smtClean="0">
                <a:solidFill>
                  <a:srgbClr val="C00000"/>
                </a:solidFill>
                <a:latin typeface="Times New Roman" panose="02020603050405020304" pitchFamily="18" charset="0"/>
                <a:cs typeface="Times New Roman" panose="02020603050405020304" pitchFamily="18" charset="0"/>
                <a:sym typeface="+mn-ea"/>
              </a:rPr>
              <a:t> </a:t>
            </a:r>
            <a:r>
              <a:rPr lang="nl-NL" sz="2400" b="1" smtClean="0">
                <a:solidFill>
                  <a:srgbClr val="C00000"/>
                </a:solidFill>
                <a:latin typeface="Times New Roman" panose="02020603050405020304" pitchFamily="18" charset="0"/>
                <a:cs typeface="Times New Roman" panose="02020603050405020304" pitchFamily="18" charset="0"/>
                <a:sym typeface="+mn-ea"/>
              </a:rPr>
              <a:t>quyền cách mạng (1945-1946</a:t>
            </a:r>
            <a:r>
              <a:rPr lang="nl-NL" sz="2400" b="1" smtClean="0">
                <a:solidFill>
                  <a:srgbClr val="C00000"/>
                </a:solidFill>
                <a:sym typeface="+mn-ea"/>
              </a:rPr>
              <a:t>)</a:t>
            </a:r>
            <a:endParaRPr lang="en-US" sz="2400"/>
          </a:p>
        </p:txBody>
      </p:sp>
      <p:sp>
        <p:nvSpPr>
          <p:cNvPr id="3" name="Text Box 2"/>
          <p:cNvSpPr txBox="1"/>
          <p:nvPr/>
        </p:nvSpPr>
        <p:spPr>
          <a:xfrm>
            <a:off x="3026410" y="1689100"/>
            <a:ext cx="6318885" cy="460375"/>
          </a:xfrm>
          <a:prstGeom prst="rect">
            <a:avLst/>
          </a:prstGeom>
          <a:noFill/>
        </p:spPr>
        <p:txBody>
          <a:bodyPr wrap="square" rtlCol="0">
            <a:spAutoFit/>
          </a:bodyPr>
          <a:lstStyle/>
          <a:p>
            <a:pPr lvl="0">
              <a:lnSpc>
                <a:spcPct val="100000"/>
              </a:lnSpc>
              <a:spcBef>
                <a:spcPct val="0"/>
              </a:spcBef>
              <a:spcAft>
                <a:spcPct val="35000"/>
              </a:spcAft>
            </a:pPr>
            <a:r>
              <a:rPr lang="nl-NL" sz="2400" b="1" smtClean="0">
                <a:latin typeface="Times New Roman" panose="02020603050405020304" pitchFamily="18" charset="0"/>
                <a:cs typeface="Times New Roman" panose="02020603050405020304" pitchFamily="18" charset="0"/>
                <a:sym typeface="+mn-ea"/>
              </a:rPr>
              <a:t>Động viên được sức mạnh đoàn kết toàn dân</a:t>
            </a:r>
          </a:p>
        </p:txBody>
      </p:sp>
      <p:sp>
        <p:nvSpPr>
          <p:cNvPr id="4" name="Text Box 3"/>
          <p:cNvSpPr txBox="1"/>
          <p:nvPr/>
        </p:nvSpPr>
        <p:spPr>
          <a:xfrm>
            <a:off x="8248650" y="5181600"/>
            <a:ext cx="4076700" cy="1198880"/>
          </a:xfrm>
          <a:prstGeom prst="rect">
            <a:avLst/>
          </a:prstGeom>
          <a:noFill/>
        </p:spPr>
        <p:txBody>
          <a:bodyPr wrap="square" rtlCol="0">
            <a:spAutoFit/>
          </a:bodyPr>
          <a:lstStyle/>
          <a:p>
            <a:pPr lvl="0">
              <a:lnSpc>
                <a:spcPct val="100000"/>
              </a:lnSpc>
              <a:spcBef>
                <a:spcPct val="0"/>
              </a:spcBef>
              <a:spcAft>
                <a:spcPct val="35000"/>
              </a:spcAft>
            </a:pPr>
            <a:r>
              <a:rPr lang="nl-NL" sz="2400" b="1" smtClean="0">
                <a:latin typeface="Times New Roman" panose="02020603050405020304" pitchFamily="18" charset="0"/>
                <a:cs typeface="Times New Roman" panose="02020603050405020304" pitchFamily="18" charset="0"/>
                <a:sym typeface="+mn-ea"/>
              </a:rPr>
              <a:t>Chuẩn bị mọi mặt</a:t>
            </a:r>
            <a:r>
              <a:rPr lang="nl-NL" sz="2400" b="1" i="1" smtClean="0">
                <a:latin typeface="Times New Roman" panose="02020603050405020304" pitchFamily="18" charset="0"/>
                <a:cs typeface="Times New Roman" panose="02020603050405020304" pitchFamily="18" charset="0"/>
                <a:sym typeface="+mn-ea"/>
              </a:rPr>
              <a:t> </a:t>
            </a:r>
            <a:r>
              <a:rPr lang="nl-NL" sz="2400" b="1" smtClean="0">
                <a:latin typeface="Times New Roman" panose="02020603050405020304" pitchFamily="18" charset="0"/>
                <a:cs typeface="Times New Roman" panose="02020603050405020304" pitchFamily="18" charset="0"/>
                <a:sym typeface="+mn-ea"/>
              </a:rPr>
              <a:t>cho cuộc kháng chiến lâu dài chống thực dân Pháp. </a:t>
            </a:r>
            <a:endParaRPr lang="en-US" sz="2400" b="1"/>
          </a:p>
        </p:txBody>
      </p:sp>
      <p:sp>
        <p:nvSpPr>
          <p:cNvPr id="5" name="Text Box 4"/>
          <p:cNvSpPr txBox="1"/>
          <p:nvPr/>
        </p:nvSpPr>
        <p:spPr>
          <a:xfrm>
            <a:off x="553085" y="5422265"/>
            <a:ext cx="4563745" cy="460375"/>
          </a:xfrm>
          <a:prstGeom prst="rect">
            <a:avLst/>
          </a:prstGeom>
          <a:noFill/>
        </p:spPr>
        <p:txBody>
          <a:bodyPr wrap="square" rtlCol="0">
            <a:spAutoFit/>
          </a:bodyPr>
          <a:lstStyle/>
          <a:p>
            <a:r>
              <a:rPr lang="nl-NL" sz="2400" b="1" smtClean="0">
                <a:latin typeface="Times New Roman" panose="02020603050405020304" pitchFamily="18" charset="0"/>
                <a:cs typeface="Times New Roman" panose="02020603050405020304" pitchFamily="18" charset="0"/>
                <a:sym typeface="+mn-ea"/>
              </a:rPr>
              <a:t>Giữ vững chính quyền</a:t>
            </a:r>
          </a:p>
        </p:txBody>
      </p:sp>
      <p:cxnSp>
        <p:nvCxnSpPr>
          <p:cNvPr id="7" name="Straight Arrow Connector 6"/>
          <p:cNvCxnSpPr>
            <a:stCxn id="2" idx="4"/>
          </p:cNvCxnSpPr>
          <p:nvPr/>
        </p:nvCxnSpPr>
        <p:spPr>
          <a:xfrm>
            <a:off x="6212840" y="4662805"/>
            <a:ext cx="2092960" cy="671195"/>
          </a:xfrm>
          <a:prstGeom prst="straightConnector1">
            <a:avLst/>
          </a:prstGeom>
          <a:ln>
            <a:tailEnd type="arrow" w="med" len="med"/>
          </a:ln>
        </p:spPr>
        <p:style>
          <a:lnRef idx="2">
            <a:schemeClr val="accent1"/>
          </a:lnRef>
          <a:fillRef idx="0">
            <a:schemeClr val="accent1"/>
          </a:fillRef>
          <a:effectRef idx="1">
            <a:schemeClr val="accent1"/>
          </a:effectRef>
          <a:fontRef idx="minor">
            <a:schemeClr val="tx1"/>
          </a:fontRef>
        </p:style>
      </p:cxnSp>
      <p:cxnSp>
        <p:nvCxnSpPr>
          <p:cNvPr id="9" name="Straight Arrow Connector 8"/>
          <p:cNvCxnSpPr/>
          <p:nvPr/>
        </p:nvCxnSpPr>
        <p:spPr>
          <a:xfrm flipH="1">
            <a:off x="3810000" y="4648200"/>
            <a:ext cx="2438400" cy="762000"/>
          </a:xfrm>
          <a:prstGeom prst="straightConnector1">
            <a:avLst/>
          </a:prstGeom>
          <a:ln>
            <a:tailEnd type="arrow" w="med" len="med"/>
          </a:ln>
        </p:spPr>
        <p:style>
          <a:lnRef idx="2">
            <a:schemeClr val="accent1"/>
          </a:lnRef>
          <a:fillRef idx="0">
            <a:schemeClr val="accent1"/>
          </a:fillRef>
          <a:effectRef idx="1">
            <a:schemeClr val="accent1"/>
          </a:effectRef>
          <a:fontRef idx="minor">
            <a:schemeClr val="tx1"/>
          </a:fontRef>
        </p:style>
      </p:cxnSp>
      <p:cxnSp>
        <p:nvCxnSpPr>
          <p:cNvPr id="11" name="Straight Arrow Connector 10"/>
          <p:cNvCxnSpPr>
            <a:stCxn id="2" idx="0"/>
            <a:endCxn id="3" idx="2"/>
          </p:cNvCxnSpPr>
          <p:nvPr/>
        </p:nvCxnSpPr>
        <p:spPr>
          <a:xfrm flipH="1" flipV="1">
            <a:off x="6186170" y="2149475"/>
            <a:ext cx="26670" cy="1050925"/>
          </a:xfrm>
          <a:prstGeom prst="straightConnector1">
            <a:avLst/>
          </a:prstGeom>
          <a:ln>
            <a:tailEnd type="arrow" w="med" len="med"/>
          </a:ln>
        </p:spPr>
        <p:style>
          <a:lnRef idx="2">
            <a:schemeClr val="accent1"/>
          </a:lnRef>
          <a:fillRef idx="0">
            <a:schemeClr val="accent1"/>
          </a:fillRef>
          <a:effectRef idx="1">
            <a:schemeClr val="accent1"/>
          </a:effectRef>
          <a:fontRef idx="minor">
            <a:schemeClr val="tx1"/>
          </a:fontRef>
        </p:style>
      </p:cxnSp>
    </p:spTree>
  </p:cSld>
  <p:clrMapOvr>
    <a:masterClrMapping/>
  </p:clrMapOvr>
  <p:transition spd="slow">
    <p:circle/>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13"/>
          <p:cNvSpPr>
            <a:spLocks noChangeArrowheads="1"/>
          </p:cNvSpPr>
          <p:nvPr/>
        </p:nvSpPr>
        <p:spPr bwMode="auto">
          <a:xfrm>
            <a:off x="1676400" y="1066800"/>
            <a:ext cx="4343400" cy="5334000"/>
          </a:xfrm>
          <a:prstGeom prst="rect">
            <a:avLst/>
          </a:prstGeom>
          <a:solidFill>
            <a:schemeClr val="bg1"/>
          </a:solidFill>
          <a:ln w="9525">
            <a:solidFill>
              <a:schemeClr val="tx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endParaRPr lang="vi-VN" altLang="vi-VN" sz="1800" b="1">
              <a:latin typeface="Arial" panose="020B0604020202020204" pitchFamily="34" charset="0"/>
            </a:endParaRPr>
          </a:p>
        </p:txBody>
      </p:sp>
      <p:sp>
        <p:nvSpPr>
          <p:cNvPr id="48131" name="AutoShape 4"/>
          <p:cNvSpPr>
            <a:spLocks noChangeArrowheads="1"/>
          </p:cNvSpPr>
          <p:nvPr/>
        </p:nvSpPr>
        <p:spPr bwMode="auto">
          <a:xfrm>
            <a:off x="228600" y="0"/>
            <a:ext cx="11734800" cy="6858000"/>
          </a:xfrm>
          <a:prstGeom prst="roundRect">
            <a:avLst>
              <a:gd name="adj" fmla="val 16667"/>
            </a:avLst>
          </a:prstGeom>
          <a:solidFill>
            <a:srgbClr val="99FFCC"/>
          </a:solidFill>
          <a:ln w="9525">
            <a:solidFill>
              <a:schemeClr val="tx1"/>
            </a:solidFill>
            <a:rou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0">
              <a:latin typeface="Arial" panose="020B0604020202020204" pitchFamily="34" charset="0"/>
            </a:endParaRPr>
          </a:p>
        </p:txBody>
      </p:sp>
      <p:sp>
        <p:nvSpPr>
          <p:cNvPr id="192517" name="Text Box 5"/>
          <p:cNvSpPr txBox="1">
            <a:spLocks noChangeArrowheads="1"/>
          </p:cNvSpPr>
          <p:nvPr/>
        </p:nvSpPr>
        <p:spPr bwMode="auto">
          <a:xfrm>
            <a:off x="2667000" y="162580"/>
            <a:ext cx="77724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50000"/>
              </a:spcBef>
              <a:buFontTx/>
              <a:buNone/>
            </a:pPr>
            <a:r>
              <a:rPr lang="en-US" altLang="vi-VN" sz="2800" b="1" dirty="0">
                <a:solidFill>
                  <a:srgbClr val="0033CC"/>
                </a:solidFill>
                <a:latin typeface="Times New Roman" panose="02020603050405020304" pitchFamily="18" charset="0"/>
                <a:cs typeface="Times New Roman" panose="02020603050405020304" pitchFamily="18" charset="0"/>
              </a:rPr>
              <a:t>Ý </a:t>
            </a:r>
            <a:r>
              <a:rPr lang="en-US" altLang="vi-VN" sz="2800" b="1" dirty="0" smtClean="0">
                <a:solidFill>
                  <a:srgbClr val="0033CC"/>
                </a:solidFill>
                <a:latin typeface="Times New Roman" panose="02020603050405020304" pitchFamily="18" charset="0"/>
                <a:cs typeface="Times New Roman" panose="02020603050405020304" pitchFamily="18" charset="0"/>
              </a:rPr>
              <a:t>NGHĨA KHÁNG CHIẾN CHỐNG PHÁP</a:t>
            </a:r>
            <a:endParaRPr lang="en-US" altLang="vi-VN" sz="2800" b="1" dirty="0">
              <a:solidFill>
                <a:srgbClr val="0033CC"/>
              </a:solidFill>
              <a:latin typeface="Times New Roman" panose="02020603050405020304" pitchFamily="18" charset="0"/>
              <a:cs typeface="Times New Roman" panose="02020603050405020304" pitchFamily="18" charset="0"/>
            </a:endParaRPr>
          </a:p>
        </p:txBody>
      </p:sp>
      <p:sp>
        <p:nvSpPr>
          <p:cNvPr id="192518" name="Rectangle 6"/>
          <p:cNvSpPr>
            <a:spLocks noChangeArrowheads="1"/>
          </p:cNvSpPr>
          <p:nvPr/>
        </p:nvSpPr>
        <p:spPr bwMode="auto">
          <a:xfrm>
            <a:off x="609600" y="701675"/>
            <a:ext cx="5410200" cy="5699125"/>
          </a:xfrm>
          <a:prstGeom prst="rect">
            <a:avLst/>
          </a:prstGeom>
          <a:solidFill>
            <a:schemeClr val="bg1"/>
          </a:solidFill>
          <a:ln w="9525">
            <a:solidFill>
              <a:schemeClr val="tx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endParaRPr lang="vi-VN" altLang="vi-VN" sz="1800" b="1">
              <a:latin typeface="Arial" panose="020B0604020202020204" pitchFamily="34" charset="0"/>
            </a:endParaRPr>
          </a:p>
        </p:txBody>
      </p:sp>
      <p:sp>
        <p:nvSpPr>
          <p:cNvPr id="192519" name="Rectangle 7"/>
          <p:cNvSpPr>
            <a:spLocks noChangeArrowheads="1"/>
          </p:cNvSpPr>
          <p:nvPr/>
        </p:nvSpPr>
        <p:spPr bwMode="auto">
          <a:xfrm>
            <a:off x="6172200" y="701675"/>
            <a:ext cx="5562600" cy="5699125"/>
          </a:xfrm>
          <a:prstGeom prst="rect">
            <a:avLst/>
          </a:prstGeom>
          <a:solidFill>
            <a:schemeClr val="bg1"/>
          </a:solidFill>
          <a:ln w="9525">
            <a:solidFill>
              <a:schemeClr val="tx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0">
              <a:latin typeface="Arial" panose="020B0604020202020204" pitchFamily="34" charset="0"/>
            </a:endParaRPr>
          </a:p>
        </p:txBody>
      </p:sp>
      <p:sp>
        <p:nvSpPr>
          <p:cNvPr id="192520" name="Text Box 8"/>
          <p:cNvSpPr txBox="1">
            <a:spLocks noChangeArrowheads="1"/>
          </p:cNvSpPr>
          <p:nvPr/>
        </p:nvSpPr>
        <p:spPr bwMode="auto">
          <a:xfrm>
            <a:off x="1295400" y="6034087"/>
            <a:ext cx="3124200" cy="366713"/>
          </a:xfrm>
          <a:prstGeom prst="rect">
            <a:avLst/>
          </a:prstGeom>
          <a:solidFill>
            <a:srgbClr val="FFFF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50000"/>
              </a:spcBef>
              <a:buFontTx/>
              <a:buNone/>
            </a:pPr>
            <a:r>
              <a:rPr lang="en-US" altLang="vi-VN" sz="1800" b="1" dirty="0">
                <a:latin typeface="Arial" panose="020B0604020202020204" pitchFamily="34" charset="0"/>
              </a:rPr>
              <a:t>ĐỐI VỚI NƯỚC TA</a:t>
            </a:r>
          </a:p>
        </p:txBody>
      </p:sp>
      <p:sp>
        <p:nvSpPr>
          <p:cNvPr id="192521" name="Text Box 9"/>
          <p:cNvSpPr txBox="1">
            <a:spLocks noChangeArrowheads="1"/>
          </p:cNvSpPr>
          <p:nvPr/>
        </p:nvSpPr>
        <p:spPr bwMode="auto">
          <a:xfrm>
            <a:off x="7162800" y="6034087"/>
            <a:ext cx="3124200" cy="366713"/>
          </a:xfrm>
          <a:prstGeom prst="rect">
            <a:avLst/>
          </a:prstGeom>
          <a:solidFill>
            <a:srgbClr val="FFFF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50000"/>
              </a:spcBef>
              <a:buFontTx/>
              <a:buNone/>
            </a:pPr>
            <a:r>
              <a:rPr lang="en-US" altLang="vi-VN" sz="1800" b="1" dirty="0">
                <a:latin typeface="Arial" panose="020B0604020202020204" pitchFamily="34" charset="0"/>
              </a:rPr>
              <a:t>ĐỐI VỚI QUỐC TẾ</a:t>
            </a:r>
          </a:p>
        </p:txBody>
      </p:sp>
      <p:sp>
        <p:nvSpPr>
          <p:cNvPr id="192522" name="Text Box 10"/>
          <p:cNvSpPr txBox="1">
            <a:spLocks noChangeArrowheads="1"/>
          </p:cNvSpPr>
          <p:nvPr/>
        </p:nvSpPr>
        <p:spPr bwMode="auto">
          <a:xfrm>
            <a:off x="762000" y="832277"/>
            <a:ext cx="5257800" cy="48320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50000"/>
              </a:spcBef>
              <a:buNone/>
            </a:pPr>
            <a:r>
              <a:rPr lang="en-US" altLang="vi-VN" sz="2200" dirty="0" smtClean="0">
                <a:latin typeface="Times New Roman" panose="02020603050405020304" pitchFamily="18" charset="0"/>
                <a:cs typeface="Times New Roman" panose="02020603050405020304" pitchFamily="18" charset="0"/>
              </a:rPr>
              <a:t>- </a:t>
            </a:r>
            <a:r>
              <a:rPr lang="en-US" altLang="vi-VN" sz="2200" dirty="0" err="1" smtClean="0">
                <a:latin typeface="Times New Roman" panose="02020603050405020304" pitchFamily="18" charset="0"/>
                <a:cs typeface="Times New Roman" panose="02020603050405020304" pitchFamily="18" charset="0"/>
              </a:rPr>
              <a:t>Làm</a:t>
            </a:r>
            <a:r>
              <a:rPr lang="en-US" altLang="vi-VN" sz="2200" dirty="0" smtClean="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thất</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bại</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cuộc</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chiến</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tranh</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xâm</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lược</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của</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thực</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dân</a:t>
            </a:r>
            <a:r>
              <a:rPr lang="en-US" altLang="vi-VN" sz="2200" dirty="0">
                <a:latin typeface="Times New Roman" panose="02020603050405020304" pitchFamily="18" charset="0"/>
                <a:cs typeface="Times New Roman" panose="02020603050405020304" pitchFamily="18" charset="0"/>
              </a:rPr>
              <a:t> </a:t>
            </a:r>
            <a:r>
              <a:rPr lang="en-US" altLang="vi-VN" sz="2200" dirty="0" err="1" smtClean="0">
                <a:latin typeface="Times New Roman" panose="02020603050405020304" pitchFamily="18" charset="0"/>
                <a:cs typeface="Times New Roman" panose="02020603050405020304" pitchFamily="18" charset="0"/>
              </a:rPr>
              <a:t>Pháp</a:t>
            </a:r>
            <a:r>
              <a:rPr lang="en-US" altLang="vi-VN" sz="2200" dirty="0" smtClean="0">
                <a:latin typeface="Times New Roman" panose="02020603050405020304" pitchFamily="18" charset="0"/>
                <a:cs typeface="Times New Roman" panose="02020603050405020304" pitchFamily="18" charset="0"/>
              </a:rPr>
              <a:t>, </a:t>
            </a:r>
            <a:r>
              <a:rPr lang="en-US" altLang="vi-VN" sz="2200" dirty="0" err="1" smtClean="0">
                <a:latin typeface="Times New Roman" panose="02020603050405020304" pitchFamily="18" charset="0"/>
                <a:cs typeface="Times New Roman" panose="02020603050405020304" pitchFamily="18" charset="0"/>
              </a:rPr>
              <a:t>buộc</a:t>
            </a:r>
            <a:r>
              <a:rPr lang="en-US" altLang="vi-VN" sz="2200" dirty="0" smtClean="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chúng</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phải</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công</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nhận</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độc</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lập</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chủ</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quyền</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toàn</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vẹn</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lãnh</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thổ</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của</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các</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nước</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Đông</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Dương</a:t>
            </a:r>
            <a:r>
              <a:rPr lang="en-US" altLang="vi-VN" sz="2200" dirty="0">
                <a:latin typeface="Times New Roman" panose="02020603050405020304" pitchFamily="18" charset="0"/>
                <a:cs typeface="Times New Roman" panose="02020603050405020304" pitchFamily="18" charset="0"/>
              </a:rPr>
              <a:t> </a:t>
            </a:r>
          </a:p>
          <a:p>
            <a:pPr algn="just" eaLnBrk="1" hangingPunct="1">
              <a:spcBef>
                <a:spcPct val="50000"/>
              </a:spcBef>
              <a:buFontTx/>
              <a:buChar char="-"/>
            </a:pP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Làm</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thất</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bại</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âm</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mưu</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mở</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rộng</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và</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kéo</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dài</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chiến</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tranh</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của</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đế</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quốc</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Mỹ</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kết</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thúc</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chiến</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tranh</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lập</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lại</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hoà</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bình</a:t>
            </a:r>
            <a:r>
              <a:rPr lang="en-US" altLang="vi-VN" sz="2200" dirty="0">
                <a:latin typeface="Times New Roman" panose="02020603050405020304" pitchFamily="18" charset="0"/>
                <a:cs typeface="Times New Roman" panose="02020603050405020304" pitchFamily="18" charset="0"/>
              </a:rPr>
              <a:t> ở </a:t>
            </a:r>
            <a:r>
              <a:rPr lang="en-US" altLang="vi-VN" sz="2200" dirty="0" err="1">
                <a:latin typeface="Times New Roman" panose="02020603050405020304" pitchFamily="18" charset="0"/>
                <a:cs typeface="Times New Roman" panose="02020603050405020304" pitchFamily="18" charset="0"/>
              </a:rPr>
              <a:t>Đông</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Dương</a:t>
            </a:r>
            <a:r>
              <a:rPr lang="en-US" altLang="vi-VN" sz="2200" dirty="0">
                <a:latin typeface="Times New Roman" panose="02020603050405020304" pitchFamily="18" charset="0"/>
                <a:cs typeface="Times New Roman" panose="02020603050405020304" pitchFamily="18" charset="0"/>
              </a:rPr>
              <a:t> </a:t>
            </a:r>
          </a:p>
          <a:p>
            <a:pPr algn="just" eaLnBrk="1" hangingPunct="1">
              <a:spcBef>
                <a:spcPct val="50000"/>
              </a:spcBef>
              <a:buFontTx/>
              <a:buChar char="-"/>
            </a:pP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Giải</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phóng</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hoàn</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toàn</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miền</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Bắc</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tạo</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điều</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kiện</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để</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miền</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Bắc</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tiến</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lên</a:t>
            </a:r>
            <a:r>
              <a:rPr lang="en-US" altLang="vi-VN" sz="2200" dirty="0">
                <a:latin typeface="Times New Roman" panose="02020603050405020304" pitchFamily="18" charset="0"/>
                <a:cs typeface="Times New Roman" panose="02020603050405020304" pitchFamily="18" charset="0"/>
              </a:rPr>
              <a:t> </a:t>
            </a:r>
            <a:r>
              <a:rPr lang="en-US" altLang="vi-VN" sz="2200" dirty="0" smtClean="0">
                <a:latin typeface="Times New Roman" panose="02020603050405020304" pitchFamily="18" charset="0"/>
                <a:cs typeface="Times New Roman" panose="02020603050405020304" pitchFamily="18" charset="0"/>
              </a:rPr>
              <a:t>CNXH </a:t>
            </a:r>
            <a:r>
              <a:rPr lang="en-US" altLang="vi-VN" sz="2200" dirty="0" err="1" smtClean="0">
                <a:latin typeface="Times New Roman" panose="02020603050405020304" pitchFamily="18" charset="0"/>
                <a:cs typeface="Times New Roman" panose="02020603050405020304" pitchFamily="18" charset="0"/>
              </a:rPr>
              <a:t>làm</a:t>
            </a:r>
            <a:r>
              <a:rPr lang="en-US" altLang="vi-VN" sz="2200" dirty="0" smtClean="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căn</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cứ</a:t>
            </a:r>
            <a:r>
              <a:rPr lang="en-US" altLang="vi-VN" sz="2200" dirty="0">
                <a:latin typeface="Times New Roman" panose="02020603050405020304" pitchFamily="18" charset="0"/>
                <a:cs typeface="Times New Roman" panose="02020603050405020304" pitchFamily="18" charset="0"/>
              </a:rPr>
              <a:t> </a:t>
            </a:r>
            <a:r>
              <a:rPr lang="en-US" altLang="vi-VN" sz="2200" dirty="0" err="1" smtClean="0">
                <a:latin typeface="Times New Roman" panose="02020603050405020304" pitchFamily="18" charset="0"/>
                <a:cs typeface="Times New Roman" panose="02020603050405020304" pitchFamily="18" charset="0"/>
              </a:rPr>
              <a:t>địa</a:t>
            </a:r>
            <a:r>
              <a:rPr lang="en-US" altLang="vi-VN" sz="2200" dirty="0" smtClean="0">
                <a:latin typeface="Times New Roman" panose="02020603050405020304" pitchFamily="18" charset="0"/>
                <a:cs typeface="Times New Roman" panose="02020603050405020304" pitchFamily="18" charset="0"/>
              </a:rPr>
              <a:t> </a:t>
            </a:r>
            <a:r>
              <a:rPr lang="en-US" altLang="vi-VN" sz="2200" dirty="0" err="1" smtClean="0">
                <a:latin typeface="Times New Roman" panose="02020603050405020304" pitchFamily="18" charset="0"/>
                <a:cs typeface="Times New Roman" panose="02020603050405020304" pitchFamily="18" charset="0"/>
              </a:rPr>
              <a:t>cho</a:t>
            </a:r>
            <a:r>
              <a:rPr lang="en-US" altLang="vi-VN" sz="2200" dirty="0" smtClean="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cuộc</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đấu</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tranh</a:t>
            </a:r>
            <a:r>
              <a:rPr lang="en-US" altLang="vi-VN" sz="2200" dirty="0">
                <a:latin typeface="Times New Roman" panose="02020603050405020304" pitchFamily="18" charset="0"/>
                <a:cs typeface="Times New Roman" panose="02020603050405020304" pitchFamily="18" charset="0"/>
              </a:rPr>
              <a:t> ở </a:t>
            </a:r>
            <a:r>
              <a:rPr lang="en-US" altLang="vi-VN" sz="2200" dirty="0" err="1">
                <a:latin typeface="Times New Roman" panose="02020603050405020304" pitchFamily="18" charset="0"/>
                <a:cs typeface="Times New Roman" panose="02020603050405020304" pitchFamily="18" charset="0"/>
              </a:rPr>
              <a:t>miền</a:t>
            </a:r>
            <a:r>
              <a:rPr lang="en-US" altLang="vi-VN" sz="2200" dirty="0">
                <a:latin typeface="Times New Roman" panose="02020603050405020304" pitchFamily="18" charset="0"/>
                <a:cs typeface="Times New Roman" panose="02020603050405020304" pitchFamily="18" charset="0"/>
              </a:rPr>
              <a:t> Nam; </a:t>
            </a:r>
            <a:r>
              <a:rPr lang="en-US" altLang="vi-VN" sz="2200" dirty="0" err="1">
                <a:latin typeface="Times New Roman" panose="02020603050405020304" pitchFamily="18" charset="0"/>
                <a:cs typeface="Times New Roman" panose="02020603050405020304" pitchFamily="18" charset="0"/>
              </a:rPr>
              <a:t>tăng</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thêm</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niềm</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tự</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hào</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dân</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tộc</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cho</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nhân</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dân</a:t>
            </a:r>
            <a:r>
              <a:rPr lang="en-US" altLang="vi-VN" sz="2200" dirty="0">
                <a:latin typeface="Times New Roman" panose="02020603050405020304" pitchFamily="18" charset="0"/>
                <a:cs typeface="Times New Roman" panose="02020603050405020304" pitchFamily="18" charset="0"/>
              </a:rPr>
              <a:t> ta </a:t>
            </a:r>
            <a:r>
              <a:rPr lang="en-US" altLang="vi-VN" sz="2200" dirty="0" err="1">
                <a:latin typeface="Times New Roman" panose="02020603050405020304" pitchFamily="18" charset="0"/>
                <a:cs typeface="Times New Roman" panose="02020603050405020304" pitchFamily="18" charset="0"/>
              </a:rPr>
              <a:t>và</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nâng</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cao</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uy</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tín</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của</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Việt</a:t>
            </a:r>
            <a:r>
              <a:rPr lang="en-US" altLang="vi-VN" sz="2200" dirty="0">
                <a:latin typeface="Times New Roman" panose="02020603050405020304" pitchFamily="18" charset="0"/>
                <a:cs typeface="Times New Roman" panose="02020603050405020304" pitchFamily="18" charset="0"/>
              </a:rPr>
              <a:t> Nam </a:t>
            </a:r>
            <a:r>
              <a:rPr lang="en-US" altLang="vi-VN" sz="2200" dirty="0" err="1">
                <a:latin typeface="Times New Roman" panose="02020603050405020304" pitchFamily="18" charset="0"/>
                <a:cs typeface="Times New Roman" panose="02020603050405020304" pitchFamily="18" charset="0"/>
              </a:rPr>
              <a:t>trên</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trường</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quốc</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tế</a:t>
            </a:r>
            <a:r>
              <a:rPr lang="en-US" altLang="vi-VN" sz="2200" dirty="0">
                <a:latin typeface="Times New Roman" panose="02020603050405020304" pitchFamily="18" charset="0"/>
                <a:cs typeface="Times New Roman" panose="02020603050405020304" pitchFamily="18" charset="0"/>
              </a:rPr>
              <a:t>.</a:t>
            </a:r>
          </a:p>
        </p:txBody>
      </p:sp>
      <p:sp>
        <p:nvSpPr>
          <p:cNvPr id="192523" name="Text Box 11"/>
          <p:cNvSpPr txBox="1">
            <a:spLocks noChangeArrowheads="1"/>
          </p:cNvSpPr>
          <p:nvPr/>
        </p:nvSpPr>
        <p:spPr bwMode="auto">
          <a:xfrm>
            <a:off x="6400800" y="1371600"/>
            <a:ext cx="4876800" cy="36009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50000"/>
              </a:spcBef>
              <a:buFontTx/>
              <a:buChar char="-"/>
            </a:pP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Cổ</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vũ</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mạnh</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mẽ</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phong</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trào</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giải</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phóng</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dân</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tộc</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trên</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thế</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giới</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mở</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rộng</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địa</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bàn</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tăng</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thêm</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lực</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lượng</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cho</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chủ</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nghĩa</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xã</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hội</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và</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cách</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mạng</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thế</a:t>
            </a:r>
            <a:r>
              <a:rPr lang="en-US" altLang="vi-VN" sz="2400" dirty="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giới</a:t>
            </a:r>
            <a:endParaRPr lang="en-US" altLang="vi-VN" sz="2400" dirty="0">
              <a:latin typeface="Times New Roman" panose="02020603050405020304" pitchFamily="18" charset="0"/>
              <a:cs typeface="Times New Roman" panose="02020603050405020304" pitchFamily="18" charset="0"/>
            </a:endParaRPr>
          </a:p>
          <a:p>
            <a:pPr algn="just" eaLnBrk="1" hangingPunct="1">
              <a:spcBef>
                <a:spcPct val="50000"/>
              </a:spcBef>
              <a:buFontTx/>
              <a:buChar char="-"/>
            </a:pPr>
            <a:r>
              <a:rPr lang="en-US" altLang="vi-VN" sz="2400" dirty="0" smtClean="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C</a:t>
            </a:r>
            <a:r>
              <a:rPr lang="en-US" altLang="vi-VN" sz="2400" dirty="0" err="1" smtClean="0">
                <a:latin typeface="Times New Roman" panose="02020603050405020304" pitchFamily="18" charset="0"/>
                <a:cs typeface="Times New Roman" panose="02020603050405020304" pitchFamily="18" charset="0"/>
              </a:rPr>
              <a:t>ùng</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với</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nhân</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dân</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Lào</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và</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Campuchia</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đập</a:t>
            </a:r>
            <a:r>
              <a:rPr lang="en-US" altLang="vi-VN" sz="2400" dirty="0">
                <a:latin typeface="Times New Roman" panose="02020603050405020304" pitchFamily="18" charset="0"/>
                <a:cs typeface="Times New Roman" panose="02020603050405020304" pitchFamily="18" charset="0"/>
              </a:rPr>
              <a:t> tan </a:t>
            </a:r>
            <a:r>
              <a:rPr lang="en-US" altLang="vi-VN" sz="2400" dirty="0" err="1">
                <a:latin typeface="Times New Roman" panose="02020603050405020304" pitchFamily="18" charset="0"/>
                <a:cs typeface="Times New Roman" panose="02020603050405020304" pitchFamily="18" charset="0"/>
              </a:rPr>
              <a:t>ách</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thống</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trị</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của</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chủ</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nghĩa</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thực</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dân</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cũ</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trên</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thế</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giới</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trước</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hết</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là</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hệ</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thống</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thuộc</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địa</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của</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thực</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phân</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Pháp</a:t>
            </a:r>
            <a:r>
              <a:rPr lang="en-US" altLang="vi-VN" sz="2400" dirty="0">
                <a:latin typeface="Times New Roman" panose="02020603050405020304" pitchFamily="18" charset="0"/>
                <a:cs typeface="Times New Roman" panose="02020603050405020304" pitchFamily="18" charset="0"/>
              </a:rPr>
              <a:t>.</a:t>
            </a:r>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5" presetClass="entr" presetSubtype="0" fill="hold" grpId="0" nodeType="clickEffect">
                                  <p:stCondLst>
                                    <p:cond delay="0"/>
                                  </p:stCondLst>
                                  <p:childTnLst>
                                    <p:set>
                                      <p:cBhvr>
                                        <p:cTn id="6" dur="1" fill="hold">
                                          <p:stCondLst>
                                            <p:cond delay="0"/>
                                          </p:stCondLst>
                                        </p:cTn>
                                        <p:tgtEl>
                                          <p:spTgt spid="192517"/>
                                        </p:tgtEl>
                                        <p:attrNameLst>
                                          <p:attrName>style.visibility</p:attrName>
                                        </p:attrNameLst>
                                      </p:cBhvr>
                                      <p:to>
                                        <p:strVal val="visible"/>
                                      </p:to>
                                    </p:set>
                                    <p:anim calcmode="lin" valueType="num">
                                      <p:cBhvr>
                                        <p:cTn id="7" dur="500" decel="50000" fill="hold">
                                          <p:stCondLst>
                                            <p:cond delay="0"/>
                                          </p:stCondLst>
                                        </p:cTn>
                                        <p:tgtEl>
                                          <p:spTgt spid="192517"/>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192517"/>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192517"/>
                                        </p:tgtEl>
                                        <p:attrNameLst>
                                          <p:attrName>ppt_w</p:attrName>
                                        </p:attrNameLst>
                                      </p:cBhvr>
                                      <p:tavLst>
                                        <p:tav tm="0">
                                          <p:val>
                                            <p:strVal val="#ppt_w*.05"/>
                                          </p:val>
                                        </p:tav>
                                        <p:tav tm="100000">
                                          <p:val>
                                            <p:strVal val="#ppt_w"/>
                                          </p:val>
                                        </p:tav>
                                      </p:tavLst>
                                    </p:anim>
                                    <p:anim calcmode="lin" valueType="num">
                                      <p:cBhvr>
                                        <p:cTn id="10" dur="1000" fill="hold"/>
                                        <p:tgtEl>
                                          <p:spTgt spid="192517"/>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192517"/>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192517"/>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192517"/>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192517"/>
                                        </p:tgtEl>
                                      </p:cBhvr>
                                    </p:animEffect>
                                  </p:childTnLst>
                                </p:cTn>
                              </p:par>
                            </p:childTnLst>
                          </p:cTn>
                        </p:par>
                      </p:childTnLst>
                    </p:cTn>
                  </p:par>
                  <p:par>
                    <p:cTn id="15" fill="hold">
                      <p:stCondLst>
                        <p:cond delay="indefinite"/>
                      </p:stCondLst>
                      <p:childTnLst>
                        <p:par>
                          <p:cTn id="16" fill="hold">
                            <p:stCondLst>
                              <p:cond delay="0"/>
                            </p:stCondLst>
                            <p:childTnLst>
                              <p:par>
                                <p:cTn id="17" presetID="34" presetClass="entr" presetSubtype="0" fill="hold" grpId="0" nodeType="clickEffect">
                                  <p:stCondLst>
                                    <p:cond delay="0"/>
                                  </p:stCondLst>
                                  <p:childTnLst>
                                    <p:set>
                                      <p:cBhvr>
                                        <p:cTn id="18" dur="1" fill="hold">
                                          <p:stCondLst>
                                            <p:cond delay="0"/>
                                          </p:stCondLst>
                                        </p:cTn>
                                        <p:tgtEl>
                                          <p:spTgt spid="192520"/>
                                        </p:tgtEl>
                                        <p:attrNameLst>
                                          <p:attrName>style.visibility</p:attrName>
                                        </p:attrNameLst>
                                      </p:cBhvr>
                                      <p:to>
                                        <p:strVal val="visible"/>
                                      </p:to>
                                    </p:set>
                                    <p:anim from="(-#ppt_w/2)" to="(#ppt_x)" calcmode="lin" valueType="num">
                                      <p:cBhvr>
                                        <p:cTn id="19" dur="600" fill="hold">
                                          <p:stCondLst>
                                            <p:cond delay="0"/>
                                          </p:stCondLst>
                                        </p:cTn>
                                        <p:tgtEl>
                                          <p:spTgt spid="192520"/>
                                        </p:tgtEl>
                                        <p:attrNameLst>
                                          <p:attrName>ppt_x</p:attrName>
                                        </p:attrNameLst>
                                      </p:cBhvr>
                                    </p:anim>
                                    <p:anim from="0" to="-1.0" calcmode="lin" valueType="num">
                                      <p:cBhvr>
                                        <p:cTn id="20" dur="200" decel="50000" autoRev="1" fill="hold">
                                          <p:stCondLst>
                                            <p:cond delay="600"/>
                                          </p:stCondLst>
                                        </p:cTn>
                                        <p:tgtEl>
                                          <p:spTgt spid="192520"/>
                                        </p:tgtEl>
                                        <p:attrNameLst>
                                          <p:attrName>xshear</p:attrName>
                                        </p:attrNameLst>
                                      </p:cBhvr>
                                    </p:anim>
                                    <p:animScale>
                                      <p:cBhvr>
                                        <p:cTn id="21" dur="200" decel="100000" autoRev="1" fill="hold">
                                          <p:stCondLst>
                                            <p:cond delay="600"/>
                                          </p:stCondLst>
                                        </p:cTn>
                                        <p:tgtEl>
                                          <p:spTgt spid="192520"/>
                                        </p:tgtEl>
                                      </p:cBhvr>
                                      <p:from x="100000" y="100000"/>
                                      <p:to x="80000" y="100000"/>
                                    </p:animScale>
                                    <p:anim by="(#ppt_h/3+#ppt_w*0.1)" calcmode="lin" valueType="num">
                                      <p:cBhvr additive="sum">
                                        <p:cTn id="22" dur="200" decel="100000" autoRev="1" fill="hold">
                                          <p:stCondLst>
                                            <p:cond delay="600"/>
                                          </p:stCondLst>
                                        </p:cTn>
                                        <p:tgtEl>
                                          <p:spTgt spid="192520"/>
                                        </p:tgtEl>
                                        <p:attrNameLst>
                                          <p:attrName>ppt_x</p:attrName>
                                        </p:attrNameLst>
                                      </p:cBhvr>
                                    </p:anim>
                                  </p:childTnLst>
                                </p:cTn>
                              </p:par>
                            </p:childTnLst>
                          </p:cTn>
                        </p:par>
                      </p:childTnLst>
                    </p:cTn>
                  </p:par>
                  <p:par>
                    <p:cTn id="23" fill="hold">
                      <p:stCondLst>
                        <p:cond delay="indefinite"/>
                      </p:stCondLst>
                      <p:childTnLst>
                        <p:par>
                          <p:cTn id="24" fill="hold">
                            <p:stCondLst>
                              <p:cond delay="0"/>
                            </p:stCondLst>
                            <p:childTnLst>
                              <p:par>
                                <p:cTn id="25" presetID="25" presetClass="entr" presetSubtype="0" fill="hold" grpId="0" nodeType="clickEffect">
                                  <p:stCondLst>
                                    <p:cond delay="0"/>
                                  </p:stCondLst>
                                  <p:childTnLst>
                                    <p:set>
                                      <p:cBhvr>
                                        <p:cTn id="26" dur="1" fill="hold">
                                          <p:stCondLst>
                                            <p:cond delay="0"/>
                                          </p:stCondLst>
                                        </p:cTn>
                                        <p:tgtEl>
                                          <p:spTgt spid="192518"/>
                                        </p:tgtEl>
                                        <p:attrNameLst>
                                          <p:attrName>style.visibility</p:attrName>
                                        </p:attrNameLst>
                                      </p:cBhvr>
                                      <p:to>
                                        <p:strVal val="visible"/>
                                      </p:to>
                                    </p:set>
                                    <p:anim calcmode="lin" valueType="num">
                                      <p:cBhvr>
                                        <p:cTn id="27" dur="500" decel="50000" fill="hold">
                                          <p:stCondLst>
                                            <p:cond delay="0"/>
                                          </p:stCondLst>
                                        </p:cTn>
                                        <p:tgtEl>
                                          <p:spTgt spid="192518"/>
                                        </p:tgtEl>
                                        <p:attrNameLst>
                                          <p:attrName>style.rotation</p:attrName>
                                        </p:attrNameLst>
                                      </p:cBhvr>
                                      <p:tavLst>
                                        <p:tav tm="0">
                                          <p:val>
                                            <p:fltVal val="-90"/>
                                          </p:val>
                                        </p:tav>
                                        <p:tav tm="100000">
                                          <p:val>
                                            <p:fltVal val="0"/>
                                          </p:val>
                                        </p:tav>
                                      </p:tavLst>
                                    </p:anim>
                                    <p:anim calcmode="lin" valueType="num">
                                      <p:cBhvr>
                                        <p:cTn id="28" dur="500" decel="50000" fill="hold">
                                          <p:stCondLst>
                                            <p:cond delay="0"/>
                                          </p:stCondLst>
                                        </p:cTn>
                                        <p:tgtEl>
                                          <p:spTgt spid="192518"/>
                                        </p:tgtEl>
                                        <p:attrNameLst>
                                          <p:attrName>ppt_w</p:attrName>
                                        </p:attrNameLst>
                                      </p:cBhvr>
                                      <p:tavLst>
                                        <p:tav tm="0">
                                          <p:val>
                                            <p:strVal val="#ppt_w"/>
                                          </p:val>
                                        </p:tav>
                                        <p:tav tm="100000">
                                          <p:val>
                                            <p:strVal val="#ppt_w*.05"/>
                                          </p:val>
                                        </p:tav>
                                      </p:tavLst>
                                    </p:anim>
                                    <p:anim calcmode="lin" valueType="num">
                                      <p:cBhvr>
                                        <p:cTn id="29" dur="500" accel="50000" fill="hold">
                                          <p:stCondLst>
                                            <p:cond delay="500"/>
                                          </p:stCondLst>
                                        </p:cTn>
                                        <p:tgtEl>
                                          <p:spTgt spid="192518"/>
                                        </p:tgtEl>
                                        <p:attrNameLst>
                                          <p:attrName>ppt_w</p:attrName>
                                        </p:attrNameLst>
                                      </p:cBhvr>
                                      <p:tavLst>
                                        <p:tav tm="0">
                                          <p:val>
                                            <p:strVal val="#ppt_w*.05"/>
                                          </p:val>
                                        </p:tav>
                                        <p:tav tm="100000">
                                          <p:val>
                                            <p:strVal val="#ppt_w"/>
                                          </p:val>
                                        </p:tav>
                                      </p:tavLst>
                                    </p:anim>
                                    <p:anim calcmode="lin" valueType="num">
                                      <p:cBhvr>
                                        <p:cTn id="30" dur="1000" fill="hold"/>
                                        <p:tgtEl>
                                          <p:spTgt spid="192518"/>
                                        </p:tgtEl>
                                        <p:attrNameLst>
                                          <p:attrName>ppt_h</p:attrName>
                                        </p:attrNameLst>
                                      </p:cBhvr>
                                      <p:tavLst>
                                        <p:tav tm="0">
                                          <p:val>
                                            <p:strVal val="#ppt_h"/>
                                          </p:val>
                                        </p:tav>
                                        <p:tav tm="100000">
                                          <p:val>
                                            <p:strVal val="#ppt_h"/>
                                          </p:val>
                                        </p:tav>
                                      </p:tavLst>
                                    </p:anim>
                                    <p:anim calcmode="lin" valueType="num">
                                      <p:cBhvr>
                                        <p:cTn id="31" dur="500" decel="50000" fill="hold">
                                          <p:stCondLst>
                                            <p:cond delay="0"/>
                                          </p:stCondLst>
                                        </p:cTn>
                                        <p:tgtEl>
                                          <p:spTgt spid="192518"/>
                                        </p:tgtEl>
                                        <p:attrNameLst>
                                          <p:attrName>ppt_x</p:attrName>
                                        </p:attrNameLst>
                                      </p:cBhvr>
                                      <p:tavLst>
                                        <p:tav tm="0">
                                          <p:val>
                                            <p:strVal val="#ppt_x+.4"/>
                                          </p:val>
                                        </p:tav>
                                        <p:tav tm="100000">
                                          <p:val>
                                            <p:strVal val="#ppt_x"/>
                                          </p:val>
                                        </p:tav>
                                      </p:tavLst>
                                    </p:anim>
                                    <p:anim calcmode="lin" valueType="num">
                                      <p:cBhvr>
                                        <p:cTn id="32" dur="500" decel="50000" fill="hold">
                                          <p:stCondLst>
                                            <p:cond delay="0"/>
                                          </p:stCondLst>
                                        </p:cTn>
                                        <p:tgtEl>
                                          <p:spTgt spid="192518"/>
                                        </p:tgtEl>
                                        <p:attrNameLst>
                                          <p:attrName>ppt_y</p:attrName>
                                        </p:attrNameLst>
                                      </p:cBhvr>
                                      <p:tavLst>
                                        <p:tav tm="0">
                                          <p:val>
                                            <p:strVal val="#ppt_y-.2"/>
                                          </p:val>
                                        </p:tav>
                                        <p:tav tm="100000">
                                          <p:val>
                                            <p:strVal val="#ppt_y+.1"/>
                                          </p:val>
                                        </p:tav>
                                      </p:tavLst>
                                    </p:anim>
                                    <p:anim calcmode="lin" valueType="num">
                                      <p:cBhvr>
                                        <p:cTn id="33" dur="500" accel="50000" fill="hold">
                                          <p:stCondLst>
                                            <p:cond delay="500"/>
                                          </p:stCondLst>
                                        </p:cTn>
                                        <p:tgtEl>
                                          <p:spTgt spid="192518"/>
                                        </p:tgtEl>
                                        <p:attrNameLst>
                                          <p:attrName>ppt_y</p:attrName>
                                        </p:attrNameLst>
                                      </p:cBhvr>
                                      <p:tavLst>
                                        <p:tav tm="0">
                                          <p:val>
                                            <p:strVal val="#ppt_y+.1"/>
                                          </p:val>
                                        </p:tav>
                                        <p:tav tm="100000">
                                          <p:val>
                                            <p:strVal val="#ppt_y"/>
                                          </p:val>
                                        </p:tav>
                                      </p:tavLst>
                                    </p:anim>
                                    <p:animEffect transition="in" filter="fade">
                                      <p:cBhvr>
                                        <p:cTn id="34" dur="1000" decel="50000">
                                          <p:stCondLst>
                                            <p:cond delay="0"/>
                                          </p:stCondLst>
                                        </p:cTn>
                                        <p:tgtEl>
                                          <p:spTgt spid="192518"/>
                                        </p:tgtEl>
                                      </p:cBhvr>
                                    </p:animEffect>
                                  </p:childTnLst>
                                </p:cTn>
                              </p:par>
                            </p:childTnLst>
                          </p:cTn>
                        </p:par>
                      </p:childTnLst>
                    </p:cTn>
                  </p:par>
                  <p:par>
                    <p:cTn id="35" fill="hold">
                      <p:stCondLst>
                        <p:cond delay="indefinite"/>
                      </p:stCondLst>
                      <p:childTnLst>
                        <p:par>
                          <p:cTn id="36" fill="hold">
                            <p:stCondLst>
                              <p:cond delay="0"/>
                            </p:stCondLst>
                            <p:childTnLst>
                              <p:par>
                                <p:cTn id="37" presetID="34" presetClass="entr" presetSubtype="0" fill="hold" grpId="0" nodeType="clickEffect">
                                  <p:stCondLst>
                                    <p:cond delay="0"/>
                                  </p:stCondLst>
                                  <p:childTnLst>
                                    <p:set>
                                      <p:cBhvr>
                                        <p:cTn id="38" dur="1" fill="hold">
                                          <p:stCondLst>
                                            <p:cond delay="0"/>
                                          </p:stCondLst>
                                        </p:cTn>
                                        <p:tgtEl>
                                          <p:spTgt spid="192521"/>
                                        </p:tgtEl>
                                        <p:attrNameLst>
                                          <p:attrName>style.visibility</p:attrName>
                                        </p:attrNameLst>
                                      </p:cBhvr>
                                      <p:to>
                                        <p:strVal val="visible"/>
                                      </p:to>
                                    </p:set>
                                    <p:anim from="(-#ppt_w/2)" to="(#ppt_x)" calcmode="lin" valueType="num">
                                      <p:cBhvr>
                                        <p:cTn id="39" dur="600" fill="hold">
                                          <p:stCondLst>
                                            <p:cond delay="0"/>
                                          </p:stCondLst>
                                        </p:cTn>
                                        <p:tgtEl>
                                          <p:spTgt spid="192521"/>
                                        </p:tgtEl>
                                        <p:attrNameLst>
                                          <p:attrName>ppt_x</p:attrName>
                                        </p:attrNameLst>
                                      </p:cBhvr>
                                    </p:anim>
                                    <p:anim from="0" to="-1.0" calcmode="lin" valueType="num">
                                      <p:cBhvr>
                                        <p:cTn id="40" dur="200" decel="50000" autoRev="1" fill="hold">
                                          <p:stCondLst>
                                            <p:cond delay="600"/>
                                          </p:stCondLst>
                                        </p:cTn>
                                        <p:tgtEl>
                                          <p:spTgt spid="192521"/>
                                        </p:tgtEl>
                                        <p:attrNameLst>
                                          <p:attrName>xshear</p:attrName>
                                        </p:attrNameLst>
                                      </p:cBhvr>
                                    </p:anim>
                                    <p:animScale>
                                      <p:cBhvr>
                                        <p:cTn id="41" dur="200" decel="100000" autoRev="1" fill="hold">
                                          <p:stCondLst>
                                            <p:cond delay="600"/>
                                          </p:stCondLst>
                                        </p:cTn>
                                        <p:tgtEl>
                                          <p:spTgt spid="192521"/>
                                        </p:tgtEl>
                                      </p:cBhvr>
                                      <p:from x="100000" y="100000"/>
                                      <p:to x="80000" y="100000"/>
                                    </p:animScale>
                                    <p:anim by="(#ppt_h/3+#ppt_w*0.1)" calcmode="lin" valueType="num">
                                      <p:cBhvr additive="sum">
                                        <p:cTn id="42" dur="200" decel="100000" autoRev="1" fill="hold">
                                          <p:stCondLst>
                                            <p:cond delay="600"/>
                                          </p:stCondLst>
                                        </p:cTn>
                                        <p:tgtEl>
                                          <p:spTgt spid="192521"/>
                                        </p:tgtEl>
                                        <p:attrNameLst>
                                          <p:attrName>ppt_x</p:attrName>
                                        </p:attrNameLst>
                                      </p:cBhvr>
                                    </p:anim>
                                  </p:childTnLst>
                                </p:cTn>
                              </p:par>
                              <p:par>
                                <p:cTn id="43" presetID="15" presetClass="entr" presetSubtype="0" fill="hold" grpId="0" nodeType="withEffect">
                                  <p:stCondLst>
                                    <p:cond delay="0"/>
                                  </p:stCondLst>
                                  <p:childTnLst>
                                    <p:set>
                                      <p:cBhvr>
                                        <p:cTn id="44" dur="1" fill="hold">
                                          <p:stCondLst>
                                            <p:cond delay="0"/>
                                          </p:stCondLst>
                                        </p:cTn>
                                        <p:tgtEl>
                                          <p:spTgt spid="192519"/>
                                        </p:tgtEl>
                                        <p:attrNameLst>
                                          <p:attrName>style.visibility</p:attrName>
                                        </p:attrNameLst>
                                      </p:cBhvr>
                                      <p:to>
                                        <p:strVal val="visible"/>
                                      </p:to>
                                    </p:set>
                                    <p:anim calcmode="lin" valueType="num">
                                      <p:cBhvr>
                                        <p:cTn id="45" dur="1000" fill="hold"/>
                                        <p:tgtEl>
                                          <p:spTgt spid="192519"/>
                                        </p:tgtEl>
                                        <p:attrNameLst>
                                          <p:attrName>ppt_w</p:attrName>
                                        </p:attrNameLst>
                                      </p:cBhvr>
                                      <p:tavLst>
                                        <p:tav tm="0">
                                          <p:val>
                                            <p:fltVal val="0"/>
                                          </p:val>
                                        </p:tav>
                                        <p:tav tm="100000">
                                          <p:val>
                                            <p:strVal val="#ppt_w"/>
                                          </p:val>
                                        </p:tav>
                                      </p:tavLst>
                                    </p:anim>
                                    <p:anim calcmode="lin" valueType="num">
                                      <p:cBhvr>
                                        <p:cTn id="46" dur="1000" fill="hold"/>
                                        <p:tgtEl>
                                          <p:spTgt spid="192519"/>
                                        </p:tgtEl>
                                        <p:attrNameLst>
                                          <p:attrName>ppt_h</p:attrName>
                                        </p:attrNameLst>
                                      </p:cBhvr>
                                      <p:tavLst>
                                        <p:tav tm="0">
                                          <p:val>
                                            <p:fltVal val="0"/>
                                          </p:val>
                                        </p:tav>
                                        <p:tav tm="100000">
                                          <p:val>
                                            <p:strVal val="#ppt_h"/>
                                          </p:val>
                                        </p:tav>
                                      </p:tavLst>
                                    </p:anim>
                                    <p:anim calcmode="lin" valueType="num">
                                      <p:cBhvr>
                                        <p:cTn id="47" dur="1000" fill="hold"/>
                                        <p:tgtEl>
                                          <p:spTgt spid="192519"/>
                                        </p:tgtEl>
                                        <p:attrNameLst>
                                          <p:attrName>ppt_x</p:attrName>
                                        </p:attrNameLst>
                                      </p:cBhvr>
                                      <p:tavLst>
                                        <p:tav tm="0" fmla="#ppt_x+(cos(-2*pi*(1-$))*-#ppt_x-sin(-2*pi*(1-$))*(1-#ppt_y))*(1-$)">
                                          <p:val>
                                            <p:fltVal val="0"/>
                                          </p:val>
                                        </p:tav>
                                        <p:tav tm="100000">
                                          <p:val>
                                            <p:fltVal val="1"/>
                                          </p:val>
                                        </p:tav>
                                      </p:tavLst>
                                    </p:anim>
                                    <p:anim calcmode="lin" valueType="num">
                                      <p:cBhvr>
                                        <p:cTn id="48" dur="1000" fill="hold"/>
                                        <p:tgtEl>
                                          <p:spTgt spid="192519"/>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49" fill="hold">
                      <p:stCondLst>
                        <p:cond delay="indefinite"/>
                      </p:stCondLst>
                      <p:childTnLst>
                        <p:par>
                          <p:cTn id="50" fill="hold">
                            <p:stCondLst>
                              <p:cond delay="0"/>
                            </p:stCondLst>
                            <p:childTnLst>
                              <p:par>
                                <p:cTn id="51" presetID="34" presetClass="entr" presetSubtype="0" fill="hold" nodeType="clickEffect">
                                  <p:stCondLst>
                                    <p:cond delay="0"/>
                                  </p:stCondLst>
                                  <p:childTnLst>
                                    <p:set>
                                      <p:cBhvr>
                                        <p:cTn id="52" dur="1" fill="hold">
                                          <p:stCondLst>
                                            <p:cond delay="0"/>
                                          </p:stCondLst>
                                        </p:cTn>
                                        <p:tgtEl>
                                          <p:spTgt spid="192522">
                                            <p:txEl>
                                              <p:pRg st="0" end="0"/>
                                            </p:txEl>
                                          </p:spTgt>
                                        </p:tgtEl>
                                        <p:attrNameLst>
                                          <p:attrName>style.visibility</p:attrName>
                                        </p:attrNameLst>
                                      </p:cBhvr>
                                      <p:to>
                                        <p:strVal val="visible"/>
                                      </p:to>
                                    </p:set>
                                    <p:anim from="(-#ppt_w/2)" to="(#ppt_x)" calcmode="lin" valueType="num">
                                      <p:cBhvr>
                                        <p:cTn id="53" dur="600" fill="hold">
                                          <p:stCondLst>
                                            <p:cond delay="0"/>
                                          </p:stCondLst>
                                        </p:cTn>
                                        <p:tgtEl>
                                          <p:spTgt spid="192522">
                                            <p:txEl>
                                              <p:pRg st="0" end="0"/>
                                            </p:txEl>
                                          </p:spTgt>
                                        </p:tgtEl>
                                        <p:attrNameLst>
                                          <p:attrName>ppt_x</p:attrName>
                                        </p:attrNameLst>
                                      </p:cBhvr>
                                    </p:anim>
                                    <p:anim from="0" to="-1.0" calcmode="lin" valueType="num">
                                      <p:cBhvr>
                                        <p:cTn id="54" dur="200" decel="50000" autoRev="1" fill="hold">
                                          <p:stCondLst>
                                            <p:cond delay="600"/>
                                          </p:stCondLst>
                                        </p:cTn>
                                        <p:tgtEl>
                                          <p:spTgt spid="192522">
                                            <p:txEl>
                                              <p:pRg st="0" end="0"/>
                                            </p:txEl>
                                          </p:spTgt>
                                        </p:tgtEl>
                                        <p:attrNameLst>
                                          <p:attrName>xshear</p:attrName>
                                        </p:attrNameLst>
                                      </p:cBhvr>
                                    </p:anim>
                                    <p:animScale>
                                      <p:cBhvr>
                                        <p:cTn id="55" dur="200" decel="100000" autoRev="1" fill="hold">
                                          <p:stCondLst>
                                            <p:cond delay="600"/>
                                          </p:stCondLst>
                                        </p:cTn>
                                        <p:tgtEl>
                                          <p:spTgt spid="192522">
                                            <p:txEl>
                                              <p:pRg st="0" end="0"/>
                                            </p:txEl>
                                          </p:spTgt>
                                        </p:tgtEl>
                                      </p:cBhvr>
                                      <p:from x="100000" y="100000"/>
                                      <p:to x="80000" y="100000"/>
                                    </p:animScale>
                                    <p:anim by="(#ppt_h/3+#ppt_w*0.1)" calcmode="lin" valueType="num">
                                      <p:cBhvr additive="sum">
                                        <p:cTn id="56" dur="200" decel="100000" autoRev="1" fill="hold">
                                          <p:stCondLst>
                                            <p:cond delay="600"/>
                                          </p:stCondLst>
                                        </p:cTn>
                                        <p:tgtEl>
                                          <p:spTgt spid="192522">
                                            <p:txEl>
                                              <p:pRg st="0" end="0"/>
                                            </p:txEl>
                                          </p:spTgt>
                                        </p:tgtEl>
                                        <p:attrNameLst>
                                          <p:attrName>ppt_x</p:attrName>
                                        </p:attrNameLst>
                                      </p:cBhvr>
                                    </p:anim>
                                  </p:childTnLst>
                                </p:cTn>
                              </p:par>
                            </p:childTnLst>
                          </p:cTn>
                        </p:par>
                      </p:childTnLst>
                    </p:cTn>
                  </p:par>
                  <p:par>
                    <p:cTn id="57" fill="hold">
                      <p:stCondLst>
                        <p:cond delay="indefinite"/>
                      </p:stCondLst>
                      <p:childTnLst>
                        <p:par>
                          <p:cTn id="58" fill="hold">
                            <p:stCondLst>
                              <p:cond delay="0"/>
                            </p:stCondLst>
                            <p:childTnLst>
                              <p:par>
                                <p:cTn id="59" presetID="39" presetClass="entr" presetSubtype="0" accel="100000" fill="hold" nodeType="clickEffect">
                                  <p:stCondLst>
                                    <p:cond delay="0"/>
                                  </p:stCondLst>
                                  <p:childTnLst>
                                    <p:set>
                                      <p:cBhvr>
                                        <p:cTn id="60" dur="1" fill="hold">
                                          <p:stCondLst>
                                            <p:cond delay="0"/>
                                          </p:stCondLst>
                                        </p:cTn>
                                        <p:tgtEl>
                                          <p:spTgt spid="192522">
                                            <p:txEl>
                                              <p:pRg st="1" end="1"/>
                                            </p:txEl>
                                          </p:spTgt>
                                        </p:tgtEl>
                                        <p:attrNameLst>
                                          <p:attrName>style.visibility</p:attrName>
                                        </p:attrNameLst>
                                      </p:cBhvr>
                                      <p:to>
                                        <p:strVal val="visible"/>
                                      </p:to>
                                    </p:set>
                                    <p:anim calcmode="lin" valueType="num">
                                      <p:cBhvr>
                                        <p:cTn id="61" dur="500" fill="hold"/>
                                        <p:tgtEl>
                                          <p:spTgt spid="192522">
                                            <p:txEl>
                                              <p:pRg st="1" end="1"/>
                                            </p:txEl>
                                          </p:spTgt>
                                        </p:tgtEl>
                                        <p:attrNameLst>
                                          <p:attrName>ppt_h</p:attrName>
                                        </p:attrNameLst>
                                      </p:cBhvr>
                                      <p:tavLst>
                                        <p:tav tm="0">
                                          <p:val>
                                            <p:strVal val="#ppt_h/20"/>
                                          </p:val>
                                        </p:tav>
                                        <p:tav tm="50000">
                                          <p:val>
                                            <p:strVal val="#ppt_h/20"/>
                                          </p:val>
                                        </p:tav>
                                        <p:tav tm="100000">
                                          <p:val>
                                            <p:strVal val="#ppt_h"/>
                                          </p:val>
                                        </p:tav>
                                      </p:tavLst>
                                    </p:anim>
                                    <p:anim calcmode="lin" valueType="num">
                                      <p:cBhvr>
                                        <p:cTn id="62" dur="500" fill="hold"/>
                                        <p:tgtEl>
                                          <p:spTgt spid="192522">
                                            <p:txEl>
                                              <p:pRg st="1" end="1"/>
                                            </p:txEl>
                                          </p:spTgt>
                                        </p:tgtEl>
                                        <p:attrNameLst>
                                          <p:attrName>ppt_w</p:attrName>
                                        </p:attrNameLst>
                                      </p:cBhvr>
                                      <p:tavLst>
                                        <p:tav tm="0">
                                          <p:val>
                                            <p:strVal val="#ppt_w+.3"/>
                                          </p:val>
                                        </p:tav>
                                        <p:tav tm="50000">
                                          <p:val>
                                            <p:strVal val="#ppt_w+.3"/>
                                          </p:val>
                                        </p:tav>
                                        <p:tav tm="100000">
                                          <p:val>
                                            <p:strVal val="#ppt_w"/>
                                          </p:val>
                                        </p:tav>
                                      </p:tavLst>
                                    </p:anim>
                                    <p:anim calcmode="lin" valueType="num">
                                      <p:cBhvr>
                                        <p:cTn id="63" dur="500" fill="hold"/>
                                        <p:tgtEl>
                                          <p:spTgt spid="192522">
                                            <p:txEl>
                                              <p:pRg st="1" end="1"/>
                                            </p:txEl>
                                          </p:spTgt>
                                        </p:tgtEl>
                                        <p:attrNameLst>
                                          <p:attrName>ppt_x</p:attrName>
                                        </p:attrNameLst>
                                      </p:cBhvr>
                                      <p:tavLst>
                                        <p:tav tm="0">
                                          <p:val>
                                            <p:strVal val="#ppt_x-.3"/>
                                          </p:val>
                                        </p:tav>
                                        <p:tav tm="50000">
                                          <p:val>
                                            <p:strVal val="#ppt_x"/>
                                          </p:val>
                                        </p:tav>
                                        <p:tav tm="100000">
                                          <p:val>
                                            <p:strVal val="#ppt_x"/>
                                          </p:val>
                                        </p:tav>
                                      </p:tavLst>
                                    </p:anim>
                                    <p:anim calcmode="lin" valueType="num">
                                      <p:cBhvr>
                                        <p:cTn id="64" dur="500" fill="hold"/>
                                        <p:tgtEl>
                                          <p:spTgt spid="192522">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65" fill="hold">
                      <p:stCondLst>
                        <p:cond delay="indefinite"/>
                      </p:stCondLst>
                      <p:childTnLst>
                        <p:par>
                          <p:cTn id="66" fill="hold">
                            <p:stCondLst>
                              <p:cond delay="0"/>
                            </p:stCondLst>
                            <p:childTnLst>
                              <p:par>
                                <p:cTn id="67" presetID="15" presetClass="entr" presetSubtype="0" fill="hold" nodeType="clickEffect">
                                  <p:stCondLst>
                                    <p:cond delay="0"/>
                                  </p:stCondLst>
                                  <p:childTnLst>
                                    <p:set>
                                      <p:cBhvr>
                                        <p:cTn id="68" dur="1" fill="hold">
                                          <p:stCondLst>
                                            <p:cond delay="0"/>
                                          </p:stCondLst>
                                        </p:cTn>
                                        <p:tgtEl>
                                          <p:spTgt spid="192522">
                                            <p:txEl>
                                              <p:pRg st="2" end="2"/>
                                            </p:txEl>
                                          </p:spTgt>
                                        </p:tgtEl>
                                        <p:attrNameLst>
                                          <p:attrName>style.visibility</p:attrName>
                                        </p:attrNameLst>
                                      </p:cBhvr>
                                      <p:to>
                                        <p:strVal val="visible"/>
                                      </p:to>
                                    </p:set>
                                    <p:anim calcmode="lin" valueType="num">
                                      <p:cBhvr>
                                        <p:cTn id="69" dur="1000" fill="hold"/>
                                        <p:tgtEl>
                                          <p:spTgt spid="192522">
                                            <p:txEl>
                                              <p:pRg st="2" end="2"/>
                                            </p:txEl>
                                          </p:spTgt>
                                        </p:tgtEl>
                                        <p:attrNameLst>
                                          <p:attrName>ppt_w</p:attrName>
                                        </p:attrNameLst>
                                      </p:cBhvr>
                                      <p:tavLst>
                                        <p:tav tm="0">
                                          <p:val>
                                            <p:fltVal val="0"/>
                                          </p:val>
                                        </p:tav>
                                        <p:tav tm="100000">
                                          <p:val>
                                            <p:strVal val="#ppt_w"/>
                                          </p:val>
                                        </p:tav>
                                      </p:tavLst>
                                    </p:anim>
                                    <p:anim calcmode="lin" valueType="num">
                                      <p:cBhvr>
                                        <p:cTn id="70" dur="1000" fill="hold"/>
                                        <p:tgtEl>
                                          <p:spTgt spid="192522">
                                            <p:txEl>
                                              <p:pRg st="2" end="2"/>
                                            </p:txEl>
                                          </p:spTgt>
                                        </p:tgtEl>
                                        <p:attrNameLst>
                                          <p:attrName>ppt_h</p:attrName>
                                        </p:attrNameLst>
                                      </p:cBhvr>
                                      <p:tavLst>
                                        <p:tav tm="0">
                                          <p:val>
                                            <p:fltVal val="0"/>
                                          </p:val>
                                        </p:tav>
                                        <p:tav tm="100000">
                                          <p:val>
                                            <p:strVal val="#ppt_h"/>
                                          </p:val>
                                        </p:tav>
                                      </p:tavLst>
                                    </p:anim>
                                    <p:anim calcmode="lin" valueType="num">
                                      <p:cBhvr>
                                        <p:cTn id="71" dur="1000" fill="hold"/>
                                        <p:tgtEl>
                                          <p:spTgt spid="192522">
                                            <p:txEl>
                                              <p:pRg st="2" end="2"/>
                                            </p:txEl>
                                          </p:spTgt>
                                        </p:tgtEl>
                                        <p:attrNameLst>
                                          <p:attrName>ppt_x</p:attrName>
                                        </p:attrNameLst>
                                      </p:cBhvr>
                                      <p:tavLst>
                                        <p:tav tm="0" fmla="#ppt_x+(cos(-2*pi*(1-$))*-#ppt_x-sin(-2*pi*(1-$))*(1-#ppt_y))*(1-$)">
                                          <p:val>
                                            <p:fltVal val="0"/>
                                          </p:val>
                                        </p:tav>
                                        <p:tav tm="100000">
                                          <p:val>
                                            <p:fltVal val="1"/>
                                          </p:val>
                                        </p:tav>
                                      </p:tavLst>
                                    </p:anim>
                                    <p:anim calcmode="lin" valueType="num">
                                      <p:cBhvr>
                                        <p:cTn id="72" dur="1000" fill="hold"/>
                                        <p:tgtEl>
                                          <p:spTgt spid="192522">
                                            <p:txEl>
                                              <p:pRg st="2" end="2"/>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73" fill="hold">
                      <p:stCondLst>
                        <p:cond delay="indefinite"/>
                      </p:stCondLst>
                      <p:childTnLst>
                        <p:par>
                          <p:cTn id="74" fill="hold">
                            <p:stCondLst>
                              <p:cond delay="0"/>
                            </p:stCondLst>
                            <p:childTnLst>
                              <p:par>
                                <p:cTn id="75" presetID="27" presetClass="entr" presetSubtype="0" fill="hold" nodeType="clickEffect">
                                  <p:stCondLst>
                                    <p:cond delay="0"/>
                                  </p:stCondLst>
                                  <p:iterate type="lt">
                                    <p:tmPct val="50000"/>
                                  </p:iterate>
                                  <p:childTnLst>
                                    <p:set>
                                      <p:cBhvr>
                                        <p:cTn id="76" dur="1" fill="hold">
                                          <p:stCondLst>
                                            <p:cond delay="0"/>
                                          </p:stCondLst>
                                        </p:cTn>
                                        <p:tgtEl>
                                          <p:spTgt spid="192523">
                                            <p:txEl>
                                              <p:pRg st="0" end="0"/>
                                            </p:txEl>
                                          </p:spTgt>
                                        </p:tgtEl>
                                        <p:attrNameLst>
                                          <p:attrName>style.visibility</p:attrName>
                                        </p:attrNameLst>
                                      </p:cBhvr>
                                      <p:to>
                                        <p:strVal val="visible"/>
                                      </p:to>
                                    </p:set>
                                    <p:anim calcmode="discrete" valueType="clr">
                                      <p:cBhvr override="childStyle">
                                        <p:cTn id="77" dur="80"/>
                                        <p:tgtEl>
                                          <p:spTgt spid="192523">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78" dur="80"/>
                                        <p:tgtEl>
                                          <p:spTgt spid="192523">
                                            <p:txEl>
                                              <p:pRg st="0" end="0"/>
                                            </p:txEl>
                                          </p:spTgt>
                                        </p:tgtEl>
                                        <p:attrNameLst>
                                          <p:attrName>fillcolor</p:attrName>
                                        </p:attrNameLst>
                                      </p:cBhvr>
                                      <p:tavLst>
                                        <p:tav tm="0">
                                          <p:val>
                                            <p:clrVal>
                                              <a:schemeClr val="accent2"/>
                                            </p:clrVal>
                                          </p:val>
                                        </p:tav>
                                        <p:tav tm="50000">
                                          <p:val>
                                            <p:clrVal>
                                              <a:schemeClr val="hlink"/>
                                            </p:clrVal>
                                          </p:val>
                                        </p:tav>
                                      </p:tavLst>
                                    </p:anim>
                                    <p:set>
                                      <p:cBhvr>
                                        <p:cTn id="79" dur="80"/>
                                        <p:tgtEl>
                                          <p:spTgt spid="192523">
                                            <p:txEl>
                                              <p:pRg st="0" end="0"/>
                                            </p:txEl>
                                          </p:spTgt>
                                        </p:tgtEl>
                                        <p:attrNameLst>
                                          <p:attrName>fill.type</p:attrName>
                                        </p:attrNameLst>
                                      </p:cBhvr>
                                      <p:to>
                                        <p:strVal val="solid"/>
                                      </p:to>
                                    </p:set>
                                  </p:childTnLst>
                                </p:cTn>
                              </p:par>
                            </p:childTnLst>
                          </p:cTn>
                        </p:par>
                      </p:childTnLst>
                    </p:cTn>
                  </p:par>
                  <p:par>
                    <p:cTn id="80" fill="hold">
                      <p:stCondLst>
                        <p:cond delay="indefinite"/>
                      </p:stCondLst>
                      <p:childTnLst>
                        <p:par>
                          <p:cTn id="81" fill="hold">
                            <p:stCondLst>
                              <p:cond delay="0"/>
                            </p:stCondLst>
                            <p:childTnLst>
                              <p:par>
                                <p:cTn id="82" presetID="27" presetClass="entr" presetSubtype="0" fill="hold" nodeType="clickEffect">
                                  <p:stCondLst>
                                    <p:cond delay="0"/>
                                  </p:stCondLst>
                                  <p:iterate type="lt">
                                    <p:tmPct val="50000"/>
                                  </p:iterate>
                                  <p:childTnLst>
                                    <p:set>
                                      <p:cBhvr>
                                        <p:cTn id="83" dur="1" fill="hold">
                                          <p:stCondLst>
                                            <p:cond delay="0"/>
                                          </p:stCondLst>
                                        </p:cTn>
                                        <p:tgtEl>
                                          <p:spTgt spid="192523">
                                            <p:txEl>
                                              <p:pRg st="1" end="1"/>
                                            </p:txEl>
                                          </p:spTgt>
                                        </p:tgtEl>
                                        <p:attrNameLst>
                                          <p:attrName>style.visibility</p:attrName>
                                        </p:attrNameLst>
                                      </p:cBhvr>
                                      <p:to>
                                        <p:strVal val="visible"/>
                                      </p:to>
                                    </p:set>
                                    <p:anim calcmode="discrete" valueType="clr">
                                      <p:cBhvr override="childStyle">
                                        <p:cTn id="84" dur="80"/>
                                        <p:tgtEl>
                                          <p:spTgt spid="192523">
                                            <p:txEl>
                                              <p:pRg st="1" end="1"/>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85" dur="80"/>
                                        <p:tgtEl>
                                          <p:spTgt spid="192523">
                                            <p:txEl>
                                              <p:pRg st="1" end="1"/>
                                            </p:txEl>
                                          </p:spTgt>
                                        </p:tgtEl>
                                        <p:attrNameLst>
                                          <p:attrName>fillcolor</p:attrName>
                                        </p:attrNameLst>
                                      </p:cBhvr>
                                      <p:tavLst>
                                        <p:tav tm="0">
                                          <p:val>
                                            <p:clrVal>
                                              <a:schemeClr val="accent2"/>
                                            </p:clrVal>
                                          </p:val>
                                        </p:tav>
                                        <p:tav tm="50000">
                                          <p:val>
                                            <p:clrVal>
                                              <a:schemeClr val="hlink"/>
                                            </p:clrVal>
                                          </p:val>
                                        </p:tav>
                                      </p:tavLst>
                                    </p:anim>
                                    <p:set>
                                      <p:cBhvr>
                                        <p:cTn id="86" dur="80"/>
                                        <p:tgtEl>
                                          <p:spTgt spid="192523">
                                            <p:txEl>
                                              <p:pRg st="1" end="1"/>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2517" grpId="0"/>
      <p:bldP spid="192518" grpId="0" animBg="1"/>
      <p:bldP spid="192519" grpId="0" animBg="1"/>
      <p:bldP spid="192520" grpId="0" animBg="1"/>
      <p:bldP spid="192521"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13"/>
          <p:cNvSpPr>
            <a:spLocks noChangeArrowheads="1"/>
          </p:cNvSpPr>
          <p:nvPr/>
        </p:nvSpPr>
        <p:spPr bwMode="auto">
          <a:xfrm>
            <a:off x="1676400" y="1066800"/>
            <a:ext cx="4343400" cy="5334000"/>
          </a:xfrm>
          <a:prstGeom prst="rect">
            <a:avLst/>
          </a:prstGeom>
          <a:solidFill>
            <a:schemeClr val="bg1"/>
          </a:solidFill>
          <a:ln w="9525">
            <a:solidFill>
              <a:schemeClr val="tx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endParaRPr lang="vi-VN" altLang="vi-VN" sz="1800" b="1">
              <a:latin typeface="Arial" panose="020B0604020202020204" pitchFamily="34" charset="0"/>
            </a:endParaRPr>
          </a:p>
        </p:txBody>
      </p:sp>
      <p:sp>
        <p:nvSpPr>
          <p:cNvPr id="59395" name="AutoShape 4"/>
          <p:cNvSpPr>
            <a:spLocks noChangeArrowheads="1"/>
          </p:cNvSpPr>
          <p:nvPr/>
        </p:nvSpPr>
        <p:spPr bwMode="auto">
          <a:xfrm>
            <a:off x="228600" y="0"/>
            <a:ext cx="11811000" cy="6858000"/>
          </a:xfrm>
          <a:prstGeom prst="roundRect">
            <a:avLst>
              <a:gd name="adj" fmla="val 16667"/>
            </a:avLst>
          </a:prstGeom>
          <a:solidFill>
            <a:srgbClr val="99FFCC"/>
          </a:solidFill>
          <a:ln w="9525">
            <a:solidFill>
              <a:schemeClr val="tx1"/>
            </a:solidFill>
            <a:rou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0">
              <a:latin typeface="Arial" panose="020B0604020202020204" pitchFamily="34" charset="0"/>
            </a:endParaRPr>
          </a:p>
        </p:txBody>
      </p:sp>
      <p:sp>
        <p:nvSpPr>
          <p:cNvPr id="192517" name="Text Box 5"/>
          <p:cNvSpPr txBox="1">
            <a:spLocks noChangeArrowheads="1"/>
          </p:cNvSpPr>
          <p:nvPr/>
        </p:nvSpPr>
        <p:spPr bwMode="auto">
          <a:xfrm>
            <a:off x="2964872" y="162580"/>
            <a:ext cx="6941127"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50000"/>
              </a:spcBef>
              <a:buFontTx/>
              <a:buNone/>
            </a:pPr>
            <a:r>
              <a:rPr lang="en-US" altLang="vi-VN" sz="2800" b="1" dirty="0">
                <a:solidFill>
                  <a:srgbClr val="0033CC"/>
                </a:solidFill>
                <a:latin typeface="Times New Roman" panose="02020603050405020304" pitchFamily="18" charset="0"/>
                <a:cs typeface="Times New Roman" panose="02020603050405020304" pitchFamily="18" charset="0"/>
              </a:rPr>
              <a:t>Ý </a:t>
            </a:r>
            <a:r>
              <a:rPr lang="en-US" altLang="vi-VN" sz="2800" b="1" dirty="0" smtClean="0">
                <a:solidFill>
                  <a:srgbClr val="0033CC"/>
                </a:solidFill>
                <a:latin typeface="Times New Roman" panose="02020603050405020304" pitchFamily="18" charset="0"/>
                <a:cs typeface="Times New Roman" panose="02020603050405020304" pitchFamily="18" charset="0"/>
              </a:rPr>
              <a:t>NGHĨA KHÁNG CHIẾN CHỐNG MỸ</a:t>
            </a:r>
            <a:endParaRPr lang="en-US" altLang="vi-VN" sz="2800" b="1" dirty="0">
              <a:solidFill>
                <a:srgbClr val="0033CC"/>
              </a:solidFill>
              <a:latin typeface="Times New Roman" panose="02020603050405020304" pitchFamily="18" charset="0"/>
              <a:cs typeface="Times New Roman" panose="02020603050405020304" pitchFamily="18" charset="0"/>
            </a:endParaRPr>
          </a:p>
        </p:txBody>
      </p:sp>
      <p:sp>
        <p:nvSpPr>
          <p:cNvPr id="192518" name="Rectangle 6"/>
          <p:cNvSpPr>
            <a:spLocks noChangeArrowheads="1"/>
          </p:cNvSpPr>
          <p:nvPr/>
        </p:nvSpPr>
        <p:spPr bwMode="auto">
          <a:xfrm>
            <a:off x="533400" y="1066800"/>
            <a:ext cx="5486400" cy="5334000"/>
          </a:xfrm>
          <a:prstGeom prst="rect">
            <a:avLst/>
          </a:prstGeom>
          <a:solidFill>
            <a:schemeClr val="bg1"/>
          </a:solidFill>
          <a:ln w="9525">
            <a:solidFill>
              <a:schemeClr val="tx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endParaRPr lang="vi-VN" altLang="vi-VN" sz="1800" b="1">
              <a:latin typeface="Arial" panose="020B0604020202020204" pitchFamily="34" charset="0"/>
            </a:endParaRPr>
          </a:p>
        </p:txBody>
      </p:sp>
      <p:sp>
        <p:nvSpPr>
          <p:cNvPr id="192519" name="Rectangle 7"/>
          <p:cNvSpPr>
            <a:spLocks noChangeArrowheads="1"/>
          </p:cNvSpPr>
          <p:nvPr/>
        </p:nvSpPr>
        <p:spPr bwMode="auto">
          <a:xfrm>
            <a:off x="6172200" y="1066800"/>
            <a:ext cx="5638800" cy="3962400"/>
          </a:xfrm>
          <a:prstGeom prst="rect">
            <a:avLst/>
          </a:prstGeom>
          <a:solidFill>
            <a:schemeClr val="bg1"/>
          </a:solidFill>
          <a:ln w="9525">
            <a:solidFill>
              <a:schemeClr val="tx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0">
              <a:latin typeface="Arial" panose="020B0604020202020204" pitchFamily="34" charset="0"/>
            </a:endParaRPr>
          </a:p>
        </p:txBody>
      </p:sp>
      <p:sp>
        <p:nvSpPr>
          <p:cNvPr id="192520" name="Text Box 8"/>
          <p:cNvSpPr txBox="1">
            <a:spLocks noChangeArrowheads="1"/>
          </p:cNvSpPr>
          <p:nvPr/>
        </p:nvSpPr>
        <p:spPr bwMode="auto">
          <a:xfrm>
            <a:off x="2209800" y="838200"/>
            <a:ext cx="3124200" cy="366713"/>
          </a:xfrm>
          <a:prstGeom prst="rect">
            <a:avLst/>
          </a:prstGeom>
          <a:solidFill>
            <a:srgbClr val="FFFF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50000"/>
              </a:spcBef>
              <a:buFontTx/>
              <a:buNone/>
            </a:pPr>
            <a:r>
              <a:rPr lang="en-US" altLang="vi-VN" sz="1800" b="1">
                <a:latin typeface="Arial" panose="020B0604020202020204" pitchFamily="34" charset="0"/>
              </a:rPr>
              <a:t>ĐỐI VỚI NƯỚC TA</a:t>
            </a:r>
          </a:p>
        </p:txBody>
      </p:sp>
      <p:sp>
        <p:nvSpPr>
          <p:cNvPr id="192521" name="Text Box 9"/>
          <p:cNvSpPr txBox="1">
            <a:spLocks noChangeArrowheads="1"/>
          </p:cNvSpPr>
          <p:nvPr/>
        </p:nvSpPr>
        <p:spPr bwMode="auto">
          <a:xfrm>
            <a:off x="6781800" y="838200"/>
            <a:ext cx="3124200" cy="366713"/>
          </a:xfrm>
          <a:prstGeom prst="rect">
            <a:avLst/>
          </a:prstGeom>
          <a:solidFill>
            <a:srgbClr val="FFFF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50000"/>
              </a:spcBef>
              <a:buFontTx/>
              <a:buNone/>
            </a:pPr>
            <a:r>
              <a:rPr lang="en-US" altLang="vi-VN" sz="1800" b="1">
                <a:latin typeface="Arial" panose="020B0604020202020204" pitchFamily="34" charset="0"/>
              </a:rPr>
              <a:t>ĐỐI VỚI QUỐC TẾ</a:t>
            </a:r>
          </a:p>
        </p:txBody>
      </p:sp>
      <p:sp>
        <p:nvSpPr>
          <p:cNvPr id="192523" name="Text Box 11"/>
          <p:cNvSpPr txBox="1">
            <a:spLocks noChangeArrowheads="1"/>
          </p:cNvSpPr>
          <p:nvPr/>
        </p:nvSpPr>
        <p:spPr bwMode="auto">
          <a:xfrm>
            <a:off x="6248400" y="1371600"/>
            <a:ext cx="4419600" cy="369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50000"/>
              </a:spcBef>
              <a:buFontTx/>
              <a:buNone/>
            </a:pPr>
            <a:endParaRPr lang="vi-VN" altLang="vi-VN" sz="1800" b="1">
              <a:latin typeface="Arial" panose="020B0604020202020204" pitchFamily="34" charset="0"/>
            </a:endParaRPr>
          </a:p>
        </p:txBody>
      </p:sp>
      <p:sp>
        <p:nvSpPr>
          <p:cNvPr id="59403" name="TextBox 1"/>
          <p:cNvSpPr txBox="1">
            <a:spLocks noChangeArrowheads="1"/>
          </p:cNvSpPr>
          <p:nvPr/>
        </p:nvSpPr>
        <p:spPr bwMode="auto">
          <a:xfrm>
            <a:off x="838200" y="1741488"/>
            <a:ext cx="5029200" cy="3416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0"/>
              </a:spcBef>
              <a:buFontTx/>
              <a:buNone/>
            </a:pPr>
            <a:r>
              <a:rPr lang="en-US" altLang="vi-VN" sz="2400" dirty="0">
                <a:latin typeface="Times New Roman" panose="02020603050405020304" pitchFamily="18" charset="0"/>
                <a:cs typeface="Times New Roman" panose="02020603050405020304" pitchFamily="18" charset="0"/>
              </a:rPr>
              <a:t>- C</a:t>
            </a:r>
            <a:r>
              <a:rPr lang="vi-VN" altLang="vi-VN" sz="2400" dirty="0">
                <a:latin typeface="Times New Roman" panose="02020603050405020304" pitchFamily="18" charset="0"/>
                <a:cs typeface="Times New Roman" panose="02020603050405020304" pitchFamily="18" charset="0"/>
              </a:rPr>
              <a:t>hấm dứt ách thống trị tàn bạo hơn một thế kỷ của chủ nghĩa thực dân cũ và mới trên đất nước ta</a:t>
            </a:r>
            <a:endParaRPr lang="en-US" altLang="vi-VN" sz="2400" dirty="0">
              <a:latin typeface="Times New Roman" panose="02020603050405020304" pitchFamily="18" charset="0"/>
              <a:cs typeface="Times New Roman" panose="02020603050405020304" pitchFamily="18" charset="0"/>
            </a:endParaRPr>
          </a:p>
          <a:p>
            <a:pPr algn="just" eaLnBrk="1" hangingPunct="1">
              <a:spcBef>
                <a:spcPct val="0"/>
              </a:spcBef>
              <a:buFontTx/>
              <a:buNone/>
            </a:pPr>
            <a:r>
              <a:rPr lang="en-US" altLang="vi-VN" sz="2400" dirty="0">
                <a:latin typeface="Times New Roman" panose="02020603050405020304" pitchFamily="18" charset="0"/>
                <a:cs typeface="Times New Roman" panose="02020603050405020304" pitchFamily="18" charset="0"/>
              </a:rPr>
              <a:t>- </a:t>
            </a:r>
            <a:r>
              <a:rPr lang="vi-VN" altLang="vi-VN" sz="2400" dirty="0">
                <a:latin typeface="Times New Roman" panose="02020603050405020304" pitchFamily="18" charset="0"/>
                <a:cs typeface="Times New Roman" panose="02020603050405020304" pitchFamily="18" charset="0"/>
              </a:rPr>
              <a:t>Cuộc cách mạng dân tộc dân chủ nhân dân đã hoàn thành trên phạm vi cả nước, mở ra kỷ nguyên mới cho dân tộc Việt Nam: kỷ nguyên cả nước hòa bình, độc lập, thống nhất và đi lên chủ nghĩa xã hội.</a:t>
            </a:r>
            <a:endParaRPr lang="en-US" altLang="vi-VN" sz="2400" dirty="0">
              <a:latin typeface="Times New Roman" panose="02020603050405020304" pitchFamily="18" charset="0"/>
              <a:cs typeface="Times New Roman" panose="02020603050405020304" pitchFamily="18" charset="0"/>
            </a:endParaRPr>
          </a:p>
        </p:txBody>
      </p:sp>
      <p:sp>
        <p:nvSpPr>
          <p:cNvPr id="59404" name="TextBox 2"/>
          <p:cNvSpPr txBox="1">
            <a:spLocks noChangeArrowheads="1"/>
          </p:cNvSpPr>
          <p:nvPr/>
        </p:nvSpPr>
        <p:spPr bwMode="auto">
          <a:xfrm>
            <a:off x="6324600" y="1314450"/>
            <a:ext cx="5181600" cy="25853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0"/>
              </a:spcBef>
              <a:buFontTx/>
              <a:buNone/>
            </a:pPr>
            <a:r>
              <a:rPr lang="en-US" altLang="vi-VN" sz="2400" dirty="0">
                <a:latin typeface="Times New Roman" panose="02020603050405020304" pitchFamily="18" charset="0"/>
                <a:cs typeface="Times New Roman" panose="02020603050405020304" pitchFamily="18" charset="0"/>
              </a:rPr>
              <a:t>- </a:t>
            </a:r>
            <a:r>
              <a:rPr lang="vi-VN" altLang="vi-VN" sz="2400" dirty="0">
                <a:latin typeface="Times New Roman" panose="02020603050405020304" pitchFamily="18" charset="0"/>
                <a:cs typeface="Times New Roman" panose="02020603050405020304" pitchFamily="18" charset="0"/>
              </a:rPr>
              <a:t>đánh bại cuộc chiến tranh xâm lược quy mô lớn nhất, dài ngày nhất của chủ nghĩa đế quốc kể từ sau Chiến tranh thế giới thứ hai</a:t>
            </a:r>
            <a:endParaRPr lang="en-US" altLang="vi-VN" sz="2400" dirty="0">
              <a:latin typeface="Times New Roman" panose="02020603050405020304" pitchFamily="18" charset="0"/>
              <a:cs typeface="Times New Roman" panose="02020603050405020304" pitchFamily="18" charset="0"/>
            </a:endParaRPr>
          </a:p>
          <a:p>
            <a:pPr algn="just" eaLnBrk="1" hangingPunct="1">
              <a:spcBef>
                <a:spcPct val="0"/>
              </a:spcBef>
              <a:buFontTx/>
              <a:buNone/>
            </a:pPr>
            <a:r>
              <a:rPr lang="en-US" altLang="vi-VN" sz="2400" dirty="0">
                <a:latin typeface="Times New Roman" panose="02020603050405020304" pitchFamily="18" charset="0"/>
                <a:cs typeface="Times New Roman" panose="02020603050405020304" pitchFamily="18" charset="0"/>
              </a:rPr>
              <a:t>- </a:t>
            </a:r>
            <a:r>
              <a:rPr lang="vi-VN" altLang="vi-VN" sz="2400" dirty="0">
                <a:latin typeface="Times New Roman" panose="02020603050405020304" pitchFamily="18" charset="0"/>
                <a:cs typeface="Times New Roman" panose="02020603050405020304" pitchFamily="18" charset="0"/>
              </a:rPr>
              <a:t>mở đầu sự sụp đổ không thể tránh khỏi của chủ nghĩa thực dân mới</a:t>
            </a:r>
            <a:endParaRPr lang="en-US" altLang="vi-VN" sz="2400" dirty="0">
              <a:latin typeface="Times New Roman" panose="02020603050405020304" pitchFamily="18" charset="0"/>
              <a:cs typeface="Times New Roman" panose="02020603050405020304" pitchFamily="18" charset="0"/>
            </a:endParaRPr>
          </a:p>
          <a:p>
            <a:pPr eaLnBrk="1" hangingPunct="1">
              <a:spcBef>
                <a:spcPct val="0"/>
              </a:spcBef>
              <a:buFontTx/>
              <a:buNone/>
            </a:pPr>
            <a:endParaRPr lang="en-US" altLang="vi-VN" sz="1800" dirty="0">
              <a:latin typeface="Arial" panose="020B0604020202020204" pitchFamily="34" charset="0"/>
            </a:endParaRPr>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420" name="Picture 5" descr="Kết quả hình ảnh cho chien tranh bien gio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96000" y="1752600"/>
            <a:ext cx="5638800" cy="4752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Content Placeholder 2"/>
          <p:cNvSpPr txBox="1"/>
          <p:nvPr/>
        </p:nvSpPr>
        <p:spPr bwMode="auto">
          <a:xfrm>
            <a:off x="152400" y="331788"/>
            <a:ext cx="11449050" cy="1116012"/>
          </a:xfrm>
          <a:prstGeom prst="rect">
            <a:avLst/>
          </a:prstGeom>
          <a:noFill/>
          <a:ln w="28575">
            <a:noFill/>
          </a:ln>
          <a:extLst>
            <a:ext uri="{909E8E84-426E-40DD-AFC4-6F175D3DCCD1}">
              <a14:hiddenFill xmlns:a14="http://schemas.microsoft.com/office/drawing/2010/main">
                <a:solidFill>
                  <a:srgbClr val="FFFFFF"/>
                </a:solidFill>
              </a14:hiddenFill>
            </a:ext>
          </a:extLst>
        </p:spPr>
        <p:txBody>
          <a:bodyPr>
            <a:normAutofit/>
          </a:bodyPr>
          <a:lstStyle>
            <a:lvl1pPr marL="342900" indent="-342900" algn="l" rtl="0" eaLnBrk="0" fontAlgn="base" hangingPunct="0">
              <a:spcBef>
                <a:spcPct val="20000"/>
              </a:spcBef>
              <a:spcAft>
                <a:spcPct val="0"/>
              </a:spcAft>
              <a:buChar char="•"/>
              <a:defRPr sz="28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400">
                <a:solidFill>
                  <a:schemeClr val="tx1"/>
                </a:solidFill>
                <a:latin typeface="+mn-lt"/>
              </a:defRPr>
            </a:lvl2pPr>
            <a:lvl3pPr marL="1143000" indent="-228600" algn="l" rtl="0" eaLnBrk="0" fontAlgn="base" hangingPunct="0">
              <a:spcBef>
                <a:spcPct val="20000"/>
              </a:spcBef>
              <a:spcAft>
                <a:spcPct val="0"/>
              </a:spcAft>
              <a:buChar char="•"/>
              <a:defRPr sz="2000">
                <a:solidFill>
                  <a:schemeClr val="tx1"/>
                </a:solidFill>
                <a:latin typeface="+mn-lt"/>
              </a:defRPr>
            </a:lvl3pPr>
            <a:lvl4pPr marL="1600200" indent="-228600" algn="l" rtl="0" eaLnBrk="0" fontAlgn="base" hangingPunct="0">
              <a:spcBef>
                <a:spcPct val="20000"/>
              </a:spcBef>
              <a:spcAft>
                <a:spcPct val="0"/>
              </a:spcAft>
              <a:buChar char="–"/>
              <a:defRPr sz="1800">
                <a:solidFill>
                  <a:schemeClr val="tx1"/>
                </a:solidFill>
                <a:latin typeface="+mn-lt"/>
              </a:defRPr>
            </a:lvl4pPr>
            <a:lvl5pPr marL="2057400" indent="-228600" algn="l" rtl="0" eaLnBrk="0" fontAlgn="base" hangingPunct="0">
              <a:spcBef>
                <a:spcPct val="20000"/>
              </a:spcBef>
              <a:spcAft>
                <a:spcPct val="0"/>
              </a:spcAft>
              <a:buChar char="»"/>
              <a:defRPr sz="1800">
                <a:solidFill>
                  <a:schemeClr val="tx1"/>
                </a:solidFill>
                <a:latin typeface="+mn-lt"/>
              </a:defRPr>
            </a:lvl5pPr>
            <a:lvl6pPr marL="2514600" indent="-228600" algn="l" rtl="0" fontAlgn="base">
              <a:spcBef>
                <a:spcPct val="20000"/>
              </a:spcBef>
              <a:spcAft>
                <a:spcPct val="0"/>
              </a:spcAft>
              <a:buChar char="»"/>
              <a:defRPr sz="1800">
                <a:solidFill>
                  <a:schemeClr val="tx1"/>
                </a:solidFill>
                <a:latin typeface="+mn-lt"/>
              </a:defRPr>
            </a:lvl6pPr>
            <a:lvl7pPr marL="2971800" indent="-228600" algn="l" rtl="0" fontAlgn="base">
              <a:spcBef>
                <a:spcPct val="20000"/>
              </a:spcBef>
              <a:spcAft>
                <a:spcPct val="0"/>
              </a:spcAft>
              <a:buChar char="»"/>
              <a:defRPr sz="1800">
                <a:solidFill>
                  <a:schemeClr val="tx1"/>
                </a:solidFill>
                <a:latin typeface="+mn-lt"/>
              </a:defRPr>
            </a:lvl7pPr>
            <a:lvl8pPr marL="3429000" indent="-228600" algn="l" rtl="0" fontAlgn="base">
              <a:spcBef>
                <a:spcPct val="20000"/>
              </a:spcBef>
              <a:spcAft>
                <a:spcPct val="0"/>
              </a:spcAft>
              <a:buChar char="»"/>
              <a:defRPr sz="1800">
                <a:solidFill>
                  <a:schemeClr val="tx1"/>
                </a:solidFill>
                <a:latin typeface="+mn-lt"/>
              </a:defRPr>
            </a:lvl8pPr>
            <a:lvl9pPr marL="3886200" indent="-228600" algn="l" rtl="0" fontAlgn="base">
              <a:spcBef>
                <a:spcPct val="20000"/>
              </a:spcBef>
              <a:spcAft>
                <a:spcPct val="0"/>
              </a:spcAft>
              <a:buChar char="»"/>
              <a:defRPr sz="1800">
                <a:solidFill>
                  <a:schemeClr val="tx1"/>
                </a:solidFill>
                <a:latin typeface="+mn-lt"/>
              </a:defRPr>
            </a:lvl9pPr>
          </a:lstStyle>
          <a:p>
            <a:pPr marL="0" indent="0">
              <a:buNone/>
            </a:pPr>
            <a:r>
              <a:rPr lang="nl-NL" altLang="vi-VN" sz="2400" b="1" dirty="0">
                <a:solidFill>
                  <a:srgbClr val="FF0000"/>
                </a:solidFill>
                <a:latin typeface="Times New Roman" panose="02020603050405020304" pitchFamily="18" charset="0"/>
                <a:cs typeface="Times New Roman" panose="02020603050405020304" pitchFamily="18" charset="0"/>
              </a:rPr>
              <a:t>II. Những thành tựu của cách mạng Việt Nam dưới sự lãnh đạo của Đảng</a:t>
            </a:r>
            <a:r>
              <a:rPr lang="en-US" altLang="vi-VN" sz="2400" dirty="0">
                <a:latin typeface="Times New Roman" panose="02020603050405020304" pitchFamily="18" charset="0"/>
                <a:cs typeface="Times New Roman" panose="02020603050405020304" pitchFamily="18" charset="0"/>
              </a:rPr>
              <a:t/>
            </a:r>
            <a:br>
              <a:rPr lang="en-US" altLang="vi-VN" sz="2400" dirty="0">
                <a:latin typeface="Times New Roman" panose="02020603050405020304" pitchFamily="18" charset="0"/>
                <a:cs typeface="Times New Roman" panose="02020603050405020304" pitchFamily="18" charset="0"/>
              </a:rPr>
            </a:br>
            <a:r>
              <a:rPr lang="nl-NL" altLang="vi-VN" sz="2400" b="1" i="1" dirty="0" smtClean="0">
                <a:latin typeface="Times New Roman" panose="02020603050405020304" pitchFamily="18" charset="0"/>
                <a:cs typeface="Times New Roman" panose="02020603050405020304" pitchFamily="18" charset="0"/>
              </a:rPr>
              <a:t>2. Thắng lợi của công cuộc đổi mới</a:t>
            </a:r>
            <a:endParaRPr lang="en-US" sz="2400" i="1" dirty="0">
              <a:solidFill>
                <a:srgbClr val="0000FF"/>
              </a:solidFill>
              <a:latin typeface="Times New Roman" panose="02020603050405020304" pitchFamily="18" charset="0"/>
              <a:cs typeface="Times New Roman" panose="02020603050405020304" pitchFamily="18" charset="0"/>
            </a:endParaRPr>
          </a:p>
        </p:txBody>
      </p:sp>
      <p:sp>
        <p:nvSpPr>
          <p:cNvPr id="10" name="Title 1"/>
          <p:cNvSpPr>
            <a:spLocks noGrp="1"/>
          </p:cNvSpPr>
          <p:nvPr>
            <p:ph type="title"/>
          </p:nvPr>
        </p:nvSpPr>
        <p:spPr>
          <a:xfrm>
            <a:off x="381000" y="1981200"/>
            <a:ext cx="5613400" cy="2971800"/>
          </a:xfrm>
          <a:ln w="19050">
            <a:solidFill>
              <a:schemeClr val="accent2">
                <a:lumMod val="75000"/>
              </a:schemeClr>
            </a:solidFill>
          </a:ln>
        </p:spPr>
        <p:txBody>
          <a:bodyPr>
            <a:noAutofit/>
          </a:bodyPr>
          <a:lstStyle/>
          <a:p>
            <a:pPr algn="l">
              <a:defRPr/>
            </a:pPr>
            <a:r>
              <a:rPr lang="nl-NL" sz="2400" b="1" dirty="0" smtClean="0">
                <a:solidFill>
                  <a:srgbClr val="C00000"/>
                </a:solidFill>
                <a:latin typeface="Times New Roman" panose="02020603050405020304" pitchFamily="18" charset="0"/>
                <a:cs typeface="Times New Roman" panose="02020603050405020304" pitchFamily="18" charset="0"/>
              </a:rPr>
              <a:t>Khó khăn: </a:t>
            </a:r>
            <a:br>
              <a:rPr lang="nl-NL" sz="2400" b="1" dirty="0" smtClean="0">
                <a:solidFill>
                  <a:srgbClr val="C00000"/>
                </a:solidFill>
                <a:latin typeface="Times New Roman" panose="02020603050405020304" pitchFamily="18" charset="0"/>
                <a:cs typeface="Times New Roman" panose="02020603050405020304" pitchFamily="18" charset="0"/>
              </a:rPr>
            </a:br>
            <a:r>
              <a:rPr lang="nl-NL" sz="2400" b="1" dirty="0" smtClean="0">
                <a:solidFill>
                  <a:srgbClr val="C00000"/>
                </a:solidFill>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Quá</a:t>
            </a:r>
            <a:r>
              <a:rPr lang="en-US" sz="2400" dirty="0" smtClean="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độ</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lên</a:t>
            </a:r>
            <a:r>
              <a:rPr lang="en-US" sz="2400" dirty="0">
                <a:latin typeface="Times New Roman" panose="02020603050405020304" pitchFamily="18" charset="0"/>
                <a:cs typeface="Times New Roman" panose="02020603050405020304" pitchFamily="18" charset="0"/>
              </a:rPr>
              <a:t> CNXH </a:t>
            </a:r>
            <a:r>
              <a:rPr lang="en-US" sz="2400" dirty="0" err="1">
                <a:latin typeface="Times New Roman" panose="02020603050405020304" pitchFamily="18" charset="0"/>
                <a:cs typeface="Times New Roman" panose="02020603050405020304" pitchFamily="18" charset="0"/>
              </a:rPr>
              <a:t>từ</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nước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nông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nghiệp</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lạc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hậu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kinh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tế</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chậm</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phát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triển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hậu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quả</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chiến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tranh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nặng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nề</a:t>
            </a:r>
            <a:r>
              <a:rPr lang="en-US" sz="2400" dirty="0">
                <a:latin typeface="Times New Roman" panose="02020603050405020304" pitchFamily="18" charset="0"/>
                <a:cs typeface="Times New Roman" panose="02020603050405020304" pitchFamily="18" charset="0"/>
              </a:rPr>
              <a:t/>
            </a:r>
            <a:br>
              <a:rPr lang="en-US" sz="2400" dirty="0">
                <a:latin typeface="Times New Roman" panose="02020603050405020304" pitchFamily="18" charset="0"/>
                <a:cs typeface="Times New Roman" panose="02020603050405020304" pitchFamily="18" charset="0"/>
              </a:rPr>
            </a:b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Bị</a:t>
            </a:r>
            <a:r>
              <a:rPr lang="en-US" sz="2400" dirty="0" smtClean="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Mỹ</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phong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tỏa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cấm</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vận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phải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đương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đầu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với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cuộc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chiến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tranh</a:t>
            </a:r>
            <a:r>
              <a:rPr lang="en-US" sz="2400" dirty="0">
                <a:latin typeface="Times New Roman" panose="02020603050405020304" pitchFamily="18" charset="0"/>
                <a:cs typeface="Times New Roman" panose="02020603050405020304" pitchFamily="18" charset="0"/>
              </a:rPr>
              <a:t> ở </a:t>
            </a:r>
            <a:r>
              <a:rPr lang="en-US" sz="2400" dirty="0" err="1">
                <a:latin typeface="Times New Roman" panose="02020603050405020304" pitchFamily="18" charset="0"/>
                <a:cs typeface="Times New Roman" panose="02020603050405020304" pitchFamily="18" charset="0"/>
              </a:rPr>
              <a:t>hai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đầu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biên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giới</a:t>
            </a:r>
            <a:endParaRPr lang="en-US" sz="2400" dirty="0">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6477000" y="1676399"/>
            <a:ext cx="5384800" cy="1981201"/>
          </a:xfrm>
        </p:spPr>
        <p:txBody>
          <a:bodyPr/>
          <a:lstStyle/>
          <a:p>
            <a:pPr>
              <a:buFont typeface="Wingdings" panose="05000000000000000000" pitchFamily="2" charset="2"/>
              <a:buChar char="v"/>
            </a:pPr>
            <a:r>
              <a:rPr lang="en-US" dirty="0" err="1">
                <a:solidFill>
                  <a:srgbClr val="00B0F0"/>
                </a:solidFill>
                <a:latin typeface="Times New Roman" panose="02020603050405020304" pitchFamily="18" charset="0"/>
                <a:cs typeface="Times New Roman" panose="02020603050405020304" pitchFamily="18" charset="0"/>
              </a:rPr>
              <a:t>Trong</a:t>
            </a:r>
            <a:r>
              <a:rPr lang="en-US" dirty="0">
                <a:solidFill>
                  <a:srgbClr val="00B0F0"/>
                </a:solidFill>
                <a:latin typeface="Times New Roman" panose="02020603050405020304" pitchFamily="18" charset="0"/>
                <a:cs typeface="Times New Roman" panose="02020603050405020304" pitchFamily="18" charset="0"/>
              </a:rPr>
              <a:t> </a:t>
            </a:r>
            <a:r>
              <a:rPr lang="en-US" dirty="0" err="1">
                <a:solidFill>
                  <a:srgbClr val="00B0F0"/>
                </a:solidFill>
                <a:latin typeface="Times New Roman" panose="02020603050405020304" pitchFamily="18" charset="0"/>
                <a:cs typeface="Times New Roman" panose="02020603050405020304" pitchFamily="18" charset="0"/>
              </a:rPr>
              <a:t>xây</a:t>
            </a:r>
            <a:r>
              <a:rPr lang="en-US" dirty="0">
                <a:solidFill>
                  <a:srgbClr val="00B0F0"/>
                </a:solidFill>
                <a:latin typeface="Times New Roman" panose="02020603050405020304" pitchFamily="18" charset="0"/>
                <a:cs typeface="Times New Roman" panose="02020603050405020304" pitchFamily="18" charset="0"/>
              </a:rPr>
              <a:t> </a:t>
            </a:r>
            <a:r>
              <a:rPr lang="en-US" dirty="0" err="1">
                <a:solidFill>
                  <a:srgbClr val="00B0F0"/>
                </a:solidFill>
                <a:latin typeface="Times New Roman" panose="02020603050405020304" pitchFamily="18" charset="0"/>
                <a:cs typeface="Times New Roman" panose="02020603050405020304" pitchFamily="18" charset="0"/>
              </a:rPr>
              <a:t>dựng</a:t>
            </a:r>
            <a:r>
              <a:rPr lang="en-US" dirty="0">
                <a:solidFill>
                  <a:srgbClr val="00B0F0"/>
                </a:solidFill>
                <a:latin typeface="Times New Roman" panose="02020603050405020304" pitchFamily="18" charset="0"/>
                <a:cs typeface="Times New Roman" panose="02020603050405020304" pitchFamily="18" charset="0"/>
              </a:rPr>
              <a:t> LLSX </a:t>
            </a:r>
            <a:endParaRPr lang="en-US" dirty="0" smtClean="0">
              <a:solidFill>
                <a:srgbClr val="00B0F0"/>
              </a:solidFill>
              <a:latin typeface="Times New Roman" panose="02020603050405020304" pitchFamily="18" charset="0"/>
              <a:cs typeface="Times New Roman" panose="02020603050405020304" pitchFamily="18" charset="0"/>
            </a:endParaRPr>
          </a:p>
          <a:p>
            <a:r>
              <a:rPr lang="en-US" sz="2400" dirty="0" err="1">
                <a:latin typeface="Times New Roman" panose="02020603050405020304" pitchFamily="18" charset="0"/>
                <a:cs typeface="Times New Roman" panose="02020603050405020304" pitchFamily="18" charset="0"/>
              </a:rPr>
              <a:t>C</a:t>
            </a:r>
            <a:r>
              <a:rPr lang="en-US" sz="2400" dirty="0" err="1" smtClean="0">
                <a:latin typeface="Times New Roman" panose="02020603050405020304" pitchFamily="18" charset="0"/>
                <a:cs typeface="Times New Roman" panose="02020603050405020304" pitchFamily="18" charset="0"/>
              </a:rPr>
              <a:t>hú</a:t>
            </a:r>
            <a:r>
              <a:rPr lang="en-US" sz="2400" dirty="0" smtClean="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trọng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vào</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công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nghiệp</a:t>
            </a:r>
            <a:r>
              <a:rPr lang="en-US" sz="2400" dirty="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nặng</a:t>
            </a:r>
            <a:endParaRPr lang="en-US" sz="2400" dirty="0" smtClean="0">
              <a:latin typeface="Times New Roman" panose="02020603050405020304" pitchFamily="18" charset="0"/>
              <a:cs typeface="Times New Roman" panose="02020603050405020304" pitchFamily="18" charset="0"/>
            </a:endParaRPr>
          </a:p>
          <a:p>
            <a:r>
              <a:rPr lang="en-US" sz="2400" dirty="0" err="1">
                <a:latin typeface="Times New Roman" panose="02020603050405020304" pitchFamily="18" charset="0"/>
                <a:cs typeface="Times New Roman" panose="02020603050405020304" pitchFamily="18" charset="0"/>
              </a:rPr>
              <a:t>Vai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trò</a:t>
            </a:r>
            <a:r>
              <a:rPr lang="en-US" sz="2400" dirty="0">
                <a:latin typeface="Times New Roman" panose="02020603050405020304" pitchFamily="18" charset="0"/>
                <a:cs typeface="Times New Roman" panose="02020603050405020304" pitchFamily="18" charset="0"/>
              </a:rPr>
              <a:t> con </a:t>
            </a:r>
            <a:r>
              <a:rPr lang="en-US" sz="2400" dirty="0" err="1">
                <a:latin typeface="Times New Roman" panose="02020603050405020304" pitchFamily="18" charset="0"/>
                <a:cs typeface="Times New Roman" panose="02020603050405020304" pitchFamily="18" charset="0"/>
              </a:rPr>
              <a:t>người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chưa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được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phát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huy</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đúng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mức</a:t>
            </a:r>
            <a:r>
              <a:rPr lang="en-US" sz="2400" dirty="0" smtClean="0">
                <a:latin typeface="Times New Roman" panose="02020603050405020304" pitchFamily="18" charset="0"/>
                <a:cs typeface="Times New Roman" panose="02020603050405020304" pitchFamily="18" charset="0"/>
              </a:rPr>
              <a:t> </a:t>
            </a:r>
            <a:endParaRPr lang="en-US" sz="2400" dirty="0">
              <a:latin typeface="Times New Roman" panose="02020603050405020304" pitchFamily="18" charset="0"/>
              <a:cs typeface="Times New Roman" panose="02020603050405020304" pitchFamily="18" charset="0"/>
            </a:endParaRPr>
          </a:p>
        </p:txBody>
      </p:sp>
      <p:sp>
        <p:nvSpPr>
          <p:cNvPr id="4" name="Content Placeholder 3"/>
          <p:cNvSpPr>
            <a:spLocks noGrp="1"/>
          </p:cNvSpPr>
          <p:nvPr>
            <p:ph sz="half" idx="2"/>
          </p:nvPr>
        </p:nvSpPr>
        <p:spPr>
          <a:xfrm>
            <a:off x="6781800" y="3551235"/>
            <a:ext cx="5181600" cy="3154365"/>
          </a:xfrm>
        </p:spPr>
        <p:txBody>
          <a:bodyPr/>
          <a:lstStyle/>
          <a:p>
            <a:pPr algn="just">
              <a:buFont typeface="Wingdings" panose="05000000000000000000" pitchFamily="2" charset="2"/>
              <a:buChar char="v"/>
            </a:pPr>
            <a:r>
              <a:rPr lang="en-US" i="1" dirty="0" err="1">
                <a:solidFill>
                  <a:srgbClr val="00B0F0"/>
                </a:solidFill>
                <a:latin typeface="Times New Roman" panose="02020603050405020304" pitchFamily="18" charset="0"/>
                <a:cs typeface="Times New Roman" panose="02020603050405020304" pitchFamily="18" charset="0"/>
              </a:rPr>
              <a:t>Trong</a:t>
            </a:r>
            <a:r>
              <a:rPr lang="en-US" i="1" dirty="0">
                <a:solidFill>
                  <a:srgbClr val="00B0F0"/>
                </a:solidFill>
                <a:latin typeface="Times New Roman" panose="02020603050405020304" pitchFamily="18" charset="0"/>
                <a:cs typeface="Times New Roman" panose="02020603050405020304" pitchFamily="18" charset="0"/>
              </a:rPr>
              <a:t> </a:t>
            </a:r>
            <a:r>
              <a:rPr lang="en-US" i="1" dirty="0" err="1">
                <a:solidFill>
                  <a:srgbClr val="00B0F0"/>
                </a:solidFill>
                <a:latin typeface="Times New Roman" panose="02020603050405020304" pitchFamily="18" charset="0"/>
                <a:cs typeface="Times New Roman" panose="02020603050405020304" pitchFamily="18" charset="0"/>
              </a:rPr>
              <a:t>xây</a:t>
            </a:r>
            <a:r>
              <a:rPr lang="en-US" i="1" dirty="0">
                <a:solidFill>
                  <a:srgbClr val="00B0F0"/>
                </a:solidFill>
                <a:latin typeface="Times New Roman" panose="02020603050405020304" pitchFamily="18" charset="0"/>
                <a:cs typeface="Times New Roman" panose="02020603050405020304" pitchFamily="18" charset="0"/>
              </a:rPr>
              <a:t> </a:t>
            </a:r>
            <a:r>
              <a:rPr lang="en-US" i="1" dirty="0" err="1">
                <a:solidFill>
                  <a:srgbClr val="00B0F0"/>
                </a:solidFill>
                <a:latin typeface="Times New Roman" panose="02020603050405020304" pitchFamily="18" charset="0"/>
                <a:cs typeface="Times New Roman" panose="02020603050405020304" pitchFamily="18" charset="0"/>
              </a:rPr>
              <a:t>dựng</a:t>
            </a:r>
            <a:r>
              <a:rPr lang="en-US" i="1" dirty="0">
                <a:solidFill>
                  <a:srgbClr val="00B0F0"/>
                </a:solidFill>
                <a:latin typeface="Times New Roman" panose="02020603050405020304" pitchFamily="18" charset="0"/>
                <a:cs typeface="Times New Roman" panose="02020603050405020304" pitchFamily="18" charset="0"/>
              </a:rPr>
              <a:t> QHSX: </a:t>
            </a:r>
            <a:endParaRPr lang="en-US" i="1" dirty="0" smtClean="0">
              <a:solidFill>
                <a:srgbClr val="00B0F0"/>
              </a:solidFill>
              <a:latin typeface="Times New Roman" panose="02020603050405020304" pitchFamily="18" charset="0"/>
              <a:cs typeface="Times New Roman" panose="02020603050405020304" pitchFamily="18" charset="0"/>
            </a:endParaRPr>
          </a:p>
          <a:p>
            <a:pPr algn="just"/>
            <a:r>
              <a:rPr lang="en-US" sz="2400" dirty="0" err="1">
                <a:latin typeface="Times New Roman" panose="02020603050405020304" pitchFamily="18" charset="0"/>
                <a:cs typeface="Times New Roman" panose="02020603050405020304" pitchFamily="18" charset="0"/>
              </a:rPr>
              <a:t>C</a:t>
            </a:r>
            <a:r>
              <a:rPr lang="en-US" sz="2400" dirty="0" err="1" smtClean="0">
                <a:latin typeface="Times New Roman" panose="02020603050405020304" pitchFamily="18" charset="0"/>
                <a:cs typeface="Times New Roman" panose="02020603050405020304" pitchFamily="18" charset="0"/>
              </a:rPr>
              <a:t>hỉ</a:t>
            </a:r>
            <a:r>
              <a:rPr lang="en-US" sz="2400" dirty="0" smtClean="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tập</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trung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xây</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dựng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hình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thức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sở</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hữu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xã</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hội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chủ</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nghĩa</a:t>
            </a:r>
            <a:r>
              <a:rPr lang="en-US" sz="2400" dirty="0">
                <a:latin typeface="Times New Roman" panose="02020603050405020304" pitchFamily="18" charset="0"/>
                <a:cs typeface="Times New Roman" panose="02020603050405020304" pitchFamily="18" charset="0"/>
              </a:rPr>
              <a:t> </a:t>
            </a:r>
            <a:endParaRPr lang="en-US" sz="2400" dirty="0" smtClean="0">
              <a:latin typeface="Times New Roman" panose="02020603050405020304" pitchFamily="18" charset="0"/>
              <a:cs typeface="Times New Roman" panose="02020603050405020304" pitchFamily="18" charset="0"/>
            </a:endParaRPr>
          </a:p>
          <a:p>
            <a:pPr algn="just"/>
            <a:r>
              <a:rPr lang="en-US" sz="2400" dirty="0" err="1">
                <a:latin typeface="Times New Roman" panose="02020603050405020304" pitchFamily="18" charset="0"/>
                <a:cs typeface="Times New Roman" panose="02020603050405020304" pitchFamily="18" charset="0"/>
              </a:rPr>
              <a:t>Phân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phối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sản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phẩm</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thiếu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tính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công</a:t>
            </a:r>
            <a:r>
              <a:rPr lang="en-US" sz="2400" dirty="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bằng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nặng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về</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chủ</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nghĩa</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bình</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quân</a:t>
            </a:r>
            <a:endParaRPr lang="en-US" sz="2400" dirty="0" smtClean="0">
              <a:latin typeface="Times New Roman" panose="02020603050405020304" pitchFamily="18" charset="0"/>
              <a:cs typeface="Times New Roman" panose="02020603050405020304" pitchFamily="18" charset="0"/>
            </a:endParaRPr>
          </a:p>
          <a:p>
            <a:pPr algn="just"/>
            <a:r>
              <a:rPr lang="en-US" sz="2400" dirty="0" err="1">
                <a:latin typeface="Times New Roman" panose="02020603050405020304" pitchFamily="18" charset="0"/>
                <a:cs typeface="Times New Roman" panose="02020603050405020304" pitchFamily="18" charset="0"/>
              </a:rPr>
              <a:t>Tổ</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chức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quản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lý</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Tập</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trung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bao</a:t>
            </a:r>
            <a:r>
              <a:rPr lang="en-US" sz="2400" dirty="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cấp</a:t>
            </a:r>
            <a:endParaRPr lang="en-US" sz="2400" dirty="0" smtClean="0">
              <a:latin typeface="Times New Roman" panose="02020603050405020304" pitchFamily="18" charset="0"/>
              <a:cs typeface="Times New Roman" panose="02020603050405020304" pitchFamily="18" charset="0"/>
            </a:endParaRPr>
          </a:p>
          <a:p>
            <a:pPr marL="0" indent="0" algn="just">
              <a:buNone/>
            </a:pPr>
            <a:r>
              <a:rPr lang="en-US" sz="2400" b="1" i="1" dirty="0" smtClean="0">
                <a:solidFill>
                  <a:srgbClr val="0000FF"/>
                </a:solidFill>
                <a:latin typeface="Times New Roman" panose="02020603050405020304" pitchFamily="18" charset="0"/>
                <a:cs typeface="Times New Roman" panose="02020603050405020304" pitchFamily="18" charset="0"/>
              </a:rPr>
              <a:t>=&gt; </a:t>
            </a:r>
            <a:r>
              <a:rPr lang="en-US" sz="2400" b="1" i="1" dirty="0" err="1" smtClean="0">
                <a:solidFill>
                  <a:srgbClr val="0000FF"/>
                </a:solidFill>
                <a:latin typeface="Times New Roman" panose="02020603050405020304" pitchFamily="18" charset="0"/>
                <a:cs typeface="Times New Roman" panose="02020603050405020304" pitchFamily="18" charset="0"/>
              </a:rPr>
              <a:t>Đảng</a:t>
            </a:r>
            <a:r>
              <a:rPr lang="en-US" sz="2400" b="1" i="1" dirty="0" smtClean="0">
                <a:solidFill>
                  <a:srgbClr val="0000FF"/>
                </a:solidFill>
                <a:latin typeface="Times New Roman" panose="02020603050405020304" pitchFamily="18" charset="0"/>
                <a:cs typeface="Times New Roman" panose="02020603050405020304" pitchFamily="18" charset="0"/>
              </a:rPr>
              <a:t> </a:t>
            </a:r>
            <a:r>
              <a:rPr lang="en-US" sz="2400" b="1" i="1" dirty="0" err="1">
                <a:solidFill>
                  <a:srgbClr val="0000FF"/>
                </a:solidFill>
                <a:latin typeface="Times New Roman" panose="02020603050405020304" pitchFamily="18" charset="0"/>
                <a:cs typeface="Times New Roman" panose="02020603050405020304" pitchFamily="18" charset="0"/>
              </a:rPr>
              <a:t>đề</a:t>
            </a:r>
            <a:r>
              <a:rPr lang="en-US" sz="2400" b="1" i="1" dirty="0">
                <a:solidFill>
                  <a:srgbClr val="0000FF"/>
                </a:solidFill>
                <a:latin typeface="Times New Roman" panose="02020603050405020304" pitchFamily="18" charset="0"/>
                <a:cs typeface="Times New Roman" panose="02020603050405020304" pitchFamily="18" charset="0"/>
              </a:rPr>
              <a:t> </a:t>
            </a:r>
            <a:r>
              <a:rPr lang="en-US" sz="2400" b="1" i="1" dirty="0" err="1">
                <a:solidFill>
                  <a:srgbClr val="0000FF"/>
                </a:solidFill>
                <a:latin typeface="Times New Roman" panose="02020603050405020304" pitchFamily="18" charset="0"/>
                <a:cs typeface="Times New Roman" panose="02020603050405020304" pitchFamily="18" charset="0"/>
              </a:rPr>
              <a:t>ra</a:t>
            </a:r>
            <a:r>
              <a:rPr lang="en-US" sz="2400" b="1" i="1" dirty="0">
                <a:solidFill>
                  <a:srgbClr val="0000FF"/>
                </a:solidFill>
                <a:latin typeface="Times New Roman" panose="02020603050405020304" pitchFamily="18" charset="0"/>
                <a:cs typeface="Times New Roman" panose="02020603050405020304" pitchFamily="18" charset="0"/>
              </a:rPr>
              <a:t> </a:t>
            </a:r>
            <a:r>
              <a:rPr lang="en-US" sz="2400" b="1" i="1" dirty="0" err="1">
                <a:solidFill>
                  <a:srgbClr val="0000FF"/>
                </a:solidFill>
                <a:latin typeface="Times New Roman" panose="02020603050405020304" pitchFamily="18" charset="0"/>
                <a:cs typeface="Times New Roman" panose="02020603050405020304" pitchFamily="18" charset="0"/>
              </a:rPr>
              <a:t>đường</a:t>
            </a:r>
            <a:r>
              <a:rPr lang="en-US" sz="2400" b="1" i="1" dirty="0">
                <a:solidFill>
                  <a:srgbClr val="0000FF"/>
                </a:solidFill>
                <a:latin typeface="Times New Roman" panose="02020603050405020304" pitchFamily="18" charset="0"/>
                <a:cs typeface="Times New Roman" panose="02020603050405020304" pitchFamily="18" charset="0"/>
              </a:rPr>
              <a:t> </a:t>
            </a:r>
            <a:r>
              <a:rPr lang="en-US" sz="2400" b="1" i="1" dirty="0" err="1">
                <a:solidFill>
                  <a:srgbClr val="0000FF"/>
                </a:solidFill>
                <a:latin typeface="Times New Roman" panose="02020603050405020304" pitchFamily="18" charset="0"/>
                <a:cs typeface="Times New Roman" panose="02020603050405020304" pitchFamily="18" charset="0"/>
              </a:rPr>
              <a:t>lối</a:t>
            </a:r>
            <a:r>
              <a:rPr lang="en-US" sz="2400" b="1" i="1" dirty="0">
                <a:solidFill>
                  <a:srgbClr val="0000FF"/>
                </a:solidFill>
                <a:latin typeface="Times New Roman" panose="02020603050405020304" pitchFamily="18" charset="0"/>
                <a:cs typeface="Times New Roman" panose="02020603050405020304" pitchFamily="18" charset="0"/>
              </a:rPr>
              <a:t> </a:t>
            </a:r>
            <a:r>
              <a:rPr lang="en-US" sz="2400" b="1" i="1" dirty="0" err="1">
                <a:solidFill>
                  <a:srgbClr val="0000FF"/>
                </a:solidFill>
                <a:latin typeface="Times New Roman" panose="02020603050405020304" pitchFamily="18" charset="0"/>
                <a:cs typeface="Times New Roman" panose="02020603050405020304" pitchFamily="18" charset="0"/>
              </a:rPr>
              <a:t>đổi</a:t>
            </a:r>
            <a:r>
              <a:rPr lang="en-US" sz="2400" b="1" i="1" dirty="0">
                <a:solidFill>
                  <a:srgbClr val="0000FF"/>
                </a:solidFill>
                <a:latin typeface="Times New Roman" panose="02020603050405020304" pitchFamily="18" charset="0"/>
                <a:cs typeface="Times New Roman" panose="02020603050405020304" pitchFamily="18" charset="0"/>
              </a:rPr>
              <a:t> </a:t>
            </a:r>
            <a:r>
              <a:rPr lang="en-US" sz="2400" b="1" i="1" dirty="0" err="1">
                <a:solidFill>
                  <a:srgbClr val="0000FF"/>
                </a:solidFill>
                <a:latin typeface="Times New Roman" panose="02020603050405020304" pitchFamily="18" charset="0"/>
                <a:cs typeface="Times New Roman" panose="02020603050405020304" pitchFamily="18" charset="0"/>
              </a:rPr>
              <a:t>mới</a:t>
            </a:r>
            <a:endParaRPr lang="en-US" sz="2400" dirty="0">
              <a:latin typeface="Times New Roman" panose="02020603050405020304" pitchFamily="18" charset="0"/>
              <a:cs typeface="Times New Roman" panose="02020603050405020304" pitchFamily="18" charset="0"/>
            </a:endParaRPr>
          </a:p>
          <a:p>
            <a:endParaRPr lang="en-US" dirty="0"/>
          </a:p>
          <a:p>
            <a:endParaRPr lang="en-US" dirty="0"/>
          </a:p>
        </p:txBody>
      </p:sp>
      <p:pic>
        <p:nvPicPr>
          <p:cNvPr id="8194" name="Picture 2" descr="3 phim hay về thời bao cấp tái hiện một thời kỳ đổi mới đầy biến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9600" y="1981200"/>
            <a:ext cx="5562600" cy="4677139"/>
          </a:xfrm>
          <a:prstGeom prst="rect">
            <a:avLst/>
          </a:prstGeom>
          <a:noFill/>
          <a:extLst>
            <a:ext uri="{909E8E84-426E-40DD-AFC4-6F175D3DCCD1}">
              <a14:hiddenFill xmlns:a14="http://schemas.microsoft.com/office/drawing/2010/main">
                <a:solidFill>
                  <a:srgbClr val="FFFFFF"/>
                </a:solidFill>
              </a14:hiddenFill>
            </a:ext>
          </a:extLst>
        </p:spPr>
      </p:pic>
      <p:sp>
        <p:nvSpPr>
          <p:cNvPr id="5" name="Content Placeholder 2"/>
          <p:cNvSpPr txBox="1"/>
          <p:nvPr/>
        </p:nvSpPr>
        <p:spPr bwMode="auto">
          <a:xfrm>
            <a:off x="152400" y="331788"/>
            <a:ext cx="11449050" cy="1116012"/>
          </a:xfrm>
          <a:prstGeom prst="rect">
            <a:avLst/>
          </a:prstGeom>
          <a:noFill/>
          <a:ln w="28575">
            <a:noFill/>
          </a:ln>
          <a:extLst>
            <a:ext uri="{909E8E84-426E-40DD-AFC4-6F175D3DCCD1}">
              <a14:hiddenFill xmlns:a14="http://schemas.microsoft.com/office/drawing/2010/main">
                <a:solidFill>
                  <a:srgbClr val="FFFFFF"/>
                </a:solidFill>
              </a14:hiddenFill>
            </a:ext>
          </a:extLst>
        </p:spPr>
        <p:txBody>
          <a:bodyPr>
            <a:normAutofit/>
          </a:bodyPr>
          <a:lstStyle>
            <a:lvl1pPr marL="342900" indent="-342900" algn="l" rtl="0" eaLnBrk="0" fontAlgn="base" hangingPunct="0">
              <a:spcBef>
                <a:spcPct val="20000"/>
              </a:spcBef>
              <a:spcAft>
                <a:spcPct val="0"/>
              </a:spcAft>
              <a:buChar char="•"/>
              <a:defRPr sz="28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400">
                <a:solidFill>
                  <a:schemeClr val="tx1"/>
                </a:solidFill>
                <a:latin typeface="+mn-lt"/>
              </a:defRPr>
            </a:lvl2pPr>
            <a:lvl3pPr marL="1143000" indent="-228600" algn="l" rtl="0" eaLnBrk="0" fontAlgn="base" hangingPunct="0">
              <a:spcBef>
                <a:spcPct val="20000"/>
              </a:spcBef>
              <a:spcAft>
                <a:spcPct val="0"/>
              </a:spcAft>
              <a:buChar char="•"/>
              <a:defRPr sz="2000">
                <a:solidFill>
                  <a:schemeClr val="tx1"/>
                </a:solidFill>
                <a:latin typeface="+mn-lt"/>
              </a:defRPr>
            </a:lvl3pPr>
            <a:lvl4pPr marL="1600200" indent="-228600" algn="l" rtl="0" eaLnBrk="0" fontAlgn="base" hangingPunct="0">
              <a:spcBef>
                <a:spcPct val="20000"/>
              </a:spcBef>
              <a:spcAft>
                <a:spcPct val="0"/>
              </a:spcAft>
              <a:buChar char="–"/>
              <a:defRPr sz="1800">
                <a:solidFill>
                  <a:schemeClr val="tx1"/>
                </a:solidFill>
                <a:latin typeface="+mn-lt"/>
              </a:defRPr>
            </a:lvl4pPr>
            <a:lvl5pPr marL="2057400" indent="-228600" algn="l" rtl="0" eaLnBrk="0" fontAlgn="base" hangingPunct="0">
              <a:spcBef>
                <a:spcPct val="20000"/>
              </a:spcBef>
              <a:spcAft>
                <a:spcPct val="0"/>
              </a:spcAft>
              <a:buChar char="»"/>
              <a:defRPr sz="1800">
                <a:solidFill>
                  <a:schemeClr val="tx1"/>
                </a:solidFill>
                <a:latin typeface="+mn-lt"/>
              </a:defRPr>
            </a:lvl5pPr>
            <a:lvl6pPr marL="2514600" indent="-228600" algn="l" rtl="0" fontAlgn="base">
              <a:spcBef>
                <a:spcPct val="20000"/>
              </a:spcBef>
              <a:spcAft>
                <a:spcPct val="0"/>
              </a:spcAft>
              <a:buChar char="»"/>
              <a:defRPr sz="1800">
                <a:solidFill>
                  <a:schemeClr val="tx1"/>
                </a:solidFill>
                <a:latin typeface="+mn-lt"/>
              </a:defRPr>
            </a:lvl6pPr>
            <a:lvl7pPr marL="2971800" indent="-228600" algn="l" rtl="0" fontAlgn="base">
              <a:spcBef>
                <a:spcPct val="20000"/>
              </a:spcBef>
              <a:spcAft>
                <a:spcPct val="0"/>
              </a:spcAft>
              <a:buChar char="»"/>
              <a:defRPr sz="1800">
                <a:solidFill>
                  <a:schemeClr val="tx1"/>
                </a:solidFill>
                <a:latin typeface="+mn-lt"/>
              </a:defRPr>
            </a:lvl7pPr>
            <a:lvl8pPr marL="3429000" indent="-228600" algn="l" rtl="0" fontAlgn="base">
              <a:spcBef>
                <a:spcPct val="20000"/>
              </a:spcBef>
              <a:spcAft>
                <a:spcPct val="0"/>
              </a:spcAft>
              <a:buChar char="»"/>
              <a:defRPr sz="1800">
                <a:solidFill>
                  <a:schemeClr val="tx1"/>
                </a:solidFill>
                <a:latin typeface="+mn-lt"/>
              </a:defRPr>
            </a:lvl8pPr>
            <a:lvl9pPr marL="3886200" indent="-228600" algn="l" rtl="0" fontAlgn="base">
              <a:spcBef>
                <a:spcPct val="20000"/>
              </a:spcBef>
              <a:spcAft>
                <a:spcPct val="0"/>
              </a:spcAft>
              <a:buChar char="»"/>
              <a:defRPr sz="1800">
                <a:solidFill>
                  <a:schemeClr val="tx1"/>
                </a:solidFill>
                <a:latin typeface="+mn-lt"/>
              </a:defRPr>
            </a:lvl9pPr>
          </a:lstStyle>
          <a:p>
            <a:pPr marL="0" indent="0">
              <a:buNone/>
            </a:pPr>
            <a:r>
              <a:rPr lang="nl-NL" altLang="vi-VN" sz="2400" b="1" dirty="0">
                <a:solidFill>
                  <a:srgbClr val="FF0000"/>
                </a:solidFill>
                <a:latin typeface="Times New Roman" panose="02020603050405020304" pitchFamily="18" charset="0"/>
                <a:cs typeface="Times New Roman" panose="02020603050405020304" pitchFamily="18" charset="0"/>
              </a:rPr>
              <a:t>II. Những thành tựu của cách mạng Việt Nam dưới sự lãnh đạo của Đảng</a:t>
            </a:r>
            <a:r>
              <a:rPr lang="en-US" altLang="vi-VN" sz="2400" dirty="0">
                <a:latin typeface="Times New Roman" panose="02020603050405020304" pitchFamily="18" charset="0"/>
                <a:cs typeface="Times New Roman" panose="02020603050405020304" pitchFamily="18" charset="0"/>
              </a:rPr>
              <a:t/>
            </a:r>
            <a:br>
              <a:rPr lang="en-US" altLang="vi-VN" sz="2400" dirty="0">
                <a:latin typeface="Times New Roman" panose="02020603050405020304" pitchFamily="18" charset="0"/>
                <a:cs typeface="Times New Roman" panose="02020603050405020304" pitchFamily="18" charset="0"/>
              </a:rPr>
            </a:br>
            <a:r>
              <a:rPr lang="nl-NL" altLang="vi-VN" sz="2400" b="1" i="1" dirty="0" smtClean="0">
                <a:latin typeface="Times New Roman" panose="02020603050405020304" pitchFamily="18" charset="0"/>
                <a:cs typeface="Times New Roman" panose="02020603050405020304" pitchFamily="18" charset="0"/>
              </a:rPr>
              <a:t>2. Thắng lợi của công cuộc đổi mới</a:t>
            </a:r>
            <a:endParaRPr lang="en-US" sz="2400" i="1" dirty="0">
              <a:solidFill>
                <a:srgbClr val="0000FF"/>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609600" y="1295401"/>
            <a:ext cx="5384800" cy="4830764"/>
          </a:xfrm>
        </p:spPr>
        <p:txBody>
          <a:bodyPr/>
          <a:lstStyle/>
          <a:p>
            <a:pPr>
              <a:buFont typeface="Wingdings" panose="05000000000000000000" pitchFamily="2" charset="2"/>
              <a:buChar char="v"/>
            </a:pPr>
            <a:r>
              <a:rPr lang="en-US" dirty="0" err="1">
                <a:gradFill>
                  <a:gsLst>
                    <a:gs pos="0">
                      <a:srgbClr val="14CD68"/>
                    </a:gs>
                    <a:gs pos="100000">
                      <a:srgbClr val="0B6E38"/>
                    </a:gs>
                  </a:gsLst>
                  <a:lin scaled="0"/>
                </a:gradFill>
                <a:latin typeface="Times New Roman" panose="02020603050405020304" pitchFamily="18" charset="0"/>
                <a:cs typeface="Times New Roman" panose="02020603050405020304" pitchFamily="18" charset="0"/>
              </a:rPr>
              <a:t>Trong</a:t>
            </a:r>
            <a:r>
              <a:rPr lang="en-US" dirty="0">
                <a:gradFill>
                  <a:gsLst>
                    <a:gs pos="0">
                      <a:srgbClr val="14CD68"/>
                    </a:gs>
                    <a:gs pos="100000">
                      <a:srgbClr val="0B6E38"/>
                    </a:gs>
                  </a:gsLst>
                  <a:lin scaled="0"/>
                </a:gradFill>
                <a:latin typeface="Times New Roman" panose="02020603050405020304" pitchFamily="18" charset="0"/>
                <a:cs typeface="Times New Roman" panose="02020603050405020304" pitchFamily="18" charset="0"/>
              </a:rPr>
              <a:t> </a:t>
            </a:r>
            <a:r>
              <a:rPr lang="en-US" dirty="0" err="1">
                <a:gradFill>
                  <a:gsLst>
                    <a:gs pos="0">
                      <a:srgbClr val="14CD68"/>
                    </a:gs>
                    <a:gs pos="100000">
                      <a:srgbClr val="0B6E38"/>
                    </a:gs>
                  </a:gsLst>
                  <a:lin scaled="0"/>
                </a:gradFill>
                <a:latin typeface="Times New Roman" panose="02020603050405020304" pitchFamily="18" charset="0"/>
                <a:cs typeface="Times New Roman" panose="02020603050405020304" pitchFamily="18" charset="0"/>
              </a:rPr>
              <a:t>xây</a:t>
            </a:r>
            <a:r>
              <a:rPr lang="en-US" dirty="0">
                <a:gradFill>
                  <a:gsLst>
                    <a:gs pos="0">
                      <a:srgbClr val="14CD68"/>
                    </a:gs>
                    <a:gs pos="100000">
                      <a:srgbClr val="0B6E38"/>
                    </a:gs>
                  </a:gsLst>
                  <a:lin scaled="0"/>
                </a:gradFill>
                <a:latin typeface="Times New Roman" panose="02020603050405020304" pitchFamily="18" charset="0"/>
                <a:cs typeface="Times New Roman" panose="02020603050405020304" pitchFamily="18" charset="0"/>
              </a:rPr>
              <a:t> </a:t>
            </a:r>
            <a:r>
              <a:rPr lang="en-US" dirty="0" err="1">
                <a:gradFill>
                  <a:gsLst>
                    <a:gs pos="0">
                      <a:srgbClr val="14CD68"/>
                    </a:gs>
                    <a:gs pos="100000">
                      <a:srgbClr val="0B6E38"/>
                    </a:gs>
                  </a:gsLst>
                  <a:lin scaled="0"/>
                </a:gradFill>
                <a:latin typeface="Times New Roman" panose="02020603050405020304" pitchFamily="18" charset="0"/>
                <a:cs typeface="Times New Roman" panose="02020603050405020304" pitchFamily="18" charset="0"/>
              </a:rPr>
              <a:t>dựng</a:t>
            </a:r>
            <a:r>
              <a:rPr lang="en-US" dirty="0">
                <a:gradFill>
                  <a:gsLst>
                    <a:gs pos="0">
                      <a:srgbClr val="14CD68"/>
                    </a:gs>
                    <a:gs pos="100000">
                      <a:srgbClr val="0B6E38"/>
                    </a:gs>
                  </a:gsLst>
                  <a:lin scaled="0"/>
                </a:gradFill>
                <a:latin typeface="Times New Roman" panose="02020603050405020304" pitchFamily="18" charset="0"/>
                <a:cs typeface="Times New Roman" panose="02020603050405020304" pitchFamily="18" charset="0"/>
              </a:rPr>
              <a:t> LLSX</a:t>
            </a:r>
            <a:r>
              <a:rPr lang="en-US" dirty="0">
                <a:solidFill>
                  <a:schemeClr val="accent5">
                    <a:lumMod val="50000"/>
                  </a:schemeClr>
                </a:solidFill>
                <a:latin typeface="Times New Roman" panose="02020603050405020304" pitchFamily="18" charset="0"/>
                <a:cs typeface="Times New Roman" panose="02020603050405020304" pitchFamily="18" charset="0"/>
              </a:rPr>
              <a:t> </a:t>
            </a:r>
            <a:endParaRPr lang="en-US" dirty="0" smtClean="0">
              <a:solidFill>
                <a:schemeClr val="accent5">
                  <a:lumMod val="50000"/>
                </a:schemeClr>
              </a:solidFill>
              <a:latin typeface="Times New Roman" panose="02020603050405020304" pitchFamily="18" charset="0"/>
              <a:cs typeface="Times New Roman" panose="02020603050405020304" pitchFamily="18" charset="0"/>
            </a:endParaRPr>
          </a:p>
          <a:p>
            <a:r>
              <a:rPr lang="en-US" sz="2400" dirty="0" err="1" smtClean="0">
                <a:latin typeface="Times New Roman" panose="02020603050405020304" pitchFamily="18" charset="0"/>
                <a:cs typeface="Times New Roman" panose="02020603050405020304" pitchFamily="18" charset="0"/>
              </a:rPr>
              <a:t>Coi</a:t>
            </a:r>
            <a:r>
              <a:rPr lang="en-US" sz="2400" dirty="0" smtClean="0">
                <a:latin typeface="Times New Roman" panose="02020603050405020304" pitchFamily="18" charset="0"/>
                <a:cs typeface="Times New Roman" panose="02020603050405020304" pitchFamily="18" charset="0"/>
              </a:rPr>
              <a:t> NN </a:t>
            </a:r>
            <a:r>
              <a:rPr lang="en-US" sz="2400" dirty="0" err="1" smtClean="0">
                <a:latin typeface="Times New Roman" panose="02020603050405020304" pitchFamily="18" charset="0"/>
                <a:cs typeface="Times New Roman" panose="02020603050405020304" pitchFamily="18" charset="0"/>
              </a:rPr>
              <a:t>là</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mặt</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trận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kinh</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tế</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hàng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đầu</a:t>
            </a:r>
            <a:endParaRPr lang="en-US" sz="2400" dirty="0" smtClean="0">
              <a:latin typeface="Times New Roman" panose="02020603050405020304" pitchFamily="18" charset="0"/>
              <a:cs typeface="Times New Roman" panose="02020603050405020304" pitchFamily="18" charset="0"/>
            </a:endParaRPr>
          </a:p>
          <a:p>
            <a:r>
              <a:rPr lang="en-US" sz="2400" dirty="0" err="1" smtClean="0">
                <a:latin typeface="Times New Roman" panose="02020603050405020304" pitchFamily="18" charset="0"/>
                <a:cs typeface="Times New Roman" panose="02020603050405020304" pitchFamily="18" charset="0"/>
              </a:rPr>
              <a:t>Phát</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huy</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vai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trò</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của</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nhân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tố</a:t>
            </a:r>
            <a:r>
              <a:rPr lang="en-US" sz="2400" dirty="0" smtClean="0">
                <a:latin typeface="Times New Roman" panose="02020603050405020304" pitchFamily="18" charset="0"/>
                <a:cs typeface="Times New Roman" panose="02020603050405020304" pitchFamily="18" charset="0"/>
              </a:rPr>
              <a:t> con </a:t>
            </a:r>
            <a:r>
              <a:rPr lang="en-US" sz="2400" dirty="0" err="1" smtClean="0">
                <a:latin typeface="Times New Roman" panose="02020603050405020304" pitchFamily="18" charset="0"/>
                <a:cs typeface="Times New Roman" panose="02020603050405020304" pitchFamily="18" charset="0"/>
              </a:rPr>
              <a:t>người</a:t>
            </a:r>
            <a:endParaRPr lang="en-US" sz="2400" dirty="0">
              <a:latin typeface="Times New Roman" panose="02020603050405020304" pitchFamily="18" charset="0"/>
              <a:cs typeface="Times New Roman" panose="02020603050405020304" pitchFamily="18" charset="0"/>
            </a:endParaRPr>
          </a:p>
        </p:txBody>
      </p:sp>
      <p:sp>
        <p:nvSpPr>
          <p:cNvPr id="4" name="Content Placeholder 3"/>
          <p:cNvSpPr>
            <a:spLocks noGrp="1"/>
          </p:cNvSpPr>
          <p:nvPr>
            <p:ph sz="half" idx="2"/>
          </p:nvPr>
        </p:nvSpPr>
        <p:spPr/>
        <p:txBody>
          <a:bodyPr/>
          <a:lstStyle/>
          <a:p>
            <a:pPr algn="just">
              <a:buFont typeface="Wingdings" panose="05000000000000000000" pitchFamily="2" charset="2"/>
              <a:buChar char="v"/>
            </a:pPr>
            <a:r>
              <a:rPr lang="en-US" i="1" dirty="0" err="1">
                <a:gradFill>
                  <a:gsLst>
                    <a:gs pos="0">
                      <a:srgbClr val="14CD68"/>
                    </a:gs>
                    <a:gs pos="100000">
                      <a:srgbClr val="0B6E38"/>
                    </a:gs>
                  </a:gsLst>
                  <a:lin scaled="0"/>
                </a:gradFill>
                <a:latin typeface="Times New Roman" panose="02020603050405020304" pitchFamily="18" charset="0"/>
                <a:cs typeface="Times New Roman" panose="02020603050405020304" pitchFamily="18" charset="0"/>
              </a:rPr>
              <a:t>Trong</a:t>
            </a:r>
            <a:r>
              <a:rPr lang="en-US" i="1" dirty="0">
                <a:gradFill>
                  <a:gsLst>
                    <a:gs pos="0">
                      <a:srgbClr val="14CD68"/>
                    </a:gs>
                    <a:gs pos="100000">
                      <a:srgbClr val="0B6E38"/>
                    </a:gs>
                  </a:gsLst>
                  <a:lin scaled="0"/>
                </a:gradFill>
                <a:latin typeface="Times New Roman" panose="02020603050405020304" pitchFamily="18" charset="0"/>
                <a:cs typeface="Times New Roman" panose="02020603050405020304" pitchFamily="18" charset="0"/>
              </a:rPr>
              <a:t> </a:t>
            </a:r>
            <a:r>
              <a:rPr lang="en-US" i="1" dirty="0" err="1">
                <a:gradFill>
                  <a:gsLst>
                    <a:gs pos="0">
                      <a:srgbClr val="14CD68"/>
                    </a:gs>
                    <a:gs pos="100000">
                      <a:srgbClr val="0B6E38"/>
                    </a:gs>
                  </a:gsLst>
                  <a:lin scaled="0"/>
                </a:gradFill>
                <a:latin typeface="Times New Roman" panose="02020603050405020304" pitchFamily="18" charset="0"/>
                <a:cs typeface="Times New Roman" panose="02020603050405020304" pitchFamily="18" charset="0"/>
              </a:rPr>
              <a:t>xây</a:t>
            </a:r>
            <a:r>
              <a:rPr lang="en-US" i="1" dirty="0">
                <a:gradFill>
                  <a:gsLst>
                    <a:gs pos="0">
                      <a:srgbClr val="14CD68"/>
                    </a:gs>
                    <a:gs pos="100000">
                      <a:srgbClr val="0B6E38"/>
                    </a:gs>
                  </a:gsLst>
                  <a:lin scaled="0"/>
                </a:gradFill>
                <a:latin typeface="Times New Roman" panose="02020603050405020304" pitchFamily="18" charset="0"/>
                <a:cs typeface="Times New Roman" panose="02020603050405020304" pitchFamily="18" charset="0"/>
              </a:rPr>
              <a:t> </a:t>
            </a:r>
            <a:r>
              <a:rPr lang="en-US" i="1" dirty="0" err="1">
                <a:gradFill>
                  <a:gsLst>
                    <a:gs pos="0">
                      <a:srgbClr val="14CD68"/>
                    </a:gs>
                    <a:gs pos="100000">
                      <a:srgbClr val="0B6E38"/>
                    </a:gs>
                  </a:gsLst>
                  <a:lin scaled="0"/>
                </a:gradFill>
                <a:latin typeface="Times New Roman" panose="02020603050405020304" pitchFamily="18" charset="0"/>
                <a:cs typeface="Times New Roman" panose="02020603050405020304" pitchFamily="18" charset="0"/>
              </a:rPr>
              <a:t>dựng</a:t>
            </a:r>
            <a:r>
              <a:rPr lang="en-US" i="1" dirty="0">
                <a:gradFill>
                  <a:gsLst>
                    <a:gs pos="0">
                      <a:srgbClr val="14CD68"/>
                    </a:gs>
                    <a:gs pos="100000">
                      <a:srgbClr val="0B6E38"/>
                    </a:gs>
                  </a:gsLst>
                  <a:lin scaled="0"/>
                </a:gradFill>
                <a:latin typeface="Times New Roman" panose="02020603050405020304" pitchFamily="18" charset="0"/>
                <a:cs typeface="Times New Roman" panose="02020603050405020304" pitchFamily="18" charset="0"/>
              </a:rPr>
              <a:t> QHSX</a:t>
            </a:r>
            <a:r>
              <a:rPr lang="en-US" i="1" dirty="0">
                <a:solidFill>
                  <a:srgbClr val="00B0F0"/>
                </a:solidFill>
                <a:latin typeface="Times New Roman" panose="02020603050405020304" pitchFamily="18" charset="0"/>
                <a:cs typeface="Times New Roman" panose="02020603050405020304" pitchFamily="18" charset="0"/>
              </a:rPr>
              <a:t>: </a:t>
            </a:r>
            <a:endParaRPr lang="en-US" i="1" dirty="0" smtClean="0">
              <a:solidFill>
                <a:srgbClr val="00B0F0"/>
              </a:solidFill>
              <a:latin typeface="Times New Roman" panose="02020603050405020304" pitchFamily="18" charset="0"/>
              <a:cs typeface="Times New Roman" panose="02020603050405020304" pitchFamily="18" charset="0"/>
            </a:endParaRPr>
          </a:p>
          <a:p>
            <a:pPr algn="just"/>
            <a:r>
              <a:rPr lang="en-US" sz="2400" dirty="0" err="1" smtClean="0">
                <a:latin typeface="Times New Roman" panose="02020603050405020304" pitchFamily="18" charset="0"/>
                <a:cs typeface="Times New Roman" panose="02020603050405020304" pitchFamily="18" charset="0"/>
              </a:rPr>
              <a:t>Thực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hiện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đa</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dạng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hóa</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các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hình</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thức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sở</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hữu</a:t>
            </a:r>
            <a:endParaRPr lang="en-US" sz="2400" dirty="0" smtClean="0">
              <a:latin typeface="Times New Roman" panose="02020603050405020304" pitchFamily="18" charset="0"/>
              <a:cs typeface="Times New Roman" panose="02020603050405020304" pitchFamily="18" charset="0"/>
            </a:endParaRPr>
          </a:p>
          <a:p>
            <a:pPr algn="just"/>
            <a:r>
              <a:rPr lang="en-US" sz="2400" dirty="0" err="1">
                <a:latin typeface="Times New Roman" panose="02020603050405020304" pitchFamily="18" charset="0"/>
                <a:cs typeface="Times New Roman" panose="02020603050405020304" pitchFamily="18" charset="0"/>
              </a:rPr>
              <a:t>Phân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phối</a:t>
            </a:r>
            <a:r>
              <a:rPr lang="en-US" sz="2400" dirty="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sản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phẩm</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chủ</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yếu</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theo</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nguyên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tắc</a:t>
            </a:r>
            <a:r>
              <a:rPr lang="en-US" sz="2400" dirty="0" smtClean="0">
                <a:latin typeface="Times New Roman" panose="02020603050405020304" pitchFamily="18" charset="0"/>
                <a:cs typeface="Times New Roman" panose="02020603050405020304" pitchFamily="18" charset="0"/>
              </a:rPr>
              <a:t> “ </a:t>
            </a:r>
            <a:r>
              <a:rPr lang="en-US" sz="2400" dirty="0" err="1" smtClean="0">
                <a:latin typeface="Times New Roman" panose="02020603050405020304" pitchFamily="18" charset="0"/>
                <a:cs typeface="Times New Roman" panose="02020603050405020304" pitchFamily="18" charset="0"/>
              </a:rPr>
              <a:t>làm</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theo</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năng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lực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hưởng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theo</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lao</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động</a:t>
            </a:r>
            <a:endParaRPr lang="en-US" sz="2400" dirty="0" smtClean="0">
              <a:latin typeface="Times New Roman" panose="02020603050405020304" pitchFamily="18" charset="0"/>
              <a:cs typeface="Times New Roman" panose="02020603050405020304" pitchFamily="18" charset="0"/>
            </a:endParaRPr>
          </a:p>
          <a:p>
            <a:pPr algn="just"/>
            <a:r>
              <a:rPr lang="en-US" sz="2400" dirty="0" err="1">
                <a:latin typeface="Times New Roman" panose="02020603050405020304" pitchFamily="18" charset="0"/>
                <a:cs typeface="Times New Roman" panose="02020603050405020304" pitchFamily="18" charset="0"/>
              </a:rPr>
              <a:t>Tổ</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chức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quản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lý</a:t>
            </a:r>
            <a:r>
              <a:rPr lang="en-US" sz="2400" dirty="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Phát</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triển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kinh</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tế</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thị</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trường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định</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hướng</a:t>
            </a:r>
            <a:r>
              <a:rPr lang="en-US" sz="2400" dirty="0" smtClean="0">
                <a:latin typeface="Times New Roman" panose="02020603050405020304" pitchFamily="18" charset="0"/>
                <a:cs typeface="Times New Roman" panose="02020603050405020304" pitchFamily="18" charset="0"/>
              </a:rPr>
              <a:t> XHCN.</a:t>
            </a:r>
            <a:endParaRPr lang="en-US" sz="2400" dirty="0">
              <a:latin typeface="Times New Roman" panose="02020603050405020304" pitchFamily="18" charset="0"/>
              <a:cs typeface="Times New Roman" panose="02020603050405020304" pitchFamily="18" charset="0"/>
            </a:endParaRPr>
          </a:p>
          <a:p>
            <a:endParaRPr lang="en-US" dirty="0"/>
          </a:p>
          <a:p>
            <a:endParaRPr lang="en-US" dirty="0"/>
          </a:p>
        </p:txBody>
      </p:sp>
      <p:pic>
        <p:nvPicPr>
          <p:cNvPr id="7172" name="Picture 4" descr="30 năm đổi mới: Cả dân tộc đã vươn mình | Thời Báo Tài Chính"/>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2000" y="2743199"/>
            <a:ext cx="4762500" cy="3671741"/>
          </a:xfrm>
          <a:prstGeom prst="rect">
            <a:avLst/>
          </a:prstGeom>
          <a:noFill/>
          <a:extLst>
            <a:ext uri="{909E8E84-426E-40DD-AFC4-6F175D3DCCD1}">
              <a14:hiddenFill xmlns:a14="http://schemas.microsoft.com/office/drawing/2010/main">
                <a:solidFill>
                  <a:srgbClr val="FFFFFF"/>
                </a:solidFill>
              </a14:hiddenFill>
            </a:ext>
          </a:extLst>
        </p:spPr>
      </p:pic>
      <p:sp>
        <p:nvSpPr>
          <p:cNvPr id="8" name="Content Placeholder 2"/>
          <p:cNvSpPr txBox="1"/>
          <p:nvPr/>
        </p:nvSpPr>
        <p:spPr bwMode="auto">
          <a:xfrm>
            <a:off x="152400" y="331788"/>
            <a:ext cx="11449050" cy="979638"/>
          </a:xfrm>
          <a:prstGeom prst="rect">
            <a:avLst/>
          </a:prstGeom>
          <a:noFill/>
          <a:ln w="28575">
            <a:noFill/>
          </a:ln>
          <a:extLst>
            <a:ext uri="{909E8E84-426E-40DD-AFC4-6F175D3DCCD1}">
              <a14:hiddenFill xmlns:a14="http://schemas.microsoft.com/office/drawing/2010/main">
                <a:solidFill>
                  <a:srgbClr val="FFFFFF"/>
                </a:solidFill>
              </a14:hiddenFill>
            </a:ext>
          </a:extLst>
        </p:spPr>
        <p:txBody>
          <a:bodyPr>
            <a:normAutofit/>
          </a:bodyPr>
          <a:lstStyle>
            <a:lvl1pPr marL="342900" indent="-342900" algn="l" rtl="0" eaLnBrk="0" fontAlgn="base" hangingPunct="0">
              <a:spcBef>
                <a:spcPct val="20000"/>
              </a:spcBef>
              <a:spcAft>
                <a:spcPct val="0"/>
              </a:spcAft>
              <a:buChar char="•"/>
              <a:defRPr sz="28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400">
                <a:solidFill>
                  <a:schemeClr val="tx1"/>
                </a:solidFill>
                <a:latin typeface="+mn-lt"/>
              </a:defRPr>
            </a:lvl2pPr>
            <a:lvl3pPr marL="1143000" indent="-228600" algn="l" rtl="0" eaLnBrk="0" fontAlgn="base" hangingPunct="0">
              <a:spcBef>
                <a:spcPct val="20000"/>
              </a:spcBef>
              <a:spcAft>
                <a:spcPct val="0"/>
              </a:spcAft>
              <a:buChar char="•"/>
              <a:defRPr sz="2000">
                <a:solidFill>
                  <a:schemeClr val="tx1"/>
                </a:solidFill>
                <a:latin typeface="+mn-lt"/>
              </a:defRPr>
            </a:lvl3pPr>
            <a:lvl4pPr marL="1600200" indent="-228600" algn="l" rtl="0" eaLnBrk="0" fontAlgn="base" hangingPunct="0">
              <a:spcBef>
                <a:spcPct val="20000"/>
              </a:spcBef>
              <a:spcAft>
                <a:spcPct val="0"/>
              </a:spcAft>
              <a:buChar char="–"/>
              <a:defRPr sz="1800">
                <a:solidFill>
                  <a:schemeClr val="tx1"/>
                </a:solidFill>
                <a:latin typeface="+mn-lt"/>
              </a:defRPr>
            </a:lvl4pPr>
            <a:lvl5pPr marL="2057400" indent="-228600" algn="l" rtl="0" eaLnBrk="0" fontAlgn="base" hangingPunct="0">
              <a:spcBef>
                <a:spcPct val="20000"/>
              </a:spcBef>
              <a:spcAft>
                <a:spcPct val="0"/>
              </a:spcAft>
              <a:buChar char="»"/>
              <a:defRPr sz="1800">
                <a:solidFill>
                  <a:schemeClr val="tx1"/>
                </a:solidFill>
                <a:latin typeface="+mn-lt"/>
              </a:defRPr>
            </a:lvl5pPr>
            <a:lvl6pPr marL="2514600" indent="-228600" algn="l" rtl="0" fontAlgn="base">
              <a:spcBef>
                <a:spcPct val="20000"/>
              </a:spcBef>
              <a:spcAft>
                <a:spcPct val="0"/>
              </a:spcAft>
              <a:buChar char="»"/>
              <a:defRPr sz="1800">
                <a:solidFill>
                  <a:schemeClr val="tx1"/>
                </a:solidFill>
                <a:latin typeface="+mn-lt"/>
              </a:defRPr>
            </a:lvl6pPr>
            <a:lvl7pPr marL="2971800" indent="-228600" algn="l" rtl="0" fontAlgn="base">
              <a:spcBef>
                <a:spcPct val="20000"/>
              </a:spcBef>
              <a:spcAft>
                <a:spcPct val="0"/>
              </a:spcAft>
              <a:buChar char="»"/>
              <a:defRPr sz="1800">
                <a:solidFill>
                  <a:schemeClr val="tx1"/>
                </a:solidFill>
                <a:latin typeface="+mn-lt"/>
              </a:defRPr>
            </a:lvl7pPr>
            <a:lvl8pPr marL="3429000" indent="-228600" algn="l" rtl="0" fontAlgn="base">
              <a:spcBef>
                <a:spcPct val="20000"/>
              </a:spcBef>
              <a:spcAft>
                <a:spcPct val="0"/>
              </a:spcAft>
              <a:buChar char="»"/>
              <a:defRPr sz="1800">
                <a:solidFill>
                  <a:schemeClr val="tx1"/>
                </a:solidFill>
                <a:latin typeface="+mn-lt"/>
              </a:defRPr>
            </a:lvl8pPr>
            <a:lvl9pPr marL="3886200" indent="-228600" algn="l" rtl="0" fontAlgn="base">
              <a:spcBef>
                <a:spcPct val="20000"/>
              </a:spcBef>
              <a:spcAft>
                <a:spcPct val="0"/>
              </a:spcAft>
              <a:buChar char="»"/>
              <a:defRPr sz="1800">
                <a:solidFill>
                  <a:schemeClr val="tx1"/>
                </a:solidFill>
                <a:latin typeface="+mn-lt"/>
              </a:defRPr>
            </a:lvl9pPr>
          </a:lstStyle>
          <a:p>
            <a:pPr marL="0" indent="0">
              <a:buNone/>
            </a:pPr>
            <a:r>
              <a:rPr lang="nl-NL" altLang="vi-VN" sz="2400" b="1" dirty="0">
                <a:solidFill>
                  <a:srgbClr val="FF0000"/>
                </a:solidFill>
                <a:latin typeface="Times New Roman" panose="02020603050405020304" pitchFamily="18" charset="0"/>
                <a:cs typeface="Times New Roman" panose="02020603050405020304" pitchFamily="18" charset="0"/>
              </a:rPr>
              <a:t>II. Những thành tựu của cách mạng Việt Nam dưới sự lãnh đạo của Đảng</a:t>
            </a:r>
            <a:r>
              <a:rPr lang="en-US" altLang="vi-VN" sz="2400" dirty="0">
                <a:latin typeface="Times New Roman" panose="02020603050405020304" pitchFamily="18" charset="0"/>
                <a:cs typeface="Times New Roman" panose="02020603050405020304" pitchFamily="18" charset="0"/>
              </a:rPr>
              <a:t/>
            </a:r>
            <a:br>
              <a:rPr lang="en-US" altLang="vi-VN" sz="2400" dirty="0">
                <a:latin typeface="Times New Roman" panose="02020603050405020304" pitchFamily="18" charset="0"/>
                <a:cs typeface="Times New Roman" panose="02020603050405020304" pitchFamily="18" charset="0"/>
              </a:rPr>
            </a:br>
            <a:r>
              <a:rPr lang="nl-NL" altLang="vi-VN" sz="2400" b="1" i="1" dirty="0" smtClean="0">
                <a:latin typeface="Times New Roman" panose="02020603050405020304" pitchFamily="18" charset="0"/>
                <a:cs typeface="Times New Roman" panose="02020603050405020304" pitchFamily="18" charset="0"/>
              </a:rPr>
              <a:t>2. Thắng lợi của công cuộc đổi mới</a:t>
            </a:r>
            <a:endParaRPr lang="en-US" sz="2400" i="1" dirty="0">
              <a:solidFill>
                <a:srgbClr val="0000FF"/>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p:txBody>
          <a:bodyPr/>
          <a:lstStyle/>
          <a:p>
            <a:endParaRPr lang="en-US"/>
          </a:p>
        </p:txBody>
      </p:sp>
      <p:sp>
        <p:nvSpPr>
          <p:cNvPr id="65539" name="Content Placeholder 2"/>
          <p:cNvSpPr>
            <a:spLocks noGrp="1"/>
          </p:cNvSpPr>
          <p:nvPr>
            <p:ph sz="half" idx="2"/>
          </p:nvPr>
        </p:nvSpPr>
        <p:spPr>
          <a:xfrm>
            <a:off x="609600" y="1219200"/>
            <a:ext cx="5386917" cy="3951288"/>
          </a:xfrm>
        </p:spPr>
        <p:txBody>
          <a:bodyPr/>
          <a:lstStyle/>
          <a:p>
            <a:pPr marL="0" indent="0" algn="just">
              <a:lnSpc>
                <a:spcPct val="150000"/>
              </a:lnSpc>
              <a:buFont typeface="Arial" panose="020B0604020202020204" pitchFamily="34" charset="0"/>
              <a:buNone/>
            </a:pP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Sau</a:t>
            </a:r>
            <a:r>
              <a:rPr lang="en-US" altLang="vi-VN" sz="2400" dirty="0" smtClean="0">
                <a:latin typeface="Times New Roman" panose="02020603050405020304" pitchFamily="18" charset="0"/>
                <a:cs typeface="Times New Roman" panose="02020603050405020304" pitchFamily="18" charset="0"/>
              </a:rPr>
              <a:t> </a:t>
            </a:r>
            <a:r>
              <a:rPr lang="en-US" altLang="vi-VN" sz="2400" err="1" smtClean="0">
                <a:latin typeface="Times New Roman" panose="02020603050405020304" pitchFamily="18" charset="0"/>
                <a:cs typeface="Times New Roman" panose="02020603050405020304" pitchFamily="18" charset="0"/>
              </a:rPr>
              <a:t>hơn</a:t>
            </a:r>
            <a:r>
              <a:rPr lang="en-US" altLang="vi-VN" sz="2400" smtClean="0">
                <a:latin typeface="Times New Roman" panose="02020603050405020304" pitchFamily="18" charset="0"/>
                <a:cs typeface="Times New Roman" panose="02020603050405020304" pitchFamily="18" charset="0"/>
              </a:rPr>
              <a:t> 35 </a:t>
            </a:r>
            <a:r>
              <a:rPr lang="en-US" altLang="vi-VN" sz="2400" dirty="0" err="1" smtClean="0">
                <a:latin typeface="Times New Roman" panose="02020603050405020304" pitchFamily="18" charset="0"/>
                <a:cs typeface="Times New Roman" panose="02020603050405020304" pitchFamily="18" charset="0"/>
              </a:rPr>
              <a:t>năm</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đổi</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mới</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dưới</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sự</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lãnh</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đạo</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của</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Đảng</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đất</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nước</a:t>
            </a:r>
            <a:r>
              <a:rPr lang="en-US" altLang="vi-VN" sz="2400" dirty="0" smtClean="0">
                <a:latin typeface="Times New Roman" panose="02020603050405020304" pitchFamily="18" charset="0"/>
                <a:cs typeface="Times New Roman" panose="02020603050405020304" pitchFamily="18" charset="0"/>
              </a:rPr>
              <a:t> ta </a:t>
            </a:r>
            <a:r>
              <a:rPr lang="en-US" altLang="vi-VN" sz="2400" dirty="0" err="1" smtClean="0">
                <a:latin typeface="Times New Roman" panose="02020603050405020304" pitchFamily="18" charset="0"/>
                <a:cs typeface="Times New Roman" panose="02020603050405020304" pitchFamily="18" charset="0"/>
              </a:rPr>
              <a:t>đã</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đạt</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được</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nhiều</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thành</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tựu</a:t>
            </a:r>
            <a:r>
              <a:rPr lang="en-US" altLang="vi-VN" sz="2400" dirty="0" smtClean="0">
                <a:latin typeface="Times New Roman" panose="02020603050405020304" pitchFamily="18" charset="0"/>
                <a:cs typeface="Times New Roman" panose="02020603050405020304" pitchFamily="18" charset="0"/>
              </a:rPr>
              <a:t> to </a:t>
            </a:r>
            <a:r>
              <a:rPr lang="en-US" altLang="vi-VN" sz="2400" dirty="0" err="1" smtClean="0">
                <a:latin typeface="Times New Roman" panose="02020603050405020304" pitchFamily="18" charset="0"/>
                <a:cs typeface="Times New Roman" panose="02020603050405020304" pitchFamily="18" charset="0"/>
              </a:rPr>
              <a:t>lớn</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trên</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lĩnh</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vực</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kinh</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tế</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chính</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trị</a:t>
            </a:r>
            <a:r>
              <a:rPr lang="en-US" altLang="vi-VN" sz="2400" dirty="0" smtClean="0">
                <a:latin typeface="Times New Roman" panose="02020603050405020304" pitchFamily="18" charset="0"/>
                <a:cs typeface="Times New Roman" panose="02020603050405020304" pitchFamily="18" charset="0"/>
              </a:rPr>
              <a:t>, an </a:t>
            </a:r>
            <a:r>
              <a:rPr lang="en-US" altLang="vi-VN" sz="2400" dirty="0" err="1" smtClean="0">
                <a:latin typeface="Times New Roman" panose="02020603050405020304" pitchFamily="18" charset="0"/>
                <a:cs typeface="Times New Roman" panose="02020603050405020304" pitchFamily="18" charset="0"/>
              </a:rPr>
              <a:t>ninh</a:t>
            </a:r>
            <a:r>
              <a:rPr lang="en-US" altLang="vi-VN" sz="2400" dirty="0" smtClean="0">
                <a:latin typeface="Times New Roman" panose="02020603050405020304" pitchFamily="18" charset="0"/>
                <a:cs typeface="Times New Roman" panose="02020603050405020304" pitchFamily="18" charset="0"/>
              </a:rPr>
              <a:t> – </a:t>
            </a:r>
            <a:r>
              <a:rPr lang="en-US" altLang="vi-VN" sz="2400" dirty="0" err="1" smtClean="0">
                <a:latin typeface="Times New Roman" panose="02020603050405020304" pitchFamily="18" charset="0"/>
                <a:cs typeface="Times New Roman" panose="02020603050405020304" pitchFamily="18" charset="0"/>
              </a:rPr>
              <a:t>quốc</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phòng</a:t>
            </a:r>
            <a:r>
              <a:rPr lang="en-US" altLang="vi-VN" sz="2400" dirty="0" smtClean="0">
                <a:latin typeface="Times New Roman" panose="02020603050405020304" pitchFamily="18" charset="0"/>
                <a:cs typeface="Times New Roman" panose="02020603050405020304" pitchFamily="18" charset="0"/>
              </a:rPr>
              <a:t>...</a:t>
            </a:r>
            <a:r>
              <a:rPr lang="nl-NL" altLang="vi-VN" sz="2400" dirty="0" smtClean="0">
                <a:latin typeface="Times New Roman" panose="02020603050405020304" pitchFamily="18" charset="0"/>
                <a:cs typeface="Times New Roman" panose="02020603050405020304" pitchFamily="18" charset="0"/>
              </a:rPr>
              <a:t> với những thắng lợi đã giành được trong thế kỷ XX và đầu thế kỷ XXI là minh chứng sinh động về năng lực lãnh đạo đúng đắn, sáng tạo của Đảng ta, sức mạnh to lớn của nhân dân ta.</a:t>
            </a:r>
            <a:endParaRPr lang="en-US" altLang="vi-VN" sz="2400" dirty="0" smtClean="0">
              <a:latin typeface="Times New Roman" panose="02020603050405020304" pitchFamily="18" charset="0"/>
              <a:cs typeface="Times New Roman" panose="02020603050405020304" pitchFamily="18" charset="0"/>
            </a:endParaRPr>
          </a:p>
        </p:txBody>
      </p:sp>
      <p:sp>
        <p:nvSpPr>
          <p:cNvPr id="4" name="Text Placeholder 3"/>
          <p:cNvSpPr>
            <a:spLocks noGrp="1"/>
          </p:cNvSpPr>
          <p:nvPr>
            <p:ph type="body" sz="quarter" idx="3"/>
          </p:nvPr>
        </p:nvSpPr>
        <p:spPr/>
        <p:txBody>
          <a:bodyPr/>
          <a:lstStyle/>
          <a:p>
            <a:endParaRPr lang="en-US"/>
          </a:p>
        </p:txBody>
      </p:sp>
      <p:pic>
        <p:nvPicPr>
          <p:cNvPr id="6" name="30 nam doi moi">
            <a:hlinkClick r:id="" action="ppaction://media"/>
          </p:cNvPr>
          <p:cNvPicPr>
            <a:picLocks noGrp="1" noChangeAspect="1"/>
          </p:cNvPicPr>
          <p:nvPr>
            <p:ph sz="quarter" idx="4"/>
            <a:videoFile r:link="rId2"/>
            <p:extLst>
              <p:ext uri="{DAA4B4D4-6D71-4841-9C94-3DE7FCFB9230}">
                <p14:media xmlns:p14="http://schemas.microsoft.com/office/powerpoint/2010/main" r:embed="rId1"/>
              </p:ext>
            </p:extLst>
          </p:nvPr>
        </p:nvPicPr>
        <p:blipFill>
          <a:blip r:embed="rId4"/>
          <a:stretch>
            <a:fillRect/>
          </a:stretch>
        </p:blipFill>
        <p:spPr>
          <a:xfrm>
            <a:off x="6192838" y="1371600"/>
            <a:ext cx="5770562" cy="4724399"/>
          </a:xfrm>
        </p:spPr>
      </p:pic>
      <p:sp>
        <p:nvSpPr>
          <p:cNvPr id="7" name="Content Placeholder 2"/>
          <p:cNvSpPr txBox="1"/>
          <p:nvPr/>
        </p:nvSpPr>
        <p:spPr bwMode="auto">
          <a:xfrm>
            <a:off x="152400" y="331788"/>
            <a:ext cx="11449050" cy="979638"/>
          </a:xfrm>
          <a:prstGeom prst="rect">
            <a:avLst/>
          </a:prstGeom>
          <a:noFill/>
          <a:ln w="28575">
            <a:noFill/>
          </a:ln>
          <a:extLst>
            <a:ext uri="{909E8E84-426E-40DD-AFC4-6F175D3DCCD1}">
              <a14:hiddenFill xmlns:a14="http://schemas.microsoft.com/office/drawing/2010/main">
                <a:solidFill>
                  <a:srgbClr val="FFFFFF"/>
                </a:solidFill>
              </a14:hiddenFill>
            </a:ext>
          </a:extLst>
        </p:spPr>
        <p:txBody>
          <a:bodyPr>
            <a:normAutofit/>
          </a:bodyPr>
          <a:lstStyle>
            <a:lvl1pPr marL="342900" indent="-342900" algn="l" rtl="0" eaLnBrk="0" fontAlgn="base" hangingPunct="0">
              <a:spcBef>
                <a:spcPct val="20000"/>
              </a:spcBef>
              <a:spcAft>
                <a:spcPct val="0"/>
              </a:spcAft>
              <a:buChar char="•"/>
              <a:defRPr sz="28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400">
                <a:solidFill>
                  <a:schemeClr val="tx1"/>
                </a:solidFill>
                <a:latin typeface="+mn-lt"/>
              </a:defRPr>
            </a:lvl2pPr>
            <a:lvl3pPr marL="1143000" indent="-228600" algn="l" rtl="0" eaLnBrk="0" fontAlgn="base" hangingPunct="0">
              <a:spcBef>
                <a:spcPct val="20000"/>
              </a:spcBef>
              <a:spcAft>
                <a:spcPct val="0"/>
              </a:spcAft>
              <a:buChar char="•"/>
              <a:defRPr sz="2000">
                <a:solidFill>
                  <a:schemeClr val="tx1"/>
                </a:solidFill>
                <a:latin typeface="+mn-lt"/>
              </a:defRPr>
            </a:lvl3pPr>
            <a:lvl4pPr marL="1600200" indent="-228600" algn="l" rtl="0" eaLnBrk="0" fontAlgn="base" hangingPunct="0">
              <a:spcBef>
                <a:spcPct val="20000"/>
              </a:spcBef>
              <a:spcAft>
                <a:spcPct val="0"/>
              </a:spcAft>
              <a:buChar char="–"/>
              <a:defRPr sz="1800">
                <a:solidFill>
                  <a:schemeClr val="tx1"/>
                </a:solidFill>
                <a:latin typeface="+mn-lt"/>
              </a:defRPr>
            </a:lvl4pPr>
            <a:lvl5pPr marL="2057400" indent="-228600" algn="l" rtl="0" eaLnBrk="0" fontAlgn="base" hangingPunct="0">
              <a:spcBef>
                <a:spcPct val="20000"/>
              </a:spcBef>
              <a:spcAft>
                <a:spcPct val="0"/>
              </a:spcAft>
              <a:buChar char="»"/>
              <a:defRPr sz="1800">
                <a:solidFill>
                  <a:schemeClr val="tx1"/>
                </a:solidFill>
                <a:latin typeface="+mn-lt"/>
              </a:defRPr>
            </a:lvl5pPr>
            <a:lvl6pPr marL="2514600" indent="-228600" algn="l" rtl="0" fontAlgn="base">
              <a:spcBef>
                <a:spcPct val="20000"/>
              </a:spcBef>
              <a:spcAft>
                <a:spcPct val="0"/>
              </a:spcAft>
              <a:buChar char="»"/>
              <a:defRPr sz="1800">
                <a:solidFill>
                  <a:schemeClr val="tx1"/>
                </a:solidFill>
                <a:latin typeface="+mn-lt"/>
              </a:defRPr>
            </a:lvl6pPr>
            <a:lvl7pPr marL="2971800" indent="-228600" algn="l" rtl="0" fontAlgn="base">
              <a:spcBef>
                <a:spcPct val="20000"/>
              </a:spcBef>
              <a:spcAft>
                <a:spcPct val="0"/>
              </a:spcAft>
              <a:buChar char="»"/>
              <a:defRPr sz="1800">
                <a:solidFill>
                  <a:schemeClr val="tx1"/>
                </a:solidFill>
                <a:latin typeface="+mn-lt"/>
              </a:defRPr>
            </a:lvl7pPr>
            <a:lvl8pPr marL="3429000" indent="-228600" algn="l" rtl="0" fontAlgn="base">
              <a:spcBef>
                <a:spcPct val="20000"/>
              </a:spcBef>
              <a:spcAft>
                <a:spcPct val="0"/>
              </a:spcAft>
              <a:buChar char="»"/>
              <a:defRPr sz="1800">
                <a:solidFill>
                  <a:schemeClr val="tx1"/>
                </a:solidFill>
                <a:latin typeface="+mn-lt"/>
              </a:defRPr>
            </a:lvl8pPr>
            <a:lvl9pPr marL="3886200" indent="-228600" algn="l" rtl="0" fontAlgn="base">
              <a:spcBef>
                <a:spcPct val="20000"/>
              </a:spcBef>
              <a:spcAft>
                <a:spcPct val="0"/>
              </a:spcAft>
              <a:buChar char="»"/>
              <a:defRPr sz="1800">
                <a:solidFill>
                  <a:schemeClr val="tx1"/>
                </a:solidFill>
                <a:latin typeface="+mn-lt"/>
              </a:defRPr>
            </a:lvl9pPr>
          </a:lstStyle>
          <a:p>
            <a:pPr marL="0" indent="0">
              <a:buNone/>
            </a:pPr>
            <a:r>
              <a:rPr lang="nl-NL" altLang="vi-VN" sz="2400" b="1" dirty="0">
                <a:solidFill>
                  <a:srgbClr val="FF0000"/>
                </a:solidFill>
                <a:latin typeface="Times New Roman" panose="02020603050405020304" pitchFamily="18" charset="0"/>
                <a:cs typeface="Times New Roman" panose="02020603050405020304" pitchFamily="18" charset="0"/>
              </a:rPr>
              <a:t>II. Những thành tựu của cách mạng Việt Nam dưới sự lãnh đạo của Đảng</a:t>
            </a:r>
            <a:r>
              <a:rPr lang="en-US" altLang="vi-VN" sz="2400" dirty="0">
                <a:latin typeface="Times New Roman" panose="02020603050405020304" pitchFamily="18" charset="0"/>
                <a:cs typeface="Times New Roman" panose="02020603050405020304" pitchFamily="18" charset="0"/>
              </a:rPr>
              <a:t/>
            </a:r>
            <a:br>
              <a:rPr lang="en-US" altLang="vi-VN" sz="2400" dirty="0">
                <a:latin typeface="Times New Roman" panose="02020603050405020304" pitchFamily="18" charset="0"/>
                <a:cs typeface="Times New Roman" panose="02020603050405020304" pitchFamily="18" charset="0"/>
              </a:rPr>
            </a:br>
            <a:r>
              <a:rPr lang="nl-NL" altLang="vi-VN" sz="2400" b="1" i="1" dirty="0" smtClean="0">
                <a:latin typeface="Times New Roman" panose="02020603050405020304" pitchFamily="18" charset="0"/>
                <a:cs typeface="Times New Roman" panose="02020603050405020304" pitchFamily="18" charset="0"/>
              </a:rPr>
              <a:t>2. Thắng lợi của công cuộc đổi mới</a:t>
            </a:r>
            <a:endParaRPr lang="en-US" sz="2400" i="1" dirty="0">
              <a:solidFill>
                <a:srgbClr val="0000FF"/>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restart="whenNotActive" fill="hold" evtFilter="cancelBubble" nodeType="interactiveSeq">
                <p:stCondLst>
                  <p:cond evt="onClick" delay="0">
                    <p:tgtEl>
                      <p:spTgt spid="6"/>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6"/>
                                        </p:tgtEl>
                                      </p:cBhvr>
                                    </p:cmd>
                                  </p:childTnLst>
                                </p:cTn>
                              </p:par>
                            </p:childTnLst>
                          </p:cTn>
                        </p:par>
                      </p:childTnLst>
                    </p:cTn>
                  </p:par>
                </p:childTnLst>
              </p:cTn>
              <p:nextCondLst>
                <p:cond evt="onClick" delay="0">
                  <p:tgtEl>
                    <p:spTgt spid="6"/>
                  </p:tgtEl>
                </p:cond>
              </p:nextCondLst>
            </p:seq>
            <p:video>
              <p:cMediaNode vol="80000">
                <p:cTn id="7" fill="hold" display="0">
                  <p:stCondLst>
                    <p:cond delay="indefinite"/>
                  </p:stCondLst>
                </p:cTn>
                <p:tgtEl>
                  <p:spTgt spid="6"/>
                </p:tgtEl>
              </p:cMediaNode>
            </p:video>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TotalTime>
  <Words>2508</Words>
  <Application>Microsoft Office PowerPoint</Application>
  <PresentationFormat>Widescreen</PresentationFormat>
  <Paragraphs>289</Paragraphs>
  <Slides>46</Slides>
  <Notes>10</Notes>
  <HiddenSlides>0</HiddenSlides>
  <MMClips>2</MMClips>
  <ScaleCrop>false</ScaleCrop>
  <HeadingPairs>
    <vt:vector size="6" baseType="variant">
      <vt:variant>
        <vt:lpstr>Fonts Used</vt:lpstr>
      </vt:variant>
      <vt:variant>
        <vt:i4>14</vt:i4>
      </vt:variant>
      <vt:variant>
        <vt:lpstr>Theme</vt:lpstr>
      </vt:variant>
      <vt:variant>
        <vt:i4>2</vt:i4>
      </vt:variant>
      <vt:variant>
        <vt:lpstr>Slide Titles</vt:lpstr>
      </vt:variant>
      <vt:variant>
        <vt:i4>46</vt:i4>
      </vt:variant>
    </vt:vector>
  </HeadingPairs>
  <TitlesOfParts>
    <vt:vector size="62" baseType="lpstr">
      <vt:lpstr>맑은 고딕</vt:lpstr>
      <vt:lpstr>.VnTime</vt:lpstr>
      <vt:lpstr>18</vt:lpstr>
      <vt:lpstr>Arial</vt:lpstr>
      <vt:lpstr>Arial Đen</vt:lpstr>
      <vt:lpstr>Batang</vt:lpstr>
      <vt:lpstr>Calibri</vt:lpstr>
      <vt:lpstr>Courier New</vt:lpstr>
      <vt:lpstr>Times New Roman</vt:lpstr>
      <vt:lpstr>Verdana</vt:lpstr>
      <vt:lpstr>VNbangkok</vt:lpstr>
      <vt:lpstr>VNbritannic</vt:lpstr>
      <vt:lpstr>VNI-Times</vt:lpstr>
      <vt:lpstr>Wingdings</vt:lpstr>
      <vt:lpstr>Office Theme</vt:lpstr>
      <vt:lpstr>1_Office Theme</vt:lpstr>
      <vt:lpstr>PowerPoint Presentation</vt:lpstr>
      <vt:lpstr>PowerPoint Presentation</vt:lpstr>
      <vt:lpstr>PowerPoint Presentation</vt:lpstr>
      <vt:lpstr> I. SỰ RA ĐỜI VÀ LÃNH ĐẠO CỦA ĐẢNG CỘNG SẢN VIỆT NAM ĐỐI VỚI CÁCH MẠNG VIỆT NAM</vt:lpstr>
      <vt:lpstr>PowerPoint Presentation</vt:lpstr>
      <vt:lpstr>PowerPoint Presentation</vt:lpstr>
      <vt:lpstr>Việt Nam cuối thế kỷ XIX đầu thế kỷ XX</vt:lpstr>
      <vt:lpstr>Phong trào yêu nước phát triển mạnh mẽ với các xu hướng khác nhau</vt:lpstr>
      <vt:lpstr>PowerPoint Presentation</vt:lpstr>
      <vt:lpstr>PowerPoint Presentation</vt:lpstr>
      <vt:lpstr>PowerPoint Presentation</vt:lpstr>
      <vt:lpstr>PowerPoint Presentation</vt:lpstr>
      <vt:lpstr>PowerPoint Presentation</vt:lpstr>
      <vt:lpstr> 7/1920, Nguyễn Ái Quốc đọc bản “sơ thảo lần thứ nhất luận cương về vấn đề dân tộc và vấn đề thuộc địa” của Lênin. Người đã tìm thấy con đường con đường cứu nước đúng đắn: con đường cách mạng vô sản</vt:lpstr>
      <vt:lpstr>PowerPoint Presentation</vt:lpstr>
      <vt:lpstr>PowerPoint Presentation</vt:lpstr>
      <vt:lpstr>PowerPoint Presentation</vt:lpstr>
      <vt:lpstr>PowerPoint Presentation</vt:lpstr>
      <vt:lpstr> 1. Sự ra đời của Đảng Cộng sản Việt Nam </vt:lpstr>
      <vt:lpstr>PowerPoint Presentation</vt:lpstr>
      <vt:lpstr> 2. Vai trò lãnh đạo của Đảng trong các giai đoạn cách mạng </vt:lpstr>
      <vt:lpstr> 2. Vai trò lãnh đạo của Đảng trong các giai đoạn cách mạng </vt:lpstr>
      <vt:lpstr> 2. Vai trò lãnh đạo của Đảng trong các giai đoạn cách mạng </vt:lpstr>
      <vt:lpstr> 2. Vai trò lãnh đạo của Đảng trong các giai đoạn cách mạng </vt:lpstr>
      <vt:lpstr> 2. Vai trò lãnh đạo của Đảng trong các giai đoạn cách mạng </vt:lpstr>
      <vt:lpstr>PowerPoint Presentation</vt:lpstr>
      <vt:lpstr>Sau cách mạng tháng Tám, đất nước ta rơi vào tình thế “ nghìn cân treo sợi tóc” </vt:lpstr>
      <vt:lpstr>PowerPoint Presentation</vt:lpstr>
      <vt:lpstr> + Đảng có đường lối chính trị, quân sự và phương pháp cách mạng độc lập, tự chủ, đúng đắn, sáng tạo =&gt; đẩy mạnh cách mạng XHCN ở miền Bắc và cách mạng dân tộc dân chủ nhân dân ở miền Nam</vt:lpstr>
      <vt:lpstr>Đảng xác định con đường tất yếu của cách mạng VN là tiến hành đồng thời 2 nhiệm vụ chiến lược</vt:lpstr>
      <vt:lpstr>+ Đảng có đường công tác tư tưởng đúng đắn, động viên quân dân cả nước tin vào chính nghĩa vượt qua mọi gian khổ</vt:lpstr>
      <vt:lpstr>+ Đảng phát huy được sức mạnh đoàn kết của 3 nước Việt Nam, Lào, Campuchia và nhân dân tiến bộ trên thế giới</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1. Thắng lợi của cuộc đấu tranh giành và bảo vệ nền độc lập dân tộc  </vt:lpstr>
      <vt:lpstr>PowerPoint Presentation</vt:lpstr>
      <vt:lpstr>PowerPoint Presentation</vt:lpstr>
      <vt:lpstr>Khó khăn:  + Quá độ lên CNXH từ nước nông nghiệp lạc hậu, kinh tế chậm phát triển, hậu quả chiến tranh nặng nề + Bị Mỹ phong tỏa cấm vận, phải đương đầu với cuộc chiến tranh ở hai đầu biên giới</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CO THOM</dc:creator>
  <cp:lastModifiedBy>DELL</cp:lastModifiedBy>
  <cp:revision>544</cp:revision>
  <dcterms:created xsi:type="dcterms:W3CDTF">2010-08-17T14:04:00Z</dcterms:created>
  <dcterms:modified xsi:type="dcterms:W3CDTF">2021-10-22T03:25:44Z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26DC29B0D9D9435C97531F5630FA9989</vt:lpwstr>
  </property>
  <property fmtid="{D5CDD505-2E9C-101B-9397-08002B2CF9AE}" pid="3" name="KSOProductBuildVer">
    <vt:lpwstr>1033-11.2.0.10323</vt:lpwstr>
  </property>
</Properties>
</file>