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5.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6.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7.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8.xml" ContentType="application/vnd.openxmlformats-officedocument.theme+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9.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0.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2.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theme/theme13.xml" ContentType="application/vnd.openxmlformats-officedocument.theme+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theme/theme14.xml" ContentType="application/vnd.openxmlformats-officedocument.theme+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5.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theme/theme16.xml" ContentType="application/vnd.openxmlformats-officedocument.theme+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theme/theme17.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theme/theme18.xml" ContentType="application/vnd.openxmlformats-officedocument.theme+xml"/>
  <Override PartName="/ppt/theme/themeOverride3.xml" ContentType="application/vnd.openxmlformats-officedocument.themeOverride+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theme/theme19.xml" ContentType="application/vnd.openxmlformats-officedocument.theme+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theme/theme20.xml" ContentType="application/vnd.openxmlformats-officedocument.theme+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theme/theme21.xml" ContentType="application/vnd.openxmlformats-officedocument.theme+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theme/theme22.xml" ContentType="application/vnd.openxmlformats-officedocument.theme+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theme/theme23.xml" ContentType="application/vnd.openxmlformats-officedocument.theme+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theme/theme24.xml" ContentType="application/vnd.openxmlformats-officedocument.theme+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theme/theme25.xml" ContentType="application/vnd.openxmlformats-officedocument.theme+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theme/theme26.xml" ContentType="application/vnd.openxmlformats-officedocument.theme+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theme/theme27.xml" ContentType="application/vnd.openxmlformats-officedocument.theme+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theme/theme28.xml" ContentType="application/vnd.openxmlformats-officedocument.theme+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theme/theme29.xml" ContentType="application/vnd.openxmlformats-officedocument.theme+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theme/theme30.xml" ContentType="application/vnd.openxmlformats-officedocument.theme+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theme/theme31.xml" ContentType="application/vnd.openxmlformats-officedocument.theme+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theme/theme32.xml" ContentType="application/vnd.openxmlformats-officedocument.theme+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theme/theme33.xml" ContentType="application/vnd.openxmlformats-officedocument.theme+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theme/theme34.xml" ContentType="application/vnd.openxmlformats-officedocument.theme+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theme/theme35.xml" ContentType="application/vnd.openxmlformats-officedocument.theme+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theme/theme36.xml" ContentType="application/vnd.openxmlformats-officedocument.theme+xml"/>
  <Override PartName="/ppt/theme/theme3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5" r:id="rId3"/>
    <p:sldMasterId id="2147483719" r:id="rId4"/>
    <p:sldMasterId id="2147483737" r:id="rId5"/>
    <p:sldMasterId id="2147483755" r:id="rId6"/>
    <p:sldMasterId id="2147483773" r:id="rId7"/>
    <p:sldMasterId id="2147483857" r:id="rId8"/>
    <p:sldMasterId id="2147483893" r:id="rId9"/>
    <p:sldMasterId id="2147483929" r:id="rId10"/>
    <p:sldMasterId id="2147483947" r:id="rId11"/>
    <p:sldMasterId id="2147483965" r:id="rId12"/>
    <p:sldMasterId id="2147483983" r:id="rId13"/>
    <p:sldMasterId id="2147484001" r:id="rId14"/>
    <p:sldMasterId id="2147484019" r:id="rId15"/>
    <p:sldMasterId id="2147484055" r:id="rId16"/>
    <p:sldMasterId id="2147484073" r:id="rId17"/>
    <p:sldMasterId id="2147484348" r:id="rId18"/>
    <p:sldMasterId id="2147484360" r:id="rId19"/>
    <p:sldMasterId id="2147484375" r:id="rId20"/>
    <p:sldMasterId id="2147484390" r:id="rId21"/>
    <p:sldMasterId id="2147484405" r:id="rId22"/>
    <p:sldMasterId id="2147484435" r:id="rId23"/>
    <p:sldMasterId id="2147484465" r:id="rId24"/>
    <p:sldMasterId id="2147484480" r:id="rId25"/>
    <p:sldMasterId id="2147484495" r:id="rId26"/>
    <p:sldMasterId id="2147484575" r:id="rId27"/>
    <p:sldMasterId id="2147484634" r:id="rId28"/>
    <p:sldMasterId id="2147484658" r:id="rId29"/>
    <p:sldMasterId id="2147484670" r:id="rId30"/>
    <p:sldMasterId id="2147484682" r:id="rId31"/>
    <p:sldMasterId id="2147484753" r:id="rId32"/>
    <p:sldMasterId id="2147484770" r:id="rId33"/>
    <p:sldMasterId id="2147484823" r:id="rId34"/>
    <p:sldMasterId id="2147484835" r:id="rId35"/>
    <p:sldMasterId id="2147484849" r:id="rId36"/>
  </p:sldMasterIdLst>
  <p:notesMasterIdLst>
    <p:notesMasterId r:id="rId150"/>
  </p:notesMasterIdLst>
  <p:sldIdLst>
    <p:sldId id="459" r:id="rId37"/>
    <p:sldId id="436" r:id="rId38"/>
    <p:sldId id="437" r:id="rId39"/>
    <p:sldId id="438" r:id="rId40"/>
    <p:sldId id="439" r:id="rId41"/>
    <p:sldId id="440" r:id="rId42"/>
    <p:sldId id="441" r:id="rId43"/>
    <p:sldId id="442" r:id="rId44"/>
    <p:sldId id="443" r:id="rId45"/>
    <p:sldId id="444" r:id="rId46"/>
    <p:sldId id="445" r:id="rId47"/>
    <p:sldId id="264" r:id="rId48"/>
    <p:sldId id="265" r:id="rId49"/>
    <p:sldId id="267" r:id="rId50"/>
    <p:sldId id="268" r:id="rId51"/>
    <p:sldId id="460" r:id="rId52"/>
    <p:sldId id="269" r:id="rId53"/>
    <p:sldId id="270" r:id="rId54"/>
    <p:sldId id="278" r:id="rId55"/>
    <p:sldId id="280" r:id="rId56"/>
    <p:sldId id="282" r:id="rId57"/>
    <p:sldId id="283" r:id="rId58"/>
    <p:sldId id="289" r:id="rId59"/>
    <p:sldId id="291" r:id="rId60"/>
    <p:sldId id="293" r:id="rId61"/>
    <p:sldId id="294" r:id="rId62"/>
    <p:sldId id="295" r:id="rId63"/>
    <p:sldId id="296" r:id="rId64"/>
    <p:sldId id="297" r:id="rId65"/>
    <p:sldId id="298" r:id="rId66"/>
    <p:sldId id="299" r:id="rId67"/>
    <p:sldId id="301" r:id="rId68"/>
    <p:sldId id="302" r:id="rId69"/>
    <p:sldId id="333" r:id="rId70"/>
    <p:sldId id="335" r:id="rId71"/>
    <p:sldId id="336" r:id="rId72"/>
    <p:sldId id="337" r:id="rId73"/>
    <p:sldId id="338" r:id="rId74"/>
    <p:sldId id="463" r:id="rId75"/>
    <p:sldId id="339" r:id="rId76"/>
    <p:sldId id="462" r:id="rId77"/>
    <p:sldId id="461" r:id="rId78"/>
    <p:sldId id="343" r:id="rId79"/>
    <p:sldId id="345" r:id="rId80"/>
    <p:sldId id="346" r:id="rId81"/>
    <p:sldId id="464" r:id="rId82"/>
    <p:sldId id="465" r:id="rId83"/>
    <p:sldId id="352" r:id="rId84"/>
    <p:sldId id="354" r:id="rId85"/>
    <p:sldId id="355" r:id="rId86"/>
    <p:sldId id="466" r:id="rId87"/>
    <p:sldId id="359" r:id="rId88"/>
    <p:sldId id="361" r:id="rId89"/>
    <p:sldId id="364" r:id="rId90"/>
    <p:sldId id="365" r:id="rId91"/>
    <p:sldId id="366" r:id="rId92"/>
    <p:sldId id="447" r:id="rId93"/>
    <p:sldId id="389" r:id="rId94"/>
    <p:sldId id="457" r:id="rId95"/>
    <p:sldId id="467" r:id="rId96"/>
    <p:sldId id="468" r:id="rId97"/>
    <p:sldId id="391" r:id="rId98"/>
    <p:sldId id="392" r:id="rId99"/>
    <p:sldId id="395" r:id="rId100"/>
    <p:sldId id="396" r:id="rId101"/>
    <p:sldId id="399" r:id="rId102"/>
    <p:sldId id="469" r:id="rId103"/>
    <p:sldId id="455" r:id="rId104"/>
    <p:sldId id="456" r:id="rId105"/>
    <p:sldId id="470" r:id="rId106"/>
    <p:sldId id="402" r:id="rId107"/>
    <p:sldId id="403" r:id="rId108"/>
    <p:sldId id="471" r:id="rId109"/>
    <p:sldId id="406" r:id="rId110"/>
    <p:sldId id="407" r:id="rId111"/>
    <p:sldId id="472" r:id="rId112"/>
    <p:sldId id="408" r:id="rId113"/>
    <p:sldId id="409" r:id="rId114"/>
    <p:sldId id="410" r:id="rId115"/>
    <p:sldId id="411" r:id="rId116"/>
    <p:sldId id="412" r:id="rId117"/>
    <p:sldId id="473" r:id="rId118"/>
    <p:sldId id="433" r:id="rId119"/>
    <p:sldId id="414" r:id="rId120"/>
    <p:sldId id="418" r:id="rId121"/>
    <p:sldId id="417" r:id="rId122"/>
    <p:sldId id="474" r:id="rId123"/>
    <p:sldId id="475" r:id="rId124"/>
    <p:sldId id="419" r:id="rId125"/>
    <p:sldId id="476" r:id="rId126"/>
    <p:sldId id="477" r:id="rId127"/>
    <p:sldId id="478" r:id="rId128"/>
    <p:sldId id="479" r:id="rId129"/>
    <p:sldId id="480" r:id="rId130"/>
    <p:sldId id="481" r:id="rId131"/>
    <p:sldId id="482" r:id="rId132"/>
    <p:sldId id="483" r:id="rId133"/>
    <p:sldId id="484" r:id="rId134"/>
    <p:sldId id="485" r:id="rId135"/>
    <p:sldId id="486" r:id="rId136"/>
    <p:sldId id="425" r:id="rId137"/>
    <p:sldId id="487" r:id="rId138"/>
    <p:sldId id="488" r:id="rId139"/>
    <p:sldId id="489" r:id="rId140"/>
    <p:sldId id="490" r:id="rId141"/>
    <p:sldId id="491" r:id="rId142"/>
    <p:sldId id="492" r:id="rId143"/>
    <p:sldId id="493" r:id="rId144"/>
    <p:sldId id="494" r:id="rId145"/>
    <p:sldId id="495" r:id="rId146"/>
    <p:sldId id="496" r:id="rId147"/>
    <p:sldId id="497" r:id="rId148"/>
    <p:sldId id="498" r:id="rId1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0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075" autoAdjust="0"/>
  </p:normalViewPr>
  <p:slideViewPr>
    <p:cSldViewPr snapToGrid="0">
      <p:cViewPr varScale="1">
        <p:scale>
          <a:sx n="66" d="100"/>
          <a:sy n="66"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81.xml"/><Relationship Id="rId21" Type="http://schemas.openxmlformats.org/officeDocument/2006/relationships/slideMaster" Target="slideMasters/slideMaster21.xml"/><Relationship Id="rId42" Type="http://schemas.openxmlformats.org/officeDocument/2006/relationships/slide" Target="slides/slide6.xml"/><Relationship Id="rId47" Type="http://schemas.openxmlformats.org/officeDocument/2006/relationships/slide" Target="slides/slide11.xml"/><Relationship Id="rId63" Type="http://schemas.openxmlformats.org/officeDocument/2006/relationships/slide" Target="slides/slide27.xml"/><Relationship Id="rId68" Type="http://schemas.openxmlformats.org/officeDocument/2006/relationships/slide" Target="slides/slide32.xml"/><Relationship Id="rId84" Type="http://schemas.openxmlformats.org/officeDocument/2006/relationships/slide" Target="slides/slide48.xml"/><Relationship Id="rId89" Type="http://schemas.openxmlformats.org/officeDocument/2006/relationships/slide" Target="slides/slide53.xml"/><Relationship Id="rId112" Type="http://schemas.openxmlformats.org/officeDocument/2006/relationships/slide" Target="slides/slide76.xml"/><Relationship Id="rId133" Type="http://schemas.openxmlformats.org/officeDocument/2006/relationships/slide" Target="slides/slide97.xml"/><Relationship Id="rId138" Type="http://schemas.openxmlformats.org/officeDocument/2006/relationships/slide" Target="slides/slide102.xml"/><Relationship Id="rId154" Type="http://schemas.openxmlformats.org/officeDocument/2006/relationships/theme" Target="theme/theme1.xml"/><Relationship Id="rId16" Type="http://schemas.openxmlformats.org/officeDocument/2006/relationships/slideMaster" Target="slideMasters/slideMaster16.xml"/><Relationship Id="rId107" Type="http://schemas.openxmlformats.org/officeDocument/2006/relationships/slide" Target="slides/slide71.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 Target="slides/slide1.xml"/><Relationship Id="rId53" Type="http://schemas.openxmlformats.org/officeDocument/2006/relationships/slide" Target="slides/slide17.xml"/><Relationship Id="rId58" Type="http://schemas.openxmlformats.org/officeDocument/2006/relationships/slide" Target="slides/slide22.xml"/><Relationship Id="rId74" Type="http://schemas.openxmlformats.org/officeDocument/2006/relationships/slide" Target="slides/slide38.xml"/><Relationship Id="rId79" Type="http://schemas.openxmlformats.org/officeDocument/2006/relationships/slide" Target="slides/slide43.xml"/><Relationship Id="rId102" Type="http://schemas.openxmlformats.org/officeDocument/2006/relationships/slide" Target="slides/slide66.xml"/><Relationship Id="rId123" Type="http://schemas.openxmlformats.org/officeDocument/2006/relationships/slide" Target="slides/slide87.xml"/><Relationship Id="rId128" Type="http://schemas.openxmlformats.org/officeDocument/2006/relationships/slide" Target="slides/slide92.xml"/><Relationship Id="rId144" Type="http://schemas.openxmlformats.org/officeDocument/2006/relationships/slide" Target="slides/slide108.xml"/><Relationship Id="rId149" Type="http://schemas.openxmlformats.org/officeDocument/2006/relationships/slide" Target="slides/slide113.xml"/><Relationship Id="rId5" Type="http://schemas.openxmlformats.org/officeDocument/2006/relationships/slideMaster" Target="slideMasters/slideMaster5.xml"/><Relationship Id="rId90" Type="http://schemas.openxmlformats.org/officeDocument/2006/relationships/slide" Target="slides/slide54.xml"/><Relationship Id="rId95" Type="http://schemas.openxmlformats.org/officeDocument/2006/relationships/slide" Target="slides/slide59.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7.xml"/><Relationship Id="rId48" Type="http://schemas.openxmlformats.org/officeDocument/2006/relationships/slide" Target="slides/slide12.xml"/><Relationship Id="rId64" Type="http://schemas.openxmlformats.org/officeDocument/2006/relationships/slide" Target="slides/slide28.xml"/><Relationship Id="rId69" Type="http://schemas.openxmlformats.org/officeDocument/2006/relationships/slide" Target="slides/slide33.xml"/><Relationship Id="rId113" Type="http://schemas.openxmlformats.org/officeDocument/2006/relationships/slide" Target="slides/slide77.xml"/><Relationship Id="rId118" Type="http://schemas.openxmlformats.org/officeDocument/2006/relationships/slide" Target="slides/slide82.xml"/><Relationship Id="rId134" Type="http://schemas.openxmlformats.org/officeDocument/2006/relationships/slide" Target="slides/slide98.xml"/><Relationship Id="rId139" Type="http://schemas.openxmlformats.org/officeDocument/2006/relationships/slide" Target="slides/slide103.xml"/><Relationship Id="rId80" Type="http://schemas.openxmlformats.org/officeDocument/2006/relationships/slide" Target="slides/slide44.xml"/><Relationship Id="rId85" Type="http://schemas.openxmlformats.org/officeDocument/2006/relationships/slide" Target="slides/slide49.xml"/><Relationship Id="rId150" Type="http://schemas.openxmlformats.org/officeDocument/2006/relationships/notesMaster" Target="notesMasters/notesMaster1.xml"/><Relationship Id="rId155" Type="http://schemas.openxmlformats.org/officeDocument/2006/relationships/tableStyles" Target="tableStyles.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2.xml"/><Relationship Id="rId46" Type="http://schemas.openxmlformats.org/officeDocument/2006/relationships/slide" Target="slides/slide10.xml"/><Relationship Id="rId59" Type="http://schemas.openxmlformats.org/officeDocument/2006/relationships/slide" Target="slides/slide23.xml"/><Relationship Id="rId67" Type="http://schemas.openxmlformats.org/officeDocument/2006/relationships/slide" Target="slides/slide31.xml"/><Relationship Id="rId103" Type="http://schemas.openxmlformats.org/officeDocument/2006/relationships/slide" Target="slides/slide67.xml"/><Relationship Id="rId108" Type="http://schemas.openxmlformats.org/officeDocument/2006/relationships/slide" Target="slides/slide72.xml"/><Relationship Id="rId116" Type="http://schemas.openxmlformats.org/officeDocument/2006/relationships/slide" Target="slides/slide80.xml"/><Relationship Id="rId124" Type="http://schemas.openxmlformats.org/officeDocument/2006/relationships/slide" Target="slides/slide88.xml"/><Relationship Id="rId129" Type="http://schemas.openxmlformats.org/officeDocument/2006/relationships/slide" Target="slides/slide93.xml"/><Relationship Id="rId137" Type="http://schemas.openxmlformats.org/officeDocument/2006/relationships/slide" Target="slides/slide101.xml"/><Relationship Id="rId20" Type="http://schemas.openxmlformats.org/officeDocument/2006/relationships/slideMaster" Target="slideMasters/slideMaster20.xml"/><Relationship Id="rId41" Type="http://schemas.openxmlformats.org/officeDocument/2006/relationships/slide" Target="slides/slide5.xml"/><Relationship Id="rId54" Type="http://schemas.openxmlformats.org/officeDocument/2006/relationships/slide" Target="slides/slide18.xml"/><Relationship Id="rId62" Type="http://schemas.openxmlformats.org/officeDocument/2006/relationships/slide" Target="slides/slide26.xml"/><Relationship Id="rId70" Type="http://schemas.openxmlformats.org/officeDocument/2006/relationships/slide" Target="slides/slide34.xml"/><Relationship Id="rId75" Type="http://schemas.openxmlformats.org/officeDocument/2006/relationships/slide" Target="slides/slide39.xml"/><Relationship Id="rId83" Type="http://schemas.openxmlformats.org/officeDocument/2006/relationships/slide" Target="slides/slide47.xml"/><Relationship Id="rId88" Type="http://schemas.openxmlformats.org/officeDocument/2006/relationships/slide" Target="slides/slide52.xml"/><Relationship Id="rId91" Type="http://schemas.openxmlformats.org/officeDocument/2006/relationships/slide" Target="slides/slide55.xml"/><Relationship Id="rId96" Type="http://schemas.openxmlformats.org/officeDocument/2006/relationships/slide" Target="slides/slide60.xml"/><Relationship Id="rId111" Type="http://schemas.openxmlformats.org/officeDocument/2006/relationships/slide" Target="slides/slide75.xml"/><Relationship Id="rId132" Type="http://schemas.openxmlformats.org/officeDocument/2006/relationships/slide" Target="slides/slide96.xml"/><Relationship Id="rId140" Type="http://schemas.openxmlformats.org/officeDocument/2006/relationships/slide" Target="slides/slide104.xml"/><Relationship Id="rId145" Type="http://schemas.openxmlformats.org/officeDocument/2006/relationships/slide" Target="slides/slide109.xml"/><Relationship Id="rId15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 Target="slides/slide13.xml"/><Relationship Id="rId57" Type="http://schemas.openxmlformats.org/officeDocument/2006/relationships/slide" Target="slides/slide21.xml"/><Relationship Id="rId106" Type="http://schemas.openxmlformats.org/officeDocument/2006/relationships/slide" Target="slides/slide70.xml"/><Relationship Id="rId114" Type="http://schemas.openxmlformats.org/officeDocument/2006/relationships/slide" Target="slides/slide78.xml"/><Relationship Id="rId119" Type="http://schemas.openxmlformats.org/officeDocument/2006/relationships/slide" Target="slides/slide83.xml"/><Relationship Id="rId127" Type="http://schemas.openxmlformats.org/officeDocument/2006/relationships/slide" Target="slides/slide91.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8.xml"/><Relationship Id="rId52" Type="http://schemas.openxmlformats.org/officeDocument/2006/relationships/slide" Target="slides/slide16.xml"/><Relationship Id="rId60" Type="http://schemas.openxmlformats.org/officeDocument/2006/relationships/slide" Target="slides/slide24.xml"/><Relationship Id="rId65" Type="http://schemas.openxmlformats.org/officeDocument/2006/relationships/slide" Target="slides/slide29.xml"/><Relationship Id="rId73" Type="http://schemas.openxmlformats.org/officeDocument/2006/relationships/slide" Target="slides/slide37.xml"/><Relationship Id="rId78" Type="http://schemas.openxmlformats.org/officeDocument/2006/relationships/slide" Target="slides/slide42.xml"/><Relationship Id="rId81" Type="http://schemas.openxmlformats.org/officeDocument/2006/relationships/slide" Target="slides/slide45.xml"/><Relationship Id="rId86" Type="http://schemas.openxmlformats.org/officeDocument/2006/relationships/slide" Target="slides/slide50.xml"/><Relationship Id="rId94" Type="http://schemas.openxmlformats.org/officeDocument/2006/relationships/slide" Target="slides/slide58.xml"/><Relationship Id="rId99" Type="http://schemas.openxmlformats.org/officeDocument/2006/relationships/slide" Target="slides/slide63.xml"/><Relationship Id="rId101" Type="http://schemas.openxmlformats.org/officeDocument/2006/relationships/slide" Target="slides/slide65.xml"/><Relationship Id="rId122" Type="http://schemas.openxmlformats.org/officeDocument/2006/relationships/slide" Target="slides/slide86.xml"/><Relationship Id="rId130" Type="http://schemas.openxmlformats.org/officeDocument/2006/relationships/slide" Target="slides/slide94.xml"/><Relationship Id="rId135" Type="http://schemas.openxmlformats.org/officeDocument/2006/relationships/slide" Target="slides/slide99.xml"/><Relationship Id="rId143" Type="http://schemas.openxmlformats.org/officeDocument/2006/relationships/slide" Target="slides/slide107.xml"/><Relationship Id="rId148" Type="http://schemas.openxmlformats.org/officeDocument/2006/relationships/slide" Target="slides/slide112.xml"/><Relationship Id="rId151"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3.xml"/><Relationship Id="rId109" Type="http://schemas.openxmlformats.org/officeDocument/2006/relationships/slide" Target="slides/slide73.xml"/><Relationship Id="rId34" Type="http://schemas.openxmlformats.org/officeDocument/2006/relationships/slideMaster" Target="slideMasters/slideMaster34.xml"/><Relationship Id="rId50" Type="http://schemas.openxmlformats.org/officeDocument/2006/relationships/slide" Target="slides/slide14.xml"/><Relationship Id="rId55" Type="http://schemas.openxmlformats.org/officeDocument/2006/relationships/slide" Target="slides/slide19.xml"/><Relationship Id="rId76" Type="http://schemas.openxmlformats.org/officeDocument/2006/relationships/slide" Target="slides/slide40.xml"/><Relationship Id="rId97" Type="http://schemas.openxmlformats.org/officeDocument/2006/relationships/slide" Target="slides/slide61.xml"/><Relationship Id="rId104" Type="http://schemas.openxmlformats.org/officeDocument/2006/relationships/slide" Target="slides/slide68.xml"/><Relationship Id="rId120" Type="http://schemas.openxmlformats.org/officeDocument/2006/relationships/slide" Target="slides/slide84.xml"/><Relationship Id="rId125" Type="http://schemas.openxmlformats.org/officeDocument/2006/relationships/slide" Target="slides/slide89.xml"/><Relationship Id="rId141" Type="http://schemas.openxmlformats.org/officeDocument/2006/relationships/slide" Target="slides/slide105.xml"/><Relationship Id="rId146" Type="http://schemas.openxmlformats.org/officeDocument/2006/relationships/slide" Target="slides/slide110.xml"/><Relationship Id="rId7" Type="http://schemas.openxmlformats.org/officeDocument/2006/relationships/slideMaster" Target="slideMasters/slideMaster7.xml"/><Relationship Id="rId71" Type="http://schemas.openxmlformats.org/officeDocument/2006/relationships/slide" Target="slides/slide35.xml"/><Relationship Id="rId92" Type="http://schemas.openxmlformats.org/officeDocument/2006/relationships/slide" Target="slides/slide56.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4.xml"/><Relationship Id="rId45" Type="http://schemas.openxmlformats.org/officeDocument/2006/relationships/slide" Target="slides/slide9.xml"/><Relationship Id="rId66" Type="http://schemas.openxmlformats.org/officeDocument/2006/relationships/slide" Target="slides/slide30.xml"/><Relationship Id="rId87" Type="http://schemas.openxmlformats.org/officeDocument/2006/relationships/slide" Target="slides/slide51.xml"/><Relationship Id="rId110" Type="http://schemas.openxmlformats.org/officeDocument/2006/relationships/slide" Target="slides/slide74.xml"/><Relationship Id="rId115" Type="http://schemas.openxmlformats.org/officeDocument/2006/relationships/slide" Target="slides/slide79.xml"/><Relationship Id="rId131" Type="http://schemas.openxmlformats.org/officeDocument/2006/relationships/slide" Target="slides/slide95.xml"/><Relationship Id="rId136" Type="http://schemas.openxmlformats.org/officeDocument/2006/relationships/slide" Target="slides/slide100.xml"/><Relationship Id="rId61" Type="http://schemas.openxmlformats.org/officeDocument/2006/relationships/slide" Target="slides/slide25.xml"/><Relationship Id="rId82" Type="http://schemas.openxmlformats.org/officeDocument/2006/relationships/slide" Target="slides/slide46.xml"/><Relationship Id="rId152" Type="http://schemas.openxmlformats.org/officeDocument/2006/relationships/presProps" Target="pres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 Target="slides/slide20.xml"/><Relationship Id="rId77" Type="http://schemas.openxmlformats.org/officeDocument/2006/relationships/slide" Target="slides/slide41.xml"/><Relationship Id="rId100" Type="http://schemas.openxmlformats.org/officeDocument/2006/relationships/slide" Target="slides/slide64.xml"/><Relationship Id="rId105" Type="http://schemas.openxmlformats.org/officeDocument/2006/relationships/slide" Target="slides/slide69.xml"/><Relationship Id="rId126" Type="http://schemas.openxmlformats.org/officeDocument/2006/relationships/slide" Target="slides/slide90.xml"/><Relationship Id="rId147" Type="http://schemas.openxmlformats.org/officeDocument/2006/relationships/slide" Target="slides/slide111.xml"/><Relationship Id="rId8" Type="http://schemas.openxmlformats.org/officeDocument/2006/relationships/slideMaster" Target="slideMasters/slideMaster8.xml"/><Relationship Id="rId51" Type="http://schemas.openxmlformats.org/officeDocument/2006/relationships/slide" Target="slides/slide15.xml"/><Relationship Id="rId72" Type="http://schemas.openxmlformats.org/officeDocument/2006/relationships/slide" Target="slides/slide36.xml"/><Relationship Id="rId93" Type="http://schemas.openxmlformats.org/officeDocument/2006/relationships/slide" Target="slides/slide57.xml"/><Relationship Id="rId98" Type="http://schemas.openxmlformats.org/officeDocument/2006/relationships/slide" Target="slides/slide62.xml"/><Relationship Id="rId121" Type="http://schemas.openxmlformats.org/officeDocument/2006/relationships/slide" Target="slides/slide85.xml"/><Relationship Id="rId142" Type="http://schemas.openxmlformats.org/officeDocument/2006/relationships/slide" Target="slides/slide106.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chemeClr val="tx2">
            <a:lumMod val="75000"/>
          </a:schemeClr>
        </a:solidFill>
      </dgm:spPr>
      <dgm:t>
        <a:bodyPr/>
        <a:lstStyle/>
        <a:p>
          <a:r>
            <a:rPr lang="en-US" sz="2400" b="1" dirty="0" smtClean="0"/>
            <a:t>1. </a:t>
          </a:r>
          <a:r>
            <a:rPr lang="en-US" sz="2400" b="1" dirty="0" err="1" smtClean="0"/>
            <a:t>Chủ</a:t>
          </a:r>
          <a:r>
            <a:rPr lang="en-US" sz="2400" b="1" dirty="0" smtClean="0"/>
            <a:t> </a:t>
          </a:r>
          <a:r>
            <a:rPr lang="en-US" sz="2400" b="1" dirty="0" err="1" smtClean="0"/>
            <a:t>nghĩa</a:t>
          </a:r>
          <a:r>
            <a:rPr lang="en-US" sz="2400" b="1" dirty="0" smtClean="0"/>
            <a:t> </a:t>
          </a:r>
          <a:r>
            <a:rPr lang="en-US" sz="2400" b="1" dirty="0" err="1" smtClean="0"/>
            <a:t>Mác</a:t>
          </a:r>
          <a:r>
            <a:rPr lang="en-US" sz="2400" b="1" dirty="0" smtClean="0"/>
            <a:t> – </a:t>
          </a:r>
          <a:r>
            <a:rPr lang="en-US" sz="2400" b="1" dirty="0" err="1" smtClean="0"/>
            <a:t>Lênin</a:t>
          </a:r>
          <a:r>
            <a:rPr lang="en-US" sz="2400" b="1" dirty="0" smtClean="0"/>
            <a:t> </a:t>
          </a:r>
          <a:r>
            <a:rPr lang="en-US" sz="2400" b="1" dirty="0" err="1" smtClean="0"/>
            <a:t>và</a:t>
          </a:r>
          <a:r>
            <a:rPr lang="en-US" sz="2400" b="1" dirty="0" smtClean="0"/>
            <a:t> </a:t>
          </a:r>
          <a:r>
            <a:rPr lang="en-US" sz="2400" b="1" dirty="0" err="1" smtClean="0"/>
            <a:t>ba</a:t>
          </a:r>
          <a:r>
            <a:rPr lang="en-US" sz="2400" b="1" dirty="0" smtClean="0"/>
            <a:t> </a:t>
          </a:r>
          <a:r>
            <a:rPr lang="en-US" sz="2400" b="1" dirty="0" err="1" smtClean="0"/>
            <a:t>bộ</a:t>
          </a:r>
          <a:r>
            <a:rPr lang="en-US" sz="2400" b="1" dirty="0" smtClean="0"/>
            <a:t> </a:t>
          </a:r>
          <a:r>
            <a:rPr lang="en-US" sz="2400" b="1" dirty="0" err="1" smtClean="0"/>
            <a:t>phận</a:t>
          </a:r>
          <a:r>
            <a:rPr lang="en-US" sz="2400" b="1" dirty="0" smtClean="0"/>
            <a:t> </a:t>
          </a:r>
          <a:r>
            <a:rPr lang="en-US" sz="2400" b="1" dirty="0" err="1" smtClean="0"/>
            <a:t>cấu</a:t>
          </a:r>
          <a:r>
            <a:rPr lang="en-US" sz="2400" b="1" dirty="0" smtClean="0"/>
            <a:t> </a:t>
          </a:r>
          <a:r>
            <a:rPr lang="en-US" sz="2400" b="1" dirty="0" err="1" smtClean="0"/>
            <a:t>thành</a:t>
          </a:r>
          <a:r>
            <a:rPr lang="en-US" sz="2400" b="1" dirty="0" smtClean="0"/>
            <a:t> </a:t>
          </a:r>
          <a:r>
            <a:rPr lang="en-US" sz="2400" b="1" dirty="0" err="1" smtClean="0"/>
            <a:t>của</a:t>
          </a:r>
          <a:r>
            <a:rPr lang="en-US" sz="2400" b="1" dirty="0" smtClean="0"/>
            <a:t> </a:t>
          </a:r>
          <a:r>
            <a:rPr lang="en-US" sz="2400" b="1" dirty="0" err="1" smtClean="0"/>
            <a:t>chủ</a:t>
          </a:r>
          <a:r>
            <a:rPr lang="en-US" sz="2400" b="1" dirty="0" smtClean="0"/>
            <a:t> </a:t>
          </a:r>
          <a:r>
            <a:rPr lang="en-US" sz="2400" b="1" dirty="0" err="1" smtClean="0"/>
            <a:t>nghĩa</a:t>
          </a:r>
          <a:r>
            <a:rPr lang="en-US" sz="2400" b="1" dirty="0" smtClean="0"/>
            <a:t> </a:t>
          </a:r>
          <a:r>
            <a:rPr lang="en-US" sz="2400" b="1" dirty="0" err="1" smtClean="0"/>
            <a:t>Mác</a:t>
          </a:r>
          <a:r>
            <a:rPr lang="en-US" sz="2400" b="1" dirty="0" smtClean="0"/>
            <a:t>- </a:t>
          </a:r>
          <a:r>
            <a:rPr lang="en-US" sz="2400" b="1" dirty="0" err="1" smtClean="0"/>
            <a:t>Lênin</a:t>
          </a:r>
          <a:r>
            <a:rPr lang="en-US" sz="2400" b="1" dirty="0" smtClean="0"/>
            <a:t> </a:t>
          </a:r>
          <a:endParaRPr lang="en-US" sz="2400" b="1" dirty="0"/>
        </a:p>
      </dgm:t>
    </dgm:pt>
    <dgm:pt modelId="{07F8824A-FF8E-4235-A5DD-FCBAAB397E02}" type="parTrans" cxnId="{53DC88E4-C9AA-405B-A08F-849D5E539A90}">
      <dgm:prSet/>
      <dgm:spPr/>
      <dgm:t>
        <a:bodyPr/>
        <a:lstStyle/>
        <a:p>
          <a:endParaRPr lang="en-US" sz="2400"/>
        </a:p>
      </dgm:t>
    </dgm:pt>
    <dgm:pt modelId="{A1076361-BA60-486D-978D-04EE93D4848B}" type="sibTrans" cxnId="{53DC88E4-C9AA-405B-A08F-849D5E539A90}">
      <dgm:prSet/>
      <dgm:spPr/>
      <dgm:t>
        <a:bodyPr/>
        <a:lstStyle/>
        <a:p>
          <a:endParaRPr lang="en-US" sz="2400"/>
        </a:p>
      </dgm:t>
    </dgm:pt>
    <dgm:pt modelId="{BC7605E1-3E3A-4B81-89D9-E1E2E8FE7020}">
      <dgm:prSet phldrT="[Text]" custT="1"/>
      <dgm:spPr/>
      <dgm: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chủ</a:t>
          </a:r>
          <a:r>
            <a:rPr lang="en-US" sz="2400" b="1" dirty="0" smtClean="0"/>
            <a:t> </a:t>
          </a:r>
          <a:r>
            <a:rPr lang="en-US" sz="2400" b="1" dirty="0" err="1" smtClean="0"/>
            <a:t>nghĩa</a:t>
          </a:r>
          <a:r>
            <a:rPr lang="en-US" sz="2400" b="1" dirty="0" smtClean="0"/>
            <a:t> </a:t>
          </a:r>
          <a:r>
            <a:rPr lang="en-US" sz="2400" b="1" dirty="0" err="1" smtClean="0"/>
            <a:t>Mác</a:t>
          </a:r>
          <a:r>
            <a:rPr lang="en-US" sz="2400" b="1" dirty="0" smtClean="0"/>
            <a:t>- </a:t>
          </a:r>
          <a:r>
            <a:rPr lang="en-US" sz="2400" b="1" dirty="0" err="1" smtClean="0"/>
            <a:t>Lênin</a:t>
          </a:r>
          <a:endParaRPr lang="en-US" sz="2400" b="1" dirty="0"/>
        </a:p>
      </dgm:t>
    </dgm:pt>
    <dgm:pt modelId="{CBBAABBC-EA07-4D3F-BB1E-468047C830FF}" type="parTrans" cxnId="{EA497A9B-D2FD-46EC-AC55-6C5837802FD6}">
      <dgm:prSet/>
      <dgm:spPr/>
      <dgm:t>
        <a:bodyPr/>
        <a:lstStyle/>
        <a:p>
          <a:endParaRPr lang="en-US" sz="2400"/>
        </a:p>
      </dgm:t>
    </dgm:pt>
    <dgm:pt modelId="{DE46ABA5-8B4C-4DBC-9846-BC7AF14AE5A1}" type="sibTrans" cxnId="{EA497A9B-D2FD-46EC-AC55-6C5837802FD6}">
      <dgm:prSet/>
      <dgm:spPr/>
      <dgm:t>
        <a:bodyPr/>
        <a:lstStyle/>
        <a:p>
          <a:endParaRPr lang="en-US" sz="2400"/>
        </a:p>
      </dgm:t>
    </dgm:pt>
    <dgm:pt modelId="{896C4014-C589-4E7E-9F28-8583A6D5D11E}">
      <dgm:prSet phldrT="[Text]" custT="1"/>
      <dgm:spPr>
        <a:solidFill>
          <a:schemeClr val="tx2">
            <a:lumMod val="75000"/>
          </a:schemeClr>
        </a:solidFill>
      </dgm:spPr>
      <dgm:t>
        <a:bodyPr/>
        <a:lstStyle/>
        <a:p>
          <a:r>
            <a:rPr lang="vi-VN" sz="2400" b="1" dirty="0" smtClean="0"/>
            <a:t>2. Một số nội dung cơ bản của chủ nghĩa Mác -Lênin</a:t>
          </a:r>
          <a:endParaRPr lang="en-US" sz="2400" b="1" dirty="0"/>
        </a:p>
      </dgm:t>
    </dgm:pt>
    <dgm:pt modelId="{72CB0CFB-F854-413E-B283-D42071113F8B}" type="parTrans" cxnId="{C18D11BF-0220-497F-85B6-6701F6DD5A9F}">
      <dgm:prSet/>
      <dgm:spPr/>
      <dgm:t>
        <a:bodyPr/>
        <a:lstStyle/>
        <a:p>
          <a:endParaRPr lang="en-US" sz="2400"/>
        </a:p>
      </dgm:t>
    </dgm:pt>
    <dgm:pt modelId="{09E4E28D-E407-468B-9DD2-A8BD100D3D4C}" type="sibTrans" cxnId="{C18D11BF-0220-497F-85B6-6701F6DD5A9F}">
      <dgm:prSet/>
      <dgm:spPr/>
      <dgm:t>
        <a:bodyPr/>
        <a:lstStyle/>
        <a:p>
          <a:endParaRPr lang="en-US" sz="2400"/>
        </a:p>
      </dgm:t>
    </dgm:pt>
    <dgm:pt modelId="{C7997414-8A57-4913-ADB3-7AE3F53D0D70}">
      <dgm:prSet phldrT="[Text]" custT="1"/>
      <dgm:spPr/>
      <dgm:t>
        <a:bodyPr/>
        <a:lstStyle/>
        <a:p>
          <a:r>
            <a:rPr lang="vi-VN" sz="2400" b="1" dirty="0" smtClean="0"/>
            <a:t>2.1. Triết học Mác – Lênin</a:t>
          </a:r>
          <a:endParaRPr lang="en-US" sz="2400" b="1" dirty="0"/>
        </a:p>
      </dgm:t>
    </dgm:pt>
    <dgm:pt modelId="{EDEE089B-FF0F-48FF-B33C-015D241A2592}" type="parTrans" cxnId="{A621453E-A063-4B03-82EE-F767C5A8B689}">
      <dgm:prSet/>
      <dgm:spPr/>
      <dgm:t>
        <a:bodyPr/>
        <a:lstStyle/>
        <a:p>
          <a:endParaRPr lang="en-US" sz="2400"/>
        </a:p>
      </dgm:t>
    </dgm:pt>
    <dgm:pt modelId="{CAD57FAC-3790-4FA4-B000-BA89D77C8A33}" type="sibTrans" cxnId="{A621453E-A063-4B03-82EE-F767C5A8B689}">
      <dgm:prSet/>
      <dgm:spPr/>
      <dgm:t>
        <a:bodyPr/>
        <a:lstStyle/>
        <a:p>
          <a:endParaRPr lang="en-US" sz="2400"/>
        </a:p>
      </dgm:t>
    </dgm:pt>
    <dgm:pt modelId="{1426DFE1-D78F-4F5B-ABDD-F689A2128A1B}">
      <dgm:prSet phldrT="[Text]" custT="1"/>
      <dgm:spPr/>
      <dgm:t>
        <a:bodyPr/>
        <a:lstStyle/>
        <a:p>
          <a:r>
            <a:rPr lang="en-US" sz="2400" b="1" i="1" smtClean="0"/>
            <a:t>1.2. Ba bộ phận cấu thành của chủ nghĩa Mác – Lê nin</a:t>
          </a:r>
          <a:endParaRPr lang="en-US" sz="2400" b="1" dirty="0"/>
        </a:p>
      </dgm:t>
    </dgm:pt>
    <dgm:pt modelId="{7C56BE43-066D-4816-85B1-C62D36F79A32}" type="parTrans" cxnId="{17ACF852-7E0E-479C-8306-06B66C637B12}">
      <dgm:prSet/>
      <dgm:spPr/>
      <dgm:t>
        <a:bodyPr/>
        <a:lstStyle/>
        <a:p>
          <a:endParaRPr lang="en-US" sz="2400"/>
        </a:p>
      </dgm:t>
    </dgm:pt>
    <dgm:pt modelId="{9D5893E5-F3BD-4240-A341-447A1FFD3898}" type="sibTrans" cxnId="{17ACF852-7E0E-479C-8306-06B66C637B12}">
      <dgm:prSet/>
      <dgm:spPr/>
      <dgm:t>
        <a:bodyPr/>
        <a:lstStyle/>
        <a:p>
          <a:endParaRPr lang="en-US" sz="2400"/>
        </a:p>
      </dgm:t>
    </dgm:pt>
    <dgm:pt modelId="{283F24CA-B9D2-4BDA-A6A2-4C44ABE16E52}">
      <dgm:prSet phldrT="[Text]" custT="1"/>
      <dgm:spPr/>
      <dgm:t>
        <a:bodyPr/>
        <a:lstStyle/>
        <a:p>
          <a:r>
            <a:rPr lang="en-US" sz="2400" b="1" i="1" smtClean="0"/>
            <a:t>1.3. </a:t>
          </a:r>
          <a:r>
            <a:rPr lang="vi-VN" sz="2400" b="1" i="1" smtClean="0"/>
            <a:t>Bản chất cách mạng và khoa học của chủ nghĩa Mác-Lênin</a:t>
          </a:r>
          <a:endParaRPr lang="en-US" sz="2400" b="1" dirty="0"/>
        </a:p>
      </dgm:t>
    </dgm:pt>
    <dgm:pt modelId="{7093A5B3-254F-4E91-A484-4315ED838ECC}" type="parTrans" cxnId="{27412CAD-EB5C-45FD-999C-E0A6C4504249}">
      <dgm:prSet/>
      <dgm:spPr/>
      <dgm:t>
        <a:bodyPr/>
        <a:lstStyle/>
        <a:p>
          <a:endParaRPr lang="en-US" sz="2400"/>
        </a:p>
      </dgm:t>
    </dgm:pt>
    <dgm:pt modelId="{7DD1E27E-AAF0-48AC-A2BD-8B1EB5F064B9}" type="sibTrans" cxnId="{27412CAD-EB5C-45FD-999C-E0A6C4504249}">
      <dgm:prSet/>
      <dgm:spPr/>
      <dgm:t>
        <a:bodyPr/>
        <a:lstStyle/>
        <a:p>
          <a:endParaRPr lang="en-US" sz="2400"/>
        </a:p>
      </dgm:t>
    </dgm:pt>
    <dgm:pt modelId="{DA32B60B-1699-4A3B-8318-24F4B10A20B0}">
      <dgm:prSet phldrT="[Text]" custT="1"/>
      <dgm:spPr/>
      <dgm:t>
        <a:bodyPr/>
        <a:lstStyle/>
        <a:p>
          <a:r>
            <a:rPr lang="en-US" sz="2400" b="1" dirty="0" smtClean="0"/>
            <a:t>2.2. </a:t>
          </a:r>
          <a:r>
            <a:rPr lang="en-US" sz="2400" b="1" dirty="0" err="1" smtClean="0"/>
            <a:t>Kinh</a:t>
          </a:r>
          <a:r>
            <a:rPr lang="en-US" sz="2400" b="1" dirty="0" smtClean="0"/>
            <a:t> </a:t>
          </a:r>
          <a:r>
            <a:rPr lang="en-US" sz="2400" b="1" dirty="0" err="1" smtClean="0"/>
            <a:t>tê</a:t>
          </a:r>
          <a:r>
            <a:rPr lang="en-US" sz="2400" b="1" dirty="0" smtClean="0"/>
            <a:t>́ </a:t>
          </a:r>
          <a:r>
            <a:rPr lang="en-US" sz="2400" b="1" dirty="0" err="1" smtClean="0"/>
            <a:t>chính</a:t>
          </a:r>
          <a:r>
            <a:rPr lang="en-US" sz="2400" b="1" dirty="0" smtClean="0"/>
            <a:t> trị </a:t>
          </a:r>
          <a:r>
            <a:rPr lang="en-US" sz="2400" b="1" dirty="0" err="1" smtClean="0"/>
            <a:t>Mác</a:t>
          </a:r>
          <a:r>
            <a:rPr lang="en-US" sz="2400" b="1" dirty="0" smtClean="0"/>
            <a:t> – </a:t>
          </a:r>
          <a:r>
            <a:rPr lang="en-US" sz="2400" b="1" dirty="0" err="1" smtClean="0"/>
            <a:t>Lênin</a:t>
          </a:r>
          <a:endParaRPr lang="en-US" sz="2400" b="1" dirty="0"/>
        </a:p>
      </dgm:t>
    </dgm:pt>
    <dgm:pt modelId="{8972AFDD-98C2-4075-BE35-3CBE9F9560F3}" type="parTrans" cxnId="{F2444D97-42F2-4EAC-9EB3-F077CB2AE149}">
      <dgm:prSet/>
      <dgm:spPr/>
      <dgm:t>
        <a:bodyPr/>
        <a:lstStyle/>
        <a:p>
          <a:endParaRPr lang="en-US" sz="2400"/>
        </a:p>
      </dgm:t>
    </dgm:pt>
    <dgm:pt modelId="{A781BAFD-CDBB-4352-B664-D248BD13798F}" type="sibTrans" cxnId="{F2444D97-42F2-4EAC-9EB3-F077CB2AE149}">
      <dgm:prSet/>
      <dgm:spPr/>
      <dgm:t>
        <a:bodyPr/>
        <a:lstStyle/>
        <a:p>
          <a:endParaRPr lang="en-US" sz="2400"/>
        </a:p>
      </dgm:t>
    </dgm:pt>
    <dgm:pt modelId="{334E82C6-C389-41C5-9265-3627D37F71DF}">
      <dgm:prSet phldrT="[Text]" custT="1"/>
      <dgm:spPr/>
      <dgm:t>
        <a:bodyPr/>
        <a:lstStyle/>
        <a:p>
          <a:r>
            <a:rPr lang="pt-BR" sz="2400" b="1" smtClean="0"/>
            <a:t>2.3. Chủ nghĩa xã hội khoa học</a:t>
          </a:r>
          <a:endParaRPr lang="en-US" sz="2400" b="1" dirty="0"/>
        </a:p>
      </dgm:t>
    </dgm:pt>
    <dgm:pt modelId="{A94BF696-F105-4935-AC94-A41D29EA02BF}" type="parTrans" cxnId="{F460F643-5195-43BD-B9B1-170E50927FA2}">
      <dgm:prSet/>
      <dgm:spPr/>
      <dgm:t>
        <a:bodyPr/>
        <a:lstStyle/>
        <a:p>
          <a:endParaRPr lang="en-US" sz="2400"/>
        </a:p>
      </dgm:t>
    </dgm:pt>
    <dgm:pt modelId="{1592285D-815A-4033-BE2D-439CCDE016DE}" type="sibTrans" cxnId="{F460F643-5195-43BD-B9B1-170E50927FA2}">
      <dgm:prSet/>
      <dgm:spPr/>
      <dgm:t>
        <a:bodyPr/>
        <a:lstStyle/>
        <a:p>
          <a:endParaRPr lang="en-US" sz="2400"/>
        </a:p>
      </dgm:t>
    </dgm:pt>
    <dgm:pt modelId="{46284E58-A608-4886-A1BF-611B88F6817A}">
      <dgm:prSet phldrT="[Text]" custT="1"/>
      <dgm:spPr>
        <a:solidFill>
          <a:schemeClr val="tx2">
            <a:lumMod val="75000"/>
          </a:schemeClr>
        </a:solidFill>
      </dgm:spPr>
      <dgm:t>
        <a:bodyPr/>
        <a:lstStyle/>
        <a:p>
          <a:r>
            <a:rPr lang="vi-VN" sz="2400" b="1" smtClean="0"/>
            <a:t>3. </a:t>
          </a:r>
          <a:r>
            <a:rPr lang="pt-BR" sz="2400" b="1" smtClean="0"/>
            <a:t>Vai trò nền tảng tư tưởng, lý luận của chủ nghĩa Mác - Lênin</a:t>
          </a:r>
          <a:endParaRPr lang="en-US" sz="2400" b="1" dirty="0"/>
        </a:p>
      </dgm:t>
    </dgm:pt>
    <dgm:pt modelId="{98B71A46-7F27-4AAE-AB26-276D01560339}" type="parTrans" cxnId="{BCD46563-3368-46F7-9087-11674BCDDDD6}">
      <dgm:prSet/>
      <dgm:spPr/>
      <dgm:t>
        <a:bodyPr/>
        <a:lstStyle/>
        <a:p>
          <a:endParaRPr lang="en-US" sz="2400"/>
        </a:p>
      </dgm:t>
    </dgm:pt>
    <dgm:pt modelId="{8EB81CC8-5677-4760-991F-34A014FBF1C3}" type="sibTrans" cxnId="{BCD46563-3368-46F7-9087-11674BCDDDD6}">
      <dgm:prSet/>
      <dgm:spPr/>
      <dgm:t>
        <a:bodyPr/>
        <a:lstStyle/>
        <a:p>
          <a:endParaRPr lang="en-US" sz="2400"/>
        </a:p>
      </dgm:t>
    </dgm:pt>
    <dgm:pt modelId="{070102F9-36DD-4C9E-959C-3D4117EE4D55}" type="pres">
      <dgm:prSet presAssocID="{3E9145A6-9352-42CF-B040-B31187853355}" presName="linear" presStyleCnt="0">
        <dgm:presLayoutVars>
          <dgm:animLvl val="lvl"/>
          <dgm:resizeHandles val="exact"/>
        </dgm:presLayoutVars>
      </dgm:prSet>
      <dgm:spPr/>
      <dgm:t>
        <a:bodyPr/>
        <a:lstStyle/>
        <a:p>
          <a:endParaRPr lang="en-US"/>
        </a:p>
      </dgm:t>
    </dgm:pt>
    <dgm:pt modelId="{4E192A5F-861B-45CD-8AF1-89D64F22A564}" type="pres">
      <dgm:prSet presAssocID="{099245AE-9FC6-4766-B5F6-9E669AA4D71B}" presName="parentText" presStyleLbl="node1" presStyleIdx="0" presStyleCnt="3">
        <dgm:presLayoutVars>
          <dgm:chMax val="0"/>
          <dgm:bulletEnabled val="1"/>
        </dgm:presLayoutVars>
      </dgm:prSet>
      <dgm:spPr/>
      <dgm:t>
        <a:bodyPr/>
        <a:lstStyle/>
        <a:p>
          <a:endParaRPr lang="en-US"/>
        </a:p>
      </dgm:t>
    </dgm:pt>
    <dgm:pt modelId="{8888EC82-B638-4538-B980-0598DDEA215C}" type="pres">
      <dgm:prSet presAssocID="{099245AE-9FC6-4766-B5F6-9E669AA4D71B}" presName="childText" presStyleLbl="revTx" presStyleIdx="0" presStyleCnt="2">
        <dgm:presLayoutVars>
          <dgm:bulletEnabled val="1"/>
        </dgm:presLayoutVars>
      </dgm:prSet>
      <dgm:spPr/>
      <dgm:t>
        <a:bodyPr/>
        <a:lstStyle/>
        <a:p>
          <a:endParaRPr lang="en-US"/>
        </a:p>
      </dgm:t>
    </dgm:pt>
    <dgm:pt modelId="{76925935-F6CF-4702-A61A-68E5611B9E71}" type="pres">
      <dgm:prSet presAssocID="{896C4014-C589-4E7E-9F28-8583A6D5D11E}" presName="parentText" presStyleLbl="node1" presStyleIdx="1" presStyleCnt="3">
        <dgm:presLayoutVars>
          <dgm:chMax val="0"/>
          <dgm:bulletEnabled val="1"/>
        </dgm:presLayoutVars>
      </dgm:prSet>
      <dgm:spPr/>
      <dgm:t>
        <a:bodyPr/>
        <a:lstStyle/>
        <a:p>
          <a:endParaRPr lang="en-US"/>
        </a:p>
      </dgm:t>
    </dgm:pt>
    <dgm:pt modelId="{463B7AC8-BA54-4A37-9D27-1C78D5240A86}" type="pres">
      <dgm:prSet presAssocID="{896C4014-C589-4E7E-9F28-8583A6D5D11E}" presName="childText" presStyleLbl="revTx" presStyleIdx="1" presStyleCnt="2">
        <dgm:presLayoutVars>
          <dgm:bulletEnabled val="1"/>
        </dgm:presLayoutVars>
      </dgm:prSet>
      <dgm:spPr/>
      <dgm:t>
        <a:bodyPr/>
        <a:lstStyle/>
        <a:p>
          <a:endParaRPr lang="en-US"/>
        </a:p>
      </dgm:t>
    </dgm:pt>
    <dgm:pt modelId="{C41E0996-87CE-422B-9444-5F2D63860F39}" type="pres">
      <dgm:prSet presAssocID="{46284E58-A608-4886-A1BF-611B88F6817A}" presName="parentText" presStyleLbl="node1" presStyleIdx="2" presStyleCnt="3">
        <dgm:presLayoutVars>
          <dgm:chMax val="0"/>
          <dgm:bulletEnabled val="1"/>
        </dgm:presLayoutVars>
      </dgm:prSet>
      <dgm:spPr/>
      <dgm:t>
        <a:bodyPr/>
        <a:lstStyle/>
        <a:p>
          <a:endParaRPr lang="en-US"/>
        </a:p>
      </dgm:t>
    </dgm:pt>
  </dgm:ptLst>
  <dgm:cxnLst>
    <dgm:cxn modelId="{53DC88E4-C9AA-405B-A08F-849D5E539A90}" srcId="{3E9145A6-9352-42CF-B040-B31187853355}" destId="{099245AE-9FC6-4766-B5F6-9E669AA4D71B}" srcOrd="0" destOrd="0" parTransId="{07F8824A-FF8E-4235-A5DD-FCBAAB397E02}" sibTransId="{A1076361-BA60-486D-978D-04EE93D4848B}"/>
    <dgm:cxn modelId="{5EFD9D8F-3DF0-4AB7-B6C0-8F2FBB74C4D7}" type="presOf" srcId="{46284E58-A608-4886-A1BF-611B88F6817A}" destId="{C41E0996-87CE-422B-9444-5F2D63860F39}"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114BC640-B9C9-4791-B3A7-C4C8CC69A70C}" type="presOf" srcId="{BC7605E1-3E3A-4B81-89D9-E1E2E8FE7020}" destId="{8888EC82-B638-4538-B980-0598DDEA215C}"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2227941E-1A70-416F-9D39-B2F5AB4C85F8}" type="presOf" srcId="{C7997414-8A57-4913-ADB3-7AE3F53D0D70}" destId="{463B7AC8-BA54-4A37-9D27-1C78D5240A86}" srcOrd="0" destOrd="0" presId="urn:microsoft.com/office/officeart/2005/8/layout/vList2"/>
    <dgm:cxn modelId="{79756FD4-BCD8-4664-9735-F548C5979F47}" type="presOf" srcId="{3E9145A6-9352-42CF-B040-B31187853355}" destId="{070102F9-36DD-4C9E-959C-3D4117EE4D55}" srcOrd="0" destOrd="0" presId="urn:microsoft.com/office/officeart/2005/8/layout/vList2"/>
    <dgm:cxn modelId="{191C209F-CAD2-4DE9-BBB9-AB33E2B9EC27}" type="presOf" srcId="{099245AE-9FC6-4766-B5F6-9E669AA4D71B}" destId="{4E192A5F-861B-45CD-8AF1-89D64F22A564}" srcOrd="0" destOrd="0" presId="urn:microsoft.com/office/officeart/2005/8/layout/vList2"/>
    <dgm:cxn modelId="{EA497A9B-D2FD-46EC-AC55-6C5837802FD6}" srcId="{099245AE-9FC6-4766-B5F6-9E669AA4D71B}" destId="{BC7605E1-3E3A-4B81-89D9-E1E2E8FE7020}" srcOrd="0" destOrd="0" parTransId="{CBBAABBC-EA07-4D3F-BB1E-468047C830FF}" sibTransId="{DE46ABA5-8B4C-4DBC-9846-BC7AF14AE5A1}"/>
    <dgm:cxn modelId="{F2444D97-42F2-4EAC-9EB3-F077CB2AE149}" srcId="{896C4014-C589-4E7E-9F28-8583A6D5D11E}" destId="{DA32B60B-1699-4A3B-8318-24F4B10A20B0}" srcOrd="1" destOrd="0" parTransId="{8972AFDD-98C2-4075-BE35-3CBE9F9560F3}" sibTransId="{A781BAFD-CDBB-4352-B664-D248BD13798F}"/>
    <dgm:cxn modelId="{BCD46563-3368-46F7-9087-11674BCDDDD6}" srcId="{3E9145A6-9352-42CF-B040-B31187853355}" destId="{46284E58-A608-4886-A1BF-611B88F6817A}" srcOrd="2" destOrd="0" parTransId="{98B71A46-7F27-4AAE-AB26-276D01560339}" sibTransId="{8EB81CC8-5677-4760-991F-34A014FBF1C3}"/>
    <dgm:cxn modelId="{A621453E-A063-4B03-82EE-F767C5A8B689}" srcId="{896C4014-C589-4E7E-9F28-8583A6D5D11E}" destId="{C7997414-8A57-4913-ADB3-7AE3F53D0D70}" srcOrd="0" destOrd="0" parTransId="{EDEE089B-FF0F-48FF-B33C-015D241A2592}" sibTransId="{CAD57FAC-3790-4FA4-B000-BA89D77C8A33}"/>
    <dgm:cxn modelId="{C26878EC-B2E8-49A8-92BF-33354FF51AB0}" type="presOf" srcId="{DA32B60B-1699-4A3B-8318-24F4B10A20B0}" destId="{463B7AC8-BA54-4A37-9D27-1C78D5240A86}" srcOrd="0" destOrd="1" presId="urn:microsoft.com/office/officeart/2005/8/layout/vList2"/>
    <dgm:cxn modelId="{F460F643-5195-43BD-B9B1-170E50927FA2}" srcId="{896C4014-C589-4E7E-9F28-8583A6D5D11E}" destId="{334E82C6-C389-41C5-9265-3627D37F71DF}" srcOrd="2" destOrd="0" parTransId="{A94BF696-F105-4935-AC94-A41D29EA02BF}" sibTransId="{1592285D-815A-4033-BE2D-439CCDE016DE}"/>
    <dgm:cxn modelId="{D6AE0B4E-E1EF-4C5B-BB3E-8C2E0F93581C}" type="presOf" srcId="{896C4014-C589-4E7E-9F28-8583A6D5D11E}" destId="{76925935-F6CF-4702-A61A-68E5611B9E71}" srcOrd="0" destOrd="0" presId="urn:microsoft.com/office/officeart/2005/8/layout/vList2"/>
    <dgm:cxn modelId="{C3336C36-45B6-47BA-8E8C-EFA37ABF2416}" type="presOf" srcId="{283F24CA-B9D2-4BDA-A6A2-4C44ABE16E52}" destId="{8888EC82-B638-4538-B980-0598DDEA215C}" srcOrd="0" destOrd="2" presId="urn:microsoft.com/office/officeart/2005/8/layout/vList2"/>
    <dgm:cxn modelId="{27412CAD-EB5C-45FD-999C-E0A6C4504249}" srcId="{099245AE-9FC6-4766-B5F6-9E669AA4D71B}" destId="{283F24CA-B9D2-4BDA-A6A2-4C44ABE16E52}" srcOrd="2" destOrd="0" parTransId="{7093A5B3-254F-4E91-A484-4315ED838ECC}" sibTransId="{7DD1E27E-AAF0-48AC-A2BD-8B1EB5F064B9}"/>
    <dgm:cxn modelId="{C18D11BF-0220-497F-85B6-6701F6DD5A9F}" srcId="{3E9145A6-9352-42CF-B040-B31187853355}" destId="{896C4014-C589-4E7E-9F28-8583A6D5D11E}" srcOrd="1" destOrd="0" parTransId="{72CB0CFB-F854-413E-B283-D42071113F8B}" sibTransId="{09E4E28D-E407-468B-9DD2-A8BD100D3D4C}"/>
    <dgm:cxn modelId="{C83F9F46-DA9B-4D64-94A5-59713D672AAD}" type="presOf" srcId="{1426DFE1-D78F-4F5B-ABDD-F689A2128A1B}" destId="{8888EC82-B638-4538-B980-0598DDEA215C}" srcOrd="0" destOrd="1" presId="urn:microsoft.com/office/officeart/2005/8/layout/vList2"/>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dirty="0" smtClean="0"/>
            <a:t>1.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 </a:t>
          </a:r>
          <a:r>
            <a:rPr lang="en-US" sz="3200" b="1" dirty="0" err="1" smtClean="0"/>
            <a:t>Lênin</a:t>
          </a:r>
          <a:r>
            <a:rPr lang="en-US" sz="3200" b="1" dirty="0" smtClean="0"/>
            <a:t> </a:t>
          </a:r>
          <a:r>
            <a:rPr lang="en-US" sz="3200" b="1" dirty="0" err="1" smtClean="0"/>
            <a:t>và</a:t>
          </a:r>
          <a:r>
            <a:rPr lang="en-US" sz="3200" b="1" dirty="0" smtClean="0"/>
            <a:t> </a:t>
          </a:r>
          <a:r>
            <a:rPr lang="en-US" sz="3200" b="1" dirty="0" err="1" smtClean="0"/>
            <a:t>ba</a:t>
          </a:r>
          <a:r>
            <a:rPr lang="en-US" sz="3200" b="1" dirty="0" smtClean="0"/>
            <a:t> </a:t>
          </a:r>
          <a:r>
            <a:rPr lang="en-US" sz="3200" b="1" dirty="0" err="1" smtClean="0"/>
            <a:t>bộ</a:t>
          </a:r>
          <a:r>
            <a:rPr lang="en-US" sz="3200" b="1" dirty="0" smtClean="0"/>
            <a:t> </a:t>
          </a:r>
          <a:r>
            <a:rPr lang="en-US" sz="3200" b="1" dirty="0" err="1" smtClean="0"/>
            <a:t>phận</a:t>
          </a:r>
          <a:r>
            <a:rPr lang="en-US" sz="3200" b="1" dirty="0" smtClean="0"/>
            <a:t> </a:t>
          </a:r>
          <a:r>
            <a:rPr lang="en-US" sz="3200" b="1" dirty="0" err="1" smtClean="0"/>
            <a:t>cấu</a:t>
          </a:r>
          <a:r>
            <a:rPr lang="en-US" sz="3200" b="1" dirty="0" smtClean="0"/>
            <a:t> </a:t>
          </a:r>
          <a:r>
            <a:rPr lang="en-US" sz="3200" b="1" dirty="0" err="1" smtClean="0"/>
            <a:t>thành</a:t>
          </a:r>
          <a:r>
            <a:rPr lang="en-US" sz="3200" b="1" dirty="0" smtClean="0"/>
            <a:t> </a:t>
          </a:r>
          <a:r>
            <a:rPr lang="en-US" sz="3200" b="1" dirty="0" err="1" smtClean="0"/>
            <a:t>của</a:t>
          </a:r>
          <a:r>
            <a:rPr lang="en-US" sz="3200" b="1" dirty="0" smtClean="0"/>
            <a:t>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a:t>
          </a:r>
          <a:r>
            <a:rPr lang="en-US" sz="3200" b="1" dirty="0" err="1" smtClean="0"/>
            <a:t>Lênin</a:t>
          </a:r>
          <a:endParaRPr lang="en-US" sz="3200" b="1" dirty="0"/>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r>
            <a:rPr lang="en-US" sz="3200" b="1" dirty="0" smtClean="0"/>
            <a:t>1.1. </a:t>
          </a:r>
          <a:r>
            <a:rPr lang="en-US" sz="3200" b="1" dirty="0" err="1" smtClean="0"/>
            <a:t>Khái</a:t>
          </a:r>
          <a:r>
            <a:rPr lang="en-US" sz="3200" b="1" dirty="0" smtClean="0"/>
            <a:t> </a:t>
          </a:r>
          <a:r>
            <a:rPr lang="en-US" sz="3200" b="1" dirty="0" err="1" smtClean="0"/>
            <a:t>niệm</a:t>
          </a:r>
          <a:r>
            <a:rPr lang="en-US" sz="3200" b="1" dirty="0" smtClean="0"/>
            <a:t> </a:t>
          </a:r>
          <a:r>
            <a:rPr lang="en-US" sz="3200" b="1" dirty="0" err="1" smtClean="0"/>
            <a:t>chủ</a:t>
          </a:r>
          <a:r>
            <a:rPr lang="en-US" sz="3200" b="1" dirty="0" smtClean="0"/>
            <a:t> </a:t>
          </a:r>
          <a:r>
            <a:rPr lang="en-US" sz="3200" b="1" dirty="0" err="1" smtClean="0"/>
            <a:t>nghĩa</a:t>
          </a:r>
          <a:r>
            <a:rPr lang="en-US" sz="3200" b="1" dirty="0" smtClean="0"/>
            <a:t> </a:t>
          </a:r>
          <a:r>
            <a:rPr lang="en-US" sz="3200" b="1" dirty="0" err="1" smtClean="0"/>
            <a:t>Mác</a:t>
          </a:r>
          <a:r>
            <a:rPr lang="en-US" sz="3200" b="1" dirty="0" smtClean="0"/>
            <a:t>- </a:t>
          </a:r>
          <a:r>
            <a:rPr lang="en-US" sz="3200" b="1" dirty="0" err="1" smtClean="0"/>
            <a:t>Lênin</a:t>
          </a:r>
          <a:r>
            <a:rPr lang="en-US" sz="3200" b="1" dirty="0" smtClean="0"/>
            <a:t>  </a:t>
          </a:r>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007224A-A0FB-4684-A828-AE9869E6F9DA}">
      <dgm:prSet phldrT="[Text]" custT="1"/>
      <dgm:spPr/>
      <dgm:t>
        <a:bodyPr/>
        <a:lstStyle/>
        <a:p>
          <a:r>
            <a:rPr lang="en-US" sz="3200" b="1" i="1" smtClean="0"/>
            <a:t>1.2. Ba bộ phận cấu thành của chủ nghĩa Mác – Lê nin</a:t>
          </a:r>
          <a:endParaRPr lang="en-US" sz="3200" b="1" dirty="0"/>
        </a:p>
      </dgm:t>
    </dgm:pt>
    <dgm:pt modelId="{218D28F9-5BE7-49E9-B906-6D4439213C02}" type="parTrans" cxnId="{44710C34-9150-4383-B69F-CC3DF0607165}">
      <dgm:prSet/>
      <dgm:spPr/>
      <dgm:t>
        <a:bodyPr/>
        <a:lstStyle/>
        <a:p>
          <a:endParaRPr lang="en-US" sz="3200" b="1"/>
        </a:p>
      </dgm:t>
    </dgm:pt>
    <dgm:pt modelId="{0E0F1ECC-2606-4015-9A74-934470939926}" type="sibTrans" cxnId="{44710C34-9150-4383-B69F-CC3DF0607165}">
      <dgm:prSet/>
      <dgm:spPr/>
      <dgm:t>
        <a:bodyPr/>
        <a:lstStyle/>
        <a:p>
          <a:endParaRPr lang="en-US" sz="3200" b="1"/>
        </a:p>
      </dgm:t>
    </dgm:pt>
    <dgm:pt modelId="{FACD4A26-C7BA-439F-9701-7AC8006EA452}">
      <dgm:prSet phldrT="[Text]" custT="1"/>
      <dgm:spPr/>
      <dgm:t>
        <a:bodyPr/>
        <a:lstStyle/>
        <a:p>
          <a:r>
            <a:rPr lang="en-US" sz="3200" b="1" i="1" smtClean="0"/>
            <a:t>1.3. </a:t>
          </a:r>
          <a:r>
            <a:rPr lang="vi-VN" sz="3200" b="1" i="1" smtClean="0"/>
            <a:t>Bản chất cách mạng và khoa học của chủ nghĩa Mác-Lênin</a:t>
          </a:r>
          <a:endParaRPr lang="en-US" sz="3200" b="1" dirty="0"/>
        </a:p>
      </dgm:t>
    </dgm:pt>
    <dgm:pt modelId="{4DE65F03-BFBB-4F32-BE4C-AD6F5F93D1AC}" type="parTrans" cxnId="{1128E054-14D2-4F8A-BA47-DD5524ADF196}">
      <dgm:prSet/>
      <dgm:spPr/>
      <dgm:t>
        <a:bodyPr/>
        <a:lstStyle/>
        <a:p>
          <a:endParaRPr lang="en-US" sz="3200" b="1"/>
        </a:p>
      </dgm:t>
    </dgm:pt>
    <dgm:pt modelId="{67791F3A-27A4-4003-A6BF-6F1147A4EBD9}" type="sibTrans" cxnId="{1128E054-14D2-4F8A-BA47-DD5524ADF196}">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t>
        <a:bodyPr/>
        <a:lstStyle/>
        <a:p>
          <a:endParaRPr lang="en-US"/>
        </a:p>
      </dgm:t>
    </dgm:pt>
    <dgm:pt modelId="{CBC9C8B0-541A-4895-9690-0BE43D855317}" type="pres">
      <dgm:prSet presAssocID="{8D5DAB56-F34D-44A4-8706-0A7FE1BAC2CA}" presName="parentText" presStyleLbl="node1" presStyleIdx="0" presStyleCnt="1">
        <dgm:presLayoutVars>
          <dgm:chMax val="0"/>
          <dgm:bulletEnabled val="1"/>
        </dgm:presLayoutVars>
      </dgm:prSet>
      <dgm:spPr/>
      <dgm:t>
        <a:bodyPr/>
        <a:lstStyle/>
        <a:p>
          <a:endParaRPr lang="en-US"/>
        </a:p>
      </dgm:t>
    </dgm:pt>
    <dgm:pt modelId="{BE6D6386-0DBA-43D8-8924-A457CA6481CE}" type="pres">
      <dgm:prSet presAssocID="{8D5DAB56-F34D-44A4-8706-0A7FE1BAC2CA}" presName="childText" presStyleLbl="revTx" presStyleIdx="0" presStyleCnt="1" custLinFactNeighborX="2596" custLinFactNeighborY="67646">
        <dgm:presLayoutVars>
          <dgm:bulletEnabled val="1"/>
        </dgm:presLayoutVars>
      </dgm:prSet>
      <dgm:spPr/>
      <dgm:t>
        <a:bodyPr/>
        <a:lstStyle/>
        <a:p>
          <a:endParaRPr lang="en-US"/>
        </a:p>
      </dgm:t>
    </dgm:pt>
  </dgm:ptLst>
  <dgm:cxnLst>
    <dgm:cxn modelId="{D43B1DA3-6B09-4B29-9D38-5F7AF92DDA33}" type="presOf" srcId="{0832F0B3-598B-444C-8763-6EE9DCFAA70C}" destId="{3D9D2DCC-F94E-4200-8464-FBE59A7EB42B}" srcOrd="0" destOrd="0" presId="urn:microsoft.com/office/officeart/2005/8/layout/vList2"/>
    <dgm:cxn modelId="{BCF096FC-E36B-413C-B3C6-02756B722B4C}" type="presOf" srcId="{FACD4A26-C7BA-439F-9701-7AC8006EA452}" destId="{BE6D6386-0DBA-43D8-8924-A457CA6481CE}" srcOrd="0" destOrd="2" presId="urn:microsoft.com/office/officeart/2005/8/layout/vList2"/>
    <dgm:cxn modelId="{44710C34-9150-4383-B69F-CC3DF0607165}" srcId="{8D5DAB56-F34D-44A4-8706-0A7FE1BAC2CA}" destId="{3007224A-A0FB-4684-A828-AE9869E6F9DA}" srcOrd="1" destOrd="0" parTransId="{218D28F9-5BE7-49E9-B906-6D4439213C02}" sibTransId="{0E0F1ECC-2606-4015-9A74-934470939926}"/>
    <dgm:cxn modelId="{73BE9710-4888-483E-827F-2B62474A6F7F}" type="presOf" srcId="{3007224A-A0FB-4684-A828-AE9869E6F9DA}" destId="{BE6D6386-0DBA-43D8-8924-A457CA6481CE}" srcOrd="0" destOrd="1" presId="urn:microsoft.com/office/officeart/2005/8/layout/vList2"/>
    <dgm:cxn modelId="{08C8D02C-3FBD-4A1F-982A-7428956E5605}" type="presOf" srcId="{8D5DAB56-F34D-44A4-8706-0A7FE1BAC2CA}" destId="{CBC9C8B0-541A-4895-9690-0BE43D855317}" srcOrd="0" destOrd="0" presId="urn:microsoft.com/office/officeart/2005/8/layout/vList2"/>
    <dgm:cxn modelId="{360E492B-E348-49E0-8DC2-45F0E581F336}" srcId="{0832F0B3-598B-444C-8763-6EE9DCFAA70C}" destId="{8D5DAB56-F34D-44A4-8706-0A7FE1BAC2CA}" srcOrd="0" destOrd="0" parTransId="{86819210-AF51-49C6-AAC5-E259E270B0FF}" sibTransId="{F3A9DF22-7215-4B56-A5DF-D7CB808BE0E5}"/>
    <dgm:cxn modelId="{D5452668-F2E6-4126-BCA9-21A5921924D5}" type="presOf" srcId="{F2CC6874-9220-4737-8FC6-95CDEC523729}" destId="{BE6D6386-0DBA-43D8-8924-A457CA6481CE}" srcOrd="0" destOrd="0" presId="urn:microsoft.com/office/officeart/2005/8/layout/vList2"/>
    <dgm:cxn modelId="{1128E054-14D2-4F8A-BA47-DD5524ADF196}" srcId="{8D5DAB56-F34D-44A4-8706-0A7FE1BAC2CA}" destId="{FACD4A26-C7BA-439F-9701-7AC8006EA452}" srcOrd="2" destOrd="0" parTransId="{4DE65F03-BFBB-4F32-BE4C-AD6F5F93D1AC}" sibTransId="{67791F3A-27A4-4003-A6BF-6F1147A4EBD9}"/>
    <dgm:cxn modelId="{7FC5B053-7986-4FD2-B9EC-ED693CA70084}" srcId="{8D5DAB56-F34D-44A4-8706-0A7FE1BAC2CA}" destId="{F2CC6874-9220-4737-8FC6-95CDEC523729}" srcOrd="0" destOrd="0" parTransId="{EBE7FAE2-472E-43BD-8F11-9B64055B92E4}" sibTransId="{97696A3E-8462-4266-BC9D-A3AB259B2D23}"/>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dirty="0" smtClean="0">
              <a:solidFill>
                <a:schemeClr val="bg1"/>
              </a:solidFill>
            </a:rPr>
            <a:t>1.1. </a:t>
          </a:r>
          <a:r>
            <a:rPr lang="en-US" sz="2800" dirty="0" err="1" smtClean="0">
              <a:solidFill>
                <a:schemeClr val="bg1"/>
              </a:solidFill>
            </a:rPr>
            <a:t>Khái</a:t>
          </a:r>
          <a:r>
            <a:rPr lang="en-US" sz="2800" dirty="0" smtClean="0">
              <a:solidFill>
                <a:schemeClr val="bg1"/>
              </a:solidFill>
            </a:rPr>
            <a:t> </a:t>
          </a:r>
          <a:r>
            <a:rPr lang="en-US" sz="2800" dirty="0" err="1" smtClean="0">
              <a:solidFill>
                <a:schemeClr val="bg1"/>
              </a:solidFill>
            </a:rPr>
            <a:t>niệm</a:t>
          </a:r>
          <a:r>
            <a:rPr lang="en-US" sz="2800" dirty="0" smtClean="0">
              <a:solidFill>
                <a:schemeClr val="bg1"/>
              </a:solidFill>
            </a:rPr>
            <a:t> </a:t>
          </a:r>
          <a:r>
            <a:rPr lang="en-US" sz="2800" dirty="0" err="1" smtClean="0">
              <a:solidFill>
                <a:schemeClr val="bg1"/>
              </a:solidFill>
            </a:rPr>
            <a:t>chủ</a:t>
          </a:r>
          <a:r>
            <a:rPr lang="en-US" sz="2800" dirty="0" smtClean="0">
              <a:solidFill>
                <a:schemeClr val="bg1"/>
              </a:solidFill>
            </a:rPr>
            <a:t> </a:t>
          </a:r>
          <a:r>
            <a:rPr lang="en-US" sz="2800" dirty="0" err="1" smtClean="0">
              <a:solidFill>
                <a:schemeClr val="bg1"/>
              </a:solidFill>
            </a:rPr>
            <a:t>nghĩa</a:t>
          </a:r>
          <a:r>
            <a:rPr lang="en-US" sz="2800" dirty="0" smtClean="0">
              <a:solidFill>
                <a:schemeClr val="bg1"/>
              </a:solidFill>
            </a:rPr>
            <a:t> </a:t>
          </a:r>
          <a:r>
            <a:rPr lang="en-US" sz="2800" dirty="0" err="1" smtClean="0">
              <a:solidFill>
                <a:schemeClr val="bg1"/>
              </a:solidFill>
            </a:rPr>
            <a:t>Mác</a:t>
          </a:r>
          <a:r>
            <a:rPr lang="en-US" sz="2800" dirty="0" smtClean="0">
              <a:solidFill>
                <a:schemeClr val="bg1"/>
              </a:solidFill>
            </a:rPr>
            <a:t>- </a:t>
          </a:r>
          <a:r>
            <a:rPr lang="en-US" sz="2800" dirty="0" err="1" smtClean="0">
              <a:solidFill>
                <a:schemeClr val="bg1"/>
              </a:solidFill>
            </a:rPr>
            <a:t>Lênin</a:t>
          </a:r>
          <a:r>
            <a:rPr lang="en-US" sz="2800" dirty="0" smtClean="0">
              <a:solidFill>
                <a:schemeClr val="bg1"/>
              </a:solidFill>
            </a:rPr>
            <a:t>  </a:t>
          </a:r>
          <a:endParaRPr lang="en-US" sz="2800" dirty="0"/>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0989B8C8-8667-4622-89C4-020D01DD048A}">
      <dgm:prSet phldrT="[Text]" custT="1"/>
      <dgm:spPr/>
      <dgm:t>
        <a:bodyPr/>
        <a:lstStyle/>
        <a:p>
          <a:pPr marL="285750" indent="0" algn="just"/>
          <a:r>
            <a:rPr lang="en-US" sz="2800" b="0" i="0" dirty="0" smtClean="0"/>
            <a:t> </a:t>
          </a:r>
          <a:r>
            <a:rPr lang="vi-VN" sz="2800" b="0" i="0" dirty="0" smtClean="0"/>
            <a:t>Chủ nghĩa Mác- Lênin là hệ thống lý luận thống nhất được cấu thành từ ba bộ phận lý luận cơ bản là</a:t>
          </a:r>
          <a:r>
            <a:rPr lang="en-US" sz="2800" b="0" i="0" dirty="0" smtClean="0"/>
            <a:t>:</a:t>
          </a:r>
          <a:endParaRPr lang="en-US" sz="2800" b="0" i="0" dirty="0"/>
        </a:p>
      </dgm:t>
    </dgm:pt>
    <dgm:pt modelId="{3C6866F3-F7F0-4AED-973A-5BB558BC38BC}" type="parTrans" cxnId="{4B51E43E-1D3D-41E9-B629-38779E9B12C8}">
      <dgm:prSet/>
      <dgm:spPr/>
      <dgm:t>
        <a:bodyPr/>
        <a:lstStyle/>
        <a:p>
          <a:pPr algn="just"/>
          <a:endParaRPr lang="en-US" sz="2800"/>
        </a:p>
      </dgm:t>
    </dgm:pt>
    <dgm:pt modelId="{0416511D-CB41-406A-9910-B17366873C28}" type="sibTrans" cxnId="{4B51E43E-1D3D-41E9-B629-38779E9B12C8}">
      <dgm:prSet/>
      <dgm:spPr/>
      <dgm:t>
        <a:bodyPr/>
        <a:lstStyle/>
        <a:p>
          <a:pPr algn="just"/>
          <a:endParaRPr lang="en-US" sz="2800"/>
        </a:p>
      </dgm:t>
    </dgm:pt>
    <dgm:pt modelId="{BE842761-88B2-47E5-A63E-520D2F809B36}">
      <dgm:prSet phldrT="[Text]" custT="1"/>
      <dgm:spPr/>
      <dgm:t>
        <a:bodyPr/>
        <a:lstStyle/>
        <a:p>
          <a:pPr marL="285750" indent="0" algn="just"/>
          <a:endParaRPr lang="en-US" sz="2800" i="1" dirty="0"/>
        </a:p>
      </dgm:t>
    </dgm:pt>
    <dgm:pt modelId="{FB3F9AC0-CC3C-4092-9F63-FAC779F7B9C0}" type="parTrans" cxnId="{06776F0F-53FB-40A9-8642-EFCC6844B9B7}">
      <dgm:prSet/>
      <dgm:spPr/>
      <dgm:t>
        <a:bodyPr/>
        <a:lstStyle/>
        <a:p>
          <a:endParaRPr lang="en-US" sz="2800"/>
        </a:p>
      </dgm:t>
    </dgm:pt>
    <dgm:pt modelId="{FA14579B-CFF8-408D-91A8-92AEDDC0E423}" type="sibTrans" cxnId="{06776F0F-53FB-40A9-8642-EFCC6844B9B7}">
      <dgm:prSet/>
      <dgm:spPr/>
      <dgm:t>
        <a:bodyPr/>
        <a:lstStyle/>
        <a:p>
          <a:endParaRPr lang="en-US" sz="2800"/>
        </a:p>
      </dgm:t>
    </dgm:pt>
    <dgm:pt modelId="{5D228E5B-E48D-4BB4-BF3C-E8B38F82264A}">
      <dgm:prSet phldrT="[Text]" custT="1"/>
      <dgm:spPr/>
      <dgm:t>
        <a:bodyPr/>
        <a:lstStyle/>
        <a:p>
          <a:pPr marL="285750" indent="0" algn="just"/>
          <a:endParaRPr lang="en-US" sz="2800" b="1" i="0" dirty="0"/>
        </a:p>
      </dgm:t>
    </dgm:pt>
    <dgm:pt modelId="{C331CDB6-0D8C-489A-86CB-DB36EFF2822F}" type="sibTrans" cxnId="{65BDDEB9-EAA8-48DA-8810-8D7739D17219}">
      <dgm:prSet/>
      <dgm:spPr/>
      <dgm:t>
        <a:bodyPr/>
        <a:lstStyle/>
        <a:p>
          <a:endParaRPr lang="en-US"/>
        </a:p>
      </dgm:t>
    </dgm:pt>
    <dgm:pt modelId="{12120C52-7ED9-48CE-9BEE-2C162399475A}" type="parTrans" cxnId="{65BDDEB9-EAA8-48DA-8810-8D7739D17219}">
      <dgm:prSet/>
      <dgm:spPr/>
      <dgm:t>
        <a:bodyPr/>
        <a:lstStyle/>
        <a:p>
          <a:endParaRPr lang="en-US"/>
        </a:p>
      </dgm:t>
    </dgm:pt>
    <dgm:pt modelId="{76353592-64D2-42DD-8269-614967DE9E98}">
      <dgm:prSet phldrT="[Text]" custT="1"/>
      <dgm:spPr/>
      <dgm:t>
        <a:bodyPr/>
        <a:lstStyle/>
        <a:p>
          <a:pPr marL="285750" indent="0" algn="just"/>
          <a:r>
            <a:rPr lang="en-US" sz="2800" i="1" dirty="0" smtClean="0"/>
            <a:t> </a:t>
          </a:r>
          <a:r>
            <a:rPr lang="vi-VN" sz="2800" i="1" dirty="0" smtClean="0"/>
            <a:t>Là hệ thống lý luận khoa học thống nhất về mục tiêu, con đường, biện pháp, lực lượng thực hiện sự nghiệp giải phóng </a:t>
          </a:r>
          <a:r>
            <a:rPr lang="en-US" sz="2800" i="1" dirty="0" smtClean="0"/>
            <a:t>GCCN</a:t>
          </a:r>
          <a:r>
            <a:rPr lang="vi-VN" sz="2800" i="1" dirty="0" smtClean="0"/>
            <a:t>, </a:t>
          </a:r>
          <a:r>
            <a:rPr lang="en-US" sz="2800" i="1" dirty="0" smtClean="0"/>
            <a:t>NDLĐ</a:t>
          </a:r>
          <a:r>
            <a:rPr lang="vi-VN" sz="2800" i="1" dirty="0" smtClean="0"/>
            <a:t> nhằm giải phóng con người, xây dựng thành công </a:t>
          </a:r>
          <a:r>
            <a:rPr lang="en-US" sz="2800" i="1" dirty="0" smtClean="0"/>
            <a:t>CNXH </a:t>
          </a:r>
          <a:r>
            <a:rPr lang="vi-VN" sz="2800" i="1" dirty="0" smtClean="0"/>
            <a:t>và chủ nghĩa cộng sản.</a:t>
          </a:r>
          <a:endParaRPr lang="en-US" sz="2800" i="1" dirty="0"/>
        </a:p>
      </dgm:t>
    </dgm:pt>
    <dgm:pt modelId="{2709590D-3059-400E-9CFE-9730652C04F2}" type="parTrans" cxnId="{5DECB809-3564-41EC-91CD-7B84D9200159}">
      <dgm:prSet/>
      <dgm:spPr/>
      <dgm:t>
        <a:bodyPr/>
        <a:lstStyle/>
        <a:p>
          <a:endParaRPr lang="en-US"/>
        </a:p>
      </dgm:t>
    </dgm:pt>
    <dgm:pt modelId="{5291CD85-D464-4941-9C5A-EA14AEBB0483}" type="sibTrans" cxnId="{5DECB809-3564-41EC-91CD-7B84D9200159}">
      <dgm:prSet/>
      <dgm:spPr/>
      <dgm:t>
        <a:bodyPr/>
        <a:lstStyle/>
        <a:p>
          <a:endParaRPr lang="en-US"/>
        </a:p>
      </dgm:t>
    </dgm:pt>
    <dgm:pt modelId="{0E5FF393-635E-491A-8FD6-486462B64E31}">
      <dgm:prSet phldrT="[Text]" custT="1"/>
      <dgm:spPr/>
      <dgm:t>
        <a:bodyPr/>
        <a:lstStyle/>
        <a:p>
          <a:pPr marL="285750" indent="0" algn="just"/>
          <a:endParaRPr lang="en-US" sz="2800" i="1" dirty="0"/>
        </a:p>
      </dgm:t>
    </dgm:pt>
    <dgm:pt modelId="{EE773640-6594-4741-870E-DDD7C6794C62}" type="parTrans" cxnId="{B7D12B5F-BDDE-4093-9645-294FA358717F}">
      <dgm:prSet/>
      <dgm:spPr/>
      <dgm:t>
        <a:bodyPr/>
        <a:lstStyle/>
        <a:p>
          <a:endParaRPr lang="en-US"/>
        </a:p>
      </dgm:t>
    </dgm:pt>
    <dgm:pt modelId="{E9C0EC55-1F97-4B1B-B0BE-D9F76ED057A5}" type="sibTrans" cxnId="{B7D12B5F-BDDE-4093-9645-294FA358717F}">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1" custLinFactNeighborX="-8432" custLinFactNeighborY="290">
        <dgm:presLayoutVars>
          <dgm:chMax val="0"/>
          <dgm:bulletEnabled val="1"/>
        </dgm:presLayoutVars>
      </dgm:prSet>
      <dgm:spPr/>
      <dgm:t>
        <a:bodyPr/>
        <a:lstStyle/>
        <a:p>
          <a:endParaRPr lang="en-US"/>
        </a:p>
      </dgm:t>
    </dgm:pt>
    <dgm:pt modelId="{53A39C18-285B-4E1F-83F7-EBA51C3FA6E3}" type="pres">
      <dgm:prSet presAssocID="{77599361-043E-4CF7-A374-5A1427EE9928}" presName="childText" presStyleLbl="revTx" presStyleIdx="0" presStyleCnt="1">
        <dgm:presLayoutVars>
          <dgm:bulletEnabled val="1"/>
        </dgm:presLayoutVars>
      </dgm:prSet>
      <dgm:spPr/>
      <dgm:t>
        <a:bodyPr/>
        <a:lstStyle/>
        <a:p>
          <a:endParaRPr lang="en-US"/>
        </a:p>
      </dgm:t>
    </dgm:pt>
  </dgm:ptLst>
  <dgm:cxnLst>
    <dgm:cxn modelId="{B46748E6-627D-4DAA-A043-AA45E6D02D89}" type="presOf" srcId="{77599361-043E-4CF7-A374-5A1427EE9928}" destId="{71D8E19E-BEC7-4064-896D-509D4353FB92}" srcOrd="0" destOrd="0" presId="urn:microsoft.com/office/officeart/2005/8/layout/vList2"/>
    <dgm:cxn modelId="{447A5189-CC28-4921-86E6-156318B50125}" type="presOf" srcId="{C368508D-A2B2-490F-B8FC-F99505651609}" destId="{23270B02-B223-437C-AF7A-87A85AC9786C}" srcOrd="0" destOrd="0" presId="urn:microsoft.com/office/officeart/2005/8/layout/vList2"/>
    <dgm:cxn modelId="{06776F0F-53FB-40A9-8642-EFCC6844B9B7}" srcId="{77599361-043E-4CF7-A374-5A1427EE9928}" destId="{BE842761-88B2-47E5-A63E-520D2F809B36}" srcOrd="2" destOrd="0" parTransId="{FB3F9AC0-CC3C-4092-9F63-FAC779F7B9C0}" sibTransId="{FA14579B-CFF8-408D-91A8-92AEDDC0E423}"/>
    <dgm:cxn modelId="{4FECC355-41A6-4663-8F0A-6AE54270B8CB}" type="presOf" srcId="{0989B8C8-8667-4622-89C4-020D01DD048A}" destId="{53A39C18-285B-4E1F-83F7-EBA51C3FA6E3}" srcOrd="0" destOrd="0" presId="urn:microsoft.com/office/officeart/2005/8/layout/vList2"/>
    <dgm:cxn modelId="{5DECB809-3564-41EC-91CD-7B84D9200159}" srcId="{77599361-043E-4CF7-A374-5A1427EE9928}" destId="{76353592-64D2-42DD-8269-614967DE9E98}" srcOrd="4" destOrd="0" parTransId="{2709590D-3059-400E-9CFE-9730652C04F2}" sibTransId="{5291CD85-D464-4941-9C5A-EA14AEBB0483}"/>
    <dgm:cxn modelId="{2308D126-9419-4330-94AA-3F797AA97971}" type="presOf" srcId="{BE842761-88B2-47E5-A63E-520D2F809B36}" destId="{53A39C18-285B-4E1F-83F7-EBA51C3FA6E3}" srcOrd="0" destOrd="2" presId="urn:microsoft.com/office/officeart/2005/8/layout/vList2"/>
    <dgm:cxn modelId="{4B51E43E-1D3D-41E9-B629-38779E9B12C8}" srcId="{77599361-043E-4CF7-A374-5A1427EE9928}" destId="{0989B8C8-8667-4622-89C4-020D01DD048A}" srcOrd="0" destOrd="0" parTransId="{3C6866F3-F7F0-4AED-973A-5BB558BC38BC}" sibTransId="{0416511D-CB41-406A-9910-B17366873C28}"/>
    <dgm:cxn modelId="{A04B19E7-4088-41F4-B185-971A56D1B5AE}" type="presOf" srcId="{5D228E5B-E48D-4BB4-BF3C-E8B38F82264A}" destId="{53A39C18-285B-4E1F-83F7-EBA51C3FA6E3}" srcOrd="0" destOrd="1" presId="urn:microsoft.com/office/officeart/2005/8/layout/vList2"/>
    <dgm:cxn modelId="{79B7CB15-CDD4-40D3-85AD-D25E44B684F7}" type="presOf" srcId="{76353592-64D2-42DD-8269-614967DE9E98}" destId="{53A39C18-285B-4E1F-83F7-EBA51C3FA6E3}" srcOrd="0" destOrd="4" presId="urn:microsoft.com/office/officeart/2005/8/layout/vList2"/>
    <dgm:cxn modelId="{B7D12B5F-BDDE-4093-9645-294FA358717F}" srcId="{77599361-043E-4CF7-A374-5A1427EE9928}" destId="{0E5FF393-635E-491A-8FD6-486462B64E31}" srcOrd="3" destOrd="0" parTransId="{EE773640-6594-4741-870E-DDD7C6794C62}" sibTransId="{E9C0EC55-1F97-4B1B-B0BE-D9F76ED057A5}"/>
    <dgm:cxn modelId="{A8090F7C-30A9-49F0-83FE-5C6730CDECDD}" type="presOf" srcId="{0E5FF393-635E-491A-8FD6-486462B64E31}" destId="{53A39C18-285B-4E1F-83F7-EBA51C3FA6E3}" srcOrd="0" destOrd="3" presId="urn:microsoft.com/office/officeart/2005/8/layout/vList2"/>
    <dgm:cxn modelId="{65BDDEB9-EAA8-48DA-8810-8D7739D17219}" srcId="{77599361-043E-4CF7-A374-5A1427EE9928}" destId="{5D228E5B-E48D-4BB4-BF3C-E8B38F82264A}" srcOrd="1" destOrd="0" parTransId="{12120C52-7ED9-48CE-9BEE-2C162399475A}" sibTransId="{C331CDB6-0D8C-489A-86CB-DB36EFF2822F}"/>
    <dgm:cxn modelId="{6FAF6B39-8F50-47E2-B8EE-43C605713881}" srcId="{C368508D-A2B2-490F-B8FC-F99505651609}" destId="{77599361-043E-4CF7-A374-5A1427EE9928}" srcOrd="0" destOrd="0" parTransId="{7F7DF572-2659-46C3-8A8F-A8D3F3F5CC2B}" sibTransId="{373BC92B-FE9D-43BB-BF4A-FED0118BB554}"/>
    <dgm:cxn modelId="{B815242C-3365-4361-8CF7-A8257DBE2768}" type="presParOf" srcId="{23270B02-B223-437C-AF7A-87A85AC9786C}" destId="{71D8E19E-BEC7-4064-896D-509D4353FB92}" srcOrd="0" destOrd="0" presId="urn:microsoft.com/office/officeart/2005/8/layout/vList2"/>
    <dgm:cxn modelId="{75AD4081-0B53-42C0-B892-6B7F4BFFD77E}"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4ED1A0-390B-4191-A0D2-AD741A488D2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0FF6EFD-CEA9-4E3A-8C1F-CBAA10958E25}">
      <dgm:prSet phldrT="[Text]"/>
      <dgm:spPr>
        <a:solidFill>
          <a:srgbClr val="002060"/>
        </a:solidFill>
      </dgm:spPr>
      <dgm:t>
        <a:bodyPr/>
        <a:lstStyle/>
        <a:p>
          <a:r>
            <a:rPr lang="en-US" dirty="0" smtClean="0"/>
            <a:t>1.3. </a:t>
          </a:r>
          <a:r>
            <a:rPr lang="en-US" dirty="0" err="1" smtClean="0"/>
            <a:t>Bản</a:t>
          </a:r>
          <a:r>
            <a:rPr lang="en-US" dirty="0" smtClean="0"/>
            <a:t> </a:t>
          </a:r>
          <a:r>
            <a:rPr lang="en-US" dirty="0" err="1" smtClean="0"/>
            <a:t>chất</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và</a:t>
          </a:r>
          <a:r>
            <a:rPr lang="en-US" dirty="0" smtClean="0"/>
            <a:t> </a:t>
          </a:r>
          <a:r>
            <a:rPr lang="en-US" dirty="0" err="1" smtClean="0"/>
            <a:t>khoa</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chủ</a:t>
          </a:r>
          <a:r>
            <a:rPr lang="en-US" dirty="0" smtClean="0"/>
            <a:t> </a:t>
          </a:r>
          <a:r>
            <a:rPr lang="en-US" dirty="0" err="1" smtClean="0"/>
            <a:t>nghĩa</a:t>
          </a:r>
          <a:r>
            <a:rPr lang="en-US" dirty="0" smtClean="0"/>
            <a:t> </a:t>
          </a:r>
          <a:r>
            <a:rPr lang="en-US" dirty="0" err="1" smtClean="0"/>
            <a:t>Mác-Lênin</a:t>
          </a:r>
          <a:endParaRPr lang="en-US" dirty="0"/>
        </a:p>
      </dgm:t>
    </dgm:pt>
    <dgm:pt modelId="{2F145DB3-08C5-4DA3-994C-4021D0FC945D}" type="parTrans" cxnId="{B561810A-8156-46BC-A2CC-9053101FC597}">
      <dgm:prSet/>
      <dgm:spPr/>
      <dgm:t>
        <a:bodyPr/>
        <a:lstStyle/>
        <a:p>
          <a:endParaRPr lang="en-US"/>
        </a:p>
      </dgm:t>
    </dgm:pt>
    <dgm:pt modelId="{E99A7A6C-48F2-4FC6-B871-2879B162FF65}" type="sibTrans" cxnId="{B561810A-8156-46BC-A2CC-9053101FC597}">
      <dgm:prSet/>
      <dgm:spPr/>
      <dgm:t>
        <a:bodyPr/>
        <a:lstStyle/>
        <a:p>
          <a:endParaRPr lang="en-US"/>
        </a:p>
      </dgm:t>
    </dgm:pt>
    <dgm:pt modelId="{7C560AD3-B308-44E8-831B-6FE226B3E6FB}">
      <dgm:prSet phldrT="[Text]"/>
      <dgm:spPr/>
      <dgm:t>
        <a:bodyPr/>
        <a:lstStyle/>
        <a:p>
          <a:pPr marL="0" indent="511175" algn="just"/>
          <a:r>
            <a:rPr lang="en-US" smtClean="0"/>
            <a:t> </a:t>
          </a:r>
          <a:r>
            <a:rPr lang="vi-VN" smtClean="0"/>
            <a:t>Chủ nghĩa Mác </a:t>
          </a:r>
          <a:r>
            <a:rPr lang="vi-VN" dirty="0" smtClean="0"/>
            <a:t>- Lênin là một hệ thống lý luận khoa học, thể hiện trong toàn bộ các nguyên lý cấu thành học thuyết, trước hết là các nguyên lý </a:t>
          </a:r>
          <a:r>
            <a:rPr lang="en-US" dirty="0" err="1" smtClean="0"/>
            <a:t>cơ</a:t>
          </a:r>
          <a:r>
            <a:rPr lang="en-US" dirty="0" smtClean="0"/>
            <a:t> </a:t>
          </a:r>
          <a:r>
            <a:rPr lang="en-US" dirty="0" err="1" smtClean="0"/>
            <a:t>bản</a:t>
          </a:r>
          <a:r>
            <a:rPr lang="vi-VN" dirty="0" smtClean="0"/>
            <a:t>.</a:t>
          </a:r>
          <a:endParaRPr lang="en-US" dirty="0"/>
        </a:p>
      </dgm:t>
    </dgm:pt>
    <dgm:pt modelId="{C0B8C34B-71D5-4AE0-A27F-5FE554AEC6FD}" type="parTrans" cxnId="{43A79859-02EB-4E61-9E5A-522B1C7CF20F}">
      <dgm:prSet/>
      <dgm:spPr/>
      <dgm:t>
        <a:bodyPr/>
        <a:lstStyle/>
        <a:p>
          <a:endParaRPr lang="en-US"/>
        </a:p>
      </dgm:t>
    </dgm:pt>
    <dgm:pt modelId="{6D73F729-835A-4708-BBA1-81EFF36F314F}" type="sibTrans" cxnId="{43A79859-02EB-4E61-9E5A-522B1C7CF20F}">
      <dgm:prSet/>
      <dgm:spPr/>
      <dgm:t>
        <a:bodyPr/>
        <a:lstStyle/>
        <a:p>
          <a:endParaRPr lang="en-US"/>
        </a:p>
      </dgm:t>
    </dgm:pt>
    <dgm:pt modelId="{EF3682CC-440B-4234-97AB-F17DAD6A4C85}">
      <dgm:prSet/>
      <dgm:spPr/>
      <dgm:t>
        <a:bodyPr/>
        <a:lstStyle/>
        <a:p>
          <a:pPr marL="0" indent="511175" algn="just"/>
          <a:r>
            <a:rPr lang="vi-VN" dirty="0" smtClean="0"/>
            <a:t> Sự thống nhất hữu cơ giữa thế giới quan khoa học và phương pháp luận mác-xít trong chủ nghĩa Mác - Lênin.</a:t>
          </a:r>
          <a:endParaRPr lang="en-US" dirty="0"/>
        </a:p>
      </dgm:t>
    </dgm:pt>
    <dgm:pt modelId="{58D64AD8-26DE-48B1-9879-D56EAEEDCEDD}" type="parTrans" cxnId="{EA260731-695A-440A-9F51-2E3BD446E61D}">
      <dgm:prSet/>
      <dgm:spPr/>
      <dgm:t>
        <a:bodyPr/>
        <a:lstStyle/>
        <a:p>
          <a:endParaRPr lang="en-US"/>
        </a:p>
      </dgm:t>
    </dgm:pt>
    <dgm:pt modelId="{A0DC0C33-F7CC-4AB7-9316-84DE8E1A8EAB}" type="sibTrans" cxnId="{EA260731-695A-440A-9F51-2E3BD446E61D}">
      <dgm:prSet/>
      <dgm:spPr/>
      <dgm:t>
        <a:bodyPr/>
        <a:lstStyle/>
        <a:p>
          <a:endParaRPr lang="en-US"/>
        </a:p>
      </dgm:t>
    </dgm:pt>
    <dgm:pt modelId="{45AFEFDC-6779-440F-92D0-E08583B5D79B}">
      <dgm:prSet/>
      <dgm:spPr/>
      <dgm:t>
        <a:bodyPr/>
        <a:lstStyle/>
        <a:p>
          <a:pPr marL="0" indent="511175" algn="just"/>
          <a:r>
            <a:rPr lang="vi-VN" dirty="0" smtClean="0"/>
            <a:t> Là học thuyết duy nhất nêu lên mục tiêu giải phóng xã hội, giải phóng giai cấp, giải phóng con người với con đường, lực lượng, phương thức đạt mục tiêu đó.</a:t>
          </a:r>
          <a:endParaRPr lang="en-US" dirty="0"/>
        </a:p>
      </dgm:t>
    </dgm:pt>
    <dgm:pt modelId="{15DB1901-28C9-4EB5-A14E-C6F9438CADA4}" type="parTrans" cxnId="{6976A19B-0E25-4E26-8728-187C7F71BF6C}">
      <dgm:prSet/>
      <dgm:spPr/>
      <dgm:t>
        <a:bodyPr/>
        <a:lstStyle/>
        <a:p>
          <a:endParaRPr lang="en-US"/>
        </a:p>
      </dgm:t>
    </dgm:pt>
    <dgm:pt modelId="{50E9AAD1-8A52-484A-A586-13D282677F7E}" type="sibTrans" cxnId="{6976A19B-0E25-4E26-8728-187C7F71BF6C}">
      <dgm:prSet/>
      <dgm:spPr/>
      <dgm:t>
        <a:bodyPr/>
        <a:lstStyle/>
        <a:p>
          <a:endParaRPr lang="en-US"/>
        </a:p>
      </dgm:t>
    </dgm:pt>
    <dgm:pt modelId="{320B0B92-28F2-4B28-9048-6DA0B4229A23}">
      <dgm:prSet/>
      <dgm:spPr/>
      <dgm:t>
        <a:bodyPr/>
        <a:lstStyle/>
        <a:p>
          <a:pPr marL="0" indent="511175" algn="just"/>
          <a:r>
            <a:rPr lang="vi-VN" dirty="0" smtClean="0"/>
            <a:t> Chủ nghĩa Mác - Lênin là một học thuyết mở, không ngừng tự đổi mới, tự phát triển trong hệ thống tri thức của nhân loại.</a:t>
          </a:r>
          <a:endParaRPr lang="en-US" dirty="0"/>
        </a:p>
      </dgm:t>
    </dgm:pt>
    <dgm:pt modelId="{7B676F5D-579A-481A-A610-8550248F77AE}" type="parTrans" cxnId="{0FD841E2-4B63-4924-A930-E3949C7F1F2A}">
      <dgm:prSet/>
      <dgm:spPr/>
      <dgm:t>
        <a:bodyPr/>
        <a:lstStyle/>
        <a:p>
          <a:endParaRPr lang="en-US"/>
        </a:p>
      </dgm:t>
    </dgm:pt>
    <dgm:pt modelId="{250FE4E8-DEC9-4C2C-B87F-A481ED1D6BA4}" type="sibTrans" cxnId="{0FD841E2-4B63-4924-A930-E3949C7F1F2A}">
      <dgm:prSet/>
      <dgm:spPr/>
      <dgm:t>
        <a:bodyPr/>
        <a:lstStyle/>
        <a:p>
          <a:endParaRPr lang="en-US"/>
        </a:p>
      </dgm:t>
    </dgm:pt>
    <dgm:pt modelId="{1F2FB242-2A48-45E8-BC2E-E1B191932C17}" type="pres">
      <dgm:prSet presAssocID="{FC4ED1A0-390B-4191-A0D2-AD741A488D2C}" presName="linear" presStyleCnt="0">
        <dgm:presLayoutVars>
          <dgm:animLvl val="lvl"/>
          <dgm:resizeHandles val="exact"/>
        </dgm:presLayoutVars>
      </dgm:prSet>
      <dgm:spPr/>
      <dgm:t>
        <a:bodyPr/>
        <a:lstStyle/>
        <a:p>
          <a:endParaRPr lang="en-US"/>
        </a:p>
      </dgm:t>
    </dgm:pt>
    <dgm:pt modelId="{A02EE90A-917A-4F40-9475-C5F6C162220B}" type="pres">
      <dgm:prSet presAssocID="{00FF6EFD-CEA9-4E3A-8C1F-CBAA10958E25}" presName="parentText" presStyleLbl="node1" presStyleIdx="0" presStyleCnt="1" custLinFactNeighborX="1109" custLinFactNeighborY="-8942">
        <dgm:presLayoutVars>
          <dgm:chMax val="0"/>
          <dgm:bulletEnabled val="1"/>
        </dgm:presLayoutVars>
      </dgm:prSet>
      <dgm:spPr/>
      <dgm:t>
        <a:bodyPr/>
        <a:lstStyle/>
        <a:p>
          <a:endParaRPr lang="en-US"/>
        </a:p>
      </dgm:t>
    </dgm:pt>
    <dgm:pt modelId="{1C22C85C-07BB-4353-B6A1-614DA6F92AB1}" type="pres">
      <dgm:prSet presAssocID="{00FF6EFD-CEA9-4E3A-8C1F-CBAA10958E25}" presName="childText" presStyleLbl="revTx" presStyleIdx="0" presStyleCnt="1">
        <dgm:presLayoutVars>
          <dgm:bulletEnabled val="1"/>
        </dgm:presLayoutVars>
      </dgm:prSet>
      <dgm:spPr/>
      <dgm:t>
        <a:bodyPr/>
        <a:lstStyle/>
        <a:p>
          <a:endParaRPr lang="en-US"/>
        </a:p>
      </dgm:t>
    </dgm:pt>
  </dgm:ptLst>
  <dgm:cxnLst>
    <dgm:cxn modelId="{43A79859-02EB-4E61-9E5A-522B1C7CF20F}" srcId="{00FF6EFD-CEA9-4E3A-8C1F-CBAA10958E25}" destId="{7C560AD3-B308-44E8-831B-6FE226B3E6FB}" srcOrd="0" destOrd="0" parTransId="{C0B8C34B-71D5-4AE0-A27F-5FE554AEC6FD}" sibTransId="{6D73F729-835A-4708-BBA1-81EFF36F314F}"/>
    <dgm:cxn modelId="{A328D0EA-53DA-44E2-9438-267CD1142A5C}" type="presOf" srcId="{00FF6EFD-CEA9-4E3A-8C1F-CBAA10958E25}" destId="{A02EE90A-917A-4F40-9475-C5F6C162220B}" srcOrd="0" destOrd="0" presId="urn:microsoft.com/office/officeart/2005/8/layout/vList2"/>
    <dgm:cxn modelId="{0FD841E2-4B63-4924-A930-E3949C7F1F2A}" srcId="{00FF6EFD-CEA9-4E3A-8C1F-CBAA10958E25}" destId="{320B0B92-28F2-4B28-9048-6DA0B4229A23}" srcOrd="3" destOrd="0" parTransId="{7B676F5D-579A-481A-A610-8550248F77AE}" sibTransId="{250FE4E8-DEC9-4C2C-B87F-A481ED1D6BA4}"/>
    <dgm:cxn modelId="{5114314B-DBCA-44AB-B88F-1CAD0B9D150B}" type="presOf" srcId="{45AFEFDC-6779-440F-92D0-E08583B5D79B}" destId="{1C22C85C-07BB-4353-B6A1-614DA6F92AB1}" srcOrd="0" destOrd="2" presId="urn:microsoft.com/office/officeart/2005/8/layout/vList2"/>
    <dgm:cxn modelId="{21B727FB-EFDD-4B18-8A49-18BA4F93E463}" type="presOf" srcId="{FC4ED1A0-390B-4191-A0D2-AD741A488D2C}" destId="{1F2FB242-2A48-45E8-BC2E-E1B191932C17}" srcOrd="0" destOrd="0" presId="urn:microsoft.com/office/officeart/2005/8/layout/vList2"/>
    <dgm:cxn modelId="{B561810A-8156-46BC-A2CC-9053101FC597}" srcId="{FC4ED1A0-390B-4191-A0D2-AD741A488D2C}" destId="{00FF6EFD-CEA9-4E3A-8C1F-CBAA10958E25}" srcOrd="0" destOrd="0" parTransId="{2F145DB3-08C5-4DA3-994C-4021D0FC945D}" sibTransId="{E99A7A6C-48F2-4FC6-B871-2879B162FF65}"/>
    <dgm:cxn modelId="{EA260731-695A-440A-9F51-2E3BD446E61D}" srcId="{00FF6EFD-CEA9-4E3A-8C1F-CBAA10958E25}" destId="{EF3682CC-440B-4234-97AB-F17DAD6A4C85}" srcOrd="1" destOrd="0" parTransId="{58D64AD8-26DE-48B1-9879-D56EAEEDCEDD}" sibTransId="{A0DC0C33-F7CC-4AB7-9316-84DE8E1A8EAB}"/>
    <dgm:cxn modelId="{C4AF7B8E-4341-49C3-B9D9-BCBB1FA2D9A3}" type="presOf" srcId="{320B0B92-28F2-4B28-9048-6DA0B4229A23}" destId="{1C22C85C-07BB-4353-B6A1-614DA6F92AB1}" srcOrd="0" destOrd="3" presId="urn:microsoft.com/office/officeart/2005/8/layout/vList2"/>
    <dgm:cxn modelId="{6976A19B-0E25-4E26-8728-187C7F71BF6C}" srcId="{00FF6EFD-CEA9-4E3A-8C1F-CBAA10958E25}" destId="{45AFEFDC-6779-440F-92D0-E08583B5D79B}" srcOrd="2" destOrd="0" parTransId="{15DB1901-28C9-4EB5-A14E-C6F9438CADA4}" sibTransId="{50E9AAD1-8A52-484A-A586-13D282677F7E}"/>
    <dgm:cxn modelId="{F9D857AC-DE13-4620-AC48-C8C099904676}" type="presOf" srcId="{7C560AD3-B308-44E8-831B-6FE226B3E6FB}" destId="{1C22C85C-07BB-4353-B6A1-614DA6F92AB1}" srcOrd="0" destOrd="0" presId="urn:microsoft.com/office/officeart/2005/8/layout/vList2"/>
    <dgm:cxn modelId="{58340629-54E0-4AD8-891C-2798F95B8B5C}" type="presOf" srcId="{EF3682CC-440B-4234-97AB-F17DAD6A4C85}" destId="{1C22C85C-07BB-4353-B6A1-614DA6F92AB1}" srcOrd="0" destOrd="1" presId="urn:microsoft.com/office/officeart/2005/8/layout/vList2"/>
    <dgm:cxn modelId="{C0CAAB1A-0E30-4D90-8E03-9CE159C64194}" type="presParOf" srcId="{1F2FB242-2A48-45E8-BC2E-E1B191932C17}" destId="{A02EE90A-917A-4F40-9475-C5F6C162220B}" srcOrd="0" destOrd="0" presId="urn:microsoft.com/office/officeart/2005/8/layout/vList2"/>
    <dgm:cxn modelId="{BC2CD2E5-1B45-44AC-A05B-6211F7C1D198}" type="presParOf" srcId="{1F2FB242-2A48-45E8-BC2E-E1B191932C17}" destId="{1C22C85C-07BB-4353-B6A1-614DA6F92AB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477CD0-FF2E-415C-B64C-52C6DE1C0B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D5DFE4-4A3C-424D-9416-904E1DAE70D1}">
      <dgm:prSet phldrT="[Text]" custT="1"/>
      <dgm:spPr>
        <a:solidFill>
          <a:srgbClr val="7030A0"/>
        </a:solidFill>
      </dgm:spPr>
      <dgm:t>
        <a:bodyPr/>
        <a:lstStyle/>
        <a:p>
          <a:r>
            <a:rPr lang="vi-VN" sz="2800" dirty="0" smtClean="0"/>
            <a:t>2.1. Triết học Mác – Lênin</a:t>
          </a:r>
          <a:endParaRPr lang="en-US" sz="2800" dirty="0"/>
        </a:p>
      </dgm:t>
    </dgm:pt>
    <dgm:pt modelId="{05EF2BFF-4C45-48CB-B9B2-82186B3B5FB4}" type="parTrans" cxnId="{AB701125-B97E-4F84-9E20-5C28BFB83D5D}">
      <dgm:prSet/>
      <dgm:spPr/>
      <dgm:t>
        <a:bodyPr/>
        <a:lstStyle/>
        <a:p>
          <a:endParaRPr lang="en-US" sz="2800"/>
        </a:p>
      </dgm:t>
    </dgm:pt>
    <dgm:pt modelId="{F587B291-2D4B-4B61-BCA4-3AE88B2FBDC8}" type="sibTrans" cxnId="{AB701125-B97E-4F84-9E20-5C28BFB83D5D}">
      <dgm:prSet/>
      <dgm:spPr/>
      <dgm:t>
        <a:bodyPr/>
        <a:lstStyle/>
        <a:p>
          <a:endParaRPr lang="en-US" sz="2800"/>
        </a:p>
      </dgm:t>
    </dgm:pt>
    <dgm:pt modelId="{FD78D927-15CD-4F90-889D-99E8F2CFB47F}">
      <dgm:prSet phldrT="[Text]" custT="1"/>
      <dgm:spPr/>
      <dgm:t>
        <a:bodyPr/>
        <a:lstStyle/>
        <a:p>
          <a:r>
            <a:rPr lang="pt-BR" sz="2800" b="1" dirty="0" smtClean="0"/>
            <a:t>2.1.1. Chủ nghĩa duy vật biện chứng</a:t>
          </a:r>
          <a:endParaRPr lang="en-US" sz="2800" dirty="0"/>
        </a:p>
      </dgm:t>
    </dgm:pt>
    <dgm:pt modelId="{70845ECA-EF85-403F-88F1-121B161C6794}" type="parTrans" cxnId="{C6D90ADF-3B0D-491F-9C40-0FF41DC5D861}">
      <dgm:prSet/>
      <dgm:spPr/>
      <dgm:t>
        <a:bodyPr/>
        <a:lstStyle/>
        <a:p>
          <a:endParaRPr lang="en-US" sz="2800"/>
        </a:p>
      </dgm:t>
    </dgm:pt>
    <dgm:pt modelId="{9D30A8EE-249F-4709-B73F-4B4B49E0EB2A}" type="sibTrans" cxnId="{C6D90ADF-3B0D-491F-9C40-0FF41DC5D861}">
      <dgm:prSet/>
      <dgm:spPr/>
      <dgm:t>
        <a:bodyPr/>
        <a:lstStyle/>
        <a:p>
          <a:endParaRPr lang="en-US" sz="2800"/>
        </a:p>
      </dgm:t>
    </dgm:pt>
    <dgm:pt modelId="{B0743F44-F962-40AF-9F2A-66BCB9D0B9FD}">
      <dgm:prSet phldrT="[Text]" custT="1"/>
      <dgm:spPr/>
      <dgm:t>
        <a:bodyPr/>
        <a:lstStyle/>
        <a:p>
          <a:r>
            <a:rPr lang="pt-BR" sz="2800" b="1" dirty="0" smtClean="0"/>
            <a:t>2.1.2. Chủ nghĩa duy vật lịch sử</a:t>
          </a:r>
          <a:endParaRPr lang="en-US" sz="2800" dirty="0"/>
        </a:p>
      </dgm:t>
    </dgm:pt>
    <dgm:pt modelId="{3AA3F153-B8B8-4C77-A01C-B614047ABD96}" type="parTrans" cxnId="{499749CA-A316-4875-9837-A235527B51F2}">
      <dgm:prSet/>
      <dgm:spPr/>
      <dgm:t>
        <a:bodyPr/>
        <a:lstStyle/>
        <a:p>
          <a:endParaRPr lang="en-US"/>
        </a:p>
      </dgm:t>
    </dgm:pt>
    <dgm:pt modelId="{8002DCF5-4EDA-47C0-B68F-A3A0C3F07962}" type="sibTrans" cxnId="{499749CA-A316-4875-9837-A235527B51F2}">
      <dgm:prSet/>
      <dgm:spPr/>
      <dgm:t>
        <a:bodyPr/>
        <a:lstStyle/>
        <a:p>
          <a:endParaRPr lang="en-US"/>
        </a:p>
      </dgm:t>
    </dgm:pt>
    <dgm:pt modelId="{084F4087-25C4-499C-AF10-29CBB1379CE6}">
      <dgm:prSet phldrT="[Text]" custT="1"/>
      <dgm:spPr>
        <a:solidFill>
          <a:srgbClr val="7030A0"/>
        </a:solidFill>
      </dgm:spPr>
      <dgm:t>
        <a:bodyPr/>
        <a:lstStyle/>
        <a:p>
          <a:r>
            <a:rPr lang="vi-VN" sz="2800" dirty="0" smtClean="0"/>
            <a:t>2.2. Kinh tế chính trị Mác – Lêni</a:t>
          </a:r>
          <a:r>
            <a:rPr lang="en-US" sz="2800" dirty="0" smtClean="0"/>
            <a:t>n </a:t>
          </a:r>
          <a:endParaRPr lang="en-US" sz="2800" dirty="0"/>
        </a:p>
      </dgm:t>
    </dgm:pt>
    <dgm:pt modelId="{C91CBCB1-E094-43E4-B769-0DC0D3704325}" type="parTrans" cxnId="{818F8898-E133-4CD6-AF75-1D8A253F126A}">
      <dgm:prSet/>
      <dgm:spPr/>
      <dgm:t>
        <a:bodyPr/>
        <a:lstStyle/>
        <a:p>
          <a:endParaRPr lang="en-US"/>
        </a:p>
      </dgm:t>
    </dgm:pt>
    <dgm:pt modelId="{E4F11E31-A23C-4310-B8A7-44A5420FDC39}" type="sibTrans" cxnId="{818F8898-E133-4CD6-AF75-1D8A253F126A}">
      <dgm:prSet/>
      <dgm:spPr/>
      <dgm:t>
        <a:bodyPr/>
        <a:lstStyle/>
        <a:p>
          <a:endParaRPr lang="en-US"/>
        </a:p>
      </dgm:t>
    </dgm:pt>
    <dgm:pt modelId="{9F6DB76B-616F-4EB0-966B-3D48BCF18ECF}">
      <dgm:prSet phldrT="[Text]" custT="1"/>
      <dgm:spPr/>
      <dgm:t>
        <a:bodyPr/>
        <a:lstStyle/>
        <a:p>
          <a:r>
            <a:rPr lang="en-US" sz="2800" b="1" dirty="0" smtClean="0"/>
            <a:t>2.2.1. </a:t>
          </a:r>
          <a:r>
            <a:rPr lang="en-US" sz="2800" b="1" dirty="0" err="1" smtClean="0"/>
            <a:t>Học</a:t>
          </a:r>
          <a:r>
            <a:rPr lang="en-US" sz="2800" b="1" dirty="0" smtClean="0"/>
            <a:t> </a:t>
          </a:r>
          <a:r>
            <a:rPr lang="en-US" sz="2800" b="1" dirty="0" err="1" smtClean="0"/>
            <a:t>thuyết</a:t>
          </a:r>
          <a:r>
            <a:rPr lang="en-US" sz="2800" b="1" dirty="0" smtClean="0"/>
            <a:t> </a:t>
          </a:r>
          <a:r>
            <a:rPr lang="en-US" sz="2800" b="1" dirty="0" err="1" smtClean="0"/>
            <a:t>giá</a:t>
          </a:r>
          <a:r>
            <a:rPr lang="en-US" sz="2800" b="1" dirty="0" smtClean="0"/>
            <a:t> </a:t>
          </a:r>
          <a:r>
            <a:rPr lang="en-US" sz="2800" b="1" dirty="0" err="1" smtClean="0"/>
            <a:t>trị</a:t>
          </a:r>
          <a:endParaRPr lang="en-US" sz="2800" dirty="0"/>
        </a:p>
      </dgm:t>
    </dgm:pt>
    <dgm:pt modelId="{1F6C02BB-2788-4CBE-8865-FC9A100CB4B6}" type="parTrans" cxnId="{6C919E44-B484-4501-B89D-C694C9A96246}">
      <dgm:prSet/>
      <dgm:spPr/>
      <dgm:t>
        <a:bodyPr/>
        <a:lstStyle/>
        <a:p>
          <a:endParaRPr lang="en-US"/>
        </a:p>
      </dgm:t>
    </dgm:pt>
    <dgm:pt modelId="{DE4EF24D-C38B-4098-90DE-93C5C750F82E}" type="sibTrans" cxnId="{6C919E44-B484-4501-B89D-C694C9A96246}">
      <dgm:prSet/>
      <dgm:spPr/>
      <dgm:t>
        <a:bodyPr/>
        <a:lstStyle/>
        <a:p>
          <a:endParaRPr lang="en-US"/>
        </a:p>
      </dgm:t>
    </dgm:pt>
    <dgm:pt modelId="{27B90857-2830-4AE6-B092-7BF112167964}">
      <dgm:prSet phldrT="[Text]" custT="1"/>
      <dgm:spPr/>
      <dgm:t>
        <a:bodyPr/>
        <a:lstStyle/>
        <a:p>
          <a:r>
            <a:rPr lang="pt-BR" sz="2800" b="1" dirty="0" smtClean="0">
              <a:effectLst/>
              <a:latin typeface="Times New Roman" panose="02020603050405020304" pitchFamily="18" charset="0"/>
              <a:ea typeface="Times New Roman" panose="02020603050405020304" pitchFamily="18" charset="0"/>
            </a:rPr>
            <a:t>2.2.2. Học thuyết giá trị thặng dư </a:t>
          </a:r>
          <a:endParaRPr lang="en-US" sz="2800" dirty="0"/>
        </a:p>
      </dgm:t>
    </dgm:pt>
    <dgm:pt modelId="{0D5CC120-8CE1-45FB-BA44-8BA8E565BA46}" type="parTrans" cxnId="{E7313A37-7B75-4293-AFDD-FB19EFB7CB23}">
      <dgm:prSet/>
      <dgm:spPr/>
      <dgm:t>
        <a:bodyPr/>
        <a:lstStyle/>
        <a:p>
          <a:endParaRPr lang="en-US"/>
        </a:p>
      </dgm:t>
    </dgm:pt>
    <dgm:pt modelId="{F428C02C-F807-42BF-9D58-DC79AAC82B28}" type="sibTrans" cxnId="{E7313A37-7B75-4293-AFDD-FB19EFB7CB23}">
      <dgm:prSet/>
      <dgm:spPr/>
      <dgm:t>
        <a:bodyPr/>
        <a:lstStyle/>
        <a:p>
          <a:endParaRPr lang="en-US"/>
        </a:p>
      </dgm:t>
    </dgm:pt>
    <dgm:pt modelId="{804F445E-1158-410B-9B8E-E00F3CE60078}">
      <dgm:prSet phldrT="[Text]" custT="1"/>
      <dgm:spPr>
        <a:solidFill>
          <a:srgbClr val="7030A0"/>
        </a:solidFill>
      </dgm:spPr>
      <dgm:t>
        <a:bodyPr/>
        <a:lstStyle/>
        <a:p>
          <a:r>
            <a:rPr lang="en-US" sz="2800" dirty="0" smtClean="0"/>
            <a:t>2.3. </a:t>
          </a:r>
          <a:r>
            <a:rPr lang="en-US" sz="2800" dirty="0" err="1" smtClean="0"/>
            <a:t>Chủ</a:t>
          </a:r>
          <a:r>
            <a:rPr lang="en-US" sz="2800" dirty="0" smtClean="0"/>
            <a:t> </a:t>
          </a:r>
          <a:r>
            <a:rPr lang="en-US" sz="2800" dirty="0" err="1" smtClean="0"/>
            <a:t>nghĩa</a:t>
          </a:r>
          <a:r>
            <a:rPr lang="en-US" sz="2800" dirty="0" smtClean="0"/>
            <a:t> </a:t>
          </a:r>
          <a:r>
            <a:rPr lang="en-US" sz="2800" dirty="0" err="1" smtClean="0"/>
            <a:t>xã</a:t>
          </a:r>
          <a:r>
            <a:rPr lang="en-US" sz="2800" dirty="0" smtClean="0"/>
            <a:t> </a:t>
          </a:r>
          <a:r>
            <a:rPr lang="en-US" sz="2800" dirty="0" err="1" smtClean="0"/>
            <a:t>hội</a:t>
          </a:r>
          <a:r>
            <a:rPr lang="en-US" sz="2800" dirty="0" smtClean="0"/>
            <a:t> </a:t>
          </a:r>
          <a:r>
            <a:rPr lang="en-US" sz="2800" dirty="0" err="1" smtClean="0"/>
            <a:t>khoa</a:t>
          </a:r>
          <a:r>
            <a:rPr lang="en-US" sz="2800" dirty="0" smtClean="0"/>
            <a:t> </a:t>
          </a:r>
          <a:r>
            <a:rPr lang="en-US" sz="2800" dirty="0" err="1" smtClean="0"/>
            <a:t>học</a:t>
          </a:r>
          <a:endParaRPr lang="en-US" sz="2800" dirty="0"/>
        </a:p>
      </dgm:t>
    </dgm:pt>
    <dgm:pt modelId="{8C109CD9-ECDA-490F-94D4-4B0996C61FC8}" type="parTrans" cxnId="{E3012BF4-9925-4D2A-ACE3-70A35F45F588}">
      <dgm:prSet/>
      <dgm:spPr/>
      <dgm:t>
        <a:bodyPr/>
        <a:lstStyle/>
        <a:p>
          <a:endParaRPr lang="en-US"/>
        </a:p>
      </dgm:t>
    </dgm:pt>
    <dgm:pt modelId="{46A555C0-8517-4299-BA9C-5D5555AE1272}" type="sibTrans" cxnId="{E3012BF4-9925-4D2A-ACE3-70A35F45F588}">
      <dgm:prSet/>
      <dgm:spPr/>
      <dgm:t>
        <a:bodyPr/>
        <a:lstStyle/>
        <a:p>
          <a:endParaRPr lang="en-US"/>
        </a:p>
      </dgm:t>
    </dgm:pt>
    <dgm:pt modelId="{FFE10BA9-0F6A-4306-BB89-3B0D952396D2}">
      <dgm:prSet phldrT="[Text]" custT="1"/>
      <dgm:spPr/>
      <dgm:t>
        <a:bodyPr/>
        <a:lstStyle/>
        <a:p>
          <a:r>
            <a:rPr lang="en-US" sz="2800" b="1" dirty="0" smtClean="0"/>
            <a:t>2.3.1. </a:t>
          </a:r>
          <a:r>
            <a:rPr lang="en-US" sz="2800" b="1" dirty="0" err="1" smtClean="0"/>
            <a:t>Lý</a:t>
          </a:r>
          <a:r>
            <a:rPr lang="en-US" sz="2800" b="1" dirty="0" smtClean="0"/>
            <a:t> </a:t>
          </a:r>
          <a:r>
            <a:rPr lang="en-US" sz="2800" b="1" dirty="0" err="1" smtClean="0"/>
            <a:t>luận</a:t>
          </a:r>
          <a:r>
            <a:rPr lang="en-US" sz="2800" b="1" dirty="0" smtClean="0"/>
            <a:t> </a:t>
          </a:r>
          <a:r>
            <a:rPr lang="en-US" sz="2800" b="1" dirty="0" err="1" smtClean="0"/>
            <a:t>về</a:t>
          </a:r>
          <a:r>
            <a:rPr lang="en-US" sz="2800" b="1" dirty="0" smtClean="0"/>
            <a:t> </a:t>
          </a:r>
          <a:r>
            <a:rPr lang="en-US" sz="2800" b="1" dirty="0" err="1" smtClean="0"/>
            <a:t>sứ</a:t>
          </a:r>
          <a:r>
            <a:rPr lang="en-US" sz="2800" b="1" dirty="0" smtClean="0"/>
            <a:t> </a:t>
          </a:r>
          <a:r>
            <a:rPr lang="en-US" sz="2800" b="1" dirty="0" err="1" smtClean="0"/>
            <a:t>mệnh</a:t>
          </a:r>
          <a:r>
            <a:rPr lang="en-US" sz="2800" b="1" dirty="0" smtClean="0"/>
            <a:t> </a:t>
          </a:r>
          <a:r>
            <a:rPr lang="en-US" sz="2800" b="1" dirty="0" err="1" smtClean="0"/>
            <a:t>lịch</a:t>
          </a:r>
          <a:r>
            <a:rPr lang="en-US" sz="2800" b="1" dirty="0" smtClean="0"/>
            <a:t> </a:t>
          </a:r>
          <a:r>
            <a:rPr lang="en-US" sz="2800" b="1" dirty="0" err="1" smtClean="0"/>
            <a:t>sử</a:t>
          </a:r>
          <a:r>
            <a:rPr lang="en-US" sz="2800" b="1" dirty="0" smtClean="0"/>
            <a:t> </a:t>
          </a:r>
          <a:r>
            <a:rPr lang="en-US" sz="2800" b="1" dirty="0" err="1" smtClean="0"/>
            <a:t>của</a:t>
          </a:r>
          <a:r>
            <a:rPr lang="en-US" sz="2800" b="1" dirty="0" smtClean="0"/>
            <a:t> GCCN</a:t>
          </a:r>
          <a:endParaRPr lang="en-US" sz="2800" b="1" dirty="0"/>
        </a:p>
      </dgm:t>
    </dgm:pt>
    <dgm:pt modelId="{4560B5CA-3646-4E51-A229-F518793ADC4A}" type="parTrans" cxnId="{900820A1-901C-4FF5-98D0-7C52EBF8CC66}">
      <dgm:prSet/>
      <dgm:spPr/>
      <dgm:t>
        <a:bodyPr/>
        <a:lstStyle/>
        <a:p>
          <a:endParaRPr lang="en-US"/>
        </a:p>
      </dgm:t>
    </dgm:pt>
    <dgm:pt modelId="{31033D06-AF32-4197-B746-59CC5D518072}" type="sibTrans" cxnId="{900820A1-901C-4FF5-98D0-7C52EBF8CC66}">
      <dgm:prSet/>
      <dgm:spPr/>
      <dgm:t>
        <a:bodyPr/>
        <a:lstStyle/>
        <a:p>
          <a:endParaRPr lang="en-US"/>
        </a:p>
      </dgm:t>
    </dgm:pt>
    <dgm:pt modelId="{E41F8949-E43D-464B-BE5E-0BCC0D43528B}">
      <dgm:prSet phldrT="[Text]" custT="1"/>
      <dgm:spPr/>
      <dgm:t>
        <a:bodyPr/>
        <a:lstStyle/>
        <a:p>
          <a:r>
            <a:rPr lang="en-US" sz="2800" b="1" dirty="0" smtClean="0"/>
            <a:t>2.3.2. </a:t>
          </a:r>
          <a:r>
            <a:rPr lang="en-US" sz="2800" b="1" dirty="0" err="1" smtClean="0"/>
            <a:t>Tiến</a:t>
          </a:r>
          <a:r>
            <a:rPr lang="en-US" sz="2800" b="1" dirty="0" smtClean="0"/>
            <a:t> </a:t>
          </a:r>
          <a:r>
            <a:rPr lang="en-US" sz="2800" b="1" dirty="0" err="1" smtClean="0"/>
            <a:t>trình</a:t>
          </a:r>
          <a:r>
            <a:rPr lang="en-US" sz="2800" b="1" dirty="0" smtClean="0"/>
            <a:t> </a:t>
          </a:r>
          <a:r>
            <a:rPr lang="en-US" sz="2800" b="1" dirty="0" err="1" smtClean="0"/>
            <a:t>phát</a:t>
          </a:r>
          <a:r>
            <a:rPr lang="en-US" sz="2800" b="1" dirty="0" smtClean="0"/>
            <a:t> </a:t>
          </a:r>
          <a:r>
            <a:rPr lang="en-US" sz="2800" b="1" dirty="0" err="1" smtClean="0"/>
            <a:t>triển</a:t>
          </a:r>
          <a:r>
            <a:rPr lang="en-US" sz="2800" b="1" dirty="0" smtClean="0"/>
            <a:t> </a:t>
          </a:r>
          <a:r>
            <a:rPr lang="en-US" sz="2800" b="1" dirty="0" err="1" smtClean="0"/>
            <a:t>của</a:t>
          </a:r>
          <a:r>
            <a:rPr lang="en-US" sz="2800" b="1" dirty="0" smtClean="0"/>
            <a:t> HTKT – XH </a:t>
          </a:r>
          <a:r>
            <a:rPr lang="en-US" sz="2800" b="1" dirty="0" err="1" smtClean="0"/>
            <a:t>cộng</a:t>
          </a:r>
          <a:r>
            <a:rPr lang="en-US" sz="2800" b="1" dirty="0" smtClean="0"/>
            <a:t> </a:t>
          </a:r>
          <a:r>
            <a:rPr lang="en-US" sz="2800" b="1" dirty="0" err="1" smtClean="0"/>
            <a:t>sản</a:t>
          </a:r>
          <a:r>
            <a:rPr lang="en-US" sz="2800" b="1" dirty="0" smtClean="0"/>
            <a:t> CN</a:t>
          </a:r>
          <a:endParaRPr lang="en-US" sz="2800" b="1" dirty="0"/>
        </a:p>
      </dgm:t>
    </dgm:pt>
    <dgm:pt modelId="{7B69D01E-D4D8-4971-91C2-C5336799FE74}" type="parTrans" cxnId="{20486523-657B-4047-9397-2364200CAB9D}">
      <dgm:prSet/>
      <dgm:spPr/>
      <dgm:t>
        <a:bodyPr/>
        <a:lstStyle/>
        <a:p>
          <a:endParaRPr lang="en-US"/>
        </a:p>
      </dgm:t>
    </dgm:pt>
    <dgm:pt modelId="{45E784B8-AF29-4EB4-BB39-67F34EBF4751}" type="sibTrans" cxnId="{20486523-657B-4047-9397-2364200CAB9D}">
      <dgm:prSet/>
      <dgm:spPr/>
      <dgm:t>
        <a:bodyPr/>
        <a:lstStyle/>
        <a:p>
          <a:endParaRPr lang="en-US"/>
        </a:p>
      </dgm:t>
    </dgm:pt>
    <dgm:pt modelId="{C57F70B0-7EFA-4FB7-A341-C0CD25F95B23}" type="pres">
      <dgm:prSet presAssocID="{52477CD0-FF2E-415C-B64C-52C6DE1C0B05}" presName="linear" presStyleCnt="0">
        <dgm:presLayoutVars>
          <dgm:animLvl val="lvl"/>
          <dgm:resizeHandles val="exact"/>
        </dgm:presLayoutVars>
      </dgm:prSet>
      <dgm:spPr/>
      <dgm:t>
        <a:bodyPr/>
        <a:lstStyle/>
        <a:p>
          <a:endParaRPr lang="en-US"/>
        </a:p>
      </dgm:t>
    </dgm:pt>
    <dgm:pt modelId="{646B9617-1DD2-4F01-9830-B74B98CAC083}" type="pres">
      <dgm:prSet presAssocID="{98D5DFE4-4A3C-424D-9416-904E1DAE70D1}" presName="parentText" presStyleLbl="node1" presStyleIdx="0" presStyleCnt="3" custScaleX="82426">
        <dgm:presLayoutVars>
          <dgm:chMax val="0"/>
          <dgm:bulletEnabled val="1"/>
        </dgm:presLayoutVars>
      </dgm:prSet>
      <dgm:spPr/>
      <dgm:t>
        <a:bodyPr/>
        <a:lstStyle/>
        <a:p>
          <a:endParaRPr lang="en-US"/>
        </a:p>
      </dgm:t>
    </dgm:pt>
    <dgm:pt modelId="{7F28C565-351B-43AC-A8FD-1A507F716594}" type="pres">
      <dgm:prSet presAssocID="{98D5DFE4-4A3C-424D-9416-904E1DAE70D1}" presName="childText" presStyleLbl="revTx" presStyleIdx="0" presStyleCnt="3">
        <dgm:presLayoutVars>
          <dgm:bulletEnabled val="1"/>
        </dgm:presLayoutVars>
      </dgm:prSet>
      <dgm:spPr/>
      <dgm:t>
        <a:bodyPr/>
        <a:lstStyle/>
        <a:p>
          <a:endParaRPr lang="en-US"/>
        </a:p>
      </dgm:t>
    </dgm:pt>
    <dgm:pt modelId="{BC1D32D6-236E-468B-95B1-2A7D2C20DF05}" type="pres">
      <dgm:prSet presAssocID="{084F4087-25C4-499C-AF10-29CBB1379CE6}" presName="parentText" presStyleLbl="node1" presStyleIdx="1" presStyleCnt="3" custScaleX="86581">
        <dgm:presLayoutVars>
          <dgm:chMax val="0"/>
          <dgm:bulletEnabled val="1"/>
        </dgm:presLayoutVars>
      </dgm:prSet>
      <dgm:spPr/>
      <dgm:t>
        <a:bodyPr/>
        <a:lstStyle/>
        <a:p>
          <a:endParaRPr lang="en-US"/>
        </a:p>
      </dgm:t>
    </dgm:pt>
    <dgm:pt modelId="{DEFDDA45-3FE6-4212-ABCF-C9294F222565}" type="pres">
      <dgm:prSet presAssocID="{084F4087-25C4-499C-AF10-29CBB1379CE6}" presName="childText" presStyleLbl="revTx" presStyleIdx="1" presStyleCnt="3">
        <dgm:presLayoutVars>
          <dgm:bulletEnabled val="1"/>
        </dgm:presLayoutVars>
      </dgm:prSet>
      <dgm:spPr/>
      <dgm:t>
        <a:bodyPr/>
        <a:lstStyle/>
        <a:p>
          <a:endParaRPr lang="en-US"/>
        </a:p>
      </dgm:t>
    </dgm:pt>
    <dgm:pt modelId="{46E57BA0-DC7A-4824-8D4C-079FB0F5A25F}" type="pres">
      <dgm:prSet presAssocID="{804F445E-1158-410B-9B8E-E00F3CE60078}" presName="parentText" presStyleLbl="node1" presStyleIdx="2" presStyleCnt="3" custScaleX="83963">
        <dgm:presLayoutVars>
          <dgm:chMax val="0"/>
          <dgm:bulletEnabled val="1"/>
        </dgm:presLayoutVars>
      </dgm:prSet>
      <dgm:spPr/>
      <dgm:t>
        <a:bodyPr/>
        <a:lstStyle/>
        <a:p>
          <a:endParaRPr lang="en-US"/>
        </a:p>
      </dgm:t>
    </dgm:pt>
    <dgm:pt modelId="{1D6C248E-AC99-4EAB-81AE-7B4E2C552F78}" type="pres">
      <dgm:prSet presAssocID="{804F445E-1158-410B-9B8E-E00F3CE60078}" presName="childText" presStyleLbl="revTx" presStyleIdx="2" presStyleCnt="3">
        <dgm:presLayoutVars>
          <dgm:bulletEnabled val="1"/>
        </dgm:presLayoutVars>
      </dgm:prSet>
      <dgm:spPr/>
      <dgm:t>
        <a:bodyPr/>
        <a:lstStyle/>
        <a:p>
          <a:endParaRPr lang="en-US"/>
        </a:p>
      </dgm:t>
    </dgm:pt>
  </dgm:ptLst>
  <dgm:cxnLst>
    <dgm:cxn modelId="{C6D90ADF-3B0D-491F-9C40-0FF41DC5D861}" srcId="{98D5DFE4-4A3C-424D-9416-904E1DAE70D1}" destId="{FD78D927-15CD-4F90-889D-99E8F2CFB47F}" srcOrd="0" destOrd="0" parTransId="{70845ECA-EF85-403F-88F1-121B161C6794}" sibTransId="{9D30A8EE-249F-4709-B73F-4B4B49E0EB2A}"/>
    <dgm:cxn modelId="{E7238077-B9D9-4CEA-8986-461BFBA6E0DF}" type="presOf" srcId="{084F4087-25C4-499C-AF10-29CBB1379CE6}" destId="{BC1D32D6-236E-468B-95B1-2A7D2C20DF05}" srcOrd="0" destOrd="0" presId="urn:microsoft.com/office/officeart/2005/8/layout/vList2"/>
    <dgm:cxn modelId="{3A791DD6-21DA-4347-9BB2-BD421FECA70B}" type="presOf" srcId="{FFE10BA9-0F6A-4306-BB89-3B0D952396D2}" destId="{1D6C248E-AC99-4EAB-81AE-7B4E2C552F78}" srcOrd="0" destOrd="0" presId="urn:microsoft.com/office/officeart/2005/8/layout/vList2"/>
    <dgm:cxn modelId="{E7313A37-7B75-4293-AFDD-FB19EFB7CB23}" srcId="{084F4087-25C4-499C-AF10-29CBB1379CE6}" destId="{27B90857-2830-4AE6-B092-7BF112167964}" srcOrd="1" destOrd="0" parTransId="{0D5CC120-8CE1-45FB-BA44-8BA8E565BA46}" sibTransId="{F428C02C-F807-42BF-9D58-DC79AAC82B28}"/>
    <dgm:cxn modelId="{900820A1-901C-4FF5-98D0-7C52EBF8CC66}" srcId="{804F445E-1158-410B-9B8E-E00F3CE60078}" destId="{FFE10BA9-0F6A-4306-BB89-3B0D952396D2}" srcOrd="0" destOrd="0" parTransId="{4560B5CA-3646-4E51-A229-F518793ADC4A}" sibTransId="{31033D06-AF32-4197-B746-59CC5D518072}"/>
    <dgm:cxn modelId="{3A28E5A9-81C2-4DBD-B317-212E8A169F96}" type="presOf" srcId="{B0743F44-F962-40AF-9F2A-66BCB9D0B9FD}" destId="{7F28C565-351B-43AC-A8FD-1A507F716594}" srcOrd="0" destOrd="1" presId="urn:microsoft.com/office/officeart/2005/8/layout/vList2"/>
    <dgm:cxn modelId="{CC8CA06F-F11F-4247-A0E0-F8CFB3DFF54A}" type="presOf" srcId="{9F6DB76B-616F-4EB0-966B-3D48BCF18ECF}" destId="{DEFDDA45-3FE6-4212-ABCF-C9294F222565}" srcOrd="0" destOrd="0" presId="urn:microsoft.com/office/officeart/2005/8/layout/vList2"/>
    <dgm:cxn modelId="{84E65BF8-1ED7-4ABD-869B-04240E753687}" type="presOf" srcId="{FD78D927-15CD-4F90-889D-99E8F2CFB47F}" destId="{7F28C565-351B-43AC-A8FD-1A507F716594}" srcOrd="0" destOrd="0" presId="urn:microsoft.com/office/officeart/2005/8/layout/vList2"/>
    <dgm:cxn modelId="{9F0B567F-F481-431C-B352-1EADFC819B57}" type="presOf" srcId="{98D5DFE4-4A3C-424D-9416-904E1DAE70D1}" destId="{646B9617-1DD2-4F01-9830-B74B98CAC083}" srcOrd="0" destOrd="0" presId="urn:microsoft.com/office/officeart/2005/8/layout/vList2"/>
    <dgm:cxn modelId="{818F8898-E133-4CD6-AF75-1D8A253F126A}" srcId="{52477CD0-FF2E-415C-B64C-52C6DE1C0B05}" destId="{084F4087-25C4-499C-AF10-29CBB1379CE6}" srcOrd="1" destOrd="0" parTransId="{C91CBCB1-E094-43E4-B769-0DC0D3704325}" sibTransId="{E4F11E31-A23C-4310-B8A7-44A5420FDC39}"/>
    <dgm:cxn modelId="{E3012BF4-9925-4D2A-ACE3-70A35F45F588}" srcId="{52477CD0-FF2E-415C-B64C-52C6DE1C0B05}" destId="{804F445E-1158-410B-9B8E-E00F3CE60078}" srcOrd="2" destOrd="0" parTransId="{8C109CD9-ECDA-490F-94D4-4B0996C61FC8}" sibTransId="{46A555C0-8517-4299-BA9C-5D5555AE1272}"/>
    <dgm:cxn modelId="{673EF8C2-7096-4EF6-B101-FEFD10B07056}" type="presOf" srcId="{804F445E-1158-410B-9B8E-E00F3CE60078}" destId="{46E57BA0-DC7A-4824-8D4C-079FB0F5A25F}" srcOrd="0" destOrd="0" presId="urn:microsoft.com/office/officeart/2005/8/layout/vList2"/>
    <dgm:cxn modelId="{0B5D1D3A-66C5-46A8-AA7D-D0837B96700D}" type="presOf" srcId="{E41F8949-E43D-464B-BE5E-0BCC0D43528B}" destId="{1D6C248E-AC99-4EAB-81AE-7B4E2C552F78}" srcOrd="0" destOrd="1" presId="urn:microsoft.com/office/officeart/2005/8/layout/vList2"/>
    <dgm:cxn modelId="{6C919E44-B484-4501-B89D-C694C9A96246}" srcId="{084F4087-25C4-499C-AF10-29CBB1379CE6}" destId="{9F6DB76B-616F-4EB0-966B-3D48BCF18ECF}" srcOrd="0" destOrd="0" parTransId="{1F6C02BB-2788-4CBE-8865-FC9A100CB4B6}" sibTransId="{DE4EF24D-C38B-4098-90DE-93C5C750F82E}"/>
    <dgm:cxn modelId="{AB701125-B97E-4F84-9E20-5C28BFB83D5D}" srcId="{52477CD0-FF2E-415C-B64C-52C6DE1C0B05}" destId="{98D5DFE4-4A3C-424D-9416-904E1DAE70D1}" srcOrd="0" destOrd="0" parTransId="{05EF2BFF-4C45-48CB-B9B2-82186B3B5FB4}" sibTransId="{F587B291-2D4B-4B61-BCA4-3AE88B2FBDC8}"/>
    <dgm:cxn modelId="{72748E78-20F5-4BA6-B491-8D2BB9A15279}" type="presOf" srcId="{52477CD0-FF2E-415C-B64C-52C6DE1C0B05}" destId="{C57F70B0-7EFA-4FB7-A341-C0CD25F95B23}" srcOrd="0" destOrd="0" presId="urn:microsoft.com/office/officeart/2005/8/layout/vList2"/>
    <dgm:cxn modelId="{499749CA-A316-4875-9837-A235527B51F2}" srcId="{98D5DFE4-4A3C-424D-9416-904E1DAE70D1}" destId="{B0743F44-F962-40AF-9F2A-66BCB9D0B9FD}" srcOrd="1" destOrd="0" parTransId="{3AA3F153-B8B8-4C77-A01C-B614047ABD96}" sibTransId="{8002DCF5-4EDA-47C0-B68F-A3A0C3F07962}"/>
    <dgm:cxn modelId="{20486523-657B-4047-9397-2364200CAB9D}" srcId="{804F445E-1158-410B-9B8E-E00F3CE60078}" destId="{E41F8949-E43D-464B-BE5E-0BCC0D43528B}" srcOrd="1" destOrd="0" parTransId="{7B69D01E-D4D8-4971-91C2-C5336799FE74}" sibTransId="{45E784B8-AF29-4EB4-BB39-67F34EBF4751}"/>
    <dgm:cxn modelId="{5B1B1DF5-929A-47EA-895C-A6F31527E0F7}" type="presOf" srcId="{27B90857-2830-4AE6-B092-7BF112167964}" destId="{DEFDDA45-3FE6-4212-ABCF-C9294F222565}" srcOrd="0" destOrd="1" presId="urn:microsoft.com/office/officeart/2005/8/layout/vList2"/>
    <dgm:cxn modelId="{2D929101-0519-40AA-B576-9FC2314CEF0F}" type="presParOf" srcId="{C57F70B0-7EFA-4FB7-A341-C0CD25F95B23}" destId="{646B9617-1DD2-4F01-9830-B74B98CAC083}" srcOrd="0" destOrd="0" presId="urn:microsoft.com/office/officeart/2005/8/layout/vList2"/>
    <dgm:cxn modelId="{0FED2221-32F7-4438-9B12-FE66387DAAF9}" type="presParOf" srcId="{C57F70B0-7EFA-4FB7-A341-C0CD25F95B23}" destId="{7F28C565-351B-43AC-A8FD-1A507F716594}" srcOrd="1" destOrd="0" presId="urn:microsoft.com/office/officeart/2005/8/layout/vList2"/>
    <dgm:cxn modelId="{AAA2E1CC-61E8-4896-954D-3C290B3448C0}" type="presParOf" srcId="{C57F70B0-7EFA-4FB7-A341-C0CD25F95B23}" destId="{BC1D32D6-236E-468B-95B1-2A7D2C20DF05}" srcOrd="2" destOrd="0" presId="urn:microsoft.com/office/officeart/2005/8/layout/vList2"/>
    <dgm:cxn modelId="{8E8AD936-653E-4B99-A435-E1CF7D0A37CA}" type="presParOf" srcId="{C57F70B0-7EFA-4FB7-A341-C0CD25F95B23}" destId="{DEFDDA45-3FE6-4212-ABCF-C9294F222565}" srcOrd="3" destOrd="0" presId="urn:microsoft.com/office/officeart/2005/8/layout/vList2"/>
    <dgm:cxn modelId="{A38579C3-69B8-4802-BDD4-2CFF8B9B6365}" type="presParOf" srcId="{C57F70B0-7EFA-4FB7-A341-C0CD25F95B23}" destId="{46E57BA0-DC7A-4824-8D4C-079FB0F5A25F}" srcOrd="4" destOrd="0" presId="urn:microsoft.com/office/officeart/2005/8/layout/vList2"/>
    <dgm:cxn modelId="{588FFB09-0074-46A8-9932-86130B786B84}" type="presParOf" srcId="{C57F70B0-7EFA-4FB7-A341-C0CD25F95B23}" destId="{1D6C248E-AC99-4EAB-81AE-7B4E2C552F78}"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50D3629-3CFB-4A0F-BDB0-7E207245C76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B661D39-987F-4146-8831-B6DCB0286DB8}">
      <dgm:prSet phldrT="[Text]" custT="1"/>
      <dgm:spPr>
        <a:solidFill>
          <a:schemeClr val="tx1"/>
        </a:solidFill>
      </dgm:spPr>
      <dgm:t>
        <a:bodyPr/>
        <a:lstStyle/>
        <a:p>
          <a:r>
            <a:rPr lang="pt-BR" sz="2800" dirty="0" smtClean="0"/>
            <a:t>5 hình thức cơ bản là vận động cơ học, lý học, hoá học, sinh học và vận động xã hội. </a:t>
          </a:r>
          <a:endParaRPr lang="en-US" sz="2800" dirty="0"/>
        </a:p>
      </dgm:t>
    </dgm:pt>
    <dgm:pt modelId="{7E302DF3-18C7-4D27-A2CA-EA8C048894ED}" type="parTrans" cxnId="{B048B6F8-E2A7-4EA7-AF1C-FE6DF9287A56}">
      <dgm:prSet/>
      <dgm:spPr/>
      <dgm:t>
        <a:bodyPr/>
        <a:lstStyle/>
        <a:p>
          <a:endParaRPr lang="en-US"/>
        </a:p>
      </dgm:t>
    </dgm:pt>
    <dgm:pt modelId="{7C838C2F-6B9F-486D-8879-4E115D2B68C4}" type="sibTrans" cxnId="{B048B6F8-E2A7-4EA7-AF1C-FE6DF9287A56}">
      <dgm:prSet/>
      <dgm:spPr/>
      <dgm:t>
        <a:bodyPr/>
        <a:lstStyle/>
        <a:p>
          <a:endParaRPr lang="en-US"/>
        </a:p>
      </dgm:t>
    </dgm:pt>
    <dgm:pt modelId="{E64AA5AD-F8AB-4C58-8B27-AA61ABFE4C11}">
      <dgm:prSet custT="1"/>
      <dgm:spPr>
        <a:solidFill>
          <a:schemeClr val="tx1"/>
        </a:solidFill>
      </dgm:spPr>
      <dgm:t>
        <a:bodyPr/>
        <a:lstStyle/>
        <a:p>
          <a:r>
            <a:rPr lang="pt-BR" sz="2800" smtClean="0"/>
            <a:t>Vận động là tuyệt đối, đứng im là tương đối. </a:t>
          </a:r>
          <a:endParaRPr lang="en-US" sz="2800"/>
        </a:p>
      </dgm:t>
    </dgm:pt>
    <dgm:pt modelId="{680F4E17-94DC-43E1-BF2A-9C90670EBDC9}" type="parTrans" cxnId="{2978B302-EBB2-4993-B7F7-13B996E4BA45}">
      <dgm:prSet/>
      <dgm:spPr/>
      <dgm:t>
        <a:bodyPr/>
        <a:lstStyle/>
        <a:p>
          <a:endParaRPr lang="en-US"/>
        </a:p>
      </dgm:t>
    </dgm:pt>
    <dgm:pt modelId="{C70714B4-4576-45EB-B716-411882D1A1A8}" type="sibTrans" cxnId="{2978B302-EBB2-4993-B7F7-13B996E4BA45}">
      <dgm:prSet/>
      <dgm:spPr/>
      <dgm:t>
        <a:bodyPr/>
        <a:lstStyle/>
        <a:p>
          <a:endParaRPr lang="en-US"/>
        </a:p>
      </dgm:t>
    </dgm:pt>
    <dgm:pt modelId="{7ACA35DD-53FA-4CF8-B34C-A145211F6845}" type="pres">
      <dgm:prSet presAssocID="{950D3629-3CFB-4A0F-BDB0-7E207245C760}" presName="linear" presStyleCnt="0">
        <dgm:presLayoutVars>
          <dgm:dir/>
          <dgm:animLvl val="lvl"/>
          <dgm:resizeHandles val="exact"/>
        </dgm:presLayoutVars>
      </dgm:prSet>
      <dgm:spPr/>
      <dgm:t>
        <a:bodyPr/>
        <a:lstStyle/>
        <a:p>
          <a:endParaRPr lang="en-US"/>
        </a:p>
      </dgm:t>
    </dgm:pt>
    <dgm:pt modelId="{55CCA686-A647-4622-935A-D4CF62619602}" type="pres">
      <dgm:prSet presAssocID="{0B661D39-987F-4146-8831-B6DCB0286DB8}" presName="parentLin" presStyleCnt="0"/>
      <dgm:spPr/>
    </dgm:pt>
    <dgm:pt modelId="{1B83D1DE-7FF2-4ECD-8506-7075A0BD238F}" type="pres">
      <dgm:prSet presAssocID="{0B661D39-987F-4146-8831-B6DCB0286DB8}" presName="parentLeftMargin" presStyleLbl="node1" presStyleIdx="0" presStyleCnt="2"/>
      <dgm:spPr/>
      <dgm:t>
        <a:bodyPr/>
        <a:lstStyle/>
        <a:p>
          <a:endParaRPr lang="en-US"/>
        </a:p>
      </dgm:t>
    </dgm:pt>
    <dgm:pt modelId="{FE7D5A29-ED54-4100-BDEA-F6BB81C8EE3E}" type="pres">
      <dgm:prSet presAssocID="{0B661D39-987F-4146-8831-B6DCB0286DB8}" presName="parentText" presStyleLbl="node1" presStyleIdx="0" presStyleCnt="2" custScaleX="142857" custScaleY="61409">
        <dgm:presLayoutVars>
          <dgm:chMax val="0"/>
          <dgm:bulletEnabled val="1"/>
        </dgm:presLayoutVars>
      </dgm:prSet>
      <dgm:spPr/>
      <dgm:t>
        <a:bodyPr/>
        <a:lstStyle/>
        <a:p>
          <a:endParaRPr lang="en-US"/>
        </a:p>
      </dgm:t>
    </dgm:pt>
    <dgm:pt modelId="{28F9B095-47BD-44A8-8CB5-9E988EE650A8}" type="pres">
      <dgm:prSet presAssocID="{0B661D39-987F-4146-8831-B6DCB0286DB8}" presName="negativeSpace" presStyleCnt="0"/>
      <dgm:spPr/>
    </dgm:pt>
    <dgm:pt modelId="{D6E5F84A-53B4-4BED-A7A4-46ABD5FE7D3C}" type="pres">
      <dgm:prSet presAssocID="{0B661D39-987F-4146-8831-B6DCB0286DB8}" presName="childText" presStyleLbl="conFgAcc1" presStyleIdx="0" presStyleCnt="2" custLinFactNeighborX="-923" custLinFactNeighborY="3300">
        <dgm:presLayoutVars>
          <dgm:bulletEnabled val="1"/>
        </dgm:presLayoutVars>
      </dgm:prSet>
      <dgm:spPr/>
    </dgm:pt>
    <dgm:pt modelId="{F74E2E0A-D549-43E1-9E8E-9A9074544F61}" type="pres">
      <dgm:prSet presAssocID="{7C838C2F-6B9F-486D-8879-4E115D2B68C4}" presName="spaceBetweenRectangles" presStyleCnt="0"/>
      <dgm:spPr/>
    </dgm:pt>
    <dgm:pt modelId="{21A2156E-91DB-42DB-B1F1-DEC8700C8D50}" type="pres">
      <dgm:prSet presAssocID="{E64AA5AD-F8AB-4C58-8B27-AA61ABFE4C11}" presName="parentLin" presStyleCnt="0"/>
      <dgm:spPr/>
    </dgm:pt>
    <dgm:pt modelId="{0843CCE1-E533-4B11-BCCF-11E97526AECE}" type="pres">
      <dgm:prSet presAssocID="{E64AA5AD-F8AB-4C58-8B27-AA61ABFE4C11}" presName="parentLeftMargin" presStyleLbl="node1" presStyleIdx="0" presStyleCnt="2"/>
      <dgm:spPr/>
      <dgm:t>
        <a:bodyPr/>
        <a:lstStyle/>
        <a:p>
          <a:endParaRPr lang="en-US"/>
        </a:p>
      </dgm:t>
    </dgm:pt>
    <dgm:pt modelId="{8521D19C-B66B-4E0D-9129-929642B66F22}" type="pres">
      <dgm:prSet presAssocID="{E64AA5AD-F8AB-4C58-8B27-AA61ABFE4C11}" presName="parentText" presStyleLbl="node1" presStyleIdx="1" presStyleCnt="2" custScaleX="142857" custScaleY="61409">
        <dgm:presLayoutVars>
          <dgm:chMax val="0"/>
          <dgm:bulletEnabled val="1"/>
        </dgm:presLayoutVars>
      </dgm:prSet>
      <dgm:spPr/>
      <dgm:t>
        <a:bodyPr/>
        <a:lstStyle/>
        <a:p>
          <a:endParaRPr lang="en-US"/>
        </a:p>
      </dgm:t>
    </dgm:pt>
    <dgm:pt modelId="{4A2A4E6E-5465-40F0-9669-36BCDCBF7D2C}" type="pres">
      <dgm:prSet presAssocID="{E64AA5AD-F8AB-4C58-8B27-AA61ABFE4C11}" presName="negativeSpace" presStyleCnt="0"/>
      <dgm:spPr/>
    </dgm:pt>
    <dgm:pt modelId="{D71BE780-134E-4A1A-B9AE-3989CD87E030}" type="pres">
      <dgm:prSet presAssocID="{E64AA5AD-F8AB-4C58-8B27-AA61ABFE4C11}" presName="childText" presStyleLbl="conFgAcc1" presStyleIdx="1" presStyleCnt="2">
        <dgm:presLayoutVars>
          <dgm:bulletEnabled val="1"/>
        </dgm:presLayoutVars>
      </dgm:prSet>
      <dgm:spPr/>
    </dgm:pt>
  </dgm:ptLst>
  <dgm:cxnLst>
    <dgm:cxn modelId="{F11B179F-FC8D-4CA6-831F-44B8192A9231}" type="presOf" srcId="{0B661D39-987F-4146-8831-B6DCB0286DB8}" destId="{FE7D5A29-ED54-4100-BDEA-F6BB81C8EE3E}" srcOrd="1" destOrd="0" presId="urn:microsoft.com/office/officeart/2005/8/layout/list1"/>
    <dgm:cxn modelId="{F4C53C17-0B22-4A89-9A02-0EC8D5E7BFF6}" type="presOf" srcId="{0B661D39-987F-4146-8831-B6DCB0286DB8}" destId="{1B83D1DE-7FF2-4ECD-8506-7075A0BD238F}" srcOrd="0" destOrd="0" presId="urn:microsoft.com/office/officeart/2005/8/layout/list1"/>
    <dgm:cxn modelId="{B048B6F8-E2A7-4EA7-AF1C-FE6DF9287A56}" srcId="{950D3629-3CFB-4A0F-BDB0-7E207245C760}" destId="{0B661D39-987F-4146-8831-B6DCB0286DB8}" srcOrd="0" destOrd="0" parTransId="{7E302DF3-18C7-4D27-A2CA-EA8C048894ED}" sibTransId="{7C838C2F-6B9F-486D-8879-4E115D2B68C4}"/>
    <dgm:cxn modelId="{6CF4F8A4-70F4-424A-9CD0-2BCA962B0636}" type="presOf" srcId="{E64AA5AD-F8AB-4C58-8B27-AA61ABFE4C11}" destId="{8521D19C-B66B-4E0D-9129-929642B66F22}" srcOrd="1" destOrd="0" presId="urn:microsoft.com/office/officeart/2005/8/layout/list1"/>
    <dgm:cxn modelId="{C8B8A25A-B8BE-4036-98A5-4E1EA4959142}" type="presOf" srcId="{950D3629-3CFB-4A0F-BDB0-7E207245C760}" destId="{7ACA35DD-53FA-4CF8-B34C-A145211F6845}" srcOrd="0" destOrd="0" presId="urn:microsoft.com/office/officeart/2005/8/layout/list1"/>
    <dgm:cxn modelId="{2978B302-EBB2-4993-B7F7-13B996E4BA45}" srcId="{950D3629-3CFB-4A0F-BDB0-7E207245C760}" destId="{E64AA5AD-F8AB-4C58-8B27-AA61ABFE4C11}" srcOrd="1" destOrd="0" parTransId="{680F4E17-94DC-43E1-BF2A-9C90670EBDC9}" sibTransId="{C70714B4-4576-45EB-B716-411882D1A1A8}"/>
    <dgm:cxn modelId="{86DE36BC-0D77-43B3-900E-5EB25B3F6D86}" type="presOf" srcId="{E64AA5AD-F8AB-4C58-8B27-AA61ABFE4C11}" destId="{0843CCE1-E533-4B11-BCCF-11E97526AECE}" srcOrd="0" destOrd="0" presId="urn:microsoft.com/office/officeart/2005/8/layout/list1"/>
    <dgm:cxn modelId="{FAB08B5F-5BF7-4B3B-96F7-4FD1B5B1A7C0}" type="presParOf" srcId="{7ACA35DD-53FA-4CF8-B34C-A145211F6845}" destId="{55CCA686-A647-4622-935A-D4CF62619602}" srcOrd="0" destOrd="0" presId="urn:microsoft.com/office/officeart/2005/8/layout/list1"/>
    <dgm:cxn modelId="{61FD65D5-F4D3-4938-AE08-4C099A7FD62E}" type="presParOf" srcId="{55CCA686-A647-4622-935A-D4CF62619602}" destId="{1B83D1DE-7FF2-4ECD-8506-7075A0BD238F}" srcOrd="0" destOrd="0" presId="urn:microsoft.com/office/officeart/2005/8/layout/list1"/>
    <dgm:cxn modelId="{684E6B24-F3E9-4838-B81A-35DF1DE0B174}" type="presParOf" srcId="{55CCA686-A647-4622-935A-D4CF62619602}" destId="{FE7D5A29-ED54-4100-BDEA-F6BB81C8EE3E}" srcOrd="1" destOrd="0" presId="urn:microsoft.com/office/officeart/2005/8/layout/list1"/>
    <dgm:cxn modelId="{5A21E9B1-4B05-4870-AE4B-BFD5E7B1854C}" type="presParOf" srcId="{7ACA35DD-53FA-4CF8-B34C-A145211F6845}" destId="{28F9B095-47BD-44A8-8CB5-9E988EE650A8}" srcOrd="1" destOrd="0" presId="urn:microsoft.com/office/officeart/2005/8/layout/list1"/>
    <dgm:cxn modelId="{B2F019C4-DA9A-4EDC-B02A-ED369E69CE75}" type="presParOf" srcId="{7ACA35DD-53FA-4CF8-B34C-A145211F6845}" destId="{D6E5F84A-53B4-4BED-A7A4-46ABD5FE7D3C}" srcOrd="2" destOrd="0" presId="urn:microsoft.com/office/officeart/2005/8/layout/list1"/>
    <dgm:cxn modelId="{FB303FA1-12F8-4EDF-BA17-0AF95EE94619}" type="presParOf" srcId="{7ACA35DD-53FA-4CF8-B34C-A145211F6845}" destId="{F74E2E0A-D549-43E1-9E8E-9A9074544F61}" srcOrd="3" destOrd="0" presId="urn:microsoft.com/office/officeart/2005/8/layout/list1"/>
    <dgm:cxn modelId="{8BA6B0F4-04AC-47AA-9130-B2D43F1449CB}" type="presParOf" srcId="{7ACA35DD-53FA-4CF8-B34C-A145211F6845}" destId="{21A2156E-91DB-42DB-B1F1-DEC8700C8D50}" srcOrd="4" destOrd="0" presId="urn:microsoft.com/office/officeart/2005/8/layout/list1"/>
    <dgm:cxn modelId="{388CCCA5-D0C9-4FC0-8534-F52DA930C5AD}" type="presParOf" srcId="{21A2156E-91DB-42DB-B1F1-DEC8700C8D50}" destId="{0843CCE1-E533-4B11-BCCF-11E97526AECE}" srcOrd="0" destOrd="0" presId="urn:microsoft.com/office/officeart/2005/8/layout/list1"/>
    <dgm:cxn modelId="{9F755B60-AD75-4F2A-B197-980B96FA0064}" type="presParOf" srcId="{21A2156E-91DB-42DB-B1F1-DEC8700C8D50}" destId="{8521D19C-B66B-4E0D-9129-929642B66F22}" srcOrd="1" destOrd="0" presId="urn:microsoft.com/office/officeart/2005/8/layout/list1"/>
    <dgm:cxn modelId="{ECA39876-AF9D-4077-8699-297B52648882}" type="presParOf" srcId="{7ACA35DD-53FA-4CF8-B34C-A145211F6845}" destId="{4A2A4E6E-5465-40F0-9669-36BCDCBF7D2C}" srcOrd="5" destOrd="0" presId="urn:microsoft.com/office/officeart/2005/8/layout/list1"/>
    <dgm:cxn modelId="{33252848-FCE2-44E4-99F1-E080B1D3CA39}" type="presParOf" srcId="{7ACA35DD-53FA-4CF8-B34C-A145211F6845}" destId="{D71BE780-134E-4A1A-B9AE-3989CD87E030}"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a:solidFill>
          <a:schemeClr val="accent2">
            <a:lumMod val="50000"/>
          </a:schemeClr>
        </a:solidFill>
      </dgm:spPr>
      <dgm:t>
        <a:bodyPr/>
        <a:lstStyle/>
        <a:p>
          <a:pPr algn="just"/>
          <a:r>
            <a:rPr lang="en-US" sz="2800" dirty="0" err="1" smtClean="0">
              <a:latin typeface="Calibri" panose="020F0502020204030204" pitchFamily="34" charset="0"/>
            </a:rPr>
            <a:t>Các</a:t>
          </a:r>
          <a:r>
            <a:rPr lang="en-US" sz="2800" dirty="0" smtClean="0">
              <a:latin typeface="Calibri" panose="020F0502020204030204" pitchFamily="34" charset="0"/>
            </a:rPr>
            <a:t> </a:t>
          </a:r>
          <a:r>
            <a:rPr lang="en-US" sz="2800" dirty="0" err="1" smtClean="0">
              <a:latin typeface="Calibri" panose="020F0502020204030204" pitchFamily="34" charset="0"/>
            </a:rPr>
            <a:t>mặt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r>
            <a:rPr lang="en-US" sz="2800" dirty="0" err="1" smtClean="0">
              <a:latin typeface="Calibri" panose="020F0502020204030204" pitchFamily="34" charset="0"/>
            </a:rPr>
            <a:t>lập</a:t>
          </a:r>
          <a:r>
            <a:rPr lang="en-US" sz="2800" dirty="0" smtClean="0">
              <a:latin typeface="Calibri" panose="020F0502020204030204" pitchFamily="34" charset="0"/>
            </a:rPr>
            <a:t> </a:t>
          </a:r>
          <a:r>
            <a:rPr lang="en-US" sz="2800" dirty="0" err="1" smtClean="0">
              <a:latin typeface="Calibri" panose="020F0502020204030204" pitchFamily="34" charset="0"/>
            </a:rPr>
            <a:t>trong</a:t>
          </a:r>
          <a:r>
            <a:rPr lang="en-US" sz="2800" dirty="0" smtClean="0">
              <a:latin typeface="Calibri" panose="020F0502020204030204" pitchFamily="34" charset="0"/>
            </a:rPr>
            <a:t> </a:t>
          </a:r>
          <a:r>
            <a:rPr lang="en-US" sz="2800" dirty="0" err="1" smtClean="0">
              <a:latin typeface="Calibri" panose="020F0502020204030204" pitchFamily="34" charset="0"/>
            </a:rPr>
            <a:t>mỗi</a:t>
          </a:r>
          <a:r>
            <a:rPr lang="en-US" sz="2800" dirty="0" smtClean="0">
              <a:latin typeface="Calibri" panose="020F0502020204030204" pitchFamily="34" charset="0"/>
            </a:rPr>
            <a:t> </a:t>
          </a:r>
          <a:r>
            <a:rPr lang="en-US" sz="2800" dirty="0" err="1" smtClean="0">
              <a:latin typeface="Calibri" panose="020F0502020204030204" pitchFamily="34" charset="0"/>
            </a:rPr>
            <a:t>sự</a:t>
          </a:r>
          <a:r>
            <a:rPr lang="en-US" sz="2800" dirty="0" smtClean="0">
              <a:latin typeface="Calibri" panose="020F0502020204030204" pitchFamily="34" charset="0"/>
            </a:rPr>
            <a:t> </a:t>
          </a:r>
          <a:r>
            <a:rPr lang="en-US" sz="2800" dirty="0" err="1" smtClean="0">
              <a:latin typeface="Calibri" panose="020F0502020204030204" pitchFamily="34" charset="0"/>
            </a:rPr>
            <a:t>vật</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thống</a:t>
          </a:r>
          <a:r>
            <a:rPr lang="en-US" sz="2800" dirty="0" smtClean="0">
              <a:latin typeface="Calibri" panose="020F0502020204030204" pitchFamily="34" charset="0"/>
            </a:rPr>
            <a:t> </a:t>
          </a:r>
          <a:r>
            <a:rPr lang="en-US" sz="2800" dirty="0" err="1" smtClean="0">
              <a:latin typeface="Calibri" panose="020F0502020204030204" pitchFamily="34" charset="0"/>
            </a:rPr>
            <a:t>nhất</a:t>
          </a:r>
          <a:r>
            <a:rPr lang="en-US" sz="2800" dirty="0" smtClean="0">
              <a:latin typeface="Calibri" panose="020F0502020204030204" pitchFamily="34" charset="0"/>
            </a:rPr>
            <a:t> </a:t>
          </a:r>
          <a:r>
            <a:rPr lang="en-US" sz="2800" dirty="0" err="1" smtClean="0">
              <a:latin typeface="Calibri" panose="020F0502020204030204" pitchFamily="34" charset="0"/>
            </a:rPr>
            <a:t>lại</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tác</a:t>
          </a:r>
          <a:r>
            <a:rPr lang="en-US" sz="2800" dirty="0" smtClean="0">
              <a:latin typeface="Calibri" panose="020F0502020204030204" pitchFamily="34" charset="0"/>
            </a:rPr>
            <a:t> </a:t>
          </a:r>
          <a:r>
            <a:rPr lang="en-US" sz="2800" dirty="0" err="1" smtClean="0">
              <a:latin typeface="Calibri" panose="020F0502020204030204" pitchFamily="34" charset="0"/>
            </a:rPr>
            <a:t>động</a:t>
          </a:r>
          <a:r>
            <a:rPr lang="en-US" sz="2800" dirty="0" smtClean="0">
              <a:latin typeface="Calibri" panose="020F0502020204030204" pitchFamily="34" charset="0"/>
            </a:rPr>
            <a:t>, </a:t>
          </a:r>
          <a:r>
            <a:rPr lang="en-US" sz="2800" dirty="0" err="1" smtClean="0">
              <a:latin typeface="Calibri" panose="020F0502020204030204" pitchFamily="34" charset="0"/>
            </a:rPr>
            <a:t>bài</a:t>
          </a:r>
          <a:r>
            <a:rPr lang="en-US" sz="2800" dirty="0" smtClean="0">
              <a:latin typeface="Calibri" panose="020F0502020204030204" pitchFamily="34" charset="0"/>
            </a:rPr>
            <a:t> </a:t>
          </a:r>
          <a:r>
            <a:rPr lang="en-US" sz="2800" dirty="0" err="1" smtClean="0">
              <a:latin typeface="Calibri" panose="020F0502020204030204" pitchFamily="34" charset="0"/>
            </a:rPr>
            <a:t>trừ</a:t>
          </a:r>
          <a:r>
            <a:rPr lang="en-US" sz="2800" dirty="0" smtClean="0">
              <a:latin typeface="Calibri" panose="020F0502020204030204" pitchFamily="34" charset="0"/>
            </a:rPr>
            <a:t> </a:t>
          </a:r>
          <a:r>
            <a:rPr lang="en-US" sz="2800" dirty="0" err="1" smtClean="0">
              <a:latin typeface="Calibri" panose="020F0502020204030204" pitchFamily="34" charset="0"/>
            </a:rPr>
            <a:t>phủ</a:t>
          </a:r>
          <a:r>
            <a:rPr lang="en-US" sz="2800" dirty="0" smtClean="0">
              <a:latin typeface="Calibri" panose="020F0502020204030204" pitchFamily="34" charset="0"/>
            </a:rPr>
            <a:t> </a:t>
          </a:r>
          <a:r>
            <a:rPr lang="en-US" sz="2800" dirty="0" err="1" smtClean="0">
              <a:latin typeface="Calibri" panose="020F0502020204030204" pitchFamily="34" charset="0"/>
            </a:rPr>
            <a:t>định</a:t>
          </a:r>
          <a:r>
            <a:rPr lang="en-US" sz="2800" dirty="0" smtClean="0">
              <a:latin typeface="Calibri" panose="020F0502020204030204" pitchFamily="34" charset="0"/>
            </a:rPr>
            <a:t> </a:t>
          </a:r>
          <a:r>
            <a:rPr lang="en-US" sz="2800" dirty="0" err="1" smtClean="0">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thống nhất các mặt đối lập là tương đối.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là</a:t>
          </a:r>
          <a:r>
            <a:rPr lang="en-US" sz="2800" dirty="0" smtClean="0">
              <a:latin typeface="Calibri" panose="020F0502020204030204" pitchFamily="34" charset="0"/>
            </a:rPr>
            <a:t> </a:t>
          </a:r>
          <a:r>
            <a:rPr lang="en-US" sz="2800" dirty="0" err="1" smtClean="0">
              <a:latin typeface="Calibri" panose="020F0502020204030204" pitchFamily="34" charset="0"/>
            </a:rPr>
            <a:t>tuyệt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endParaRPr lang="en-US" sz="2800" dirty="0">
            <a:latin typeface="Calibri" panose="020F0502020204030204" pitchFamily="34" charset="0"/>
          </a:endParaRP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3D60ADC0-944C-4C59-B421-ECCCF255A685}" type="pres">
      <dgm:prSet presAssocID="{F1AC1FF6-BC98-4DDD-9BE6-6A5672EE2430}" presName="linear" presStyleCnt="0">
        <dgm:presLayoutVars>
          <dgm:dir/>
          <dgm:animLvl val="lvl"/>
          <dgm:resizeHandles val="exact"/>
        </dgm:presLayoutVars>
      </dgm:prSet>
      <dgm:spPr/>
      <dgm:t>
        <a:bodyPr/>
        <a:lstStyle/>
        <a:p>
          <a:endParaRPr lang="en-US"/>
        </a:p>
      </dgm:t>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3"/>
      <dgm:spPr/>
      <dgm:t>
        <a:bodyPr/>
        <a:lstStyle/>
        <a:p>
          <a:endParaRPr lang="en-US"/>
        </a:p>
      </dgm:t>
    </dgm:pt>
    <dgm:pt modelId="{89AA5100-B6A2-4D07-82EA-FAF3C50492FF}" type="pres">
      <dgm:prSet presAssocID="{2F5F0667-3924-4BE0-9FF5-2E242B9A6ED8}" presName="parentText" presStyleLbl="node1" presStyleIdx="0" presStyleCnt="3" custScaleX="142857" custLinFactNeighborY="11110">
        <dgm:presLayoutVars>
          <dgm:chMax val="0"/>
          <dgm:bulletEnabled val="1"/>
        </dgm:presLayoutVars>
      </dgm:prSet>
      <dgm:spPr/>
      <dgm:t>
        <a:bodyPr/>
        <a:lstStyle/>
        <a:p>
          <a:endParaRPr lang="en-US"/>
        </a:p>
      </dgm:t>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0" presStyleCnt="3">
        <dgm:presLayoutVars>
          <dgm:bulletEnabled val="1"/>
        </dgm:presLayoutVars>
      </dgm:prSet>
      <dgm:spPr/>
    </dgm:pt>
    <dgm:pt modelId="{A2D694E9-CA7B-443C-9A4A-E4737F4CB460}" type="pres">
      <dgm:prSet presAssocID="{C5837AAD-B31A-42E2-B5FC-13478F8EE3B6}"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0" presStyleCnt="3"/>
      <dgm:spPr/>
      <dgm:t>
        <a:bodyPr/>
        <a:lstStyle/>
        <a:p>
          <a:endParaRPr lang="en-US"/>
        </a:p>
      </dgm:t>
    </dgm:pt>
    <dgm:pt modelId="{3D97C079-E8F5-417B-BE4D-6B7CCEF1070E}" type="pres">
      <dgm:prSet presAssocID="{6865D8E7-CF9F-4A25-9E44-1D8383748F34}" presName="parentText" presStyleLbl="node1" presStyleIdx="1" presStyleCnt="3" custScaleX="142857">
        <dgm:presLayoutVars>
          <dgm:chMax val="0"/>
          <dgm:bulletEnabled val="1"/>
        </dgm:presLayoutVars>
      </dgm:prSet>
      <dgm:spPr/>
      <dgm:t>
        <a:bodyPr/>
        <a:lstStyle/>
        <a:p>
          <a:endParaRPr lang="en-US"/>
        </a:p>
      </dgm:t>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1" presStyleCnt="3">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1" presStyleCnt="3"/>
      <dgm:spPr/>
      <dgm:t>
        <a:bodyPr/>
        <a:lstStyle/>
        <a:p>
          <a:endParaRPr lang="en-US"/>
        </a:p>
      </dgm:t>
    </dgm:pt>
    <dgm:pt modelId="{B58B5C20-A64D-4492-B3C3-7C1CF20C6C2F}" type="pres">
      <dgm:prSet presAssocID="{CA2CA4E8-56C4-47B7-99CB-76B521DE2135}" presName="parentText" presStyleLbl="node1" presStyleIdx="2" presStyleCnt="3" custScaleX="142857">
        <dgm:presLayoutVars>
          <dgm:chMax val="0"/>
          <dgm:bulletEnabled val="1"/>
        </dgm:presLayoutVars>
      </dgm:prSet>
      <dgm:spPr/>
      <dgm:t>
        <a:bodyPr/>
        <a:lstStyle/>
        <a:p>
          <a:endParaRPr lang="en-US"/>
        </a:p>
      </dgm:t>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2" presStyleCnt="3">
        <dgm:presLayoutVars>
          <dgm:bulletEnabled val="1"/>
        </dgm:presLayoutVars>
      </dgm:prSet>
      <dgm:spPr/>
    </dgm:pt>
  </dgm:ptLst>
  <dgm:cxnLst>
    <dgm:cxn modelId="{1B3E79FD-6BA6-4A9B-99A5-37583674D631}" type="presOf" srcId="{2F5F0667-3924-4BE0-9FF5-2E242B9A6ED8}" destId="{89AA5100-B6A2-4D07-82EA-FAF3C50492FF}" srcOrd="1" destOrd="0" presId="urn:microsoft.com/office/officeart/2005/8/layout/list1"/>
    <dgm:cxn modelId="{9CD52B0E-2912-4B9D-82B0-439C388794F9}" type="presOf" srcId="{6865D8E7-CF9F-4A25-9E44-1D8383748F34}" destId="{3D97C079-E8F5-417B-BE4D-6B7CCEF1070E}" srcOrd="1" destOrd="0" presId="urn:microsoft.com/office/officeart/2005/8/layout/list1"/>
    <dgm:cxn modelId="{6D69462D-8504-464E-8423-7B1759349B84}" type="presOf" srcId="{CA2CA4E8-56C4-47B7-99CB-76B521DE2135}" destId="{F6B22EE8-6EF2-4755-AB56-C1750391D6B1}" srcOrd="0" destOrd="0" presId="urn:microsoft.com/office/officeart/2005/8/layout/list1"/>
    <dgm:cxn modelId="{256F7F51-4EB7-4950-AC34-C65FB3E6336E}" type="presOf" srcId="{CA2CA4E8-56C4-47B7-99CB-76B521DE2135}" destId="{B58B5C20-A64D-4492-B3C3-7C1CF20C6C2F}" srcOrd="1" destOrd="0" presId="urn:microsoft.com/office/officeart/2005/8/layout/list1"/>
    <dgm:cxn modelId="{C19EC989-0237-4F69-897D-7BEE17C00912}" type="presOf" srcId="{F1AC1FF6-BC98-4DDD-9BE6-6A5672EE2430}" destId="{3D60ADC0-944C-4C59-B421-ECCCF255A685}" srcOrd="0" destOrd="0" presId="urn:microsoft.com/office/officeart/2005/8/layout/list1"/>
    <dgm:cxn modelId="{44088C2F-ACD0-436B-B98F-BD375082E874}" srcId="{F1AC1FF6-BC98-4DDD-9BE6-6A5672EE2430}" destId="{CA2CA4E8-56C4-47B7-99CB-76B521DE2135}" srcOrd="2" destOrd="0" parTransId="{1D40288E-C891-4BC8-B308-59DC6B30F6B7}" sibTransId="{FB6E53AB-8422-41BA-9360-8E089B4E2340}"/>
    <dgm:cxn modelId="{1C819524-FFD7-4665-BBBC-5FB74156E573}" srcId="{F1AC1FF6-BC98-4DDD-9BE6-6A5672EE2430}" destId="{6865D8E7-CF9F-4A25-9E44-1D8383748F34}" srcOrd="1" destOrd="0" parTransId="{83B9E4A3-6BF7-448A-BB78-598734DE1EB8}" sibTransId="{E83C90A6-7427-45DB-B1CA-CEC8AD7477AA}"/>
    <dgm:cxn modelId="{62981AAC-61E8-4BAE-8E5A-049CBA2883B0}" type="presOf" srcId="{2F5F0667-3924-4BE0-9FF5-2E242B9A6ED8}" destId="{EF721C3D-E439-4A18-AB2D-B5AA16EFA9DD}" srcOrd="0" destOrd="0" presId="urn:microsoft.com/office/officeart/2005/8/layout/list1"/>
    <dgm:cxn modelId="{F258A058-A03A-466A-92DB-2F52471088DB}" type="presOf" srcId="{6865D8E7-CF9F-4A25-9E44-1D8383748F34}" destId="{71F0556F-9B1F-4400-965D-C271786D062B}" srcOrd="0" destOrd="0" presId="urn:microsoft.com/office/officeart/2005/8/layout/list1"/>
    <dgm:cxn modelId="{40885E9B-774D-4B2A-93A1-08DD18AAEE32}" srcId="{F1AC1FF6-BC98-4DDD-9BE6-6A5672EE2430}" destId="{2F5F0667-3924-4BE0-9FF5-2E242B9A6ED8}" srcOrd="0" destOrd="0" parTransId="{1F0FCCD8-F27A-4124-8049-963092DC1BCB}" sibTransId="{C5837AAD-B31A-42E2-B5FC-13478F8EE3B6}"/>
    <dgm:cxn modelId="{95F263FE-9F7A-4708-8E50-81AD8D9F33E4}" type="presParOf" srcId="{3D60ADC0-944C-4C59-B421-ECCCF255A685}" destId="{E6B7F939-4840-4E9E-BE96-C5D6B494C7A2}" srcOrd="0" destOrd="0" presId="urn:microsoft.com/office/officeart/2005/8/layout/list1"/>
    <dgm:cxn modelId="{CA25BA89-9232-4B72-98D5-2581203FB324}" type="presParOf" srcId="{E6B7F939-4840-4E9E-BE96-C5D6B494C7A2}" destId="{EF721C3D-E439-4A18-AB2D-B5AA16EFA9DD}" srcOrd="0" destOrd="0" presId="urn:microsoft.com/office/officeart/2005/8/layout/list1"/>
    <dgm:cxn modelId="{F2005BAA-848F-4556-AF8D-329345C4C145}" type="presParOf" srcId="{E6B7F939-4840-4E9E-BE96-C5D6B494C7A2}" destId="{89AA5100-B6A2-4D07-82EA-FAF3C50492FF}" srcOrd="1" destOrd="0" presId="urn:microsoft.com/office/officeart/2005/8/layout/list1"/>
    <dgm:cxn modelId="{7A3067B1-563C-4BFE-9053-A83144B9E5F4}" type="presParOf" srcId="{3D60ADC0-944C-4C59-B421-ECCCF255A685}" destId="{4CE1498A-1CA9-49E0-A45A-FC68C4DE4DD2}" srcOrd="1" destOrd="0" presId="urn:microsoft.com/office/officeart/2005/8/layout/list1"/>
    <dgm:cxn modelId="{31EEA5CE-CC99-4759-83AF-AB3A48C0D6DB}" type="presParOf" srcId="{3D60ADC0-944C-4C59-B421-ECCCF255A685}" destId="{FD299DC0-86A2-42C2-AB62-5C76132DDFCE}" srcOrd="2" destOrd="0" presId="urn:microsoft.com/office/officeart/2005/8/layout/list1"/>
    <dgm:cxn modelId="{C520DBC8-77AE-47B9-A5CE-7351FB2EDE4D}" type="presParOf" srcId="{3D60ADC0-944C-4C59-B421-ECCCF255A685}" destId="{A2D694E9-CA7B-443C-9A4A-E4737F4CB460}" srcOrd="3" destOrd="0" presId="urn:microsoft.com/office/officeart/2005/8/layout/list1"/>
    <dgm:cxn modelId="{83DED124-14ED-41CE-9DFC-C58B5456856A}" type="presParOf" srcId="{3D60ADC0-944C-4C59-B421-ECCCF255A685}" destId="{B189A9CA-6B02-43E9-B650-677FE463DFD4}" srcOrd="4" destOrd="0" presId="urn:microsoft.com/office/officeart/2005/8/layout/list1"/>
    <dgm:cxn modelId="{C8733DDF-358A-41C9-8027-E2ABCC129BFC}" type="presParOf" srcId="{B189A9CA-6B02-43E9-B650-677FE463DFD4}" destId="{71F0556F-9B1F-4400-965D-C271786D062B}" srcOrd="0" destOrd="0" presId="urn:microsoft.com/office/officeart/2005/8/layout/list1"/>
    <dgm:cxn modelId="{7486032A-150D-49C7-BCA7-67A9C895FAD9}" type="presParOf" srcId="{B189A9CA-6B02-43E9-B650-677FE463DFD4}" destId="{3D97C079-E8F5-417B-BE4D-6B7CCEF1070E}" srcOrd="1" destOrd="0" presId="urn:microsoft.com/office/officeart/2005/8/layout/list1"/>
    <dgm:cxn modelId="{66BAAC90-B5A7-4265-B3CC-74D4CD98A6B0}" type="presParOf" srcId="{3D60ADC0-944C-4C59-B421-ECCCF255A685}" destId="{40F6926C-0058-426A-B7AA-7BBCD4727C93}" srcOrd="5" destOrd="0" presId="urn:microsoft.com/office/officeart/2005/8/layout/list1"/>
    <dgm:cxn modelId="{A1FC1F1A-65BF-4E17-BE65-73DC4C49C782}" type="presParOf" srcId="{3D60ADC0-944C-4C59-B421-ECCCF255A685}" destId="{0FB9B3CB-4934-4A44-B3E6-D5C09BFE7D13}" srcOrd="6" destOrd="0" presId="urn:microsoft.com/office/officeart/2005/8/layout/list1"/>
    <dgm:cxn modelId="{E0A6B5AB-9AB1-4FB9-99CC-29D2FEB7E305}" type="presParOf" srcId="{3D60ADC0-944C-4C59-B421-ECCCF255A685}" destId="{4C059DA3-3DC5-46E6-BF3B-6016B22D1AC6}" srcOrd="7" destOrd="0" presId="urn:microsoft.com/office/officeart/2005/8/layout/list1"/>
    <dgm:cxn modelId="{01F20C0D-B694-4AAF-BD08-62ADCA871F4A}" type="presParOf" srcId="{3D60ADC0-944C-4C59-B421-ECCCF255A685}" destId="{DEF866DE-F3AD-41E7-9196-D0B61F50264F}" srcOrd="8" destOrd="0" presId="urn:microsoft.com/office/officeart/2005/8/layout/list1"/>
    <dgm:cxn modelId="{662F6BC6-5D8C-476C-9775-49C55470CBF5}" type="presParOf" srcId="{DEF866DE-F3AD-41E7-9196-D0B61F50264F}" destId="{F6B22EE8-6EF2-4755-AB56-C1750391D6B1}" srcOrd="0" destOrd="0" presId="urn:microsoft.com/office/officeart/2005/8/layout/list1"/>
    <dgm:cxn modelId="{F66C78A3-E7CD-4310-9087-B235DA4E9287}" type="presParOf" srcId="{DEF866DE-F3AD-41E7-9196-D0B61F50264F}" destId="{B58B5C20-A64D-4492-B3C3-7C1CF20C6C2F}" srcOrd="1" destOrd="0" presId="urn:microsoft.com/office/officeart/2005/8/layout/list1"/>
    <dgm:cxn modelId="{D14876E1-21FC-4642-B049-43AE91F5D1DD}" type="presParOf" srcId="{3D60ADC0-944C-4C59-B421-ECCCF255A685}" destId="{2633EF63-D2FD-4E20-97A0-96A7B177DB1E}" srcOrd="9" destOrd="0" presId="urn:microsoft.com/office/officeart/2005/8/layout/list1"/>
    <dgm:cxn modelId="{31A39637-4CCC-4835-BEDF-154F0A1BE453}" type="presParOf" srcId="{3D60ADC0-944C-4C59-B421-ECCCF255A685}" destId="{9727083B-D221-4A09-96E7-92C65A762A0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smtClean="0">
              <a:solidFill>
                <a:schemeClr val="bg1"/>
              </a:solidFill>
              <a:latin typeface="Calibri" panose="020F0502020204030204" pitchFamily="34" charset="0"/>
            </a:rPr>
            <a:t>Bất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kỳ</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sự</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vật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nào</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cũng</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là</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sự</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thống</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nhất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giữa</a:t>
          </a:r>
          <a:r>
            <a:rPr lang="en-US" altLang="en-US" sz="2800" dirty="0" smtClean="0">
              <a:solidFill>
                <a:schemeClr val="bg1"/>
              </a:solidFill>
              <a:latin typeface="Calibri" panose="020F0502020204030204" pitchFamily="34" charset="0"/>
            </a:rPr>
            <a:t> 2 </a:t>
          </a:r>
          <a:r>
            <a:rPr lang="en-US" altLang="en-US" sz="2800" dirty="0" err="1" smtClean="0">
              <a:solidFill>
                <a:schemeClr val="bg1"/>
              </a:solidFill>
              <a:latin typeface="Calibri" panose="020F0502020204030204" pitchFamily="34" charset="0"/>
            </a:rPr>
            <a:t>mặt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chất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và</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smtClean="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ECC55D2C-BB20-46DE-BB42-FBCE3F45ADA3}">
      <dgm:prSet phldrT="[Text]" custT="1"/>
      <dgm:spPr>
        <a:solidFill>
          <a:srgbClr val="002060"/>
        </a:solidFill>
      </dgm:spPr>
      <dgm:t>
        <a:bodyPr/>
        <a:lstStyle/>
        <a:p>
          <a:pPr algn="just"/>
          <a:r>
            <a:rPr lang="pt-BR" sz="2800" dirty="0" smtClean="0">
              <a:solidFill>
                <a:schemeClr val="bg1"/>
              </a:solidFill>
            </a:rPr>
            <a:t>Chất là mặt tương đối ổn định, lượng là mặt thường xuyên biến đổi. </a:t>
          </a:r>
          <a:endParaRPr lang="en-US" sz="2800" dirty="0">
            <a:solidFill>
              <a:schemeClr val="bg1"/>
            </a:solidFill>
          </a:endParaRPr>
        </a:p>
      </dgm:t>
    </dgm:pt>
    <dgm:pt modelId="{D52546BE-AE39-4A7D-9E9F-6B3EF14B5E00}" type="parTrans" cxnId="{FCD41D8C-585E-4ACF-A134-75B3C6DD835C}">
      <dgm:prSet/>
      <dgm:spPr/>
      <dgm:t>
        <a:bodyPr/>
        <a:lstStyle/>
        <a:p>
          <a:endParaRPr lang="en-US"/>
        </a:p>
      </dgm:t>
    </dgm:pt>
    <dgm:pt modelId="{93EC9C3B-2146-48F0-99D8-15529C3650CE}" type="sibTrans" cxnId="{FCD41D8C-585E-4ACF-A134-75B3C6DD835C}">
      <dgm:prSet/>
      <dgm:spPr/>
      <dgm:t>
        <a:bodyPr/>
        <a:lstStyle/>
        <a:p>
          <a:endParaRPr lang="en-US"/>
        </a:p>
      </dgm:t>
    </dgm:pt>
    <dgm:pt modelId="{75119FDF-8735-47C8-B94F-183A3E5ED902}">
      <dgm:prSet phldrT="[Text]" custT="1"/>
      <dgm:spPr>
        <a:solidFill>
          <a:srgbClr val="002060"/>
        </a:solidFill>
      </dgm:spPr>
      <dgm:t>
        <a:bodyPr/>
        <a:lstStyle/>
        <a:p>
          <a:pPr algn="just"/>
          <a:r>
            <a:rPr lang="pt-BR" sz="2800" dirty="0" smtClean="0">
              <a:solidFill>
                <a:schemeClr val="bg1"/>
              </a:solidFill>
            </a:rPr>
            <a:t>Sự thống nhất giữa lượng và chất, được thể hiện trong giới hạn nhất định gọi là độ.</a:t>
          </a:r>
          <a:endParaRPr lang="en-US" sz="2800" dirty="0">
            <a:solidFill>
              <a:schemeClr val="bg1"/>
            </a:solidFill>
          </a:endParaRPr>
        </a:p>
      </dgm:t>
    </dgm:pt>
    <dgm:pt modelId="{222194DB-2847-4005-BE73-A6E09B028B21}" type="parTrans" cxnId="{207C7C89-DD83-4629-9D47-7453E395F26F}">
      <dgm:prSet/>
      <dgm:spPr/>
      <dgm:t>
        <a:bodyPr/>
        <a:lstStyle/>
        <a:p>
          <a:endParaRPr lang="en-US"/>
        </a:p>
      </dgm:t>
    </dgm:pt>
    <dgm:pt modelId="{4FC291C5-2D40-4D24-B984-950ED364C958}" type="sibTrans" cxnId="{207C7C89-DD83-4629-9D47-7453E395F26F}">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t>
        <a:bodyPr/>
        <a:lstStyle/>
        <a:p>
          <a:endParaRPr lang="en-US"/>
        </a:p>
      </dgm:t>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4"/>
      <dgm:spPr/>
      <dgm:t>
        <a:bodyPr/>
        <a:lstStyle/>
        <a:p>
          <a:endParaRPr lang="en-US"/>
        </a:p>
      </dgm:t>
    </dgm:pt>
    <dgm:pt modelId="{D61AD3E4-F8B6-462B-B2BC-96D139060662}" type="pres">
      <dgm:prSet presAssocID="{B1CF3FBF-272C-4760-9CAE-E53535464C0E}" presName="parentText" presStyleLbl="node1" presStyleIdx="0" presStyleCnt="4" custScaleX="136591">
        <dgm:presLayoutVars>
          <dgm:chMax val="0"/>
          <dgm:bulletEnabled val="1"/>
        </dgm:presLayoutVars>
      </dgm:prSet>
      <dgm:spPr/>
      <dgm:t>
        <a:bodyPr/>
        <a:lstStyle/>
        <a:p>
          <a:endParaRPr lang="en-US"/>
        </a:p>
      </dgm:t>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4">
        <dgm:presLayoutVars>
          <dgm:bulletEnabled val="1"/>
        </dgm:presLayoutVars>
      </dgm:prSet>
      <dgm:spPr/>
      <dgm:t>
        <a:bodyPr/>
        <a:lstStyle/>
        <a:p>
          <a:endParaRPr lang="en-US"/>
        </a:p>
      </dgm:t>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4"/>
      <dgm:spPr/>
      <dgm:t>
        <a:bodyPr/>
        <a:lstStyle/>
        <a:p>
          <a:endParaRPr lang="en-US"/>
        </a:p>
      </dgm:t>
    </dgm:pt>
    <dgm:pt modelId="{E0251E2C-08D5-40B8-A062-7AD0BDBC0070}" type="pres">
      <dgm:prSet presAssocID="{0531B948-CB61-4E14-805E-77BB53DFED10}" presName="parentText" presStyleLbl="node1" presStyleIdx="1" presStyleCnt="4" custScaleX="136591">
        <dgm:presLayoutVars>
          <dgm:chMax val="0"/>
          <dgm:bulletEnabled val="1"/>
        </dgm:presLayoutVars>
      </dgm:prSet>
      <dgm:spPr/>
      <dgm:t>
        <a:bodyPr/>
        <a:lstStyle/>
        <a:p>
          <a:endParaRPr lang="en-US"/>
        </a:p>
      </dgm:t>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4">
        <dgm:presLayoutVars>
          <dgm:bulletEnabled val="1"/>
        </dgm:presLayoutVars>
      </dgm:prSet>
      <dgm:spPr/>
    </dgm:pt>
    <dgm:pt modelId="{1150C51F-4431-44A8-BE60-7D879FCC5939}" type="pres">
      <dgm:prSet presAssocID="{027F0BEE-B809-42CE-8200-73A4D7A4CF81}" presName="spaceBetweenRectangles" presStyleCnt="0"/>
      <dgm:spPr/>
    </dgm:pt>
    <dgm:pt modelId="{B22D7CE3-6B2E-4097-818B-0C394C5AA95D}" type="pres">
      <dgm:prSet presAssocID="{75119FDF-8735-47C8-B94F-183A3E5ED902}" presName="parentLin" presStyleCnt="0"/>
      <dgm:spPr/>
    </dgm:pt>
    <dgm:pt modelId="{ABF63E2C-9ECE-42D5-A4EA-E3B243F5C2A3}" type="pres">
      <dgm:prSet presAssocID="{75119FDF-8735-47C8-B94F-183A3E5ED902}" presName="parentLeftMargin" presStyleLbl="node1" presStyleIdx="1" presStyleCnt="4"/>
      <dgm:spPr/>
      <dgm:t>
        <a:bodyPr/>
        <a:lstStyle/>
        <a:p>
          <a:endParaRPr lang="en-US"/>
        </a:p>
      </dgm:t>
    </dgm:pt>
    <dgm:pt modelId="{E6AE01BF-A5C2-46BA-B9F1-C0DBA4357EF6}" type="pres">
      <dgm:prSet presAssocID="{75119FDF-8735-47C8-B94F-183A3E5ED902}" presName="parentText" presStyleLbl="node1" presStyleIdx="2" presStyleCnt="4" custScaleX="142857">
        <dgm:presLayoutVars>
          <dgm:chMax val="0"/>
          <dgm:bulletEnabled val="1"/>
        </dgm:presLayoutVars>
      </dgm:prSet>
      <dgm:spPr/>
      <dgm:t>
        <a:bodyPr/>
        <a:lstStyle/>
        <a:p>
          <a:endParaRPr lang="en-US"/>
        </a:p>
      </dgm:t>
    </dgm:pt>
    <dgm:pt modelId="{0196D223-1968-4429-A8C9-4E34771F4A8B}" type="pres">
      <dgm:prSet presAssocID="{75119FDF-8735-47C8-B94F-183A3E5ED902}" presName="negativeSpace" presStyleCnt="0"/>
      <dgm:spPr/>
    </dgm:pt>
    <dgm:pt modelId="{6D1DE3AF-2C49-4A3E-8E1F-57A43A957251}" type="pres">
      <dgm:prSet presAssocID="{75119FDF-8735-47C8-B94F-183A3E5ED902}" presName="childText" presStyleLbl="conFgAcc1" presStyleIdx="2" presStyleCnt="4">
        <dgm:presLayoutVars>
          <dgm:bulletEnabled val="1"/>
        </dgm:presLayoutVars>
      </dgm:prSet>
      <dgm:spPr/>
    </dgm:pt>
    <dgm:pt modelId="{7E1BBE95-D3BB-45D4-AFD6-311348CFC096}" type="pres">
      <dgm:prSet presAssocID="{4FC291C5-2D40-4D24-B984-950ED364C958}" presName="spaceBetweenRectangles" presStyleCnt="0"/>
      <dgm:spPr/>
    </dgm:pt>
    <dgm:pt modelId="{92BB10CF-3FF0-46CA-95E5-CF7D88F8F9C7}" type="pres">
      <dgm:prSet presAssocID="{ECC55D2C-BB20-46DE-BB42-FBCE3F45ADA3}" presName="parentLin" presStyleCnt="0"/>
      <dgm:spPr/>
    </dgm:pt>
    <dgm:pt modelId="{BA5AAE90-FDBF-4757-A0F7-06A6C585D006}" type="pres">
      <dgm:prSet presAssocID="{ECC55D2C-BB20-46DE-BB42-FBCE3F45ADA3}" presName="parentLeftMargin" presStyleLbl="node1" presStyleIdx="2" presStyleCnt="4"/>
      <dgm:spPr/>
      <dgm:t>
        <a:bodyPr/>
        <a:lstStyle/>
        <a:p>
          <a:endParaRPr lang="en-US"/>
        </a:p>
      </dgm:t>
    </dgm:pt>
    <dgm:pt modelId="{575FF625-7C84-4117-A58E-2AECE6ECD9B2}" type="pres">
      <dgm:prSet presAssocID="{ECC55D2C-BB20-46DE-BB42-FBCE3F45ADA3}" presName="parentText" presStyleLbl="node1" presStyleIdx="3" presStyleCnt="4" custScaleX="136591">
        <dgm:presLayoutVars>
          <dgm:chMax val="0"/>
          <dgm:bulletEnabled val="1"/>
        </dgm:presLayoutVars>
      </dgm:prSet>
      <dgm:spPr/>
      <dgm:t>
        <a:bodyPr/>
        <a:lstStyle/>
        <a:p>
          <a:endParaRPr lang="en-US"/>
        </a:p>
      </dgm:t>
    </dgm:pt>
    <dgm:pt modelId="{93B29A2E-5EEF-4798-A246-16639989F2BC}" type="pres">
      <dgm:prSet presAssocID="{ECC55D2C-BB20-46DE-BB42-FBCE3F45ADA3}" presName="negativeSpace" presStyleCnt="0"/>
      <dgm:spPr/>
    </dgm:pt>
    <dgm:pt modelId="{9676BBF2-13D2-4967-9FC5-205F5BC27C36}" type="pres">
      <dgm:prSet presAssocID="{ECC55D2C-BB20-46DE-BB42-FBCE3F45ADA3}" presName="childText" presStyleLbl="conFgAcc1" presStyleIdx="3" presStyleCnt="4">
        <dgm:presLayoutVars>
          <dgm:bulletEnabled val="1"/>
        </dgm:presLayoutVars>
      </dgm:prSet>
      <dgm:spPr/>
    </dgm:pt>
  </dgm:ptLst>
  <dgm:cxnLst>
    <dgm:cxn modelId="{207C7C89-DD83-4629-9D47-7453E395F26F}" srcId="{8000553E-B9EC-43BA-9B8F-364F9CBD9094}" destId="{75119FDF-8735-47C8-B94F-183A3E5ED902}" srcOrd="2" destOrd="0" parTransId="{222194DB-2847-4005-BE73-A6E09B028B21}" sibTransId="{4FC291C5-2D40-4D24-B984-950ED364C958}"/>
    <dgm:cxn modelId="{F3F31EB2-01FA-470F-B460-6A06D326FC1E}" type="presOf" srcId="{B1CF3FBF-272C-4760-9CAE-E53535464C0E}" destId="{4D496B39-80EA-472E-B6C9-C9707BCDBF95}" srcOrd="0" destOrd="0" presId="urn:microsoft.com/office/officeart/2005/8/layout/list1"/>
    <dgm:cxn modelId="{F6183D99-F35E-4759-A2EA-88F4ACFE841B}" srcId="{8000553E-B9EC-43BA-9B8F-364F9CBD9094}" destId="{B1CF3FBF-272C-4760-9CAE-E53535464C0E}" srcOrd="0" destOrd="0" parTransId="{778B5AC8-4B11-4DC1-B696-40C6DF51B8A2}" sibTransId="{C9CBD14E-BDF9-4888-AB84-678803F2D112}"/>
    <dgm:cxn modelId="{698C7DED-C316-49EB-9CD1-354BEC7B1D1C}" type="presOf" srcId="{8000553E-B9EC-43BA-9B8F-364F9CBD9094}" destId="{B05C9247-3CCE-4BE4-B1D3-539D6869A27B}" srcOrd="0" destOrd="0" presId="urn:microsoft.com/office/officeart/2005/8/layout/list1"/>
    <dgm:cxn modelId="{CF9AC211-C904-4E58-A8B5-A23BFA23FBE1}" type="presOf" srcId="{ECC55D2C-BB20-46DE-BB42-FBCE3F45ADA3}" destId="{575FF625-7C84-4117-A58E-2AECE6ECD9B2}" srcOrd="1" destOrd="0" presId="urn:microsoft.com/office/officeart/2005/8/layout/list1"/>
    <dgm:cxn modelId="{DB4281A9-AC55-4F58-934D-4159515634EC}" type="presOf" srcId="{B1CF3FBF-272C-4760-9CAE-E53535464C0E}" destId="{D61AD3E4-F8B6-462B-B2BC-96D139060662}" srcOrd="1" destOrd="0" presId="urn:microsoft.com/office/officeart/2005/8/layout/list1"/>
    <dgm:cxn modelId="{30508DF2-BD0C-4F4B-9DB9-7E118BF35345}" type="presOf" srcId="{75119FDF-8735-47C8-B94F-183A3E5ED902}" destId="{ABF63E2C-9ECE-42D5-A4EA-E3B243F5C2A3}" srcOrd="0" destOrd="0" presId="urn:microsoft.com/office/officeart/2005/8/layout/list1"/>
    <dgm:cxn modelId="{FCD41D8C-585E-4ACF-A134-75B3C6DD835C}" srcId="{8000553E-B9EC-43BA-9B8F-364F9CBD9094}" destId="{ECC55D2C-BB20-46DE-BB42-FBCE3F45ADA3}" srcOrd="3" destOrd="0" parTransId="{D52546BE-AE39-4A7D-9E9F-6B3EF14B5E00}" sibTransId="{93EC9C3B-2146-48F0-99D8-15529C3650CE}"/>
    <dgm:cxn modelId="{535AC0CE-9A9B-4478-A059-953C19C8CDCF}" type="presOf" srcId="{ECC55D2C-BB20-46DE-BB42-FBCE3F45ADA3}" destId="{BA5AAE90-FDBF-4757-A0F7-06A6C585D006}" srcOrd="0" destOrd="0" presId="urn:microsoft.com/office/officeart/2005/8/layout/list1"/>
    <dgm:cxn modelId="{EC9DAA82-A489-4E5A-8128-5C8272887692}" type="presOf" srcId="{75119FDF-8735-47C8-B94F-183A3E5ED902}" destId="{E6AE01BF-A5C2-46BA-B9F1-C0DBA4357EF6}" srcOrd="1"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8DB9D5D1-BF14-410D-981A-DA265B760D7D}" type="presOf" srcId="{0531B948-CB61-4E14-805E-77BB53DFED10}" destId="{E0251E2C-08D5-40B8-A062-7AD0BDBC0070}" srcOrd="1" destOrd="0" presId="urn:microsoft.com/office/officeart/2005/8/layout/list1"/>
    <dgm:cxn modelId="{56A00812-693D-46FD-AD86-FA65089DDBC2}" type="presOf" srcId="{0531B948-CB61-4E14-805E-77BB53DFED10}" destId="{1DCE7611-08D6-48A7-A46E-1EED37C57A3C}"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 modelId="{98369E80-4169-42AF-A03B-5CF08410A10D}" type="presParOf" srcId="{B05C9247-3CCE-4BE4-B1D3-539D6869A27B}" destId="{1150C51F-4431-44A8-BE60-7D879FCC5939}" srcOrd="7" destOrd="0" presId="urn:microsoft.com/office/officeart/2005/8/layout/list1"/>
    <dgm:cxn modelId="{805AC1D1-5C2C-4033-9DD6-C9F8670CF68D}" type="presParOf" srcId="{B05C9247-3CCE-4BE4-B1D3-539D6869A27B}" destId="{B22D7CE3-6B2E-4097-818B-0C394C5AA95D}" srcOrd="8" destOrd="0" presId="urn:microsoft.com/office/officeart/2005/8/layout/list1"/>
    <dgm:cxn modelId="{0DE660A3-EB90-4FEA-A64C-16B25539D867}" type="presParOf" srcId="{B22D7CE3-6B2E-4097-818B-0C394C5AA95D}" destId="{ABF63E2C-9ECE-42D5-A4EA-E3B243F5C2A3}" srcOrd="0" destOrd="0" presId="urn:microsoft.com/office/officeart/2005/8/layout/list1"/>
    <dgm:cxn modelId="{B6D14C96-FFD8-4A44-9555-1B6E1D90BBF4}" type="presParOf" srcId="{B22D7CE3-6B2E-4097-818B-0C394C5AA95D}" destId="{E6AE01BF-A5C2-46BA-B9F1-C0DBA4357EF6}" srcOrd="1" destOrd="0" presId="urn:microsoft.com/office/officeart/2005/8/layout/list1"/>
    <dgm:cxn modelId="{DDD3DF45-CE4F-4393-9737-062EAD8F1D42}" type="presParOf" srcId="{B05C9247-3CCE-4BE4-B1D3-539D6869A27B}" destId="{0196D223-1968-4429-A8C9-4E34771F4A8B}" srcOrd="9" destOrd="0" presId="urn:microsoft.com/office/officeart/2005/8/layout/list1"/>
    <dgm:cxn modelId="{17D51FD1-8499-44B5-93B9-6F426F1C229D}" type="presParOf" srcId="{B05C9247-3CCE-4BE4-B1D3-539D6869A27B}" destId="{6D1DE3AF-2C49-4A3E-8E1F-57A43A957251}" srcOrd="10" destOrd="0" presId="urn:microsoft.com/office/officeart/2005/8/layout/list1"/>
    <dgm:cxn modelId="{21E72EE5-8D61-42A9-A7A9-D58F7CFF62D5}" type="presParOf" srcId="{B05C9247-3CCE-4BE4-B1D3-539D6869A27B}" destId="{7E1BBE95-D3BB-45D4-AFD6-311348CFC096}" srcOrd="11" destOrd="0" presId="urn:microsoft.com/office/officeart/2005/8/layout/list1"/>
    <dgm:cxn modelId="{4D8DF006-6903-4AF7-8F1C-C3BECD12AFBA}" type="presParOf" srcId="{B05C9247-3CCE-4BE4-B1D3-539D6869A27B}" destId="{92BB10CF-3FF0-46CA-95E5-CF7D88F8F9C7}" srcOrd="12" destOrd="0" presId="urn:microsoft.com/office/officeart/2005/8/layout/list1"/>
    <dgm:cxn modelId="{09E3310F-3ACA-49AB-9F0A-66328069C39C}" type="presParOf" srcId="{92BB10CF-3FF0-46CA-95E5-CF7D88F8F9C7}" destId="{BA5AAE90-FDBF-4757-A0F7-06A6C585D006}" srcOrd="0" destOrd="0" presId="urn:microsoft.com/office/officeart/2005/8/layout/list1"/>
    <dgm:cxn modelId="{4A8E100F-0ED6-4FAB-ACF9-8DB48DBE3067}" type="presParOf" srcId="{92BB10CF-3FF0-46CA-95E5-CF7D88F8F9C7}" destId="{575FF625-7C84-4117-A58E-2AECE6ECD9B2}" srcOrd="1" destOrd="0" presId="urn:microsoft.com/office/officeart/2005/8/layout/list1"/>
    <dgm:cxn modelId="{2C2FA910-6DAC-4B12-B3CB-6D44C3F8295A}" type="presParOf" srcId="{B05C9247-3CCE-4BE4-B1D3-539D6869A27B}" destId="{93B29A2E-5EEF-4798-A246-16639989F2BC}" srcOrd="13" destOrd="0" presId="urn:microsoft.com/office/officeart/2005/8/layout/list1"/>
    <dgm:cxn modelId="{F3E72D1C-F157-49ED-A073-203917CA3BD0}" type="presParOf" srcId="{B05C9247-3CCE-4BE4-B1D3-539D6869A27B}" destId="{9676BBF2-13D2-4967-9FC5-205F5BC27C3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smtClean="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smtClean="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t>
        <a:bodyPr/>
        <a:lstStyle/>
        <a:p>
          <a:endParaRPr lang="en-US"/>
        </a:p>
      </dgm:t>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dgm:presLayoutVars>
          <dgm:chMax val="5"/>
          <dgm:chPref val="3"/>
          <dgm:bulletEnabled val="1"/>
        </dgm:presLayoutVars>
      </dgm:prSet>
      <dgm:spPr/>
      <dgm:t>
        <a:bodyPr/>
        <a:lstStyle/>
        <a:p>
          <a:endParaRPr lang="en-US"/>
        </a:p>
      </dgm:t>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t>
        <a:bodyPr/>
        <a:lstStyle/>
        <a:p>
          <a:endParaRPr lang="en-US"/>
        </a:p>
      </dgm:t>
    </dgm:pt>
  </dgm:ptLst>
  <dgm:cxnLst>
    <dgm:cxn modelId="{26DF11DD-B2CC-4DEE-B22E-A002CF4FC259}" srcId="{7CDB886A-DA6E-4B2D-B7A3-582D319562D4}" destId="{DC835ECB-42D7-4B97-9560-370E4DB563EE}" srcOrd="0" destOrd="0" parTransId="{6FA262DF-9E2F-438F-B9DD-35E3F3117DC8}" sibTransId="{69AA04D8-F71D-48A4-AACF-CFE5772A0E3D}"/>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smtClean="0">
              <a:solidFill>
                <a:srgbClr val="FFFF00"/>
              </a:solidFill>
            </a:rPr>
            <a:t>- </a:t>
          </a:r>
          <a:r>
            <a:rPr lang="en-US" sz="3200" b="1" dirty="0" err="1" smtClean="0">
              <a:solidFill>
                <a:srgbClr val="FFFF00"/>
              </a:solidFill>
            </a:rPr>
            <a:t>Khái</a:t>
          </a:r>
          <a:r>
            <a:rPr lang="en-US" sz="3200" b="1" dirty="0" smtClean="0">
              <a:solidFill>
                <a:srgbClr val="FFFF00"/>
              </a:solidFill>
            </a:rPr>
            <a:t> </a:t>
          </a:r>
          <a:r>
            <a:rPr lang="en-US" sz="3200" b="1" dirty="0" err="1" smtClean="0">
              <a:solidFill>
                <a:srgbClr val="FFFF00"/>
              </a:solidFill>
            </a:rPr>
            <a:t>niệm</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smtClean="0">
              <a:solidFill>
                <a:schemeClr val="bg1"/>
              </a:solidFill>
            </a:rPr>
            <a:t>Là</a:t>
          </a:r>
          <a:r>
            <a:rPr lang="en-US" altLang="en-US" sz="2800" b="0" dirty="0" smtClean="0">
              <a:solidFill>
                <a:schemeClr val="bg1"/>
              </a:solidFill>
            </a:rPr>
            <a:t> </a:t>
          </a:r>
          <a:r>
            <a:rPr lang="en-US" altLang="en-US" sz="2800" b="0" dirty="0" err="1" smtClean="0">
              <a:solidFill>
                <a:schemeClr val="bg1"/>
              </a:solidFill>
            </a:rPr>
            <a:t>sản</a:t>
          </a:r>
          <a:r>
            <a:rPr lang="en-US" altLang="en-US" sz="2800" b="0" dirty="0" smtClean="0">
              <a:solidFill>
                <a:schemeClr val="bg1"/>
              </a:solidFill>
            </a:rPr>
            <a:t> </a:t>
          </a:r>
          <a:r>
            <a:rPr lang="en-US" altLang="en-US" sz="2800" b="0" dirty="0" err="1" smtClean="0">
              <a:solidFill>
                <a:schemeClr val="bg1"/>
              </a:solidFill>
            </a:rPr>
            <a:t>phẩm</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a:t>
          </a:r>
          <a:r>
            <a:rPr lang="en-US" altLang="en-US" sz="2800" b="0" dirty="0" err="1" smtClean="0">
              <a:solidFill>
                <a:schemeClr val="bg1"/>
              </a:solidFill>
            </a:rPr>
            <a:t>lao</a:t>
          </a:r>
          <a:r>
            <a:rPr lang="en-US" altLang="en-US" sz="2800" b="0" dirty="0" smtClean="0">
              <a:solidFill>
                <a:schemeClr val="bg1"/>
              </a:solidFill>
            </a:rPr>
            <a:t> </a:t>
          </a:r>
          <a:r>
            <a:rPr lang="en-US" altLang="en-US" sz="2800" b="0" dirty="0" err="1" smtClean="0">
              <a:solidFill>
                <a:schemeClr val="bg1"/>
              </a:solidFill>
            </a:rPr>
            <a:t>động</a:t>
          </a:r>
          <a:r>
            <a:rPr lang="en-US" altLang="en-US" sz="2800" b="0" dirty="0" smtClean="0">
              <a:solidFill>
                <a:schemeClr val="bg1"/>
              </a:solidFill>
            </a:rPr>
            <a:t> </a:t>
          </a:r>
          <a:r>
            <a:rPr lang="en-US" altLang="en-US" sz="2800" b="0" dirty="0" err="1" smtClean="0">
              <a:solidFill>
                <a:schemeClr val="bg1"/>
              </a:solidFill>
            </a:rPr>
            <a:t>có</a:t>
          </a:r>
          <a:r>
            <a:rPr lang="en-US" altLang="en-US" sz="2800" b="0" dirty="0" smtClean="0">
              <a:solidFill>
                <a:schemeClr val="bg1"/>
              </a:solidFill>
            </a:rPr>
            <a:t> </a:t>
          </a:r>
          <a:r>
            <a:rPr lang="en-US" altLang="en-US" sz="2800" b="0" dirty="0" err="1" smtClean="0">
              <a:solidFill>
                <a:schemeClr val="bg1"/>
              </a:solidFill>
            </a:rPr>
            <a:t>thể</a:t>
          </a:r>
          <a:r>
            <a:rPr lang="en-US" altLang="en-US" sz="2800" b="0" dirty="0" smtClean="0">
              <a:solidFill>
                <a:schemeClr val="bg1"/>
              </a:solidFill>
            </a:rPr>
            <a:t> </a:t>
          </a:r>
          <a:r>
            <a:rPr lang="en-US" altLang="en-US" sz="2800" b="0" dirty="0" err="1" smtClean="0">
              <a:solidFill>
                <a:schemeClr val="bg1"/>
              </a:solidFill>
            </a:rPr>
            <a:t>thỏa</a:t>
          </a:r>
          <a:r>
            <a:rPr lang="en-US" altLang="en-US" sz="2800" b="0" dirty="0" smtClean="0">
              <a:solidFill>
                <a:schemeClr val="bg1"/>
              </a:solidFill>
            </a:rPr>
            <a:t> </a:t>
          </a:r>
          <a:r>
            <a:rPr lang="en-US" altLang="en-US" sz="2800" b="0" dirty="0" err="1" smtClean="0">
              <a:solidFill>
                <a:schemeClr val="bg1"/>
              </a:solidFill>
            </a:rPr>
            <a:t>mãn</a:t>
          </a:r>
          <a:r>
            <a:rPr lang="en-US" altLang="en-US" sz="2800" b="0" dirty="0" smtClean="0">
              <a:solidFill>
                <a:schemeClr val="bg1"/>
              </a:solidFill>
            </a:rPr>
            <a:t> </a:t>
          </a:r>
          <a:r>
            <a:rPr lang="en-US" altLang="en-US" sz="2800" b="0" dirty="0" err="1" smtClean="0">
              <a:solidFill>
                <a:schemeClr val="bg1"/>
              </a:solidFill>
            </a:rPr>
            <a:t>nhu</a:t>
          </a:r>
          <a:r>
            <a:rPr lang="en-US" altLang="en-US" sz="2800" b="0" dirty="0" smtClean="0">
              <a:solidFill>
                <a:schemeClr val="bg1"/>
              </a:solidFill>
            </a:rPr>
            <a:t> </a:t>
          </a:r>
          <a:r>
            <a:rPr lang="en-US" altLang="en-US" sz="2800" b="0" dirty="0" err="1" smtClean="0">
              <a:solidFill>
                <a:schemeClr val="bg1"/>
              </a:solidFill>
            </a:rPr>
            <a:t>cầu</a:t>
          </a:r>
          <a:r>
            <a:rPr lang="en-US" altLang="en-US" sz="2800" b="0" dirty="0" smtClean="0">
              <a:solidFill>
                <a:schemeClr val="bg1"/>
              </a:solidFill>
            </a:rPr>
            <a:t> </a:t>
          </a:r>
          <a:r>
            <a:rPr lang="en-US" altLang="en-US" sz="2800" b="0" dirty="0" err="1" smtClean="0">
              <a:solidFill>
                <a:schemeClr val="bg1"/>
              </a:solidFill>
            </a:rPr>
            <a:t>nào</a:t>
          </a:r>
          <a:r>
            <a:rPr lang="en-US" altLang="en-US" sz="2800" b="0" dirty="0" smtClean="0">
              <a:solidFill>
                <a:schemeClr val="bg1"/>
              </a:solidFill>
            </a:rPr>
            <a:t> </a:t>
          </a:r>
          <a:r>
            <a:rPr lang="en-US" altLang="en-US" sz="2800" b="0" dirty="0" err="1" smtClean="0">
              <a:solidFill>
                <a:schemeClr val="bg1"/>
              </a:solidFill>
            </a:rPr>
            <a:t>đó</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con </a:t>
          </a:r>
          <a:r>
            <a:rPr lang="en-US" altLang="en-US" sz="2800" b="0" dirty="0" err="1" smtClean="0">
              <a:solidFill>
                <a:schemeClr val="bg1"/>
              </a:solidFill>
            </a:rPr>
            <a:t>người</a:t>
          </a:r>
          <a:r>
            <a:rPr lang="en-US" altLang="en-US" sz="2800" b="0" dirty="0" smtClean="0">
              <a:solidFill>
                <a:schemeClr val="bg1"/>
              </a:solidFill>
            </a:rPr>
            <a:t>  </a:t>
          </a:r>
          <a:r>
            <a:rPr lang="en-US" altLang="en-US" sz="2800" b="0" dirty="0" err="1" smtClean="0">
              <a:solidFill>
                <a:schemeClr val="bg1"/>
              </a:solidFill>
            </a:rPr>
            <a:t>thông</a:t>
          </a:r>
          <a:r>
            <a:rPr lang="en-US" altLang="en-US" sz="2800" b="0" dirty="0" smtClean="0">
              <a:solidFill>
                <a:schemeClr val="bg1"/>
              </a:solidFill>
            </a:rPr>
            <a:t> qua </a:t>
          </a:r>
          <a:r>
            <a:rPr lang="en-US" altLang="en-US" sz="2800" b="0" dirty="0" err="1" smtClean="0">
              <a:solidFill>
                <a:schemeClr val="bg1"/>
              </a:solidFill>
            </a:rPr>
            <a:t>trao</a:t>
          </a:r>
          <a:r>
            <a:rPr lang="en-US" altLang="en-US" sz="2800" b="0" dirty="0" smtClean="0">
              <a:solidFill>
                <a:schemeClr val="bg1"/>
              </a:solidFill>
            </a:rPr>
            <a:t> </a:t>
          </a:r>
          <a:r>
            <a:rPr lang="en-US" altLang="en-US" sz="2800" b="0" dirty="0" err="1" smtClean="0">
              <a:solidFill>
                <a:schemeClr val="bg1"/>
              </a:solidFill>
            </a:rPr>
            <a:t>đổi</a:t>
          </a:r>
          <a:r>
            <a:rPr lang="en-US" altLang="en-US" sz="2800" b="0" dirty="0" smtClean="0">
              <a:solidFill>
                <a:schemeClr val="bg1"/>
              </a:solidFill>
            </a:rPr>
            <a:t>, </a:t>
          </a:r>
          <a:r>
            <a:rPr lang="en-US" altLang="en-US" sz="2800" b="0" dirty="0" err="1" smtClean="0">
              <a:solidFill>
                <a:schemeClr val="bg1"/>
              </a:solidFill>
            </a:rPr>
            <a:t>mua</a:t>
          </a:r>
          <a:r>
            <a:rPr lang="en-US" altLang="en-US" sz="2800" b="0" dirty="0" smtClean="0">
              <a:solidFill>
                <a:schemeClr val="bg1"/>
              </a:solidFill>
            </a:rPr>
            <a:t> </a:t>
          </a:r>
          <a:r>
            <a:rPr lang="en-US" altLang="en-US" sz="2800" b="0" dirty="0" err="1" smtClean="0">
              <a:solidFill>
                <a:schemeClr val="bg1"/>
              </a:solidFill>
            </a:rPr>
            <a:t>bán</a:t>
          </a:r>
          <a:r>
            <a:rPr lang="en-US" altLang="en-US" sz="2800" b="0" dirty="0" smtClean="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smtClean="0">
              <a:solidFill>
                <a:schemeClr val="bg1"/>
              </a:solidFill>
              <a:latin typeface="Times New Roman" panose="02020603050405020304" pitchFamily="18" charset="0"/>
            </a:rPr>
            <a:t>- Hai </a:t>
          </a:r>
          <a:r>
            <a:rPr lang="en-US" altLang="en-US" sz="2800" b="1" dirty="0" err="1" smtClean="0">
              <a:solidFill>
                <a:schemeClr val="bg1"/>
              </a:solidFill>
              <a:latin typeface="Times New Roman" panose="02020603050405020304" pitchFamily="18" charset="0"/>
            </a:rPr>
            <a:t>thuộc</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tính</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của</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hàng</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sử</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dụng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t>
        <a:bodyPr/>
        <a:lstStyle/>
        <a:p>
          <a:endParaRPr lang="en-US"/>
        </a:p>
      </dgm:t>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t>
        <a:bodyPr/>
        <a:lstStyle/>
        <a:p>
          <a:endParaRPr lang="en-US"/>
        </a:p>
      </dgm:t>
    </dgm:pt>
    <dgm:pt modelId="{3B88F0EB-1BA1-4EB6-8B22-0A3E347CB3D1}" type="pres">
      <dgm:prSet presAssocID="{ED73BE36-53BF-47AF-A809-6C41BE660093}" presName="rootConnector" presStyleLbl="node1" presStyleIdx="0" presStyleCnt="2"/>
      <dgm:spPr/>
      <dgm:t>
        <a:bodyPr/>
        <a:lstStyle/>
        <a:p>
          <a:endParaRPr lang="en-US"/>
        </a:p>
      </dgm:t>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t>
        <a:bodyPr/>
        <a:lstStyle/>
        <a:p>
          <a:endParaRPr lang="en-US"/>
        </a:p>
      </dgm:t>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t>
        <a:bodyPr/>
        <a:lstStyle/>
        <a:p>
          <a:endParaRPr lang="en-US"/>
        </a:p>
      </dgm:t>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t>
        <a:bodyPr/>
        <a:lstStyle/>
        <a:p>
          <a:endParaRPr lang="en-US"/>
        </a:p>
      </dgm:t>
    </dgm:pt>
    <dgm:pt modelId="{DD66EEAA-8AEB-4086-9315-FA92BB287899}" type="pres">
      <dgm:prSet presAssocID="{026ED565-2E26-46A1-B12A-236F0E6D6509}" presName="rootConnector" presStyleLbl="node1" presStyleIdx="1" presStyleCnt="2"/>
      <dgm:spPr/>
      <dgm:t>
        <a:bodyPr/>
        <a:lstStyle/>
        <a:p>
          <a:endParaRPr lang="en-US"/>
        </a:p>
      </dgm:t>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t>
        <a:bodyPr/>
        <a:lstStyle/>
        <a:p>
          <a:endParaRPr lang="en-US"/>
        </a:p>
      </dgm:t>
    </dgm:pt>
    <dgm:pt modelId="{90B54D3B-D220-44AE-8606-5EEEB620C977}" type="pres">
      <dgm:prSet presAssocID="{43B10930-5E43-4121-84AE-B693069E848A}" presName="childText" presStyleLbl="bgAcc1" presStyleIdx="1" presStyleCnt="3" custScaleX="173314">
        <dgm:presLayoutVars>
          <dgm:bulletEnabled val="1"/>
        </dgm:presLayoutVars>
      </dgm:prSet>
      <dgm:spPr/>
      <dgm:t>
        <a:bodyPr/>
        <a:lstStyle/>
        <a:p>
          <a:endParaRPr lang="en-US"/>
        </a:p>
      </dgm:t>
    </dgm:pt>
    <dgm:pt modelId="{E59969A1-CC53-446E-B5FB-2E875EFACED1}" type="pres">
      <dgm:prSet presAssocID="{A506CCD0-1F25-4800-97EC-20BD40AA5161}" presName="Name13" presStyleLbl="parChTrans1D2" presStyleIdx="2" presStyleCnt="3"/>
      <dgm:spPr/>
      <dgm:t>
        <a:bodyPr/>
        <a:lstStyle/>
        <a:p>
          <a:endParaRPr lang="en-US"/>
        </a:p>
      </dgm:t>
    </dgm:pt>
    <dgm:pt modelId="{342A5705-DF6A-412D-932A-BD95E156CEF7}" type="pres">
      <dgm:prSet presAssocID="{ADF68BE0-B2AC-43D9-90C2-E69132590E84}" presName="childText" presStyleLbl="bgAcc1" presStyleIdx="2" presStyleCnt="3" custScaleX="173314">
        <dgm:presLayoutVars>
          <dgm:bulletEnabled val="1"/>
        </dgm:presLayoutVars>
      </dgm:prSet>
      <dgm:spPr/>
      <dgm:t>
        <a:bodyPr/>
        <a:lstStyle/>
        <a:p>
          <a:endParaRPr lang="en-US"/>
        </a:p>
      </dgm:t>
    </dgm:pt>
  </dgm:ptLst>
  <dgm:cxnLst>
    <dgm:cxn modelId="{15AAD3DD-ED4B-472E-A1F7-A3961B5A6A1C}" type="presOf" srcId="{A506CCD0-1F25-4800-97EC-20BD40AA5161}" destId="{E59969A1-CC53-446E-B5FB-2E875EFACED1}" srcOrd="0" destOrd="0" presId="urn:microsoft.com/office/officeart/2005/8/layout/hierarchy3"/>
    <dgm:cxn modelId="{91EDE9DA-43ED-4716-99BF-C7983A3EBA3F}" type="presOf" srcId="{026ED565-2E26-46A1-B12A-236F0E6D6509}" destId="{BD9D7406-5E40-4B8B-A7E8-74AEB05A9B03}"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8794EF02-D0BE-453B-830C-4C8EBE6B945C}" type="presOf" srcId="{ADF68BE0-B2AC-43D9-90C2-E69132590E84}" destId="{342A5705-DF6A-412D-932A-BD95E156CEF7}"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341628B1-84FC-4782-BBD6-84B063F9A267}" srcId="{52C43C4D-1BFB-4F1F-A850-680EB1B83052}" destId="{026ED565-2E26-46A1-B12A-236F0E6D6509}" srcOrd="1" destOrd="0" parTransId="{6B838ABE-FDE8-4664-9D74-AE1CAD02CFDE}" sibTransId="{FCD36885-AA82-4F6D-812E-CB2626A8ADFB}"/>
    <dgm:cxn modelId="{939CF5AB-2E8D-486B-BBCE-6B18DBD49E98}" srcId="{ED73BE36-53BF-47AF-A809-6C41BE660093}" destId="{51D466BD-252C-499B-B3F6-8A0A95D7A4F2}" srcOrd="0" destOrd="0" parTransId="{5CD8053A-5CA2-42DC-AAE1-2EBCEE1ACDA3}" sibTransId="{52BB1AD8-1600-4706-9A02-D100B336D8FD}"/>
    <dgm:cxn modelId="{F97051BE-19DC-475F-9E47-FCC1A1A14BE3}" srcId="{026ED565-2E26-46A1-B12A-236F0E6D6509}" destId="{ADF68BE0-B2AC-43D9-90C2-E69132590E84}" srcOrd="1" destOrd="0" parTransId="{A506CCD0-1F25-4800-97EC-20BD40AA5161}" sibTransId="{7C9A7630-B86B-4112-B926-07D61363EF79}"/>
    <dgm:cxn modelId="{37D74284-2CB1-4A7A-8315-BC97AB3ABDA3}" srcId="{026ED565-2E26-46A1-B12A-236F0E6D6509}" destId="{43B10930-5E43-4121-84AE-B693069E848A}" srcOrd="0" destOrd="0" parTransId="{346C1A4A-53FD-406E-850A-FC7544ADCD66}" sibTransId="{661D9CB9-0E6F-4B83-97F6-61AA106A5C36}"/>
    <dgm:cxn modelId="{C152CB9A-0465-479A-9734-EBCCD0E9CE9A}" type="presOf" srcId="{5CD8053A-5CA2-42DC-AAE1-2EBCEE1ACDA3}" destId="{80A5B1D1-A445-4DBF-B3CB-131F4DACD9A7}" srcOrd="0" destOrd="0" presId="urn:microsoft.com/office/officeart/2005/8/layout/hierarchy3"/>
    <dgm:cxn modelId="{AF5FAA97-84D6-49EF-9E85-B11ED682A638}" srcId="{52C43C4D-1BFB-4F1F-A850-680EB1B83052}" destId="{ED73BE36-53BF-47AF-A809-6C41BE660093}" srcOrd="0" destOrd="0" parTransId="{BDF6FD20-48C6-4B97-A43F-EE81870B450D}" sibTransId="{B1D437EE-2D5A-4493-BB97-136284C7C873}"/>
    <dgm:cxn modelId="{0398479C-7156-43E5-BAA1-4DD81BA50617}" type="presOf" srcId="{ED73BE36-53BF-47AF-A809-6C41BE660093}" destId="{A5A58821-C327-4C03-B058-AC2CA4EEF8D2}"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tx2">
            <a:lumMod val="60000"/>
            <a:lumOff val="40000"/>
          </a:schemeClr>
        </a:solidFill>
      </dgm:spPr>
      <dgm:t>
        <a:bodyPr/>
        <a:lstStyle/>
        <a:p>
          <a:r>
            <a:rPr lang="en-US" sz="3200" b="1" dirty="0" err="1" smtClean="0">
              <a:solidFill>
                <a:srgbClr val="FFFF00"/>
              </a:solidFill>
            </a:rPr>
            <a:t>Giá</a:t>
          </a:r>
          <a:r>
            <a:rPr lang="en-US" sz="3200" b="1" dirty="0" smtClean="0">
              <a:solidFill>
                <a:srgbClr val="FFFF00"/>
              </a:solidFill>
            </a:rPr>
            <a:t> </a:t>
          </a:r>
          <a:r>
            <a:rPr lang="en-US" sz="3200" b="1" dirty="0" err="1" smtClean="0">
              <a:solidFill>
                <a:srgbClr val="FFFF00"/>
              </a:solidFill>
            </a:rPr>
            <a:t>trị</a:t>
          </a:r>
          <a:r>
            <a:rPr lang="en-US" sz="3200" b="1" dirty="0" smtClean="0">
              <a:solidFill>
                <a:srgbClr val="FFFF00"/>
              </a:solidFill>
            </a:rPr>
            <a:t> </a:t>
          </a:r>
          <a:r>
            <a:rPr lang="en-US" sz="3200" b="1" dirty="0" err="1" smtClean="0">
              <a:solidFill>
                <a:srgbClr val="FFFF00"/>
              </a:solidFill>
            </a:rPr>
            <a:t>của</a:t>
          </a:r>
          <a:r>
            <a:rPr lang="en-US" sz="3200" b="1" dirty="0" smtClean="0">
              <a:solidFill>
                <a:srgbClr val="FFFF00"/>
              </a:solidFill>
            </a:rPr>
            <a:t> </a:t>
          </a:r>
          <a:r>
            <a:rPr lang="en-US" sz="3200" b="1" dirty="0" err="1" smtClean="0">
              <a:solidFill>
                <a:srgbClr val="FFFF00"/>
              </a:solidFill>
            </a:rPr>
            <a:t>hàng</a:t>
          </a:r>
          <a:r>
            <a:rPr lang="en-US" sz="3200" b="1" dirty="0" smtClean="0">
              <a:solidFill>
                <a:srgbClr val="FFFF00"/>
              </a:solidFill>
            </a:rPr>
            <a:t> </a:t>
          </a:r>
          <a:r>
            <a:rPr lang="en-US" sz="3200" b="1" dirty="0" err="1" smtClean="0">
              <a:solidFill>
                <a:srgbClr val="FFFF00"/>
              </a:solidFill>
            </a:rPr>
            <a:t>hóa</a:t>
          </a:r>
          <a:endParaRPr lang="en-US" sz="3200" b="1" dirty="0">
            <a:solidFill>
              <a:srgbClr val="FFFF00"/>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FFC000">
            <a:alpha val="90000"/>
          </a:srgbClr>
        </a:solidFill>
      </dgm:spPr>
      <dgm:t>
        <a:bodyPr/>
        <a:lstStyle/>
        <a:p>
          <a:r>
            <a:rPr lang="en-US" altLang="en-US" sz="3200" dirty="0" err="1" smtClean="0">
              <a:solidFill>
                <a:schemeClr val="bg1"/>
              </a:solidFill>
            </a:rPr>
            <a:t>Là</a:t>
          </a:r>
          <a:r>
            <a:rPr lang="en-US" altLang="en-US" sz="3200" dirty="0" smtClean="0">
              <a:solidFill>
                <a:schemeClr val="bg1"/>
              </a:solidFill>
            </a:rPr>
            <a:t> </a:t>
          </a:r>
          <a:r>
            <a:rPr lang="en-US" altLang="en-US" sz="3200" dirty="0" err="1" smtClean="0">
              <a:solidFill>
                <a:schemeClr val="bg1"/>
              </a:solidFill>
            </a:rPr>
            <a:t>lao</a:t>
          </a:r>
          <a:r>
            <a:rPr lang="en-US" altLang="en-US" sz="3200" dirty="0" smtClean="0">
              <a:solidFill>
                <a:schemeClr val="bg1"/>
              </a:solidFill>
            </a:rPr>
            <a:t> </a:t>
          </a:r>
          <a:r>
            <a:rPr lang="en-US" altLang="en-US" sz="3200" dirty="0" err="1" smtClean="0">
              <a:solidFill>
                <a:schemeClr val="bg1"/>
              </a:solidFill>
            </a:rPr>
            <a:t>động</a:t>
          </a:r>
          <a:r>
            <a:rPr lang="en-US" altLang="en-US" sz="3200" dirty="0" smtClean="0">
              <a:solidFill>
                <a:schemeClr val="bg1"/>
              </a:solidFill>
            </a:rPr>
            <a:t> </a:t>
          </a:r>
          <a:r>
            <a:rPr lang="en-US" altLang="en-US" sz="3200" dirty="0" err="1" smtClean="0">
              <a:solidFill>
                <a:schemeClr val="bg1"/>
              </a:solidFill>
            </a:rPr>
            <a:t>xã</a:t>
          </a:r>
          <a:r>
            <a:rPr lang="en-US" altLang="en-US" sz="3200" dirty="0" smtClean="0">
              <a:solidFill>
                <a:schemeClr val="bg1"/>
              </a:solidFill>
            </a:rPr>
            <a:t> </a:t>
          </a:r>
          <a:r>
            <a:rPr lang="en-US" altLang="en-US" sz="3200" dirty="0" err="1" smtClean="0">
              <a:solidFill>
                <a:schemeClr val="bg1"/>
              </a:solidFill>
            </a:rPr>
            <a:t>hội</a:t>
          </a:r>
          <a:r>
            <a:rPr lang="en-US" altLang="en-US" sz="3200" dirty="0" smtClean="0">
              <a:solidFill>
                <a:schemeClr val="bg1"/>
              </a:solidFill>
            </a:rPr>
            <a:t> </a:t>
          </a:r>
          <a:r>
            <a:rPr lang="en-US" altLang="en-US" sz="3200" dirty="0" err="1" smtClean="0">
              <a:solidFill>
                <a:schemeClr val="bg1"/>
              </a:solidFill>
            </a:rPr>
            <a:t>cần</a:t>
          </a:r>
          <a:r>
            <a:rPr lang="en-US" altLang="en-US" sz="3200" dirty="0" smtClean="0">
              <a:solidFill>
                <a:schemeClr val="bg1"/>
              </a:solidFill>
            </a:rPr>
            <a:t> </a:t>
          </a:r>
          <a:r>
            <a:rPr lang="en-US" altLang="en-US" sz="3200" dirty="0" err="1" smtClean="0">
              <a:solidFill>
                <a:schemeClr val="bg1"/>
              </a:solidFill>
            </a:rPr>
            <a:t>thiết</a:t>
          </a:r>
          <a:r>
            <a:rPr lang="en-US" altLang="en-US" sz="3200" dirty="0" smtClean="0">
              <a:solidFill>
                <a:schemeClr val="bg1"/>
              </a:solidFill>
            </a:rPr>
            <a:t> </a:t>
          </a:r>
          <a:r>
            <a:rPr lang="en-US" altLang="en-US" sz="3200" dirty="0" err="1" smtClean="0">
              <a:solidFill>
                <a:schemeClr val="bg1"/>
              </a:solidFill>
            </a:rPr>
            <a:t>của</a:t>
          </a:r>
          <a:r>
            <a:rPr lang="en-US" altLang="en-US" sz="3200" dirty="0" smtClean="0">
              <a:solidFill>
                <a:schemeClr val="bg1"/>
              </a:solidFill>
            </a:rPr>
            <a:t> </a:t>
          </a:r>
          <a:r>
            <a:rPr lang="en-US" altLang="en-US" sz="3200" dirty="0" err="1" smtClean="0">
              <a:solidFill>
                <a:schemeClr val="bg1"/>
              </a:solidFill>
            </a:rPr>
            <a:t>người</a:t>
          </a:r>
          <a:r>
            <a:rPr lang="en-US" altLang="en-US" sz="3200" dirty="0" smtClean="0">
              <a:solidFill>
                <a:schemeClr val="bg1"/>
              </a:solidFill>
            </a:rPr>
            <a:t> </a:t>
          </a:r>
          <a:r>
            <a:rPr lang="en-US" altLang="en-US" sz="3200" dirty="0" err="1" smtClean="0">
              <a:solidFill>
                <a:schemeClr val="bg1"/>
              </a:solidFill>
            </a:rPr>
            <a:t>sản</a:t>
          </a:r>
          <a:r>
            <a:rPr lang="en-US" altLang="en-US" sz="3200" dirty="0" smtClean="0">
              <a:solidFill>
                <a:schemeClr val="bg1"/>
              </a:solidFill>
            </a:rPr>
            <a:t> </a:t>
          </a:r>
          <a:r>
            <a:rPr lang="en-US" altLang="en-US" sz="3200" dirty="0" err="1" smtClean="0">
              <a:solidFill>
                <a:schemeClr val="bg1"/>
              </a:solidFill>
            </a:rPr>
            <a:t>xuất</a:t>
          </a:r>
          <a:r>
            <a:rPr lang="en-US" altLang="en-US" sz="3200" dirty="0" smtClean="0">
              <a:solidFill>
                <a:schemeClr val="bg1"/>
              </a:solidFill>
            </a:rPr>
            <a:t> </a:t>
          </a:r>
          <a:r>
            <a:rPr lang="en-US" altLang="en-US" sz="3200" dirty="0" err="1" smtClean="0">
              <a:solidFill>
                <a:schemeClr val="bg1"/>
              </a:solidFill>
            </a:rPr>
            <a:t>kết</a:t>
          </a:r>
          <a:r>
            <a:rPr lang="en-US" altLang="en-US" sz="3200" dirty="0" smtClean="0">
              <a:solidFill>
                <a:schemeClr val="bg1"/>
              </a:solidFill>
            </a:rPr>
            <a:t> </a:t>
          </a:r>
          <a:r>
            <a:rPr lang="en-US" altLang="en-US" sz="3200" dirty="0" err="1" smtClean="0">
              <a:solidFill>
                <a:schemeClr val="bg1"/>
              </a:solidFill>
            </a:rPr>
            <a:t>tinh</a:t>
          </a:r>
          <a:r>
            <a:rPr lang="en-US" altLang="en-US" sz="3200" dirty="0" smtClean="0">
              <a:solidFill>
                <a:schemeClr val="bg1"/>
              </a:solidFill>
            </a:rPr>
            <a:t> </a:t>
          </a:r>
          <a:r>
            <a:rPr lang="en-US" altLang="en-US" sz="3200" dirty="0" err="1" smtClean="0">
              <a:solidFill>
                <a:schemeClr val="bg1"/>
              </a:solidFill>
            </a:rPr>
            <a:t>trong</a:t>
          </a:r>
          <a:r>
            <a:rPr lang="en-US" altLang="en-US" sz="3200" dirty="0" smtClean="0">
              <a:solidFill>
                <a:schemeClr val="bg1"/>
              </a:solidFill>
            </a:rPr>
            <a:t> </a:t>
          </a:r>
          <a:r>
            <a:rPr lang="en-US" altLang="en-US" sz="3200" dirty="0" err="1" smtClean="0">
              <a:solidFill>
                <a:schemeClr val="bg1"/>
              </a:solidFill>
            </a:rPr>
            <a:t>hàng</a:t>
          </a:r>
          <a:r>
            <a:rPr lang="en-US" altLang="en-US" sz="3200" dirty="0" smtClean="0">
              <a:solidFill>
                <a:schemeClr val="bg1"/>
              </a:solidFill>
            </a:rPr>
            <a:t> </a:t>
          </a:r>
          <a:r>
            <a:rPr lang="en-US" altLang="en-US" sz="3200" dirty="0" err="1" smtClean="0">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3707" custLinFactNeighborY="-2899"/>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CF8CF94B-0FA8-4A87-896E-084F18FE8CB1}" srcId="{0C7738C4-E8C3-4C19-A68F-984A4C67F2A2}" destId="{C2A0D648-0126-4875-AAEE-D150EC8D1688}" srcOrd="0" destOrd="0" parTransId="{ABBD8258-10A1-414F-9DCB-AA64CA22FCD1}" sibTransId="{E7A611E2-9102-4D91-87DA-9E6E2A732FCE}"/>
    <dgm:cxn modelId="{7935BEC4-847D-41C9-83C9-8F80B1DE106C}" type="presOf" srcId="{0C7738C4-E8C3-4C19-A68F-984A4C67F2A2}" destId="{AD743F06-37E5-4C42-B708-020D647268FE}" srcOrd="0" destOrd="0" presId="urn:microsoft.com/office/officeart/2005/8/layout/hierarchy3"/>
    <dgm:cxn modelId="{F4769620-7A96-4E32-B636-FE35F3F757E3}"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93FCDB6D-55A5-461D-8422-38D77B804002}" type="presOf" srcId="{ABBD8258-10A1-414F-9DCB-AA64CA22FCD1}" destId="{32570FF2-9A20-4DCC-9462-5D096EE9308E}"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4CB401C-632E-4999-842F-CE21CC48F5F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360C64E-E144-49BE-8185-462A73EE18A8}">
      <dgm:prSet phldrT="[Text]" custT="1"/>
      <dgm:spPr>
        <a:solidFill>
          <a:srgbClr val="00B050"/>
        </a:solidFill>
      </dgm:spPr>
      <dgm:t>
        <a:bodyPr/>
        <a:lstStyle/>
        <a:p>
          <a:pPr algn="just"/>
          <a:r>
            <a:rPr lang="pt-BR" sz="2800" dirty="0" smtClean="0"/>
            <a:t>Sản xuất và trao đổi hàng hoá phải dựa trên cơ sở hao phí lao động xã hội cần thiết.</a:t>
          </a:r>
          <a:endParaRPr lang="en-US" sz="2800" dirty="0"/>
        </a:p>
      </dgm:t>
    </dgm:pt>
    <dgm:pt modelId="{2C3119B1-15E0-48CB-9B01-77BFE94F93AD}" type="parTrans" cxnId="{D1FF3F56-DFBB-49DA-8169-F8EFCC1348F4}">
      <dgm:prSet/>
      <dgm:spPr/>
      <dgm:t>
        <a:bodyPr/>
        <a:lstStyle/>
        <a:p>
          <a:endParaRPr lang="en-US"/>
        </a:p>
      </dgm:t>
    </dgm:pt>
    <dgm:pt modelId="{C48B3C09-FB8A-4514-A69D-6C2043714A43}" type="sibTrans" cxnId="{D1FF3F56-DFBB-49DA-8169-F8EFCC1348F4}">
      <dgm:prSet/>
      <dgm:spPr/>
      <dgm:t>
        <a:bodyPr/>
        <a:lstStyle/>
        <a:p>
          <a:endParaRPr lang="en-US"/>
        </a:p>
      </dgm:t>
    </dgm:pt>
    <dgm:pt modelId="{CF935F5B-1F46-49BA-8A83-089C4F86DDF9}">
      <dgm:prSet custT="1"/>
      <dgm:spPr>
        <a:solidFill>
          <a:srgbClr val="00B050"/>
        </a:solidFill>
      </dgm:spPr>
      <dgm:t>
        <a:bodyPr/>
        <a:lstStyle/>
        <a:p>
          <a:pPr algn="just"/>
          <a:r>
            <a:rPr lang="pt-BR" sz="2800" dirty="0" smtClean="0"/>
            <a:t>Hao phí lao động cá biệt phải phù hợp với hao phí lao động xã hội</a:t>
          </a:r>
          <a:endParaRPr lang="en-US" sz="2800" dirty="0"/>
        </a:p>
      </dgm:t>
    </dgm:pt>
    <dgm:pt modelId="{C8D05CAF-377E-4617-82CB-98E46E5FBED5}" type="parTrans" cxnId="{7C0D47E4-3645-4788-B91A-3359D624456F}">
      <dgm:prSet/>
      <dgm:spPr/>
      <dgm:t>
        <a:bodyPr/>
        <a:lstStyle/>
        <a:p>
          <a:endParaRPr lang="en-US"/>
        </a:p>
      </dgm:t>
    </dgm:pt>
    <dgm:pt modelId="{6EBCB74B-31C7-4B5F-BAB5-264CAC21D710}" type="sibTrans" cxnId="{7C0D47E4-3645-4788-B91A-3359D624456F}">
      <dgm:prSet/>
      <dgm:spPr/>
      <dgm:t>
        <a:bodyPr/>
        <a:lstStyle/>
        <a:p>
          <a:endParaRPr lang="en-US"/>
        </a:p>
      </dgm:t>
    </dgm:pt>
    <dgm:pt modelId="{F7ED62AA-067B-4A2E-B689-4378D3409EA4}">
      <dgm:prSet custT="1"/>
      <dgm:spPr>
        <a:solidFill>
          <a:srgbClr val="00B050"/>
        </a:solidFill>
      </dgm:spPr>
      <dgm:t>
        <a:bodyPr/>
        <a:lstStyle/>
        <a:p>
          <a:pPr algn="just"/>
          <a:r>
            <a:rPr lang="pt-BR" sz="2800" dirty="0" smtClean="0"/>
            <a:t>Giá trị là cơ sở của giá cả, còn giá cả là sự biểu hiện bằng tiền của giá trị</a:t>
          </a:r>
          <a:endParaRPr lang="en-US" sz="2800" dirty="0"/>
        </a:p>
      </dgm:t>
    </dgm:pt>
    <dgm:pt modelId="{533507AE-B7E4-4C27-9C1D-46CDEF6B603C}" type="parTrans" cxnId="{B5EB62F7-461B-413A-931B-5B2F311DE065}">
      <dgm:prSet/>
      <dgm:spPr/>
      <dgm:t>
        <a:bodyPr/>
        <a:lstStyle/>
        <a:p>
          <a:endParaRPr lang="en-US"/>
        </a:p>
      </dgm:t>
    </dgm:pt>
    <dgm:pt modelId="{F4340F5B-9E0E-48E7-A421-974939758029}" type="sibTrans" cxnId="{B5EB62F7-461B-413A-931B-5B2F311DE065}">
      <dgm:prSet/>
      <dgm:spPr/>
      <dgm:t>
        <a:bodyPr/>
        <a:lstStyle/>
        <a:p>
          <a:endParaRPr lang="en-US"/>
        </a:p>
      </dgm:t>
    </dgm:pt>
    <dgm:pt modelId="{E44D4C1E-F73F-45B6-98FF-0C43A315F405}" type="pres">
      <dgm:prSet presAssocID="{74CB401C-632E-4999-842F-CE21CC48F5F7}" presName="linear" presStyleCnt="0">
        <dgm:presLayoutVars>
          <dgm:dir/>
          <dgm:animLvl val="lvl"/>
          <dgm:resizeHandles val="exact"/>
        </dgm:presLayoutVars>
      </dgm:prSet>
      <dgm:spPr/>
      <dgm:t>
        <a:bodyPr/>
        <a:lstStyle/>
        <a:p>
          <a:endParaRPr lang="en-US"/>
        </a:p>
      </dgm:t>
    </dgm:pt>
    <dgm:pt modelId="{D86D8633-B074-484D-A6BA-9246D4134DFF}" type="pres">
      <dgm:prSet presAssocID="{E360C64E-E144-49BE-8185-462A73EE18A8}" presName="parentLin" presStyleCnt="0"/>
      <dgm:spPr/>
    </dgm:pt>
    <dgm:pt modelId="{DD68785F-F650-4146-AA87-D2F2ECCDBB56}" type="pres">
      <dgm:prSet presAssocID="{E360C64E-E144-49BE-8185-462A73EE18A8}" presName="parentLeftMargin" presStyleLbl="node1" presStyleIdx="0" presStyleCnt="3"/>
      <dgm:spPr/>
      <dgm:t>
        <a:bodyPr/>
        <a:lstStyle/>
        <a:p>
          <a:endParaRPr lang="en-US"/>
        </a:p>
      </dgm:t>
    </dgm:pt>
    <dgm:pt modelId="{C628D6EF-F270-4728-85A0-53643A341E24}" type="pres">
      <dgm:prSet presAssocID="{E360C64E-E144-49BE-8185-462A73EE18A8}" presName="parentText" presStyleLbl="node1" presStyleIdx="0" presStyleCnt="3" custScaleX="142857" custLinFactNeighborX="14127">
        <dgm:presLayoutVars>
          <dgm:chMax val="0"/>
          <dgm:bulletEnabled val="1"/>
        </dgm:presLayoutVars>
      </dgm:prSet>
      <dgm:spPr/>
      <dgm:t>
        <a:bodyPr/>
        <a:lstStyle/>
        <a:p>
          <a:endParaRPr lang="en-US"/>
        </a:p>
      </dgm:t>
    </dgm:pt>
    <dgm:pt modelId="{16ED06D6-DD21-46EB-B24A-25ACE50ED369}" type="pres">
      <dgm:prSet presAssocID="{E360C64E-E144-49BE-8185-462A73EE18A8}" presName="negativeSpace" presStyleCnt="0"/>
      <dgm:spPr/>
    </dgm:pt>
    <dgm:pt modelId="{C9BC2611-B6F1-45DA-9CE0-5B861ECE4148}" type="pres">
      <dgm:prSet presAssocID="{E360C64E-E144-49BE-8185-462A73EE18A8}" presName="childText" presStyleLbl="conFgAcc1" presStyleIdx="0" presStyleCnt="3" custLinFactNeighborY="16601">
        <dgm:presLayoutVars>
          <dgm:bulletEnabled val="1"/>
        </dgm:presLayoutVars>
      </dgm:prSet>
      <dgm:spPr/>
    </dgm:pt>
    <dgm:pt modelId="{6C092089-9AAF-4832-AC75-70417DA433D2}" type="pres">
      <dgm:prSet presAssocID="{C48B3C09-FB8A-4514-A69D-6C2043714A43}" presName="spaceBetweenRectangles" presStyleCnt="0"/>
      <dgm:spPr/>
    </dgm:pt>
    <dgm:pt modelId="{866193B0-ABAF-461C-8E3F-F5CE6A2C6165}" type="pres">
      <dgm:prSet presAssocID="{CF935F5B-1F46-49BA-8A83-089C4F86DDF9}" presName="parentLin" presStyleCnt="0"/>
      <dgm:spPr/>
    </dgm:pt>
    <dgm:pt modelId="{2CC84964-0D04-436B-B72C-965166F81077}" type="pres">
      <dgm:prSet presAssocID="{CF935F5B-1F46-49BA-8A83-089C4F86DDF9}" presName="parentLeftMargin" presStyleLbl="node1" presStyleIdx="0" presStyleCnt="3"/>
      <dgm:spPr/>
      <dgm:t>
        <a:bodyPr/>
        <a:lstStyle/>
        <a:p>
          <a:endParaRPr lang="en-US"/>
        </a:p>
      </dgm:t>
    </dgm:pt>
    <dgm:pt modelId="{AC00EAF6-83CE-423B-AD80-3584ECF56EDE}" type="pres">
      <dgm:prSet presAssocID="{CF935F5B-1F46-49BA-8A83-089C4F86DDF9}" presName="parentText" presStyleLbl="node1" presStyleIdx="1" presStyleCnt="3" custScaleX="142857" custScaleY="126713" custLinFactNeighborX="14127">
        <dgm:presLayoutVars>
          <dgm:chMax val="0"/>
          <dgm:bulletEnabled val="1"/>
        </dgm:presLayoutVars>
      </dgm:prSet>
      <dgm:spPr/>
      <dgm:t>
        <a:bodyPr/>
        <a:lstStyle/>
        <a:p>
          <a:endParaRPr lang="en-US"/>
        </a:p>
      </dgm:t>
    </dgm:pt>
    <dgm:pt modelId="{77753402-6E2C-411E-BC11-19C90A2DF433}" type="pres">
      <dgm:prSet presAssocID="{CF935F5B-1F46-49BA-8A83-089C4F86DDF9}" presName="negativeSpace" presStyleCnt="0"/>
      <dgm:spPr/>
    </dgm:pt>
    <dgm:pt modelId="{2CBD80FB-9643-43A9-81F6-A217589E0E4D}" type="pres">
      <dgm:prSet presAssocID="{CF935F5B-1F46-49BA-8A83-089C4F86DDF9}" presName="childText" presStyleLbl="conFgAcc1" presStyleIdx="1" presStyleCnt="3">
        <dgm:presLayoutVars>
          <dgm:bulletEnabled val="1"/>
        </dgm:presLayoutVars>
      </dgm:prSet>
      <dgm:spPr/>
    </dgm:pt>
    <dgm:pt modelId="{1B2BBD72-A3BA-4087-A987-ACA458D7F5D3}" type="pres">
      <dgm:prSet presAssocID="{6EBCB74B-31C7-4B5F-BAB5-264CAC21D710}" presName="spaceBetweenRectangles" presStyleCnt="0"/>
      <dgm:spPr/>
    </dgm:pt>
    <dgm:pt modelId="{1D4B4EE1-4F49-4864-8F96-8B689F45B611}" type="pres">
      <dgm:prSet presAssocID="{F7ED62AA-067B-4A2E-B689-4378D3409EA4}" presName="parentLin" presStyleCnt="0"/>
      <dgm:spPr/>
    </dgm:pt>
    <dgm:pt modelId="{D351270F-8046-4B5C-B7C2-3210CF5879D4}" type="pres">
      <dgm:prSet presAssocID="{F7ED62AA-067B-4A2E-B689-4378D3409EA4}" presName="parentLeftMargin" presStyleLbl="node1" presStyleIdx="1" presStyleCnt="3"/>
      <dgm:spPr/>
      <dgm:t>
        <a:bodyPr/>
        <a:lstStyle/>
        <a:p>
          <a:endParaRPr lang="en-US"/>
        </a:p>
      </dgm:t>
    </dgm:pt>
    <dgm:pt modelId="{09797E22-BFA2-4D3F-A201-CFAD06BC590F}" type="pres">
      <dgm:prSet presAssocID="{F7ED62AA-067B-4A2E-B689-4378D3409EA4}" presName="parentText" presStyleLbl="node1" presStyleIdx="2" presStyleCnt="3" custScaleX="142857">
        <dgm:presLayoutVars>
          <dgm:chMax val="0"/>
          <dgm:bulletEnabled val="1"/>
        </dgm:presLayoutVars>
      </dgm:prSet>
      <dgm:spPr/>
      <dgm:t>
        <a:bodyPr/>
        <a:lstStyle/>
        <a:p>
          <a:endParaRPr lang="en-US"/>
        </a:p>
      </dgm:t>
    </dgm:pt>
    <dgm:pt modelId="{7E733E1F-AAA7-4909-9F6F-05959E9528A5}" type="pres">
      <dgm:prSet presAssocID="{F7ED62AA-067B-4A2E-B689-4378D3409EA4}" presName="negativeSpace" presStyleCnt="0"/>
      <dgm:spPr/>
    </dgm:pt>
    <dgm:pt modelId="{4A259594-2054-438C-A2E2-F96982260F13}" type="pres">
      <dgm:prSet presAssocID="{F7ED62AA-067B-4A2E-B689-4378D3409EA4}" presName="childText" presStyleLbl="conFgAcc1" presStyleIdx="2" presStyleCnt="3">
        <dgm:presLayoutVars>
          <dgm:bulletEnabled val="1"/>
        </dgm:presLayoutVars>
      </dgm:prSet>
      <dgm:spPr/>
    </dgm:pt>
  </dgm:ptLst>
  <dgm:cxnLst>
    <dgm:cxn modelId="{A846CC0F-4D16-4A8F-8DAB-A80612775F06}" type="presOf" srcId="{E360C64E-E144-49BE-8185-462A73EE18A8}" destId="{DD68785F-F650-4146-AA87-D2F2ECCDBB56}" srcOrd="0" destOrd="0" presId="urn:microsoft.com/office/officeart/2005/8/layout/list1"/>
    <dgm:cxn modelId="{7C0D47E4-3645-4788-B91A-3359D624456F}" srcId="{74CB401C-632E-4999-842F-CE21CC48F5F7}" destId="{CF935F5B-1F46-49BA-8A83-089C4F86DDF9}" srcOrd="1" destOrd="0" parTransId="{C8D05CAF-377E-4617-82CB-98E46E5FBED5}" sibTransId="{6EBCB74B-31C7-4B5F-BAB5-264CAC21D710}"/>
    <dgm:cxn modelId="{FF4A33DB-9408-4128-967A-78B96CEC0C26}" type="presOf" srcId="{F7ED62AA-067B-4A2E-B689-4378D3409EA4}" destId="{09797E22-BFA2-4D3F-A201-CFAD06BC590F}" srcOrd="1" destOrd="0" presId="urn:microsoft.com/office/officeart/2005/8/layout/list1"/>
    <dgm:cxn modelId="{2D8E0039-755B-4739-A8AE-F9E2E2D4A3A8}" type="presOf" srcId="{74CB401C-632E-4999-842F-CE21CC48F5F7}" destId="{E44D4C1E-F73F-45B6-98FF-0C43A315F405}" srcOrd="0" destOrd="0" presId="urn:microsoft.com/office/officeart/2005/8/layout/list1"/>
    <dgm:cxn modelId="{B5EB62F7-461B-413A-931B-5B2F311DE065}" srcId="{74CB401C-632E-4999-842F-CE21CC48F5F7}" destId="{F7ED62AA-067B-4A2E-B689-4378D3409EA4}" srcOrd="2" destOrd="0" parTransId="{533507AE-B7E4-4C27-9C1D-46CDEF6B603C}" sibTransId="{F4340F5B-9E0E-48E7-A421-974939758029}"/>
    <dgm:cxn modelId="{CD9FBFC7-3005-4481-9A04-381389BCCFA5}" type="presOf" srcId="{F7ED62AA-067B-4A2E-B689-4378D3409EA4}" destId="{D351270F-8046-4B5C-B7C2-3210CF5879D4}" srcOrd="0" destOrd="0" presId="urn:microsoft.com/office/officeart/2005/8/layout/list1"/>
    <dgm:cxn modelId="{81EB041F-6C90-482B-AACA-6496E7133943}" type="presOf" srcId="{E360C64E-E144-49BE-8185-462A73EE18A8}" destId="{C628D6EF-F270-4728-85A0-53643A341E24}" srcOrd="1" destOrd="0" presId="urn:microsoft.com/office/officeart/2005/8/layout/list1"/>
    <dgm:cxn modelId="{30F3ED0A-724D-457C-B82E-377F2AC417F1}" type="presOf" srcId="{CF935F5B-1F46-49BA-8A83-089C4F86DDF9}" destId="{2CC84964-0D04-436B-B72C-965166F81077}" srcOrd="0" destOrd="0" presId="urn:microsoft.com/office/officeart/2005/8/layout/list1"/>
    <dgm:cxn modelId="{D1FF3F56-DFBB-49DA-8169-F8EFCC1348F4}" srcId="{74CB401C-632E-4999-842F-CE21CC48F5F7}" destId="{E360C64E-E144-49BE-8185-462A73EE18A8}" srcOrd="0" destOrd="0" parTransId="{2C3119B1-15E0-48CB-9B01-77BFE94F93AD}" sibTransId="{C48B3C09-FB8A-4514-A69D-6C2043714A43}"/>
    <dgm:cxn modelId="{DC10C7F1-8C21-4719-A131-E8487806CB29}" type="presOf" srcId="{CF935F5B-1F46-49BA-8A83-089C4F86DDF9}" destId="{AC00EAF6-83CE-423B-AD80-3584ECF56EDE}" srcOrd="1" destOrd="0" presId="urn:microsoft.com/office/officeart/2005/8/layout/list1"/>
    <dgm:cxn modelId="{649A826E-C3F3-4E36-853C-9393055B7B4D}" type="presParOf" srcId="{E44D4C1E-F73F-45B6-98FF-0C43A315F405}" destId="{D86D8633-B074-484D-A6BA-9246D4134DFF}" srcOrd="0" destOrd="0" presId="urn:microsoft.com/office/officeart/2005/8/layout/list1"/>
    <dgm:cxn modelId="{D4C42A8E-914B-4D25-BC21-362BC787D042}" type="presParOf" srcId="{D86D8633-B074-484D-A6BA-9246D4134DFF}" destId="{DD68785F-F650-4146-AA87-D2F2ECCDBB56}" srcOrd="0" destOrd="0" presId="urn:microsoft.com/office/officeart/2005/8/layout/list1"/>
    <dgm:cxn modelId="{17212A0E-D623-400A-BFD8-E53F6DFB6AB0}" type="presParOf" srcId="{D86D8633-B074-484D-A6BA-9246D4134DFF}" destId="{C628D6EF-F270-4728-85A0-53643A341E24}" srcOrd="1" destOrd="0" presId="urn:microsoft.com/office/officeart/2005/8/layout/list1"/>
    <dgm:cxn modelId="{3516AD42-67E2-4B92-B586-0A8668A9B7BC}" type="presParOf" srcId="{E44D4C1E-F73F-45B6-98FF-0C43A315F405}" destId="{16ED06D6-DD21-46EB-B24A-25ACE50ED369}" srcOrd="1" destOrd="0" presId="urn:microsoft.com/office/officeart/2005/8/layout/list1"/>
    <dgm:cxn modelId="{65CBEDDB-81D7-4EE1-9A2C-216BF1655808}" type="presParOf" srcId="{E44D4C1E-F73F-45B6-98FF-0C43A315F405}" destId="{C9BC2611-B6F1-45DA-9CE0-5B861ECE4148}" srcOrd="2" destOrd="0" presId="urn:microsoft.com/office/officeart/2005/8/layout/list1"/>
    <dgm:cxn modelId="{1B5B4D74-5AE8-4A5B-9A9B-5D51CD1B0832}" type="presParOf" srcId="{E44D4C1E-F73F-45B6-98FF-0C43A315F405}" destId="{6C092089-9AAF-4832-AC75-70417DA433D2}" srcOrd="3" destOrd="0" presId="urn:microsoft.com/office/officeart/2005/8/layout/list1"/>
    <dgm:cxn modelId="{AA094A8C-B714-4A28-ABA1-98F8F1BCBCB0}" type="presParOf" srcId="{E44D4C1E-F73F-45B6-98FF-0C43A315F405}" destId="{866193B0-ABAF-461C-8E3F-F5CE6A2C6165}" srcOrd="4" destOrd="0" presId="urn:microsoft.com/office/officeart/2005/8/layout/list1"/>
    <dgm:cxn modelId="{EF83FDE8-E055-44BF-99A6-0393B8F4FC80}" type="presParOf" srcId="{866193B0-ABAF-461C-8E3F-F5CE6A2C6165}" destId="{2CC84964-0D04-436B-B72C-965166F81077}" srcOrd="0" destOrd="0" presId="urn:microsoft.com/office/officeart/2005/8/layout/list1"/>
    <dgm:cxn modelId="{B5E7BDC9-BFB2-4156-93D3-B56906464B43}" type="presParOf" srcId="{866193B0-ABAF-461C-8E3F-F5CE6A2C6165}" destId="{AC00EAF6-83CE-423B-AD80-3584ECF56EDE}" srcOrd="1" destOrd="0" presId="urn:microsoft.com/office/officeart/2005/8/layout/list1"/>
    <dgm:cxn modelId="{D42B678F-0B89-44D8-A0F3-700AC3E0A58C}" type="presParOf" srcId="{E44D4C1E-F73F-45B6-98FF-0C43A315F405}" destId="{77753402-6E2C-411E-BC11-19C90A2DF433}" srcOrd="5" destOrd="0" presId="urn:microsoft.com/office/officeart/2005/8/layout/list1"/>
    <dgm:cxn modelId="{9947E15A-8E99-486D-8E0C-875D81F97191}" type="presParOf" srcId="{E44D4C1E-F73F-45B6-98FF-0C43A315F405}" destId="{2CBD80FB-9643-43A9-81F6-A217589E0E4D}" srcOrd="6" destOrd="0" presId="urn:microsoft.com/office/officeart/2005/8/layout/list1"/>
    <dgm:cxn modelId="{66EEBB95-5E02-4F6E-A191-876DCB9FD5E2}" type="presParOf" srcId="{E44D4C1E-F73F-45B6-98FF-0C43A315F405}" destId="{1B2BBD72-A3BA-4087-A987-ACA458D7F5D3}" srcOrd="7" destOrd="0" presId="urn:microsoft.com/office/officeart/2005/8/layout/list1"/>
    <dgm:cxn modelId="{687B8C82-090C-4934-B8CD-7D8073196284}" type="presParOf" srcId="{E44D4C1E-F73F-45B6-98FF-0C43A315F405}" destId="{1D4B4EE1-4F49-4864-8F96-8B689F45B611}" srcOrd="8" destOrd="0" presId="urn:microsoft.com/office/officeart/2005/8/layout/list1"/>
    <dgm:cxn modelId="{B02FEC32-913D-4CB2-BCE2-D7E679864C3F}" type="presParOf" srcId="{1D4B4EE1-4F49-4864-8F96-8B689F45B611}" destId="{D351270F-8046-4B5C-B7C2-3210CF5879D4}" srcOrd="0" destOrd="0" presId="urn:microsoft.com/office/officeart/2005/8/layout/list1"/>
    <dgm:cxn modelId="{D36ADF33-1014-4345-8C4B-3AAA82100789}" type="presParOf" srcId="{1D4B4EE1-4F49-4864-8F96-8B689F45B611}" destId="{09797E22-BFA2-4D3F-A201-CFAD06BC590F}" srcOrd="1" destOrd="0" presId="urn:microsoft.com/office/officeart/2005/8/layout/list1"/>
    <dgm:cxn modelId="{E86F9F9D-8201-4830-A6B8-BF1BB0765CEE}" type="presParOf" srcId="{E44D4C1E-F73F-45B6-98FF-0C43A315F405}" destId="{7E733E1F-AAA7-4909-9F6F-05959E9528A5}" srcOrd="9" destOrd="0" presId="urn:microsoft.com/office/officeart/2005/8/layout/list1"/>
    <dgm:cxn modelId="{0600868A-91AA-48BE-8496-97D31F530FA7}" type="presParOf" srcId="{E44D4C1E-F73F-45B6-98FF-0C43A315F405}" destId="{4A259594-2054-438C-A2E2-F96982260F1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0D36405-713B-4CD3-87A6-318878FCACD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2BE67DA-E46B-42D4-B18D-91E3098D341C}">
      <dgm:prSet phldrT="[Text]" custT="1"/>
      <dgm:spPr>
        <a:solidFill>
          <a:schemeClr val="accent1"/>
        </a:solidFill>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Có kiến thức điều tiết sản xuất và lưu thông hàng hoá; </a:t>
          </a:r>
          <a:endParaRPr lang="en-US" sz="2800" dirty="0">
            <a:solidFill>
              <a:schemeClr val="bg1"/>
            </a:solidFill>
          </a:endParaRPr>
        </a:p>
      </dgm:t>
    </dgm:pt>
    <dgm:pt modelId="{1E30E92C-BC3B-4622-99C6-8ACAFA72F762}" type="parTrans" cxnId="{164C3F0F-4C13-4DE8-8911-092FA7039342}">
      <dgm:prSet/>
      <dgm:spPr/>
      <dgm:t>
        <a:bodyPr/>
        <a:lstStyle/>
        <a:p>
          <a:endParaRPr lang="en-US"/>
        </a:p>
      </dgm:t>
    </dgm:pt>
    <dgm:pt modelId="{FE0CE259-89D3-449A-98A7-7D7CDD1CB4D2}" type="sibTrans" cxnId="{164C3F0F-4C13-4DE8-8911-092FA7039342}">
      <dgm:prSet/>
      <dgm:spPr/>
      <dgm:t>
        <a:bodyPr/>
        <a:lstStyle/>
        <a:p>
          <a:endParaRPr lang="en-US"/>
        </a:p>
      </dgm:t>
    </dgm:pt>
    <dgm:pt modelId="{3F7847E5-D3B6-4753-B637-B20E343C63B7}">
      <dgm:prSet custT="1"/>
      <dgm:spPr>
        <a:solidFill>
          <a:schemeClr val="accent1"/>
        </a:solidFill>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Kích thích cải tiến kỹ thuật, hợp lý hoá sản xuất, tăng năng suất lao động, thúc đẩy lực lượng sản xuất phát triển. </a:t>
          </a:r>
        </a:p>
      </dgm:t>
    </dgm:pt>
    <dgm:pt modelId="{A73164B7-707B-443B-B924-FBA44166FCF2}" type="parTrans" cxnId="{9DB7F300-BE36-48D4-A149-A3ABF4A2186A}">
      <dgm:prSet/>
      <dgm:spPr/>
      <dgm:t>
        <a:bodyPr/>
        <a:lstStyle/>
        <a:p>
          <a:endParaRPr lang="en-US"/>
        </a:p>
      </dgm:t>
    </dgm:pt>
    <dgm:pt modelId="{6B27DA8F-2AA4-4E5C-803A-FB7F3A0EFE05}" type="sibTrans" cxnId="{9DB7F300-BE36-48D4-A149-A3ABF4A2186A}">
      <dgm:prSet/>
      <dgm:spPr/>
      <dgm:t>
        <a:bodyPr/>
        <a:lstStyle/>
        <a:p>
          <a:endParaRPr lang="en-US"/>
        </a:p>
      </dgm:t>
    </dgm:pt>
    <dgm:pt modelId="{B7DDA871-5E95-4582-9507-1B5EA4D0F22A}">
      <dgm:prSet custT="1"/>
      <dgm:spPr>
        <a:solidFill>
          <a:schemeClr val="accent1"/>
        </a:solidFill>
      </dgm:spPr>
      <dgm:t>
        <a:bodyPr/>
        <a:lstStyle/>
        <a:p>
          <a:r>
            <a:rPr lang="pt-BR" sz="28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rPr>
            <a:t>Hiểu rõ nguyên nhân của sự phân hoá xã hội để có phương hướng, giải pháp khắc phục.     </a:t>
          </a:r>
          <a:endParaRPr lang="en-US" sz="280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dgm:t>
    </dgm:pt>
    <dgm:pt modelId="{E6DD4573-533D-469E-B0BB-61C489BDF3C4}" type="parTrans" cxnId="{D0B6F870-7EF5-4578-BE7F-EDA22444ACBC}">
      <dgm:prSet/>
      <dgm:spPr/>
      <dgm:t>
        <a:bodyPr/>
        <a:lstStyle/>
        <a:p>
          <a:endParaRPr lang="en-US"/>
        </a:p>
      </dgm:t>
    </dgm:pt>
    <dgm:pt modelId="{E5EDDFE4-F1F5-42A0-B664-54C264EF0BB4}" type="sibTrans" cxnId="{D0B6F870-7EF5-4578-BE7F-EDA22444ACBC}">
      <dgm:prSet/>
      <dgm:spPr/>
      <dgm:t>
        <a:bodyPr/>
        <a:lstStyle/>
        <a:p>
          <a:endParaRPr lang="en-US"/>
        </a:p>
      </dgm:t>
    </dgm:pt>
    <dgm:pt modelId="{7745C8B7-3639-4457-8F10-A6AF9556D019}" type="pres">
      <dgm:prSet presAssocID="{40D36405-713B-4CD3-87A6-318878FCACD0}" presName="linear" presStyleCnt="0">
        <dgm:presLayoutVars>
          <dgm:dir/>
          <dgm:animLvl val="lvl"/>
          <dgm:resizeHandles val="exact"/>
        </dgm:presLayoutVars>
      </dgm:prSet>
      <dgm:spPr/>
      <dgm:t>
        <a:bodyPr/>
        <a:lstStyle/>
        <a:p>
          <a:endParaRPr lang="en-US"/>
        </a:p>
      </dgm:t>
    </dgm:pt>
    <dgm:pt modelId="{95557673-B87F-4D87-8E83-FB0E91E66E62}" type="pres">
      <dgm:prSet presAssocID="{C2BE67DA-E46B-42D4-B18D-91E3098D341C}" presName="parentLin" presStyleCnt="0"/>
      <dgm:spPr/>
    </dgm:pt>
    <dgm:pt modelId="{B7F2C45B-3066-4CE3-837C-71D81402953A}" type="pres">
      <dgm:prSet presAssocID="{C2BE67DA-E46B-42D4-B18D-91E3098D341C}" presName="parentLeftMargin" presStyleLbl="node1" presStyleIdx="0" presStyleCnt="3"/>
      <dgm:spPr/>
      <dgm:t>
        <a:bodyPr/>
        <a:lstStyle/>
        <a:p>
          <a:endParaRPr lang="en-US"/>
        </a:p>
      </dgm:t>
    </dgm:pt>
    <dgm:pt modelId="{65C34EF0-135C-4A2B-951F-DF51744EFECF}" type="pres">
      <dgm:prSet presAssocID="{C2BE67DA-E46B-42D4-B18D-91E3098D341C}" presName="parentText" presStyleLbl="node1" presStyleIdx="0" presStyleCnt="3" custScaleX="142857" custLinFactNeighborX="21372" custLinFactNeighborY="15159">
        <dgm:presLayoutVars>
          <dgm:chMax val="0"/>
          <dgm:bulletEnabled val="1"/>
        </dgm:presLayoutVars>
      </dgm:prSet>
      <dgm:spPr/>
      <dgm:t>
        <a:bodyPr/>
        <a:lstStyle/>
        <a:p>
          <a:endParaRPr lang="en-US"/>
        </a:p>
      </dgm:t>
    </dgm:pt>
    <dgm:pt modelId="{ACE2D298-D4DE-4BFA-8B50-A312E7F6F940}" type="pres">
      <dgm:prSet presAssocID="{C2BE67DA-E46B-42D4-B18D-91E3098D341C}" presName="negativeSpace" presStyleCnt="0"/>
      <dgm:spPr/>
    </dgm:pt>
    <dgm:pt modelId="{87894649-9AE8-48B4-8EE9-E89748055DDE}" type="pres">
      <dgm:prSet presAssocID="{C2BE67DA-E46B-42D4-B18D-91E3098D341C}" presName="childText" presStyleLbl="conFgAcc1" presStyleIdx="0" presStyleCnt="3">
        <dgm:presLayoutVars>
          <dgm:bulletEnabled val="1"/>
        </dgm:presLayoutVars>
      </dgm:prSet>
      <dgm:spPr/>
    </dgm:pt>
    <dgm:pt modelId="{EB3095BA-73C8-44C1-894A-DC82FC1F062E}" type="pres">
      <dgm:prSet presAssocID="{FE0CE259-89D3-449A-98A7-7D7CDD1CB4D2}" presName="spaceBetweenRectangles" presStyleCnt="0"/>
      <dgm:spPr/>
    </dgm:pt>
    <dgm:pt modelId="{2BF8D6DF-1ED7-4379-8A93-528FB398F538}" type="pres">
      <dgm:prSet presAssocID="{3F7847E5-D3B6-4753-B637-B20E343C63B7}" presName="parentLin" presStyleCnt="0"/>
      <dgm:spPr/>
    </dgm:pt>
    <dgm:pt modelId="{9CA695B1-CEA1-4A28-8B18-97D3BEDB50A8}" type="pres">
      <dgm:prSet presAssocID="{3F7847E5-D3B6-4753-B637-B20E343C63B7}" presName="parentLeftMargin" presStyleLbl="node1" presStyleIdx="0" presStyleCnt="3"/>
      <dgm:spPr/>
      <dgm:t>
        <a:bodyPr/>
        <a:lstStyle/>
        <a:p>
          <a:endParaRPr lang="en-US"/>
        </a:p>
      </dgm:t>
    </dgm:pt>
    <dgm:pt modelId="{52D0E47A-6CD2-4E0B-B4DD-97F04339B3F3}" type="pres">
      <dgm:prSet presAssocID="{3F7847E5-D3B6-4753-B637-B20E343C63B7}" presName="parentText" presStyleLbl="node1" presStyleIdx="1" presStyleCnt="3" custScaleX="142857" custLinFactNeighborX="20857">
        <dgm:presLayoutVars>
          <dgm:chMax val="0"/>
          <dgm:bulletEnabled val="1"/>
        </dgm:presLayoutVars>
      </dgm:prSet>
      <dgm:spPr/>
      <dgm:t>
        <a:bodyPr/>
        <a:lstStyle/>
        <a:p>
          <a:endParaRPr lang="en-US"/>
        </a:p>
      </dgm:t>
    </dgm:pt>
    <dgm:pt modelId="{B650102A-F702-49C4-9197-AAD108388857}" type="pres">
      <dgm:prSet presAssocID="{3F7847E5-D3B6-4753-B637-B20E343C63B7}" presName="negativeSpace" presStyleCnt="0"/>
      <dgm:spPr/>
    </dgm:pt>
    <dgm:pt modelId="{B5B0C529-57D1-43FA-9499-5D1402248C1C}" type="pres">
      <dgm:prSet presAssocID="{3F7847E5-D3B6-4753-B637-B20E343C63B7}" presName="childText" presStyleLbl="conFgAcc1" presStyleIdx="1" presStyleCnt="3">
        <dgm:presLayoutVars>
          <dgm:bulletEnabled val="1"/>
        </dgm:presLayoutVars>
      </dgm:prSet>
      <dgm:spPr/>
    </dgm:pt>
    <dgm:pt modelId="{AA91B184-36AB-4F27-B2D9-6AB7B216159C}" type="pres">
      <dgm:prSet presAssocID="{6B27DA8F-2AA4-4E5C-803A-FB7F3A0EFE05}" presName="spaceBetweenRectangles" presStyleCnt="0"/>
      <dgm:spPr/>
    </dgm:pt>
    <dgm:pt modelId="{593EA759-65AD-4951-BF05-A4D43011FBDA}" type="pres">
      <dgm:prSet presAssocID="{B7DDA871-5E95-4582-9507-1B5EA4D0F22A}" presName="parentLin" presStyleCnt="0"/>
      <dgm:spPr/>
    </dgm:pt>
    <dgm:pt modelId="{74033A51-B48A-4242-8FFA-19A4C398EFC2}" type="pres">
      <dgm:prSet presAssocID="{B7DDA871-5E95-4582-9507-1B5EA4D0F22A}" presName="parentLeftMargin" presStyleLbl="node1" presStyleIdx="1" presStyleCnt="3"/>
      <dgm:spPr/>
      <dgm:t>
        <a:bodyPr/>
        <a:lstStyle/>
        <a:p>
          <a:endParaRPr lang="en-US"/>
        </a:p>
      </dgm:t>
    </dgm:pt>
    <dgm:pt modelId="{7B9B38B8-9460-4062-870C-E512D7693377}" type="pres">
      <dgm:prSet presAssocID="{B7DDA871-5E95-4582-9507-1B5EA4D0F22A}" presName="parentText" presStyleLbl="node1" presStyleIdx="2" presStyleCnt="3" custScaleX="142857">
        <dgm:presLayoutVars>
          <dgm:chMax val="0"/>
          <dgm:bulletEnabled val="1"/>
        </dgm:presLayoutVars>
      </dgm:prSet>
      <dgm:spPr/>
      <dgm:t>
        <a:bodyPr/>
        <a:lstStyle/>
        <a:p>
          <a:endParaRPr lang="en-US"/>
        </a:p>
      </dgm:t>
    </dgm:pt>
    <dgm:pt modelId="{1008A6BF-34AF-4187-959D-425EA7E93027}" type="pres">
      <dgm:prSet presAssocID="{B7DDA871-5E95-4582-9507-1B5EA4D0F22A}" presName="negativeSpace" presStyleCnt="0"/>
      <dgm:spPr/>
    </dgm:pt>
    <dgm:pt modelId="{930E05F7-021E-4E7B-8CC3-DDFD63CC3A58}" type="pres">
      <dgm:prSet presAssocID="{B7DDA871-5E95-4582-9507-1B5EA4D0F22A}" presName="childText" presStyleLbl="conFgAcc1" presStyleIdx="2" presStyleCnt="3">
        <dgm:presLayoutVars>
          <dgm:bulletEnabled val="1"/>
        </dgm:presLayoutVars>
      </dgm:prSet>
      <dgm:spPr/>
    </dgm:pt>
  </dgm:ptLst>
  <dgm:cxnLst>
    <dgm:cxn modelId="{94CC7786-F089-47AB-8AE2-C7EC0FC05C1F}" type="presOf" srcId="{40D36405-713B-4CD3-87A6-318878FCACD0}" destId="{7745C8B7-3639-4457-8F10-A6AF9556D019}" srcOrd="0" destOrd="0" presId="urn:microsoft.com/office/officeart/2005/8/layout/list1"/>
    <dgm:cxn modelId="{68B2A311-C430-4D75-A451-12EE475980B8}" type="presOf" srcId="{3F7847E5-D3B6-4753-B637-B20E343C63B7}" destId="{52D0E47A-6CD2-4E0B-B4DD-97F04339B3F3}" srcOrd="1" destOrd="0" presId="urn:microsoft.com/office/officeart/2005/8/layout/list1"/>
    <dgm:cxn modelId="{2A0CCEBF-428E-4A4D-9CD8-F9D302EB6183}" type="presOf" srcId="{B7DDA871-5E95-4582-9507-1B5EA4D0F22A}" destId="{7B9B38B8-9460-4062-870C-E512D7693377}" srcOrd="1" destOrd="0" presId="urn:microsoft.com/office/officeart/2005/8/layout/list1"/>
    <dgm:cxn modelId="{D0B6F870-7EF5-4578-BE7F-EDA22444ACBC}" srcId="{40D36405-713B-4CD3-87A6-318878FCACD0}" destId="{B7DDA871-5E95-4582-9507-1B5EA4D0F22A}" srcOrd="2" destOrd="0" parTransId="{E6DD4573-533D-469E-B0BB-61C489BDF3C4}" sibTransId="{E5EDDFE4-F1F5-42A0-B664-54C264EF0BB4}"/>
    <dgm:cxn modelId="{C00C3F7D-FED3-48CD-9CA1-FAAF392E4A24}" type="presOf" srcId="{C2BE67DA-E46B-42D4-B18D-91E3098D341C}" destId="{B7F2C45B-3066-4CE3-837C-71D81402953A}" srcOrd="0" destOrd="0" presId="urn:microsoft.com/office/officeart/2005/8/layout/list1"/>
    <dgm:cxn modelId="{164C3F0F-4C13-4DE8-8911-092FA7039342}" srcId="{40D36405-713B-4CD3-87A6-318878FCACD0}" destId="{C2BE67DA-E46B-42D4-B18D-91E3098D341C}" srcOrd="0" destOrd="0" parTransId="{1E30E92C-BC3B-4622-99C6-8ACAFA72F762}" sibTransId="{FE0CE259-89D3-449A-98A7-7D7CDD1CB4D2}"/>
    <dgm:cxn modelId="{9DB7F300-BE36-48D4-A149-A3ABF4A2186A}" srcId="{40D36405-713B-4CD3-87A6-318878FCACD0}" destId="{3F7847E5-D3B6-4753-B637-B20E343C63B7}" srcOrd="1" destOrd="0" parTransId="{A73164B7-707B-443B-B924-FBA44166FCF2}" sibTransId="{6B27DA8F-2AA4-4E5C-803A-FB7F3A0EFE05}"/>
    <dgm:cxn modelId="{AA08F2F6-21B3-4526-B3C4-5FC5918652BC}" type="presOf" srcId="{B7DDA871-5E95-4582-9507-1B5EA4D0F22A}" destId="{74033A51-B48A-4242-8FFA-19A4C398EFC2}" srcOrd="0" destOrd="0" presId="urn:microsoft.com/office/officeart/2005/8/layout/list1"/>
    <dgm:cxn modelId="{E451C51E-6DE9-49DA-920A-5D38E81589A8}" type="presOf" srcId="{3F7847E5-D3B6-4753-B637-B20E343C63B7}" destId="{9CA695B1-CEA1-4A28-8B18-97D3BEDB50A8}" srcOrd="0" destOrd="0" presId="urn:microsoft.com/office/officeart/2005/8/layout/list1"/>
    <dgm:cxn modelId="{E6408986-47EE-43C6-B4A7-5BDF24EBA73A}" type="presOf" srcId="{C2BE67DA-E46B-42D4-B18D-91E3098D341C}" destId="{65C34EF0-135C-4A2B-951F-DF51744EFECF}" srcOrd="1" destOrd="0" presId="urn:microsoft.com/office/officeart/2005/8/layout/list1"/>
    <dgm:cxn modelId="{9354928A-E09D-482A-9A3E-7BC0F7D84C62}" type="presParOf" srcId="{7745C8B7-3639-4457-8F10-A6AF9556D019}" destId="{95557673-B87F-4D87-8E83-FB0E91E66E62}" srcOrd="0" destOrd="0" presId="urn:microsoft.com/office/officeart/2005/8/layout/list1"/>
    <dgm:cxn modelId="{637140F1-F9C2-4A31-91AA-BAFD33258FAB}" type="presParOf" srcId="{95557673-B87F-4D87-8E83-FB0E91E66E62}" destId="{B7F2C45B-3066-4CE3-837C-71D81402953A}" srcOrd="0" destOrd="0" presId="urn:microsoft.com/office/officeart/2005/8/layout/list1"/>
    <dgm:cxn modelId="{9E7350DB-B2D8-4D91-AF52-DDB51D0D3212}" type="presParOf" srcId="{95557673-B87F-4D87-8E83-FB0E91E66E62}" destId="{65C34EF0-135C-4A2B-951F-DF51744EFECF}" srcOrd="1" destOrd="0" presId="urn:microsoft.com/office/officeart/2005/8/layout/list1"/>
    <dgm:cxn modelId="{9E5079FB-3EDA-43C1-9F61-C71246C6828A}" type="presParOf" srcId="{7745C8B7-3639-4457-8F10-A6AF9556D019}" destId="{ACE2D298-D4DE-4BFA-8B50-A312E7F6F940}" srcOrd="1" destOrd="0" presId="urn:microsoft.com/office/officeart/2005/8/layout/list1"/>
    <dgm:cxn modelId="{E09A5C2E-6E39-49A0-BEB3-ACAD1D6544B8}" type="presParOf" srcId="{7745C8B7-3639-4457-8F10-A6AF9556D019}" destId="{87894649-9AE8-48B4-8EE9-E89748055DDE}" srcOrd="2" destOrd="0" presId="urn:microsoft.com/office/officeart/2005/8/layout/list1"/>
    <dgm:cxn modelId="{49E2D416-D5E0-4739-9CE8-6888AE2CAD9C}" type="presParOf" srcId="{7745C8B7-3639-4457-8F10-A6AF9556D019}" destId="{EB3095BA-73C8-44C1-894A-DC82FC1F062E}" srcOrd="3" destOrd="0" presId="urn:microsoft.com/office/officeart/2005/8/layout/list1"/>
    <dgm:cxn modelId="{1A0AD462-4DDD-4D92-8914-436D5632249A}" type="presParOf" srcId="{7745C8B7-3639-4457-8F10-A6AF9556D019}" destId="{2BF8D6DF-1ED7-4379-8A93-528FB398F538}" srcOrd="4" destOrd="0" presId="urn:microsoft.com/office/officeart/2005/8/layout/list1"/>
    <dgm:cxn modelId="{4595E061-8B88-4540-B63C-17A26461DB6B}" type="presParOf" srcId="{2BF8D6DF-1ED7-4379-8A93-528FB398F538}" destId="{9CA695B1-CEA1-4A28-8B18-97D3BEDB50A8}" srcOrd="0" destOrd="0" presId="urn:microsoft.com/office/officeart/2005/8/layout/list1"/>
    <dgm:cxn modelId="{19595439-F228-4B5B-BC66-3C0CACEF64D6}" type="presParOf" srcId="{2BF8D6DF-1ED7-4379-8A93-528FB398F538}" destId="{52D0E47A-6CD2-4E0B-B4DD-97F04339B3F3}" srcOrd="1" destOrd="0" presId="urn:microsoft.com/office/officeart/2005/8/layout/list1"/>
    <dgm:cxn modelId="{AF20A7A1-7BDC-4CD6-A773-AAC3ABC2AE5B}" type="presParOf" srcId="{7745C8B7-3639-4457-8F10-A6AF9556D019}" destId="{B650102A-F702-49C4-9197-AAD108388857}" srcOrd="5" destOrd="0" presId="urn:microsoft.com/office/officeart/2005/8/layout/list1"/>
    <dgm:cxn modelId="{5CBD1718-E69F-4BAE-BFBC-AF83995DFA3F}" type="presParOf" srcId="{7745C8B7-3639-4457-8F10-A6AF9556D019}" destId="{B5B0C529-57D1-43FA-9499-5D1402248C1C}" srcOrd="6" destOrd="0" presId="urn:microsoft.com/office/officeart/2005/8/layout/list1"/>
    <dgm:cxn modelId="{2E8C3356-DD67-4C3D-B83D-A04BBA27150B}" type="presParOf" srcId="{7745C8B7-3639-4457-8F10-A6AF9556D019}" destId="{AA91B184-36AB-4F27-B2D9-6AB7B216159C}" srcOrd="7" destOrd="0" presId="urn:microsoft.com/office/officeart/2005/8/layout/list1"/>
    <dgm:cxn modelId="{423EB194-EF94-4EFE-AF80-C1F04118A3BF}" type="presParOf" srcId="{7745C8B7-3639-4457-8F10-A6AF9556D019}" destId="{593EA759-65AD-4951-BF05-A4D43011FBDA}" srcOrd="8" destOrd="0" presId="urn:microsoft.com/office/officeart/2005/8/layout/list1"/>
    <dgm:cxn modelId="{8DE15385-A9D2-4B7A-BB5B-10A4D0A80B0C}" type="presParOf" srcId="{593EA759-65AD-4951-BF05-A4D43011FBDA}" destId="{74033A51-B48A-4242-8FFA-19A4C398EFC2}" srcOrd="0" destOrd="0" presId="urn:microsoft.com/office/officeart/2005/8/layout/list1"/>
    <dgm:cxn modelId="{EB6F8411-06A2-4963-8AED-B3728438F5CB}" type="presParOf" srcId="{593EA759-65AD-4951-BF05-A4D43011FBDA}" destId="{7B9B38B8-9460-4062-870C-E512D7693377}" srcOrd="1" destOrd="0" presId="urn:microsoft.com/office/officeart/2005/8/layout/list1"/>
    <dgm:cxn modelId="{3B59743F-2C58-4DF0-BB2E-7DE0D0D2E204}" type="presParOf" srcId="{7745C8B7-3639-4457-8F10-A6AF9556D019}" destId="{1008A6BF-34AF-4187-959D-425EA7E93027}" srcOrd="9" destOrd="0" presId="urn:microsoft.com/office/officeart/2005/8/layout/list1"/>
    <dgm:cxn modelId="{5597BD92-1A2E-445D-AFD1-6A986D6B5492}" type="presParOf" srcId="{7745C8B7-3639-4457-8F10-A6AF9556D019}" destId="{930E05F7-021E-4E7B-8CC3-DDFD63CC3A58}"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accent4"/>
        </a:solidFill>
      </dgm:spPr>
      <dgm:t>
        <a:bodyPr/>
        <a:lstStyle/>
        <a:p>
          <a:r>
            <a:rPr lang="en-US" sz="3200" b="1" dirty="0" err="1" smtClean="0">
              <a:solidFill>
                <a:schemeClr val="bg1"/>
              </a:solidFill>
            </a:rPr>
            <a:t>Giá</a:t>
          </a:r>
          <a:r>
            <a:rPr lang="en-US" sz="3200" b="1" dirty="0" smtClean="0">
              <a:solidFill>
                <a:schemeClr val="bg1"/>
              </a:solidFill>
            </a:rPr>
            <a:t> </a:t>
          </a:r>
          <a:r>
            <a:rPr lang="en-US" sz="3200" b="1" dirty="0" err="1" smtClean="0">
              <a:solidFill>
                <a:schemeClr val="bg1"/>
              </a:solidFill>
            </a:rPr>
            <a:t>trị</a:t>
          </a:r>
          <a:r>
            <a:rPr lang="en-US" sz="3200" b="1" dirty="0" smtClean="0">
              <a:solidFill>
                <a:schemeClr val="bg1"/>
              </a:solidFill>
            </a:rPr>
            <a:t> </a:t>
          </a:r>
          <a:r>
            <a:rPr lang="en-US" sz="3200" b="1" dirty="0" err="1" smtClean="0">
              <a:solidFill>
                <a:schemeClr val="bg1"/>
              </a:solidFill>
            </a:rPr>
            <a:t>của</a:t>
          </a:r>
          <a:r>
            <a:rPr lang="en-US" sz="3200" b="1" dirty="0" smtClean="0">
              <a:solidFill>
                <a:schemeClr val="bg1"/>
              </a:solidFill>
            </a:rPr>
            <a:t> </a:t>
          </a:r>
          <a:r>
            <a:rPr lang="en-US" sz="3200" b="1" dirty="0" err="1" smtClean="0">
              <a:solidFill>
                <a:schemeClr val="bg1"/>
              </a:solidFill>
            </a:rPr>
            <a:t>hàng</a:t>
          </a:r>
          <a:r>
            <a:rPr lang="en-US" sz="3200" b="1" dirty="0" smtClean="0">
              <a:solidFill>
                <a:schemeClr val="bg1"/>
              </a:solidFill>
            </a:rPr>
            <a:t> </a:t>
          </a:r>
          <a:r>
            <a:rPr lang="en-US" sz="3200" b="1" dirty="0" err="1" smtClean="0">
              <a:solidFill>
                <a:schemeClr val="bg1"/>
              </a:solidFill>
            </a:rPr>
            <a:t>hóa</a:t>
          </a:r>
          <a:r>
            <a:rPr lang="en-US" sz="3200" b="1" dirty="0" smtClean="0">
              <a:solidFill>
                <a:schemeClr val="bg1"/>
              </a:solidFill>
            </a:rPr>
            <a:t> SLĐ</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sz="3200" dirty="0" err="1" smtClean="0">
              <a:solidFill>
                <a:schemeClr val="bg1"/>
              </a:solidFill>
            </a:rPr>
            <a:t>Được</a:t>
          </a:r>
          <a:r>
            <a:rPr lang="en-US" sz="3200" dirty="0" smtClean="0">
              <a:solidFill>
                <a:schemeClr val="bg1"/>
              </a:solidFill>
            </a:rPr>
            <a:t> </a:t>
          </a:r>
          <a:r>
            <a:rPr lang="en-US" sz="3200" dirty="0" err="1" smtClean="0">
              <a:solidFill>
                <a:schemeClr val="bg1"/>
              </a:solidFill>
            </a:rPr>
            <a:t>quyết</a:t>
          </a:r>
          <a:r>
            <a:rPr lang="en-US" sz="3200" dirty="0" smtClean="0">
              <a:solidFill>
                <a:schemeClr val="bg1"/>
              </a:solidFill>
            </a:rPr>
            <a:t> </a:t>
          </a:r>
          <a:r>
            <a:rPr lang="en-US" sz="3200" dirty="0" err="1" smtClean="0">
              <a:solidFill>
                <a:schemeClr val="bg1"/>
              </a:solidFill>
            </a:rPr>
            <a:t>định</a:t>
          </a:r>
          <a:r>
            <a:rPr lang="en-US" sz="3200" dirty="0" smtClean="0">
              <a:solidFill>
                <a:schemeClr val="bg1"/>
              </a:solidFill>
            </a:rPr>
            <a:t> </a:t>
          </a:r>
          <a:r>
            <a:rPr lang="en-US" sz="3200" dirty="0" err="1" smtClean="0">
              <a:solidFill>
                <a:schemeClr val="bg1"/>
              </a:solidFill>
            </a:rPr>
            <a:t>bởi</a:t>
          </a:r>
          <a:r>
            <a:rPr lang="en-US" sz="3200" dirty="0" smtClean="0">
              <a:solidFill>
                <a:schemeClr val="bg1"/>
              </a:solidFill>
            </a:rPr>
            <a:t> </a:t>
          </a:r>
          <a:r>
            <a:rPr lang="en-US" sz="3200" dirty="0" err="1" smtClean="0">
              <a:solidFill>
                <a:schemeClr val="bg1"/>
              </a:solidFill>
            </a:rPr>
            <a:t>lượng</a:t>
          </a:r>
          <a:r>
            <a:rPr lang="en-US" sz="3200" dirty="0" smtClean="0">
              <a:solidFill>
                <a:schemeClr val="bg1"/>
              </a:solidFill>
            </a:rPr>
            <a:t> </a:t>
          </a:r>
          <a:r>
            <a:rPr lang="en-US" sz="3200" dirty="0" err="1" smtClean="0">
              <a:solidFill>
                <a:schemeClr val="bg1"/>
              </a:solidFill>
            </a:rPr>
            <a:t>lao</a:t>
          </a:r>
          <a:r>
            <a:rPr lang="en-US" sz="3200" dirty="0" smtClean="0">
              <a:solidFill>
                <a:schemeClr val="bg1"/>
              </a:solidFill>
            </a:rPr>
            <a:t> </a:t>
          </a:r>
          <a:r>
            <a:rPr lang="en-US" sz="3200" dirty="0" err="1" smtClean="0">
              <a:solidFill>
                <a:schemeClr val="bg1"/>
              </a:solidFill>
            </a:rPr>
            <a:t>động</a:t>
          </a:r>
          <a:r>
            <a:rPr lang="en-US" sz="3200" dirty="0" smtClean="0">
              <a:solidFill>
                <a:schemeClr val="bg1"/>
              </a:solidFill>
            </a:rPr>
            <a:t> </a:t>
          </a:r>
          <a:r>
            <a:rPr lang="en-US" sz="3200" dirty="0" err="1" smtClean="0">
              <a:solidFill>
                <a:schemeClr val="bg1"/>
              </a:solidFill>
            </a:rPr>
            <a:t>xã</a:t>
          </a:r>
          <a:r>
            <a:rPr lang="en-US" sz="3200" dirty="0" smtClean="0">
              <a:solidFill>
                <a:schemeClr val="bg1"/>
              </a:solidFill>
            </a:rPr>
            <a:t> </a:t>
          </a:r>
          <a:r>
            <a:rPr lang="en-US" sz="3200" dirty="0" err="1" smtClean="0">
              <a:solidFill>
                <a:schemeClr val="bg1"/>
              </a:solidFill>
            </a:rPr>
            <a:t>hội</a:t>
          </a:r>
          <a:r>
            <a:rPr lang="en-US" sz="3200" dirty="0" smtClean="0">
              <a:solidFill>
                <a:schemeClr val="bg1"/>
              </a:solidFill>
            </a:rPr>
            <a:t> </a:t>
          </a:r>
          <a:r>
            <a:rPr lang="en-US" sz="3200" dirty="0" err="1" smtClean="0">
              <a:solidFill>
                <a:schemeClr val="bg1"/>
              </a:solidFill>
            </a:rPr>
            <a:t>cần</a:t>
          </a:r>
          <a:r>
            <a:rPr lang="en-US" sz="3200" dirty="0" smtClean="0">
              <a:solidFill>
                <a:schemeClr val="bg1"/>
              </a:solidFill>
            </a:rPr>
            <a:t> </a:t>
          </a:r>
          <a:r>
            <a:rPr lang="en-US" sz="3200" dirty="0" err="1" smtClean="0">
              <a:solidFill>
                <a:schemeClr val="bg1"/>
              </a:solidFill>
            </a:rPr>
            <a:t>thiết</a:t>
          </a:r>
          <a:r>
            <a:rPr lang="en-US" sz="3200" dirty="0" smtClean="0">
              <a:solidFill>
                <a:schemeClr val="bg1"/>
              </a:solidFill>
            </a:rPr>
            <a:t> </a:t>
          </a:r>
          <a:r>
            <a:rPr lang="en-US" sz="3200" dirty="0" err="1" smtClean="0">
              <a:solidFill>
                <a:schemeClr val="bg1"/>
              </a:solidFill>
            </a:rPr>
            <a:t>để</a:t>
          </a:r>
          <a:r>
            <a:rPr lang="en-US" sz="3200" dirty="0" smtClean="0">
              <a:solidFill>
                <a:schemeClr val="bg1"/>
              </a:solidFill>
            </a:rPr>
            <a:t> </a:t>
          </a:r>
          <a:r>
            <a:rPr lang="en-US" sz="3200" dirty="0" err="1" smtClean="0">
              <a:solidFill>
                <a:schemeClr val="bg1"/>
              </a:solidFill>
            </a:rPr>
            <a:t>sản</a:t>
          </a:r>
          <a:r>
            <a:rPr lang="en-US" sz="3200" dirty="0" smtClean="0">
              <a:solidFill>
                <a:schemeClr val="bg1"/>
              </a:solidFill>
            </a:rPr>
            <a:t> </a:t>
          </a:r>
          <a:r>
            <a:rPr lang="en-US" sz="3200" dirty="0" err="1" smtClean="0">
              <a:solidFill>
                <a:schemeClr val="bg1"/>
              </a:solidFill>
            </a:rPr>
            <a:t>xuất</a:t>
          </a:r>
          <a:r>
            <a:rPr lang="en-US" sz="3200" dirty="0" smtClean="0">
              <a:solidFill>
                <a:schemeClr val="bg1"/>
              </a:solidFill>
            </a:rPr>
            <a:t> </a:t>
          </a:r>
          <a:r>
            <a:rPr lang="en-US" sz="3200" dirty="0" err="1" smtClean="0">
              <a:solidFill>
                <a:schemeClr val="bg1"/>
              </a:solidFill>
            </a:rPr>
            <a:t>và</a:t>
          </a:r>
          <a:r>
            <a:rPr lang="en-US" sz="3200" dirty="0" smtClean="0">
              <a:solidFill>
                <a:schemeClr val="bg1"/>
              </a:solidFill>
            </a:rPr>
            <a:t> </a:t>
          </a:r>
          <a:r>
            <a:rPr lang="en-US" sz="3200" dirty="0" err="1" smtClean="0">
              <a:solidFill>
                <a:schemeClr val="bg1"/>
              </a:solidFill>
            </a:rPr>
            <a:t>tái</a:t>
          </a:r>
          <a:r>
            <a:rPr lang="en-US" sz="3200" dirty="0" smtClean="0">
              <a:solidFill>
                <a:schemeClr val="bg1"/>
              </a:solidFill>
            </a:rPr>
            <a:t> </a:t>
          </a:r>
          <a:r>
            <a:rPr lang="en-US" sz="3200" dirty="0" err="1" smtClean="0">
              <a:solidFill>
                <a:schemeClr val="bg1"/>
              </a:solidFill>
            </a:rPr>
            <a:t>sản</a:t>
          </a:r>
          <a:r>
            <a:rPr lang="en-US" sz="3200" dirty="0" smtClean="0">
              <a:solidFill>
                <a:schemeClr val="bg1"/>
              </a:solidFill>
            </a:rPr>
            <a:t> </a:t>
          </a:r>
          <a:r>
            <a:rPr lang="en-US" sz="3200" dirty="0" err="1" smtClean="0">
              <a:solidFill>
                <a:schemeClr val="bg1"/>
              </a:solidFill>
            </a:rPr>
            <a:t>xuất</a:t>
          </a:r>
          <a:r>
            <a:rPr lang="en-US" sz="3200" dirty="0" smtClean="0">
              <a:solidFill>
                <a:schemeClr val="bg1"/>
              </a:solidFill>
            </a:rPr>
            <a:t> </a:t>
          </a:r>
          <a:r>
            <a:rPr lang="en-US" sz="3200" dirty="0" err="1" smtClean="0">
              <a:solidFill>
                <a:schemeClr val="bg1"/>
              </a:solidFill>
            </a:rPr>
            <a:t>ra</a:t>
          </a:r>
          <a:r>
            <a:rPr lang="en-US" sz="3200" dirty="0" smtClean="0">
              <a:solidFill>
                <a:schemeClr val="bg1"/>
              </a:solidFill>
            </a:rPr>
            <a:t> </a:t>
          </a:r>
          <a:r>
            <a:rPr lang="en-US" sz="3200" dirty="0" err="1" smtClean="0">
              <a:solidFill>
                <a:schemeClr val="bg1"/>
              </a:solidFill>
            </a:rPr>
            <a:t>nó</a:t>
          </a:r>
          <a:r>
            <a:rPr lang="en-US" sz="3200" dirty="0" smtClean="0">
              <a:solidFill>
                <a:schemeClr val="bg1"/>
              </a:solidFill>
            </a:rPr>
            <a:t>. </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1100" custLinFactNeighborY="-8475"/>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183000D7-4222-492D-B55E-D39B1B89A5B6}" srcId="{746B162D-0399-4B7F-8434-F5809358919F}" destId="{0C7738C4-E8C3-4C19-A68F-984A4C67F2A2}" srcOrd="0" destOrd="0" parTransId="{A92A5A3C-DE54-4975-AD5D-72118001A7F8}" sibTransId="{70845E7B-E9EA-4BDF-8180-582BF41BD980}"/>
    <dgm:cxn modelId="{2130DA2C-30F5-4973-84AF-D2AFA9846A1B}" type="presOf" srcId="{0C7738C4-E8C3-4C19-A68F-984A4C67F2A2}" destId="{8F9A83ED-037C-4C31-B7CA-AAAC2CE352F0}" srcOrd="1" destOrd="0" presId="urn:microsoft.com/office/officeart/2005/8/layout/hierarchy3"/>
    <dgm:cxn modelId="{3A49B1C0-1128-446D-BF3B-985EF5E539D4}" type="presOf" srcId="{ABBD8258-10A1-414F-9DCB-AA64CA22FCD1}" destId="{32570FF2-9A20-4DCC-9462-5D096EE9308E}" srcOrd="0" destOrd="0" presId="urn:microsoft.com/office/officeart/2005/8/layout/hierarchy3"/>
    <dgm:cxn modelId="{2337BE6B-1D6E-49B8-87CB-CA17A6F7BF63}" type="presOf" srcId="{746B162D-0399-4B7F-8434-F5809358919F}" destId="{6CC35C9F-3C83-4352-B1F8-C5F87ADEB40D}" srcOrd="0" destOrd="0" presId="urn:microsoft.com/office/officeart/2005/8/layout/hierarchy3"/>
    <dgm:cxn modelId="{ACDF7D17-386E-459C-962A-1AC925CF6598}" type="presOf" srcId="{0C7738C4-E8C3-4C19-A68F-984A4C67F2A2}" destId="{AD743F06-37E5-4C42-B708-020D647268FE}" srcOrd="0" destOrd="0" presId="urn:microsoft.com/office/officeart/2005/8/layout/hierarchy3"/>
    <dgm:cxn modelId="{E1FECEB9-A693-48C1-A305-1FE211960EA7}" type="presOf" srcId="{C2A0D648-0126-4875-AAEE-D150EC8D1688}" destId="{C4C69BDD-1737-49EE-BE19-E329687D99E1}"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A79A8D9E-C18A-42FE-87AE-60970371177B}" type="presParOf" srcId="{6CC35C9F-3C83-4352-B1F8-C5F87ADEB40D}" destId="{392509D4-75B2-4EF4-AB75-A3D1FA1598E0}" srcOrd="0" destOrd="0" presId="urn:microsoft.com/office/officeart/2005/8/layout/hierarchy3"/>
    <dgm:cxn modelId="{3643BC7B-B9F6-4176-B817-D7BD47CDD400}" type="presParOf" srcId="{392509D4-75B2-4EF4-AB75-A3D1FA1598E0}" destId="{EE325BE4-AF83-4E05-89C8-43E5942E4A26}" srcOrd="0" destOrd="0" presId="urn:microsoft.com/office/officeart/2005/8/layout/hierarchy3"/>
    <dgm:cxn modelId="{52B189C8-DF2C-403C-8176-636DBBEF3EE9}" type="presParOf" srcId="{EE325BE4-AF83-4E05-89C8-43E5942E4A26}" destId="{AD743F06-37E5-4C42-B708-020D647268FE}" srcOrd="0" destOrd="0" presId="urn:microsoft.com/office/officeart/2005/8/layout/hierarchy3"/>
    <dgm:cxn modelId="{C6D70875-1BC4-4260-B40D-DF65D74CCD19}" type="presParOf" srcId="{EE325BE4-AF83-4E05-89C8-43E5942E4A26}" destId="{8F9A83ED-037C-4C31-B7CA-AAAC2CE352F0}" srcOrd="1" destOrd="0" presId="urn:microsoft.com/office/officeart/2005/8/layout/hierarchy3"/>
    <dgm:cxn modelId="{3C8F30C2-8341-43AC-91E5-A527820A5FC9}" type="presParOf" srcId="{392509D4-75B2-4EF4-AB75-A3D1FA1598E0}" destId="{C47B45B0-4836-4998-A893-50EA7A5D34A1}" srcOrd="1" destOrd="0" presId="urn:microsoft.com/office/officeart/2005/8/layout/hierarchy3"/>
    <dgm:cxn modelId="{20B1D8C6-696D-4F66-9DA5-9FD2FCC3B5B5}" type="presParOf" srcId="{C47B45B0-4836-4998-A893-50EA7A5D34A1}" destId="{32570FF2-9A20-4DCC-9462-5D096EE9308E}" srcOrd="0" destOrd="0" presId="urn:microsoft.com/office/officeart/2005/8/layout/hierarchy3"/>
    <dgm:cxn modelId="{34036D0B-D3A2-4FC1-AFDB-699026E27FF5}"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DCF23F0-A469-47FC-AD8C-9EC567CC958D}"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90F9709B-294D-43AC-AD79-C1DE84F2ACF4}">
      <dgm:prSet phldrT="[Text]" custT="1"/>
      <dgm:spPr/>
      <dgm:t>
        <a:bodyPr/>
        <a:lstStyle/>
        <a:p>
          <a:pPr algn="just"/>
          <a:r>
            <a:rPr lang="pt-BR" sz="2800" dirty="0" smtClean="0"/>
            <a:t>Mục đích của các nhà tư bản là sản xuất ngày càng nhiều giá trị thặng dư. Họ thư</a:t>
          </a:r>
          <a:r>
            <a:rPr lang="vi-VN" sz="2800" dirty="0" smtClean="0"/>
            <a:t>ờng</a:t>
          </a:r>
          <a:r>
            <a:rPr lang="pt-BR" sz="2800" dirty="0" smtClean="0"/>
            <a:t> sử dụng hai phương pháp chủ yếu: Sản xuất giá trị thặng dư tuyệt đối </a:t>
          </a:r>
          <a:r>
            <a:rPr lang="vi-VN" sz="2800" dirty="0" smtClean="0"/>
            <a:t>và s</a:t>
          </a:r>
          <a:r>
            <a:rPr lang="pt-BR" sz="2800" dirty="0" smtClean="0"/>
            <a:t>ản xuất giá trị thặng dư tương đối. </a:t>
          </a:r>
          <a:endParaRPr lang="en-US" sz="2800" dirty="0"/>
        </a:p>
      </dgm:t>
    </dgm:pt>
    <dgm:pt modelId="{F3E1E3AD-EE6D-4CD0-9814-6667780697EE}" type="parTrans" cxnId="{7754BD7C-AA4A-4EFF-BC0C-B5A3CC128B54}">
      <dgm:prSet/>
      <dgm:spPr/>
      <dgm:t>
        <a:bodyPr/>
        <a:lstStyle/>
        <a:p>
          <a:endParaRPr lang="en-US"/>
        </a:p>
      </dgm:t>
    </dgm:pt>
    <dgm:pt modelId="{0D573A37-8FD2-4082-B7D0-68E899C1765D}" type="sibTrans" cxnId="{7754BD7C-AA4A-4EFF-BC0C-B5A3CC128B54}">
      <dgm:prSet/>
      <dgm:spPr/>
      <dgm:t>
        <a:bodyPr/>
        <a:lstStyle/>
        <a:p>
          <a:endParaRPr lang="en-US"/>
        </a:p>
      </dgm:t>
    </dgm:pt>
    <dgm:pt modelId="{458FBE37-306A-4E2E-AAD2-B222C4743881}">
      <dgm:prSet phldrT="[Text]" custT="1"/>
      <dgm:spPr/>
      <dgm:t>
        <a:bodyPr/>
        <a:lstStyle/>
        <a:p>
          <a:pPr algn="just"/>
          <a:r>
            <a:rPr lang="en-US" sz="2800" dirty="0" err="1" smtClean="0"/>
            <a:t>Bản</a:t>
          </a:r>
          <a:r>
            <a:rPr lang="en-US" sz="2800" dirty="0" smtClean="0"/>
            <a:t> </a:t>
          </a:r>
          <a:r>
            <a:rPr lang="en-US" sz="2800" dirty="0" err="1" smtClean="0"/>
            <a:t>chất</a:t>
          </a:r>
          <a:r>
            <a:rPr lang="en-US" sz="2800" dirty="0" smtClean="0"/>
            <a:t> </a:t>
          </a:r>
          <a:r>
            <a:rPr lang="en-US" sz="2800" dirty="0" err="1" smtClean="0"/>
            <a:t>của</a:t>
          </a:r>
          <a:r>
            <a:rPr lang="en-US" sz="2800" dirty="0" smtClean="0"/>
            <a:t> CNTB </a:t>
          </a:r>
          <a:r>
            <a:rPr lang="en-US" sz="2800" dirty="0" err="1" smtClean="0"/>
            <a:t>là</a:t>
          </a:r>
          <a:r>
            <a:rPr lang="en-US" sz="2800" dirty="0" smtClean="0"/>
            <a:t> </a:t>
          </a:r>
          <a:r>
            <a:rPr lang="en-US" sz="2800" dirty="0" err="1" smtClean="0"/>
            <a:t>tiền</a:t>
          </a:r>
          <a:r>
            <a:rPr lang="en-US" sz="2800" dirty="0" smtClean="0"/>
            <a:t> </a:t>
          </a:r>
          <a:r>
            <a:rPr lang="en-US" sz="2800" dirty="0" err="1" smtClean="0"/>
            <a:t>tệ</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hệ</a:t>
          </a:r>
          <a:r>
            <a:rPr lang="en-US" sz="2800" dirty="0" smtClean="0"/>
            <a:t> </a:t>
          </a:r>
          <a:r>
            <a:rPr lang="en-US" sz="2800" dirty="0" err="1" smtClean="0"/>
            <a:t>bóc</a:t>
          </a:r>
          <a:r>
            <a:rPr lang="en-US" sz="2800" dirty="0" smtClean="0"/>
            <a:t> </a:t>
          </a:r>
          <a:r>
            <a:rPr lang="en-US" sz="2800" dirty="0" err="1" smtClean="0"/>
            <a:t>lột</a:t>
          </a:r>
          <a:r>
            <a:rPr lang="en-US" sz="2800" dirty="0" smtClean="0"/>
            <a:t> TB </a:t>
          </a:r>
          <a:r>
            <a:rPr lang="en-US" sz="2800" dirty="0" err="1" smtClean="0"/>
            <a:t>đối</a:t>
          </a:r>
          <a:r>
            <a:rPr lang="en-US" sz="2800" dirty="0" smtClean="0"/>
            <a:t> </a:t>
          </a:r>
          <a:r>
            <a:rPr lang="en-US" sz="2800" dirty="0" err="1" smtClean="0"/>
            <a:t>với</a:t>
          </a:r>
          <a:r>
            <a:rPr lang="en-US" sz="2800" dirty="0" smtClean="0"/>
            <a:t> </a:t>
          </a:r>
          <a:r>
            <a:rPr lang="en-US" sz="2800" dirty="0" err="1" smtClean="0"/>
            <a:t>công</a:t>
          </a:r>
          <a:r>
            <a:rPr lang="en-US" sz="2800" dirty="0" smtClean="0"/>
            <a:t> </a:t>
          </a:r>
          <a:r>
            <a:rPr lang="en-US" sz="2800" dirty="0" err="1" smtClean="0"/>
            <a:t>nhân</a:t>
          </a:r>
          <a:r>
            <a:rPr lang="en-US" sz="2800" dirty="0" smtClean="0"/>
            <a:t> </a:t>
          </a:r>
          <a:r>
            <a:rPr lang="en-US" sz="2800" dirty="0" err="1" smtClean="0"/>
            <a:t>làm</a:t>
          </a:r>
          <a:r>
            <a:rPr lang="en-US" sz="2800" dirty="0" smtClean="0"/>
            <a:t> </a:t>
          </a:r>
          <a:r>
            <a:rPr lang="en-US" sz="2800" dirty="0" err="1" smtClean="0"/>
            <a:t>thuê</a:t>
          </a:r>
          <a:r>
            <a:rPr lang="en-US" sz="2800" dirty="0" smtClean="0"/>
            <a:t> </a:t>
          </a:r>
          <a:r>
            <a:rPr lang="en-US" sz="2800" dirty="0" err="1" smtClean="0"/>
            <a:t>dưới</a:t>
          </a:r>
          <a:r>
            <a:rPr lang="en-US" sz="2800" dirty="0" smtClean="0"/>
            <a:t> </a:t>
          </a:r>
          <a:r>
            <a:rPr lang="en-US" sz="2800" dirty="0" err="1" smtClean="0"/>
            <a:t>hình</a:t>
          </a:r>
          <a:r>
            <a:rPr lang="en-US" sz="2800" dirty="0" smtClean="0"/>
            <a:t> </a:t>
          </a:r>
          <a:r>
            <a:rPr lang="en-US" sz="2800" dirty="0" err="1" smtClean="0"/>
            <a:t>thức</a:t>
          </a:r>
          <a:r>
            <a:rPr lang="en-US" sz="2800" dirty="0" smtClean="0"/>
            <a:t> </a:t>
          </a:r>
          <a:r>
            <a:rPr lang="en-US" sz="2800" dirty="0" err="1" smtClean="0"/>
            <a:t>giá</a:t>
          </a:r>
          <a:r>
            <a:rPr lang="en-US" sz="2800" dirty="0" smtClean="0"/>
            <a:t> </a:t>
          </a:r>
          <a:r>
            <a:rPr lang="en-US" sz="2800" dirty="0" err="1" smtClean="0"/>
            <a:t>trị</a:t>
          </a:r>
          <a:r>
            <a:rPr lang="en-US" sz="2800" dirty="0" smtClean="0"/>
            <a:t>  </a:t>
          </a:r>
          <a:r>
            <a:rPr lang="en-US" sz="2800" dirty="0" err="1" smtClean="0"/>
            <a:t>thặng</a:t>
          </a:r>
          <a:r>
            <a:rPr lang="en-US" sz="2800" dirty="0" smtClean="0"/>
            <a:t> </a:t>
          </a:r>
          <a:r>
            <a:rPr lang="en-US" sz="2800" dirty="0" err="1" smtClean="0"/>
            <a:t>dư</a:t>
          </a:r>
          <a:endParaRPr lang="en-US" sz="2800" dirty="0"/>
        </a:p>
      </dgm:t>
    </dgm:pt>
    <dgm:pt modelId="{A6D42773-9588-4E88-B60D-373E889B4A5F}" type="parTrans" cxnId="{77426A6C-F6C9-4A50-8519-BC2D92948FFD}">
      <dgm:prSet/>
      <dgm:spPr/>
      <dgm:t>
        <a:bodyPr/>
        <a:lstStyle/>
        <a:p>
          <a:endParaRPr lang="en-US"/>
        </a:p>
      </dgm:t>
    </dgm:pt>
    <dgm:pt modelId="{A88A546B-3334-448F-9A17-6F4D13427586}" type="sibTrans" cxnId="{77426A6C-F6C9-4A50-8519-BC2D92948FFD}">
      <dgm:prSet/>
      <dgm:spPr/>
      <dgm:t>
        <a:bodyPr/>
        <a:lstStyle/>
        <a:p>
          <a:endParaRPr lang="en-US"/>
        </a:p>
      </dgm:t>
    </dgm:pt>
    <dgm:pt modelId="{CF60249C-8CDC-4723-BB83-A79B725FEFC2}" type="pres">
      <dgm:prSet presAssocID="{BDCF23F0-A469-47FC-AD8C-9EC567CC958D}" presName="linear" presStyleCnt="0">
        <dgm:presLayoutVars>
          <dgm:dir/>
          <dgm:animLvl val="lvl"/>
          <dgm:resizeHandles val="exact"/>
        </dgm:presLayoutVars>
      </dgm:prSet>
      <dgm:spPr/>
      <dgm:t>
        <a:bodyPr/>
        <a:lstStyle/>
        <a:p>
          <a:endParaRPr lang="en-US"/>
        </a:p>
      </dgm:t>
    </dgm:pt>
    <dgm:pt modelId="{5D8591AE-0673-4ACE-B818-D1D11AE1A60C}" type="pres">
      <dgm:prSet presAssocID="{90F9709B-294D-43AC-AD79-C1DE84F2ACF4}" presName="parentLin" presStyleCnt="0"/>
      <dgm:spPr/>
      <dgm:t>
        <a:bodyPr/>
        <a:lstStyle/>
        <a:p>
          <a:endParaRPr lang="en-US"/>
        </a:p>
      </dgm:t>
    </dgm:pt>
    <dgm:pt modelId="{66C2A6B1-C49B-49ED-B11D-8A2462EA8789}" type="pres">
      <dgm:prSet presAssocID="{90F9709B-294D-43AC-AD79-C1DE84F2ACF4}" presName="parentLeftMargin" presStyleLbl="node1" presStyleIdx="0" presStyleCnt="2"/>
      <dgm:spPr/>
      <dgm:t>
        <a:bodyPr/>
        <a:lstStyle/>
        <a:p>
          <a:endParaRPr lang="en-US"/>
        </a:p>
      </dgm:t>
    </dgm:pt>
    <dgm:pt modelId="{C34AF2CA-6089-4795-9CFC-931D57269C0C}" type="pres">
      <dgm:prSet presAssocID="{90F9709B-294D-43AC-AD79-C1DE84F2ACF4}" presName="parentText" presStyleLbl="node1" presStyleIdx="0" presStyleCnt="2" custScaleX="144240" custScaleY="188218" custLinFactY="100000" custLinFactNeighborX="-25016" custLinFactNeighborY="106524">
        <dgm:presLayoutVars>
          <dgm:chMax val="0"/>
          <dgm:bulletEnabled val="1"/>
        </dgm:presLayoutVars>
      </dgm:prSet>
      <dgm:spPr/>
      <dgm:t>
        <a:bodyPr/>
        <a:lstStyle/>
        <a:p>
          <a:endParaRPr lang="en-US"/>
        </a:p>
      </dgm:t>
    </dgm:pt>
    <dgm:pt modelId="{15126C7F-AA89-46D7-9E9D-6CB2D4FE85A4}" type="pres">
      <dgm:prSet presAssocID="{90F9709B-294D-43AC-AD79-C1DE84F2ACF4}" presName="negativeSpace" presStyleCnt="0"/>
      <dgm:spPr/>
      <dgm:t>
        <a:bodyPr/>
        <a:lstStyle/>
        <a:p>
          <a:endParaRPr lang="en-US"/>
        </a:p>
      </dgm:t>
    </dgm:pt>
    <dgm:pt modelId="{940A81D0-ABC8-4A31-BB7A-0DAB26290C12}" type="pres">
      <dgm:prSet presAssocID="{90F9709B-294D-43AC-AD79-C1DE84F2ACF4}" presName="childText" presStyleLbl="conFgAcc1" presStyleIdx="0" presStyleCnt="2">
        <dgm:presLayoutVars>
          <dgm:bulletEnabled val="1"/>
        </dgm:presLayoutVars>
      </dgm:prSet>
      <dgm:spPr/>
      <dgm:t>
        <a:bodyPr/>
        <a:lstStyle/>
        <a:p>
          <a:endParaRPr lang="en-US"/>
        </a:p>
      </dgm:t>
    </dgm:pt>
    <dgm:pt modelId="{632C5A01-2FFA-4CE3-B943-D41B37EBF7EF}" type="pres">
      <dgm:prSet presAssocID="{0D573A37-8FD2-4082-B7D0-68E899C1765D}" presName="spaceBetweenRectangles" presStyleCnt="0"/>
      <dgm:spPr/>
      <dgm:t>
        <a:bodyPr/>
        <a:lstStyle/>
        <a:p>
          <a:endParaRPr lang="en-US"/>
        </a:p>
      </dgm:t>
    </dgm:pt>
    <dgm:pt modelId="{4E3C12CB-8746-4DAB-9B06-C6B82932CE56}" type="pres">
      <dgm:prSet presAssocID="{458FBE37-306A-4E2E-AAD2-B222C4743881}" presName="parentLin" presStyleCnt="0"/>
      <dgm:spPr/>
      <dgm:t>
        <a:bodyPr/>
        <a:lstStyle/>
        <a:p>
          <a:endParaRPr lang="en-US"/>
        </a:p>
      </dgm:t>
    </dgm:pt>
    <dgm:pt modelId="{4E28B2CF-AECC-4423-9994-EFC88DFD55FD}" type="pres">
      <dgm:prSet presAssocID="{458FBE37-306A-4E2E-AAD2-B222C4743881}" presName="parentLeftMargin" presStyleLbl="node1" presStyleIdx="0" presStyleCnt="2"/>
      <dgm:spPr/>
      <dgm:t>
        <a:bodyPr/>
        <a:lstStyle/>
        <a:p>
          <a:endParaRPr lang="en-US"/>
        </a:p>
      </dgm:t>
    </dgm:pt>
    <dgm:pt modelId="{2BFB0C63-E69F-445B-9D4D-81A63CA6B239}" type="pres">
      <dgm:prSet presAssocID="{458FBE37-306A-4E2E-AAD2-B222C4743881}" presName="parentText" presStyleLbl="node1" presStyleIdx="1" presStyleCnt="2" custScaleX="142857" custScaleY="133172" custLinFactY="-100000" custLinFactNeighborX="-51395" custLinFactNeighborY="-142848">
        <dgm:presLayoutVars>
          <dgm:chMax val="0"/>
          <dgm:bulletEnabled val="1"/>
        </dgm:presLayoutVars>
      </dgm:prSet>
      <dgm:spPr/>
      <dgm:t>
        <a:bodyPr/>
        <a:lstStyle/>
        <a:p>
          <a:endParaRPr lang="en-US"/>
        </a:p>
      </dgm:t>
    </dgm:pt>
    <dgm:pt modelId="{7F2E4D45-0B9C-47DF-B669-C0063CBC3864}" type="pres">
      <dgm:prSet presAssocID="{458FBE37-306A-4E2E-AAD2-B222C4743881}" presName="negativeSpace" presStyleCnt="0"/>
      <dgm:spPr/>
      <dgm:t>
        <a:bodyPr/>
        <a:lstStyle/>
        <a:p>
          <a:endParaRPr lang="en-US"/>
        </a:p>
      </dgm:t>
    </dgm:pt>
    <dgm:pt modelId="{EEA820D5-EFFC-45C4-B98B-DDBDE4627CC9}" type="pres">
      <dgm:prSet presAssocID="{458FBE37-306A-4E2E-AAD2-B222C4743881}" presName="childText" presStyleLbl="conFgAcc1" presStyleIdx="1" presStyleCnt="2" custAng="15067521" custFlipVert="0" custFlipHor="1" custScaleX="500" custScaleY="7522">
        <dgm:presLayoutVars>
          <dgm:bulletEnabled val="1"/>
        </dgm:presLayoutVars>
      </dgm:prSet>
      <dgm:spPr/>
      <dgm:t>
        <a:bodyPr/>
        <a:lstStyle/>
        <a:p>
          <a:endParaRPr lang="en-US"/>
        </a:p>
      </dgm:t>
    </dgm:pt>
  </dgm:ptLst>
  <dgm:cxnLst>
    <dgm:cxn modelId="{E064055D-6E2E-43A8-8A79-39B13B59127B}" type="presOf" srcId="{458FBE37-306A-4E2E-AAD2-B222C4743881}" destId="{4E28B2CF-AECC-4423-9994-EFC88DFD55FD}" srcOrd="0" destOrd="0" presId="urn:microsoft.com/office/officeart/2005/8/layout/list1"/>
    <dgm:cxn modelId="{7754BD7C-AA4A-4EFF-BC0C-B5A3CC128B54}" srcId="{BDCF23F0-A469-47FC-AD8C-9EC567CC958D}" destId="{90F9709B-294D-43AC-AD79-C1DE84F2ACF4}" srcOrd="0" destOrd="0" parTransId="{F3E1E3AD-EE6D-4CD0-9814-6667780697EE}" sibTransId="{0D573A37-8FD2-4082-B7D0-68E899C1765D}"/>
    <dgm:cxn modelId="{387FEE78-8B75-43F0-A72B-51BA7BFC8F05}" type="presOf" srcId="{BDCF23F0-A469-47FC-AD8C-9EC567CC958D}" destId="{CF60249C-8CDC-4723-BB83-A79B725FEFC2}" srcOrd="0" destOrd="0" presId="urn:microsoft.com/office/officeart/2005/8/layout/list1"/>
    <dgm:cxn modelId="{77426A6C-F6C9-4A50-8519-BC2D92948FFD}" srcId="{BDCF23F0-A469-47FC-AD8C-9EC567CC958D}" destId="{458FBE37-306A-4E2E-AAD2-B222C4743881}" srcOrd="1" destOrd="0" parTransId="{A6D42773-9588-4E88-B60D-373E889B4A5F}" sibTransId="{A88A546B-3334-448F-9A17-6F4D13427586}"/>
    <dgm:cxn modelId="{B0D832BD-114F-4C17-A842-23FFE0ACFC58}" type="presOf" srcId="{90F9709B-294D-43AC-AD79-C1DE84F2ACF4}" destId="{C34AF2CA-6089-4795-9CFC-931D57269C0C}" srcOrd="1" destOrd="0" presId="urn:microsoft.com/office/officeart/2005/8/layout/list1"/>
    <dgm:cxn modelId="{B3E6F697-C1C6-43A9-AD0D-00E8B588BA47}" type="presOf" srcId="{90F9709B-294D-43AC-AD79-C1DE84F2ACF4}" destId="{66C2A6B1-C49B-49ED-B11D-8A2462EA8789}" srcOrd="0" destOrd="0" presId="urn:microsoft.com/office/officeart/2005/8/layout/list1"/>
    <dgm:cxn modelId="{9BBA9B78-A402-447E-BBF4-DAC2A8A4B7F8}" type="presOf" srcId="{458FBE37-306A-4E2E-AAD2-B222C4743881}" destId="{2BFB0C63-E69F-445B-9D4D-81A63CA6B239}" srcOrd="1" destOrd="0" presId="urn:microsoft.com/office/officeart/2005/8/layout/list1"/>
    <dgm:cxn modelId="{CEFEF5AA-8AC3-4614-937A-A7258BC3E554}" type="presParOf" srcId="{CF60249C-8CDC-4723-BB83-A79B725FEFC2}" destId="{5D8591AE-0673-4ACE-B818-D1D11AE1A60C}" srcOrd="0" destOrd="0" presId="urn:microsoft.com/office/officeart/2005/8/layout/list1"/>
    <dgm:cxn modelId="{5183FA80-4D2C-44FB-BBC3-D496EC958A20}" type="presParOf" srcId="{5D8591AE-0673-4ACE-B818-D1D11AE1A60C}" destId="{66C2A6B1-C49B-49ED-B11D-8A2462EA8789}" srcOrd="0" destOrd="0" presId="urn:microsoft.com/office/officeart/2005/8/layout/list1"/>
    <dgm:cxn modelId="{86DC9CC3-3760-4F25-B57B-6B848DFAF90B}" type="presParOf" srcId="{5D8591AE-0673-4ACE-B818-D1D11AE1A60C}" destId="{C34AF2CA-6089-4795-9CFC-931D57269C0C}" srcOrd="1" destOrd="0" presId="urn:microsoft.com/office/officeart/2005/8/layout/list1"/>
    <dgm:cxn modelId="{02292C30-68D4-4F31-AB20-CEDDF7EC7ACD}" type="presParOf" srcId="{CF60249C-8CDC-4723-BB83-A79B725FEFC2}" destId="{15126C7F-AA89-46D7-9E9D-6CB2D4FE85A4}" srcOrd="1" destOrd="0" presId="urn:microsoft.com/office/officeart/2005/8/layout/list1"/>
    <dgm:cxn modelId="{3CC95AE0-3E51-42FB-88BE-BC41DE2BCE98}" type="presParOf" srcId="{CF60249C-8CDC-4723-BB83-A79B725FEFC2}" destId="{940A81D0-ABC8-4A31-BB7A-0DAB26290C12}" srcOrd="2" destOrd="0" presId="urn:microsoft.com/office/officeart/2005/8/layout/list1"/>
    <dgm:cxn modelId="{BA255CCF-0F84-47AD-8577-25E9060C8BB0}" type="presParOf" srcId="{CF60249C-8CDC-4723-BB83-A79B725FEFC2}" destId="{632C5A01-2FFA-4CE3-B943-D41B37EBF7EF}" srcOrd="3" destOrd="0" presId="urn:microsoft.com/office/officeart/2005/8/layout/list1"/>
    <dgm:cxn modelId="{0B36B04A-44E8-437D-A507-4FC45B3239DF}" type="presParOf" srcId="{CF60249C-8CDC-4723-BB83-A79B725FEFC2}" destId="{4E3C12CB-8746-4DAB-9B06-C6B82932CE56}" srcOrd="4" destOrd="0" presId="urn:microsoft.com/office/officeart/2005/8/layout/list1"/>
    <dgm:cxn modelId="{6EA53047-4BF2-4183-8518-AB85DF37568B}" type="presParOf" srcId="{4E3C12CB-8746-4DAB-9B06-C6B82932CE56}" destId="{4E28B2CF-AECC-4423-9994-EFC88DFD55FD}" srcOrd="0" destOrd="0" presId="urn:microsoft.com/office/officeart/2005/8/layout/list1"/>
    <dgm:cxn modelId="{ACF3040E-8379-47E8-A6BA-4950124D28B8}" type="presParOf" srcId="{4E3C12CB-8746-4DAB-9B06-C6B82932CE56}" destId="{2BFB0C63-E69F-445B-9D4D-81A63CA6B239}" srcOrd="1" destOrd="0" presId="urn:microsoft.com/office/officeart/2005/8/layout/list1"/>
    <dgm:cxn modelId="{7724D15C-EDBB-46EF-B538-A60F0B20A6C2}" type="presParOf" srcId="{CF60249C-8CDC-4723-BB83-A79B725FEFC2}" destId="{7F2E4D45-0B9C-47DF-B669-C0063CBC3864}" srcOrd="5" destOrd="0" presId="urn:microsoft.com/office/officeart/2005/8/layout/list1"/>
    <dgm:cxn modelId="{5C52C744-FB2B-4723-BC1E-E21C38E167CC}" type="presParOf" srcId="{CF60249C-8CDC-4723-BB83-A79B725FEFC2}" destId="{EEA820D5-EFFC-45C4-B98B-DDBDE4627CC9}"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623D16D-A844-432D-A161-A211678A96E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5E51142D-9589-418A-AB08-932A8E5FC7FB}">
      <dgm:prSet phldrT="[Text]" custT="1"/>
      <dgm:spPr>
        <a:solidFill>
          <a:srgbClr val="C00000"/>
        </a:solidFill>
      </dgm:spPr>
      <dgm:t>
        <a:bodyPr/>
        <a:lstStyle/>
        <a:p>
          <a:r>
            <a:rPr lang="pt-BR" sz="3600" b="1" i="1" dirty="0" smtClean="0">
              <a:solidFill>
                <a:srgbClr val="FFFF00"/>
              </a:solidFill>
            </a:rPr>
            <a:t>Ý nghĩa của học thuyết</a:t>
          </a:r>
          <a:endParaRPr lang="en-US" sz="3600" b="1" dirty="0">
            <a:solidFill>
              <a:srgbClr val="FFFF00"/>
            </a:solidFill>
          </a:endParaRPr>
        </a:p>
      </dgm:t>
    </dgm:pt>
    <dgm:pt modelId="{7039F6DF-50C0-48AA-9AD0-9086FD9DC488}" type="parTrans" cxnId="{F1ED4B36-AB02-437E-97BA-6B28F47D777C}">
      <dgm:prSet/>
      <dgm:spPr/>
      <dgm:t>
        <a:bodyPr/>
        <a:lstStyle/>
        <a:p>
          <a:endParaRPr lang="en-US" sz="1800"/>
        </a:p>
      </dgm:t>
    </dgm:pt>
    <dgm:pt modelId="{8423B06C-3A0E-403C-B5A1-3759295A5BBE}" type="sibTrans" cxnId="{F1ED4B36-AB02-437E-97BA-6B28F47D777C}">
      <dgm:prSet/>
      <dgm:spPr/>
      <dgm:t>
        <a:bodyPr/>
        <a:lstStyle/>
        <a:p>
          <a:endParaRPr lang="en-US" sz="1800"/>
        </a:p>
      </dgm:t>
    </dgm:pt>
    <dgm:pt modelId="{EABAE462-0AD5-4039-BD4F-C82C6BDB4187}">
      <dgm:prSet phldrT="[Text]" custT="1"/>
      <dgm:spPr/>
      <dgm:t>
        <a:bodyPr/>
        <a:lstStyle/>
        <a:p>
          <a:r>
            <a:rPr lang="pt-BR" sz="2800" dirty="0" smtClean="0"/>
            <a:t>Học thuyết giá trị thặng dư đã bóc trần bản chất của nền sản xuất TBCN</a:t>
          </a:r>
          <a:endParaRPr lang="en-US" sz="2800" dirty="0">
            <a:solidFill>
              <a:srgbClr val="FF0000"/>
            </a:solidFill>
          </a:endParaRPr>
        </a:p>
      </dgm:t>
    </dgm:pt>
    <dgm:pt modelId="{3AF12A35-FC12-41DD-B70C-08F09BF7C9C6}" type="parTrans" cxnId="{7FC8A0D4-FC3F-4680-934F-E8F9F1DBDD70}">
      <dgm:prSet/>
      <dgm:spPr/>
      <dgm:t>
        <a:bodyPr/>
        <a:lstStyle/>
        <a:p>
          <a:endParaRPr lang="en-US" sz="1800">
            <a:solidFill>
              <a:srgbClr val="FF0000"/>
            </a:solidFill>
          </a:endParaRPr>
        </a:p>
      </dgm:t>
    </dgm:pt>
    <dgm:pt modelId="{FAD1AEBB-BBF6-447C-936F-BA7E16672B5C}" type="sibTrans" cxnId="{7FC8A0D4-FC3F-4680-934F-E8F9F1DBDD70}">
      <dgm:prSet/>
      <dgm:spPr/>
      <dgm:t>
        <a:bodyPr/>
        <a:lstStyle/>
        <a:p>
          <a:endParaRPr lang="en-US" sz="1800"/>
        </a:p>
      </dgm:t>
    </dgm:pt>
    <dgm:pt modelId="{41F28587-6689-45DF-A35D-858D5FF342D3}">
      <dgm:prSet phldrT="[Text]" custT="1"/>
      <dgm:spPr/>
      <dgm:t>
        <a:bodyPr/>
        <a:lstStyle/>
        <a:p>
          <a:r>
            <a:rPr lang="pt-BR" sz="2800" dirty="0" smtClean="0"/>
            <a:t>Trang bị cho giai cấp công nhân và nhân dân lao động công cụ nhận thức các quy luật kinh tế</a:t>
          </a:r>
          <a:endParaRPr lang="en-US" sz="2800" dirty="0">
            <a:solidFill>
              <a:srgbClr val="FF0000"/>
            </a:solidFill>
          </a:endParaRPr>
        </a:p>
      </dgm:t>
    </dgm:pt>
    <dgm:pt modelId="{10204325-6795-44DA-ADD3-C5C77DC6BC8B}" type="parTrans" cxnId="{C95E349C-7F41-41AB-AA15-D8E503383326}">
      <dgm:prSet/>
      <dgm:spPr/>
      <dgm:t>
        <a:bodyPr/>
        <a:lstStyle/>
        <a:p>
          <a:endParaRPr lang="en-US" sz="1800">
            <a:solidFill>
              <a:srgbClr val="FF0000"/>
            </a:solidFill>
          </a:endParaRPr>
        </a:p>
      </dgm:t>
    </dgm:pt>
    <dgm:pt modelId="{F4F2FF0F-6157-4824-ABD8-70C6CAF3D665}" type="sibTrans" cxnId="{C95E349C-7F41-41AB-AA15-D8E503383326}">
      <dgm:prSet/>
      <dgm:spPr/>
      <dgm:t>
        <a:bodyPr/>
        <a:lstStyle/>
        <a:p>
          <a:endParaRPr lang="en-US" sz="1800"/>
        </a:p>
      </dgm:t>
    </dgm:pt>
    <dgm:pt modelId="{5A8B1C35-6895-4057-B4A3-59D555F58225}" type="pres">
      <dgm:prSet presAssocID="{6623D16D-A844-432D-A161-A211678A96E2}" presName="diagram" presStyleCnt="0">
        <dgm:presLayoutVars>
          <dgm:chPref val="1"/>
          <dgm:dir/>
          <dgm:animOne val="branch"/>
          <dgm:animLvl val="lvl"/>
          <dgm:resizeHandles/>
        </dgm:presLayoutVars>
      </dgm:prSet>
      <dgm:spPr/>
      <dgm:t>
        <a:bodyPr/>
        <a:lstStyle/>
        <a:p>
          <a:endParaRPr lang="en-US"/>
        </a:p>
      </dgm:t>
    </dgm:pt>
    <dgm:pt modelId="{0D5C3051-45CE-4F09-9D94-1D6BCE396F90}" type="pres">
      <dgm:prSet presAssocID="{5E51142D-9589-418A-AB08-932A8E5FC7FB}" presName="root" presStyleCnt="0"/>
      <dgm:spPr/>
    </dgm:pt>
    <dgm:pt modelId="{948FF1DF-4BBE-4C5F-BDA7-481E3B2BEE07}" type="pres">
      <dgm:prSet presAssocID="{5E51142D-9589-418A-AB08-932A8E5FC7FB}" presName="rootComposite" presStyleCnt="0"/>
      <dgm:spPr/>
    </dgm:pt>
    <dgm:pt modelId="{614CFE56-35F3-46AB-9414-0E8256F997ED}" type="pres">
      <dgm:prSet presAssocID="{5E51142D-9589-418A-AB08-932A8E5FC7FB}" presName="rootText" presStyleLbl="node1" presStyleIdx="0" presStyleCnt="1" custScaleX="262564" custLinFactNeighborX="-42667" custLinFactNeighborY="-8795"/>
      <dgm:spPr/>
      <dgm:t>
        <a:bodyPr/>
        <a:lstStyle/>
        <a:p>
          <a:endParaRPr lang="en-US"/>
        </a:p>
      </dgm:t>
    </dgm:pt>
    <dgm:pt modelId="{0EFB87B9-2703-40DC-BE41-2DD0953E93DE}" type="pres">
      <dgm:prSet presAssocID="{5E51142D-9589-418A-AB08-932A8E5FC7FB}" presName="rootConnector" presStyleLbl="node1" presStyleIdx="0" presStyleCnt="1"/>
      <dgm:spPr/>
      <dgm:t>
        <a:bodyPr/>
        <a:lstStyle/>
        <a:p>
          <a:endParaRPr lang="en-US"/>
        </a:p>
      </dgm:t>
    </dgm:pt>
    <dgm:pt modelId="{14C63628-1D89-40CF-8B40-C3885DB26AC7}" type="pres">
      <dgm:prSet presAssocID="{5E51142D-9589-418A-AB08-932A8E5FC7FB}" presName="childShape" presStyleCnt="0"/>
      <dgm:spPr/>
    </dgm:pt>
    <dgm:pt modelId="{6048B780-FF23-45D4-B562-A8F84E4CBD20}" type="pres">
      <dgm:prSet presAssocID="{3AF12A35-FC12-41DD-B70C-08F09BF7C9C6}" presName="Name13" presStyleLbl="parChTrans1D2" presStyleIdx="0" presStyleCnt="2"/>
      <dgm:spPr/>
      <dgm:t>
        <a:bodyPr/>
        <a:lstStyle/>
        <a:p>
          <a:endParaRPr lang="en-US"/>
        </a:p>
      </dgm:t>
    </dgm:pt>
    <dgm:pt modelId="{61D9AC12-37F9-4702-AB9A-1824F2104A76}" type="pres">
      <dgm:prSet presAssocID="{EABAE462-0AD5-4039-BD4F-C82C6BDB4187}" presName="childText" presStyleLbl="bgAcc1" presStyleIdx="0" presStyleCnt="2" custScaleX="361112">
        <dgm:presLayoutVars>
          <dgm:bulletEnabled val="1"/>
        </dgm:presLayoutVars>
      </dgm:prSet>
      <dgm:spPr/>
      <dgm:t>
        <a:bodyPr/>
        <a:lstStyle/>
        <a:p>
          <a:endParaRPr lang="en-US"/>
        </a:p>
      </dgm:t>
    </dgm:pt>
    <dgm:pt modelId="{B2DE2B1C-E90E-42DD-9975-2EEED0E160BA}" type="pres">
      <dgm:prSet presAssocID="{10204325-6795-44DA-ADD3-C5C77DC6BC8B}" presName="Name13" presStyleLbl="parChTrans1D2" presStyleIdx="1" presStyleCnt="2"/>
      <dgm:spPr/>
      <dgm:t>
        <a:bodyPr/>
        <a:lstStyle/>
        <a:p>
          <a:endParaRPr lang="en-US"/>
        </a:p>
      </dgm:t>
    </dgm:pt>
    <dgm:pt modelId="{EBF1B3DD-A018-4178-BCE4-C3F2354146B6}" type="pres">
      <dgm:prSet presAssocID="{41F28587-6689-45DF-A35D-858D5FF342D3}" presName="childText" presStyleLbl="bgAcc1" presStyleIdx="1" presStyleCnt="2" custScaleX="328205">
        <dgm:presLayoutVars>
          <dgm:bulletEnabled val="1"/>
        </dgm:presLayoutVars>
      </dgm:prSet>
      <dgm:spPr/>
      <dgm:t>
        <a:bodyPr/>
        <a:lstStyle/>
        <a:p>
          <a:endParaRPr lang="en-US"/>
        </a:p>
      </dgm:t>
    </dgm:pt>
  </dgm:ptLst>
  <dgm:cxnLst>
    <dgm:cxn modelId="{CF41FB32-8799-4867-ABA8-83170AEFBF97}" type="presOf" srcId="{EABAE462-0AD5-4039-BD4F-C82C6BDB4187}" destId="{61D9AC12-37F9-4702-AB9A-1824F2104A76}" srcOrd="0" destOrd="0" presId="urn:microsoft.com/office/officeart/2005/8/layout/hierarchy3"/>
    <dgm:cxn modelId="{61F89961-E628-42DA-A058-77EB6243F56B}" type="presOf" srcId="{5E51142D-9589-418A-AB08-932A8E5FC7FB}" destId="{0EFB87B9-2703-40DC-BE41-2DD0953E93DE}" srcOrd="1" destOrd="0" presId="urn:microsoft.com/office/officeart/2005/8/layout/hierarchy3"/>
    <dgm:cxn modelId="{7BE08FD4-295D-4D45-A647-02068480FE6C}" type="presOf" srcId="{5E51142D-9589-418A-AB08-932A8E5FC7FB}" destId="{614CFE56-35F3-46AB-9414-0E8256F997ED}" srcOrd="0" destOrd="0" presId="urn:microsoft.com/office/officeart/2005/8/layout/hierarchy3"/>
    <dgm:cxn modelId="{9AC32BCD-C4BA-484B-848B-2279BC7D57CE}" type="presOf" srcId="{41F28587-6689-45DF-A35D-858D5FF342D3}" destId="{EBF1B3DD-A018-4178-BCE4-C3F2354146B6}" srcOrd="0" destOrd="0" presId="urn:microsoft.com/office/officeart/2005/8/layout/hierarchy3"/>
    <dgm:cxn modelId="{E0C6A63E-D24B-46D5-9DC3-9B883F49956A}" type="presOf" srcId="{6623D16D-A844-432D-A161-A211678A96E2}" destId="{5A8B1C35-6895-4057-B4A3-59D555F58225}" srcOrd="0" destOrd="0" presId="urn:microsoft.com/office/officeart/2005/8/layout/hierarchy3"/>
    <dgm:cxn modelId="{7FC8A0D4-FC3F-4680-934F-E8F9F1DBDD70}" srcId="{5E51142D-9589-418A-AB08-932A8E5FC7FB}" destId="{EABAE462-0AD5-4039-BD4F-C82C6BDB4187}" srcOrd="0" destOrd="0" parTransId="{3AF12A35-FC12-41DD-B70C-08F09BF7C9C6}" sibTransId="{FAD1AEBB-BBF6-447C-936F-BA7E16672B5C}"/>
    <dgm:cxn modelId="{C95E349C-7F41-41AB-AA15-D8E503383326}" srcId="{5E51142D-9589-418A-AB08-932A8E5FC7FB}" destId="{41F28587-6689-45DF-A35D-858D5FF342D3}" srcOrd="1" destOrd="0" parTransId="{10204325-6795-44DA-ADD3-C5C77DC6BC8B}" sibTransId="{F4F2FF0F-6157-4824-ABD8-70C6CAF3D665}"/>
    <dgm:cxn modelId="{71B3076A-9AFB-4AA2-95F8-155E1A74104E}" type="presOf" srcId="{3AF12A35-FC12-41DD-B70C-08F09BF7C9C6}" destId="{6048B780-FF23-45D4-B562-A8F84E4CBD20}" srcOrd="0" destOrd="0" presId="urn:microsoft.com/office/officeart/2005/8/layout/hierarchy3"/>
    <dgm:cxn modelId="{302AD371-13C2-4FFC-9C42-05EA54CEBD94}" type="presOf" srcId="{10204325-6795-44DA-ADD3-C5C77DC6BC8B}" destId="{B2DE2B1C-E90E-42DD-9975-2EEED0E160BA}" srcOrd="0" destOrd="0" presId="urn:microsoft.com/office/officeart/2005/8/layout/hierarchy3"/>
    <dgm:cxn modelId="{F1ED4B36-AB02-437E-97BA-6B28F47D777C}" srcId="{6623D16D-A844-432D-A161-A211678A96E2}" destId="{5E51142D-9589-418A-AB08-932A8E5FC7FB}" srcOrd="0" destOrd="0" parTransId="{7039F6DF-50C0-48AA-9AD0-9086FD9DC488}" sibTransId="{8423B06C-3A0E-403C-B5A1-3759295A5BBE}"/>
    <dgm:cxn modelId="{BA3D65CA-A92E-4FD9-AA60-A0A2737F2258}" type="presParOf" srcId="{5A8B1C35-6895-4057-B4A3-59D555F58225}" destId="{0D5C3051-45CE-4F09-9D94-1D6BCE396F90}" srcOrd="0" destOrd="0" presId="urn:microsoft.com/office/officeart/2005/8/layout/hierarchy3"/>
    <dgm:cxn modelId="{995DFBC1-81EA-49CF-BA14-4CB622BCC091}" type="presParOf" srcId="{0D5C3051-45CE-4F09-9D94-1D6BCE396F90}" destId="{948FF1DF-4BBE-4C5F-BDA7-481E3B2BEE07}" srcOrd="0" destOrd="0" presId="urn:microsoft.com/office/officeart/2005/8/layout/hierarchy3"/>
    <dgm:cxn modelId="{6B3AAA45-7996-4A33-96F0-79C089AED02F}" type="presParOf" srcId="{948FF1DF-4BBE-4C5F-BDA7-481E3B2BEE07}" destId="{614CFE56-35F3-46AB-9414-0E8256F997ED}" srcOrd="0" destOrd="0" presId="urn:microsoft.com/office/officeart/2005/8/layout/hierarchy3"/>
    <dgm:cxn modelId="{10B30C1B-A432-4E8A-AD7F-94B0A2286F5A}" type="presParOf" srcId="{948FF1DF-4BBE-4C5F-BDA7-481E3B2BEE07}" destId="{0EFB87B9-2703-40DC-BE41-2DD0953E93DE}" srcOrd="1" destOrd="0" presId="urn:microsoft.com/office/officeart/2005/8/layout/hierarchy3"/>
    <dgm:cxn modelId="{69F17DCB-671C-4A94-AFC4-2DF0EBCB9413}" type="presParOf" srcId="{0D5C3051-45CE-4F09-9D94-1D6BCE396F90}" destId="{14C63628-1D89-40CF-8B40-C3885DB26AC7}" srcOrd="1" destOrd="0" presId="urn:microsoft.com/office/officeart/2005/8/layout/hierarchy3"/>
    <dgm:cxn modelId="{A4289DE3-DE9C-4D1E-B1F3-39586DC37434}" type="presParOf" srcId="{14C63628-1D89-40CF-8B40-C3885DB26AC7}" destId="{6048B780-FF23-45D4-B562-A8F84E4CBD20}" srcOrd="0" destOrd="0" presId="urn:microsoft.com/office/officeart/2005/8/layout/hierarchy3"/>
    <dgm:cxn modelId="{AC79E261-A5B3-43EC-9486-73EC67C56AED}" type="presParOf" srcId="{14C63628-1D89-40CF-8B40-C3885DB26AC7}" destId="{61D9AC12-37F9-4702-AB9A-1824F2104A76}" srcOrd="1" destOrd="0" presId="urn:microsoft.com/office/officeart/2005/8/layout/hierarchy3"/>
    <dgm:cxn modelId="{41A6E6EC-DEC0-42D2-B10F-4686B4DF9FE5}" type="presParOf" srcId="{14C63628-1D89-40CF-8B40-C3885DB26AC7}" destId="{B2DE2B1C-E90E-42DD-9975-2EEED0E160BA}" srcOrd="2" destOrd="0" presId="urn:microsoft.com/office/officeart/2005/8/layout/hierarchy3"/>
    <dgm:cxn modelId="{89FC76F9-835B-4413-A69A-F6C90BBF771D}" type="presParOf" srcId="{14C63628-1D89-40CF-8B40-C3885DB26AC7}" destId="{EBF1B3DD-A018-4178-BCE4-C3F2354146B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chemeClr val="accent6">
            <a:lumMod val="75000"/>
          </a:schemeClr>
        </a:solidFill>
      </dgm:spPr>
      <dgm:t>
        <a:bodyPr/>
        <a:lstStyle/>
        <a:p>
          <a:r>
            <a:rPr lang="vi-VN" sz="3200" dirty="0" smtClean="0"/>
            <a:t>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AC5CB25D-1FA9-4AB2-BEBE-907B58D83CF0}">
      <dgm:prSet phldrT="[Text]" custT="1"/>
      <dgm:spPr/>
      <dgm:t>
        <a:bodyPr/>
        <a:lstStyle/>
        <a:p>
          <a:r>
            <a:rPr lang="vi-VN" sz="2800" i="1" dirty="0" smtClean="0"/>
            <a:t>Tất yếu của thời kỳ quá độ từ chủ nghĩa tư bản lên chủ nghĩa xã hội</a:t>
          </a:r>
          <a:endParaRPr lang="en-US" sz="2800" i="1" dirty="0"/>
        </a:p>
      </dgm:t>
    </dgm:pt>
    <dgm:pt modelId="{17E35B05-E959-4510-A78E-EB141D46B463}" type="parTrans" cxnId="{28F5D0E4-F3DC-4F18-98F8-F60ACEB733A0}">
      <dgm:prSet/>
      <dgm:spPr/>
      <dgm:t>
        <a:bodyPr/>
        <a:lstStyle/>
        <a:p>
          <a:endParaRPr lang="en-US" sz="3200"/>
        </a:p>
      </dgm:t>
    </dgm:pt>
    <dgm:pt modelId="{45EA542D-95B2-4BB5-9BD6-143F13D73C2D}" type="sibTrans" cxnId="{28F5D0E4-F3DC-4F18-98F8-F60ACEB733A0}">
      <dgm:prSet/>
      <dgm:spPr/>
      <dgm:t>
        <a:bodyPr/>
        <a:lstStyle/>
        <a:p>
          <a:endParaRPr lang="en-US" sz="3200"/>
        </a:p>
      </dgm:t>
    </dgm:pt>
    <dgm:pt modelId="{689CBB0E-98F2-442E-990F-F0EF5E28558E}">
      <dgm:prSet phldrT="[Text]" custT="1"/>
      <dgm:spPr>
        <a:solidFill>
          <a:schemeClr val="accent6">
            <a:lumMod val="75000"/>
          </a:schemeClr>
        </a:solidFill>
      </dgm:spPr>
      <dgm:t>
        <a:bodyPr/>
        <a:lstStyle/>
        <a:p>
          <a:r>
            <a:rPr lang="pt-BR" sz="3200" b="1" i="1" dirty="0" smtClean="0"/>
            <a:t>Xã hội xã hội chủ nghĩa</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957B9967-97A6-409F-96EC-F69A7D1130B9}">
      <dgm:prSet phldrT="[Text]" custT="1"/>
      <dgm:spPr/>
      <dgm:t>
        <a:bodyPr/>
        <a:lstStyle/>
        <a:p>
          <a:r>
            <a:rPr lang="pt-BR" sz="3200" i="1" dirty="0" smtClean="0"/>
            <a:t>Đặc điểm của thời kỳ quá độ</a:t>
          </a:r>
          <a:r>
            <a:rPr lang="pt-BR" sz="3200" dirty="0" smtClean="0"/>
            <a:t> từ chủ nghĩa tư bản lên chủ nghĩa xã hội</a:t>
          </a:r>
          <a:endParaRPr lang="en-US" sz="3200" dirty="0"/>
        </a:p>
      </dgm:t>
    </dgm:pt>
    <dgm:pt modelId="{A0427542-7C2A-4DFD-84A7-6C052F32CB56}" type="parTrans" cxnId="{AE75C73D-4A19-47D7-807C-FC075CF66062}">
      <dgm:prSet/>
      <dgm:spPr/>
      <dgm:t>
        <a:bodyPr/>
        <a:lstStyle/>
        <a:p>
          <a:endParaRPr lang="en-US" sz="3200"/>
        </a:p>
      </dgm:t>
    </dgm:pt>
    <dgm:pt modelId="{F6212794-3CF5-4149-BBC0-F3DD7CF3768E}" type="sibTrans" cxnId="{AE75C73D-4A19-47D7-807C-FC075CF66062}">
      <dgm:prSet/>
      <dgm:spPr/>
      <dgm:t>
        <a:bodyPr/>
        <a:lstStyle/>
        <a:p>
          <a:endParaRPr lang="en-US" sz="3200"/>
        </a:p>
      </dgm:t>
    </dgm:pt>
    <dgm:pt modelId="{B1C2C0DD-F931-4BC8-88A4-7CDE04958C7C}">
      <dgm:prSet phldrT="[Text]" custT="1"/>
      <dgm:spPr>
        <a:solidFill>
          <a:schemeClr val="accent6">
            <a:lumMod val="75000"/>
          </a:schemeClr>
        </a:solidFill>
      </dgm:spPr>
      <dgm:t>
        <a:bodyPr/>
        <a:lstStyle/>
        <a:p>
          <a:r>
            <a:rPr lang="pt-BR" sz="3200" b="1" i="1" dirty="0" smtClean="0"/>
            <a:t>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3F22C48A-DFA8-4CE9-B1F1-1429BB2A7CA6}">
      <dgm:prSet phldrT="[Text]" custT="1"/>
      <dgm:spPr/>
      <dgm:t>
        <a:bodyPr/>
        <a:lstStyle/>
        <a:p>
          <a:r>
            <a:rPr lang="pt-BR" sz="3200" i="1" dirty="0" smtClean="0"/>
            <a:t>Nội dung của thời kỳ quá độ lên chủ nghĩa xã hội</a:t>
          </a:r>
          <a:endParaRPr lang="en-US" sz="3200" dirty="0"/>
        </a:p>
      </dgm:t>
    </dgm:pt>
    <dgm:pt modelId="{01BBDBEC-DAD0-4BD6-B404-99A0A5E04FC6}" type="parTrans" cxnId="{D422A37B-C7C6-4B2F-ADF5-46B32AB2F75E}">
      <dgm:prSet/>
      <dgm:spPr/>
      <dgm:t>
        <a:bodyPr/>
        <a:lstStyle/>
        <a:p>
          <a:endParaRPr lang="en-US"/>
        </a:p>
      </dgm:t>
    </dgm:pt>
    <dgm:pt modelId="{0E7543A3-0F42-4BD3-860F-594BB723198D}" type="sibTrans" cxnId="{D422A37B-C7C6-4B2F-ADF5-46B32AB2F75E}">
      <dgm:prSet/>
      <dgm:spPr/>
      <dgm:t>
        <a:bodyPr/>
        <a:lstStyle/>
        <a:p>
          <a:endParaRPr lang="en-US"/>
        </a:p>
      </dgm:t>
    </dgm:pt>
    <dgm:pt modelId="{E3D6E045-DFBE-409B-A307-1A488DC112BC}" type="pres">
      <dgm:prSet presAssocID="{74A3CEB7-2804-4BD5-9821-FF34FC88FFAE}" presName="linear" presStyleCnt="0">
        <dgm:presLayoutVars>
          <dgm:animLvl val="lvl"/>
          <dgm:resizeHandles val="exact"/>
        </dgm:presLayoutVars>
      </dgm:prSet>
      <dgm:spPr/>
      <dgm:t>
        <a:bodyPr/>
        <a:lstStyle/>
        <a:p>
          <a:endParaRPr lang="en-US"/>
        </a:p>
      </dgm:t>
    </dgm:pt>
    <dgm:pt modelId="{3EA091DC-EB8B-4BC6-86C2-451B644FA57C}" type="pres">
      <dgm:prSet presAssocID="{83A66FB3-0378-4003-9FFA-10350E27E377}" presName="parentText" presStyleLbl="node1" presStyleIdx="0" presStyleCnt="3">
        <dgm:presLayoutVars>
          <dgm:chMax val="0"/>
          <dgm:bulletEnabled val="1"/>
        </dgm:presLayoutVars>
      </dgm:prSet>
      <dgm:spPr/>
      <dgm:t>
        <a:bodyPr/>
        <a:lstStyle/>
        <a:p>
          <a:endParaRPr lang="en-US"/>
        </a:p>
      </dgm:t>
    </dgm:pt>
    <dgm:pt modelId="{40BF1EF1-298E-4359-BFAB-5C2C6AF0AFC5}" type="pres">
      <dgm:prSet presAssocID="{83A66FB3-0378-4003-9FFA-10350E27E377}" presName="childText" presStyleLbl="revTx" presStyleIdx="0" presStyleCnt="1">
        <dgm:presLayoutVars>
          <dgm:bulletEnabled val="1"/>
        </dgm:presLayoutVars>
      </dgm:prSet>
      <dgm:spPr/>
      <dgm:t>
        <a:bodyPr/>
        <a:lstStyle/>
        <a:p>
          <a:endParaRPr lang="en-US"/>
        </a:p>
      </dgm:t>
    </dgm:pt>
    <dgm:pt modelId="{83435CBE-5EE0-4634-BBE8-3AF132BA81B2}" type="pres">
      <dgm:prSet presAssocID="{689CBB0E-98F2-442E-990F-F0EF5E28558E}" presName="parentText" presStyleLbl="node1" presStyleIdx="1" presStyleCnt="3">
        <dgm:presLayoutVars>
          <dgm:chMax val="0"/>
          <dgm:bulletEnabled val="1"/>
        </dgm:presLayoutVars>
      </dgm:prSet>
      <dgm:spPr/>
      <dgm:t>
        <a:bodyPr/>
        <a:lstStyle/>
        <a:p>
          <a:endParaRPr lang="en-US"/>
        </a:p>
      </dgm:t>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custLinFactY="52661" custLinFactNeighborY="100000">
        <dgm:presLayoutVars>
          <dgm:chMax val="0"/>
          <dgm:bulletEnabled val="1"/>
        </dgm:presLayoutVars>
      </dgm:prSet>
      <dgm:spPr/>
      <dgm:t>
        <a:bodyPr/>
        <a:lstStyle/>
        <a:p>
          <a:endParaRPr lang="en-US"/>
        </a:p>
      </dgm:t>
    </dgm:pt>
  </dgm:ptLst>
  <dgm:cxnLst>
    <dgm:cxn modelId="{D422A37B-C7C6-4B2F-ADF5-46B32AB2F75E}" srcId="{83A66FB3-0378-4003-9FFA-10350E27E377}" destId="{3F22C48A-DFA8-4CE9-B1F1-1429BB2A7CA6}" srcOrd="2" destOrd="0" parTransId="{01BBDBEC-DAD0-4BD6-B404-99A0A5E04FC6}" sibTransId="{0E7543A3-0F42-4BD3-860F-594BB723198D}"/>
    <dgm:cxn modelId="{9F837A5E-AE56-4699-ACFA-DAEFE607CEB2}" type="presOf" srcId="{74A3CEB7-2804-4BD5-9821-FF34FC88FFAE}" destId="{E3D6E045-DFBE-409B-A307-1A488DC112BC}" srcOrd="0" destOrd="0" presId="urn:microsoft.com/office/officeart/2005/8/layout/vList2"/>
    <dgm:cxn modelId="{138C6C21-E1AB-4600-8DDB-340BAF28D767}" type="presOf" srcId="{B1C2C0DD-F931-4BC8-88A4-7CDE04958C7C}" destId="{A9BBE378-A641-452E-8962-38CE61EDEA0E}" srcOrd="0" destOrd="0" presId="urn:microsoft.com/office/officeart/2005/8/layout/vList2"/>
    <dgm:cxn modelId="{30022575-A5A4-4266-897B-BF924E2C41ED}" type="presOf" srcId="{957B9967-97A6-409F-96EC-F69A7D1130B9}" destId="{40BF1EF1-298E-4359-BFAB-5C2C6AF0AFC5}" srcOrd="0" destOrd="1"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053B8C65-BA19-4E2B-87E2-8D7E842DCBE0}" type="presOf" srcId="{689CBB0E-98F2-442E-990F-F0EF5E28558E}" destId="{83435CBE-5EE0-4634-BBE8-3AF132BA81B2}" srcOrd="0" destOrd="0" presId="urn:microsoft.com/office/officeart/2005/8/layout/vList2"/>
    <dgm:cxn modelId="{01564D8F-6F33-4B8A-A598-5DA79F9F721F}" type="presOf" srcId="{83A66FB3-0378-4003-9FFA-10350E27E377}" destId="{3EA091DC-EB8B-4BC6-86C2-451B644FA57C}" srcOrd="0" destOrd="0" presId="urn:microsoft.com/office/officeart/2005/8/layout/vList2"/>
    <dgm:cxn modelId="{07EEF83A-47E8-41B6-A073-A4AB99E4DC08}" type="presOf" srcId="{AC5CB25D-1FA9-4AB2-BEBE-907B58D83CF0}" destId="{40BF1EF1-298E-4359-BFAB-5C2C6AF0AFC5}" srcOrd="0" destOrd="0" presId="urn:microsoft.com/office/officeart/2005/8/layout/vList2"/>
    <dgm:cxn modelId="{AE75C73D-4A19-47D7-807C-FC075CF66062}" srcId="{83A66FB3-0378-4003-9FFA-10350E27E377}" destId="{957B9967-97A6-409F-96EC-F69A7D1130B9}" srcOrd="1" destOrd="0" parTransId="{A0427542-7C2A-4DFD-84A7-6C052F32CB56}" sibTransId="{F6212794-3CF5-4149-BBC0-F3DD7CF3768E}"/>
    <dgm:cxn modelId="{F55FD847-AFF9-4B69-8F0A-D625ECD36EAE}" type="presOf" srcId="{3F22C48A-DFA8-4CE9-B1F1-1429BB2A7CA6}" destId="{40BF1EF1-298E-4359-BFAB-5C2C6AF0AFC5}" srcOrd="0" destOrd="2" presId="urn:microsoft.com/office/officeart/2005/8/layout/vList2"/>
    <dgm:cxn modelId="{B2125C1D-6A18-4256-B272-D12D2D035EA2}" srcId="{74A3CEB7-2804-4BD5-9821-FF34FC88FFAE}" destId="{83A66FB3-0378-4003-9FFA-10350E27E377}" srcOrd="0" destOrd="0" parTransId="{3708755E-21C8-4025-93CF-225BD9C2AB00}" sibTransId="{3BC5BE97-4D70-4AAA-BE1B-44182F5C3AF5}"/>
    <dgm:cxn modelId="{A1B0943E-EF5D-4BE0-A5E1-504FE4EB3E09}" srcId="{74A3CEB7-2804-4BD5-9821-FF34FC88FFAE}" destId="{689CBB0E-98F2-442E-990F-F0EF5E28558E}" srcOrd="1" destOrd="0" parTransId="{91A7AE51-A888-4F61-9335-D6AE4B752461}" sibTransId="{F7B52E0E-875E-4A1B-AA2E-FD7E57E8FBBA}"/>
    <dgm:cxn modelId="{28F5D0E4-F3DC-4F18-98F8-F60ACEB733A0}" srcId="{83A66FB3-0378-4003-9FFA-10350E27E377}" destId="{AC5CB25D-1FA9-4AB2-BEBE-907B58D83CF0}" srcOrd="0" destOrd="0" parTransId="{17E35B05-E959-4510-A78E-EB141D46B463}" sibTransId="{45EA542D-95B2-4BB5-9BD6-143F13D73C2D}"/>
    <dgm:cxn modelId="{EA236110-556D-4D1E-B7BC-BDD16625DD53}" type="presParOf" srcId="{E3D6E045-DFBE-409B-A307-1A488DC112BC}" destId="{3EA091DC-EB8B-4BC6-86C2-451B644FA57C}" srcOrd="0" destOrd="0" presId="urn:microsoft.com/office/officeart/2005/8/layout/vList2"/>
    <dgm:cxn modelId="{C83D08E0-7483-4780-B033-09505A4B6467}" type="presParOf" srcId="{E3D6E045-DFBE-409B-A307-1A488DC112BC}" destId="{40BF1EF1-298E-4359-BFAB-5C2C6AF0AFC5}"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182DA07-3484-476D-B3E4-5D1A7B5B0B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2B841AB-1F7A-4F9C-8526-24DA67739BAE}">
      <dgm:prSet phldrT="[Text]" custT="1"/>
      <dgm:spPr/>
      <dgm:t>
        <a:bodyPr/>
        <a:lstStyle/>
        <a:p>
          <a:pPr algn="just"/>
          <a:r>
            <a:rPr lang="pt-BR" sz="2800" dirty="0" smtClean="0">
              <a:solidFill>
                <a:schemeClr val="tx1"/>
              </a:solidFill>
            </a:rPr>
            <a:t>CSVCKT của xã hội XHCN là nền đại công nghiệp ở trình độ cao, có năng suất lao động cao</a:t>
          </a:r>
          <a:endParaRPr lang="en-US" sz="2800" dirty="0">
            <a:solidFill>
              <a:schemeClr val="tx1"/>
            </a:solidFill>
          </a:endParaRPr>
        </a:p>
      </dgm:t>
    </dgm:pt>
    <dgm:pt modelId="{CFBDC0C1-E410-4F14-BF2F-BA682F582026}" type="parTrans" cxnId="{A7B385BD-7C46-4F41-B0CA-4FCAAE99ADE7}">
      <dgm:prSet/>
      <dgm:spPr/>
      <dgm:t>
        <a:bodyPr/>
        <a:lstStyle/>
        <a:p>
          <a:endParaRPr lang="en-US">
            <a:solidFill>
              <a:schemeClr val="tx1"/>
            </a:solidFill>
          </a:endParaRPr>
        </a:p>
      </dgm:t>
    </dgm:pt>
    <dgm:pt modelId="{8188B865-AB7E-4770-B78A-18DD010B915B}" type="sibTrans" cxnId="{A7B385BD-7C46-4F41-B0CA-4FCAAE99ADE7}">
      <dgm:prSet/>
      <dgm:spPr/>
      <dgm:t>
        <a:bodyPr/>
        <a:lstStyle/>
        <a:p>
          <a:endParaRPr lang="en-US">
            <a:solidFill>
              <a:schemeClr val="tx1"/>
            </a:solidFill>
          </a:endParaRPr>
        </a:p>
      </dgm:t>
    </dgm:pt>
    <dgm:pt modelId="{3E1D7F25-EEE9-4FF1-80D1-87F11AB0718C}">
      <dgm:prSet custT="1"/>
      <dgm:spPr/>
      <dgm:t>
        <a:bodyPr/>
        <a:lstStyle/>
        <a:p>
          <a:pPr algn="just"/>
          <a:r>
            <a:rPr lang="pt-BR" sz="2800" dirty="0" smtClean="0">
              <a:solidFill>
                <a:schemeClr val="tx1"/>
              </a:solidFill>
            </a:rPr>
            <a:t> Thực hiện nguyên tắc phân phối theo lao động và phân phối theo phúc lợi XH ngày càng tăng, là XH dân chủ, Nhà nước có tính ND rộng rãi, tính dân tộc sâu sắc. </a:t>
          </a:r>
          <a:endParaRPr lang="en-US" sz="2800" dirty="0">
            <a:solidFill>
              <a:schemeClr val="tx1"/>
            </a:solidFill>
          </a:endParaRPr>
        </a:p>
      </dgm:t>
    </dgm:pt>
    <dgm:pt modelId="{51E87C17-800E-4C4A-9A72-F296D45B33D5}" type="parTrans" cxnId="{E9A2E19A-00F8-4C32-9B98-682C10B5F0D7}">
      <dgm:prSet/>
      <dgm:spPr/>
      <dgm:t>
        <a:bodyPr/>
        <a:lstStyle/>
        <a:p>
          <a:endParaRPr lang="en-US">
            <a:solidFill>
              <a:schemeClr val="tx1"/>
            </a:solidFill>
          </a:endParaRPr>
        </a:p>
      </dgm:t>
    </dgm:pt>
    <dgm:pt modelId="{8CC5A9F0-E996-4589-AF4A-988274C6F079}" type="sibTrans" cxnId="{E9A2E19A-00F8-4C32-9B98-682C10B5F0D7}">
      <dgm:prSet/>
      <dgm:spPr/>
      <dgm:t>
        <a:bodyPr/>
        <a:lstStyle/>
        <a:p>
          <a:endParaRPr lang="en-US">
            <a:solidFill>
              <a:schemeClr val="tx1"/>
            </a:solidFill>
          </a:endParaRPr>
        </a:p>
      </dgm:t>
    </dgm:pt>
    <dgm:pt modelId="{028082CE-7FC3-40E7-AF33-DC204BE96568}">
      <dgm:prSet custT="1"/>
      <dgm:spPr/>
      <dgm:t>
        <a:bodyPr/>
        <a:lstStyle/>
        <a:p>
          <a:pPr algn="just"/>
          <a:r>
            <a:rPr lang="pt-BR" sz="2800" dirty="0" smtClean="0">
              <a:solidFill>
                <a:schemeClr val="tx1"/>
              </a:solidFill>
            </a:rPr>
            <a:t> Con người có cuộc sống ấm no, tự do, hạnh phúc, bình đẳng, phát triển toàn diện. </a:t>
          </a:r>
          <a:endParaRPr lang="en-US" sz="2800" dirty="0">
            <a:solidFill>
              <a:schemeClr val="tx1"/>
            </a:solidFill>
          </a:endParaRPr>
        </a:p>
      </dgm:t>
    </dgm:pt>
    <dgm:pt modelId="{444CA3E2-A722-485E-A4A2-C6F749C4CB29}" type="parTrans" cxnId="{615CA633-97B5-4886-9A71-AD4894E8E027}">
      <dgm:prSet/>
      <dgm:spPr/>
      <dgm:t>
        <a:bodyPr/>
        <a:lstStyle/>
        <a:p>
          <a:endParaRPr lang="en-US">
            <a:solidFill>
              <a:schemeClr val="tx1"/>
            </a:solidFill>
          </a:endParaRPr>
        </a:p>
      </dgm:t>
    </dgm:pt>
    <dgm:pt modelId="{A6F1312F-4785-4040-B0FD-F0DB4693A6E2}" type="sibTrans" cxnId="{615CA633-97B5-4886-9A71-AD4894E8E027}">
      <dgm:prSet/>
      <dgm:spPr/>
      <dgm:t>
        <a:bodyPr/>
        <a:lstStyle/>
        <a:p>
          <a:endParaRPr lang="en-US">
            <a:solidFill>
              <a:schemeClr val="tx1"/>
            </a:solidFill>
          </a:endParaRPr>
        </a:p>
      </dgm:t>
    </dgm:pt>
    <dgm:pt modelId="{104C91A4-D47A-456A-B2CF-D0CDDE171F9F}">
      <dgm:prSet phldrT="[Text]" custT="1"/>
      <dgm:spPr/>
      <dgm:t>
        <a:bodyPr/>
        <a:lstStyle/>
        <a:p>
          <a:pPr algn="just"/>
          <a:r>
            <a:rPr lang="pt-BR" sz="2800" dirty="0" smtClean="0">
              <a:solidFill>
                <a:schemeClr val="tx1"/>
              </a:solidFill>
            </a:rPr>
            <a:t>Có chế độ công hữu về TLSX; không còn chế độ người bóc lột người. Kỷ luật lao động trên tinh thần tự giác, tự nguyện. </a:t>
          </a:r>
          <a:endParaRPr lang="en-US" sz="2800" dirty="0">
            <a:solidFill>
              <a:schemeClr val="tx1"/>
            </a:solidFill>
          </a:endParaRPr>
        </a:p>
      </dgm:t>
    </dgm:pt>
    <dgm:pt modelId="{FF90B776-9CF9-49ED-8EAD-51C9BF384734}" type="parTrans" cxnId="{275F46C4-9443-45D2-A6E9-486EC7C70D7F}">
      <dgm:prSet/>
      <dgm:spPr/>
      <dgm:t>
        <a:bodyPr/>
        <a:lstStyle/>
        <a:p>
          <a:endParaRPr lang="en-US"/>
        </a:p>
      </dgm:t>
    </dgm:pt>
    <dgm:pt modelId="{0F786DC2-8D23-4856-8560-9653062039D0}" type="sibTrans" cxnId="{275F46C4-9443-45D2-A6E9-486EC7C70D7F}">
      <dgm:prSet/>
      <dgm:spPr/>
      <dgm:t>
        <a:bodyPr/>
        <a:lstStyle/>
        <a:p>
          <a:endParaRPr lang="en-US"/>
        </a:p>
      </dgm:t>
    </dgm:pt>
    <dgm:pt modelId="{07B1FAEB-B346-46D2-8ED3-DB3CE16FB825}">
      <dgm:prSet phldrT="[Text]" custT="1"/>
      <dgm:spPr>
        <a:solidFill>
          <a:srgbClr val="C00000"/>
        </a:solidFill>
      </dgm:spPr>
      <dgm:t>
        <a:bodyPr/>
        <a:lstStyle/>
        <a:p>
          <a:r>
            <a:rPr lang="pt-BR" sz="3200" b="1" smtClean="0"/>
            <a:t>2.3.2. Tiến trình phát triển của hình thái kinh tế - xã hội cộng sản chủ nghĩa</a:t>
          </a:r>
          <a:endParaRPr lang="en-US" sz="3200" dirty="0">
            <a:solidFill>
              <a:schemeClr val="bg1"/>
            </a:solidFill>
          </a:endParaRPr>
        </a:p>
      </dgm:t>
    </dgm:pt>
    <dgm:pt modelId="{186A3C14-BACC-4361-A476-6C06DE078C02}" type="sibTrans" cxnId="{C1162130-07E3-40ED-A433-71D2C2285B60}">
      <dgm:prSet/>
      <dgm:spPr/>
      <dgm:t>
        <a:bodyPr/>
        <a:lstStyle/>
        <a:p>
          <a:endParaRPr lang="en-US">
            <a:solidFill>
              <a:schemeClr val="tx1"/>
            </a:solidFill>
          </a:endParaRPr>
        </a:p>
      </dgm:t>
    </dgm:pt>
    <dgm:pt modelId="{D8588CBC-72BA-4508-91DE-4BEB17E042FA}" type="parTrans" cxnId="{C1162130-07E3-40ED-A433-71D2C2285B60}">
      <dgm:prSet/>
      <dgm:spPr/>
      <dgm:t>
        <a:bodyPr/>
        <a:lstStyle/>
        <a:p>
          <a:endParaRPr lang="en-US">
            <a:solidFill>
              <a:schemeClr val="tx1"/>
            </a:solidFill>
          </a:endParaRPr>
        </a:p>
      </dgm:t>
    </dgm:pt>
    <dgm:pt modelId="{57D9FFC5-200A-49B7-9C9B-37D3686DBBAD}" type="pres">
      <dgm:prSet presAssocID="{6182DA07-3484-476D-B3E4-5D1A7B5B0B5F}" presName="linear" presStyleCnt="0">
        <dgm:presLayoutVars>
          <dgm:animLvl val="lvl"/>
          <dgm:resizeHandles val="exact"/>
        </dgm:presLayoutVars>
      </dgm:prSet>
      <dgm:spPr/>
      <dgm:t>
        <a:bodyPr/>
        <a:lstStyle/>
        <a:p>
          <a:endParaRPr lang="en-US"/>
        </a:p>
      </dgm:t>
    </dgm:pt>
    <dgm:pt modelId="{F9DBA445-9F90-4D81-8539-B0650013B909}" type="pres">
      <dgm:prSet presAssocID="{07B1FAEB-B346-46D2-8ED3-DB3CE16FB825}" presName="parentText" presStyleLbl="node1" presStyleIdx="0" presStyleCnt="1" custLinFactNeighborX="-263" custLinFactNeighborY="-11445">
        <dgm:presLayoutVars>
          <dgm:chMax val="0"/>
          <dgm:bulletEnabled val="1"/>
        </dgm:presLayoutVars>
      </dgm:prSet>
      <dgm:spPr/>
      <dgm:t>
        <a:bodyPr/>
        <a:lstStyle/>
        <a:p>
          <a:endParaRPr lang="en-US"/>
        </a:p>
      </dgm:t>
    </dgm:pt>
    <dgm:pt modelId="{963CAD5A-5E45-470F-9AB1-F6DFA404421E}" type="pres">
      <dgm:prSet presAssocID="{07B1FAEB-B346-46D2-8ED3-DB3CE16FB825}" presName="childText" presStyleLbl="revTx" presStyleIdx="0" presStyleCnt="1" custLinFactNeighborY="41068">
        <dgm:presLayoutVars>
          <dgm:bulletEnabled val="1"/>
        </dgm:presLayoutVars>
      </dgm:prSet>
      <dgm:spPr/>
      <dgm:t>
        <a:bodyPr/>
        <a:lstStyle/>
        <a:p>
          <a:endParaRPr lang="en-US"/>
        </a:p>
      </dgm:t>
    </dgm:pt>
  </dgm:ptLst>
  <dgm:cxnLst>
    <dgm:cxn modelId="{C1162130-07E3-40ED-A433-71D2C2285B60}" srcId="{6182DA07-3484-476D-B3E4-5D1A7B5B0B5F}" destId="{07B1FAEB-B346-46D2-8ED3-DB3CE16FB825}" srcOrd="0" destOrd="0" parTransId="{D8588CBC-72BA-4508-91DE-4BEB17E042FA}" sibTransId="{186A3C14-BACC-4361-A476-6C06DE078C02}"/>
    <dgm:cxn modelId="{A7B385BD-7C46-4F41-B0CA-4FCAAE99ADE7}" srcId="{07B1FAEB-B346-46D2-8ED3-DB3CE16FB825}" destId="{32B841AB-1F7A-4F9C-8526-24DA67739BAE}" srcOrd="0" destOrd="0" parTransId="{CFBDC0C1-E410-4F14-BF2F-BA682F582026}" sibTransId="{8188B865-AB7E-4770-B78A-18DD010B915B}"/>
    <dgm:cxn modelId="{615CA633-97B5-4886-9A71-AD4894E8E027}" srcId="{07B1FAEB-B346-46D2-8ED3-DB3CE16FB825}" destId="{028082CE-7FC3-40E7-AF33-DC204BE96568}" srcOrd="3" destOrd="0" parTransId="{444CA3E2-A722-485E-A4A2-C6F749C4CB29}" sibTransId="{A6F1312F-4785-4040-B0FD-F0DB4693A6E2}"/>
    <dgm:cxn modelId="{275F46C4-9443-45D2-A6E9-486EC7C70D7F}" srcId="{07B1FAEB-B346-46D2-8ED3-DB3CE16FB825}" destId="{104C91A4-D47A-456A-B2CF-D0CDDE171F9F}" srcOrd="1" destOrd="0" parTransId="{FF90B776-9CF9-49ED-8EAD-51C9BF384734}" sibTransId="{0F786DC2-8D23-4856-8560-9653062039D0}"/>
    <dgm:cxn modelId="{5E4C4D0C-34B7-414B-9884-5AF909C49F7C}" type="presOf" srcId="{6182DA07-3484-476D-B3E4-5D1A7B5B0B5F}" destId="{57D9FFC5-200A-49B7-9C9B-37D3686DBBAD}" srcOrd="0" destOrd="0" presId="urn:microsoft.com/office/officeart/2005/8/layout/vList2"/>
    <dgm:cxn modelId="{0AE77448-C9E3-4B7E-AC02-F0528A123490}" type="presOf" srcId="{104C91A4-D47A-456A-B2CF-D0CDDE171F9F}" destId="{963CAD5A-5E45-470F-9AB1-F6DFA404421E}" srcOrd="0" destOrd="1" presId="urn:microsoft.com/office/officeart/2005/8/layout/vList2"/>
    <dgm:cxn modelId="{6C2F54CD-A102-43E7-86F8-078A0A95F0BA}" type="presOf" srcId="{32B841AB-1F7A-4F9C-8526-24DA67739BAE}" destId="{963CAD5A-5E45-470F-9AB1-F6DFA404421E}" srcOrd="0" destOrd="0" presId="urn:microsoft.com/office/officeart/2005/8/layout/vList2"/>
    <dgm:cxn modelId="{3A22D8DD-AB8C-48E8-A6B7-F2EFA4331175}" type="presOf" srcId="{028082CE-7FC3-40E7-AF33-DC204BE96568}" destId="{963CAD5A-5E45-470F-9AB1-F6DFA404421E}" srcOrd="0" destOrd="3" presId="urn:microsoft.com/office/officeart/2005/8/layout/vList2"/>
    <dgm:cxn modelId="{EEE21CBE-1FB6-4533-AA72-3D13F5D85A7C}" type="presOf" srcId="{07B1FAEB-B346-46D2-8ED3-DB3CE16FB825}" destId="{F9DBA445-9F90-4D81-8539-B0650013B909}" srcOrd="0" destOrd="0" presId="urn:microsoft.com/office/officeart/2005/8/layout/vList2"/>
    <dgm:cxn modelId="{E9A2E19A-00F8-4C32-9B98-682C10B5F0D7}" srcId="{07B1FAEB-B346-46D2-8ED3-DB3CE16FB825}" destId="{3E1D7F25-EEE9-4FF1-80D1-87F11AB0718C}" srcOrd="2" destOrd="0" parTransId="{51E87C17-800E-4C4A-9A72-F296D45B33D5}" sibTransId="{8CC5A9F0-E996-4589-AF4A-988274C6F079}"/>
    <dgm:cxn modelId="{B7C7913E-6965-4D5B-8266-0FB97DD272AE}" type="presOf" srcId="{3E1D7F25-EEE9-4FF1-80D1-87F11AB0718C}" destId="{963CAD5A-5E45-470F-9AB1-F6DFA404421E}" srcOrd="0" destOrd="2" presId="urn:microsoft.com/office/officeart/2005/8/layout/vList2"/>
    <dgm:cxn modelId="{3807AD4F-D376-46C2-9D56-54FA8BDE909A}" type="presParOf" srcId="{57D9FFC5-200A-49B7-9C9B-37D3686DBBAD}" destId="{F9DBA445-9F90-4D81-8539-B0650013B909}" srcOrd="0" destOrd="0" presId="urn:microsoft.com/office/officeart/2005/8/layout/vList2"/>
    <dgm:cxn modelId="{476F1548-23CD-48F4-BFFE-45D895C79E9A}" type="presParOf" srcId="{57D9FFC5-200A-49B7-9C9B-37D3686DBBAD}" destId="{963CAD5A-5E45-470F-9AB1-F6DFA404421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11313"/>
          <a:ext cx="10651880" cy="97344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t>1. </a:t>
          </a:r>
          <a:r>
            <a:rPr lang="en-US" sz="2400" b="1" kern="1200" dirty="0" err="1" smtClean="0"/>
            <a:t>Chủ</a:t>
          </a:r>
          <a:r>
            <a:rPr lang="en-US" sz="2400" b="1" kern="1200" dirty="0" smtClean="0"/>
            <a:t> </a:t>
          </a:r>
          <a:r>
            <a:rPr lang="en-US" sz="2400" b="1" kern="1200" dirty="0" err="1" smtClean="0"/>
            <a:t>nghĩa</a:t>
          </a:r>
          <a:r>
            <a:rPr lang="en-US" sz="2400" b="1" kern="1200" dirty="0" smtClean="0"/>
            <a:t> </a:t>
          </a:r>
          <a:r>
            <a:rPr lang="en-US" sz="2400" b="1" kern="1200" dirty="0" err="1" smtClean="0"/>
            <a:t>Mác</a:t>
          </a:r>
          <a:r>
            <a:rPr lang="en-US" sz="2400" b="1" kern="1200" dirty="0" smtClean="0"/>
            <a:t> – </a:t>
          </a:r>
          <a:r>
            <a:rPr lang="en-US" sz="2400" b="1" kern="1200" dirty="0" err="1" smtClean="0"/>
            <a:t>Lênin</a:t>
          </a:r>
          <a:r>
            <a:rPr lang="en-US" sz="2400" b="1" kern="1200" dirty="0" smtClean="0"/>
            <a:t> </a:t>
          </a:r>
          <a:r>
            <a:rPr lang="en-US" sz="2400" b="1" kern="1200" dirty="0" err="1" smtClean="0"/>
            <a:t>và</a:t>
          </a:r>
          <a:r>
            <a:rPr lang="en-US" sz="2400" b="1" kern="1200" dirty="0" smtClean="0"/>
            <a:t> </a:t>
          </a:r>
          <a:r>
            <a:rPr lang="en-US" sz="2400" b="1" kern="1200" dirty="0" err="1" smtClean="0"/>
            <a:t>ba</a:t>
          </a:r>
          <a:r>
            <a:rPr lang="en-US" sz="2400" b="1" kern="1200" dirty="0" smtClean="0"/>
            <a:t> </a:t>
          </a:r>
          <a:r>
            <a:rPr lang="en-US" sz="2400" b="1" kern="1200" dirty="0" err="1" smtClean="0"/>
            <a:t>bộ</a:t>
          </a:r>
          <a:r>
            <a:rPr lang="en-US" sz="2400" b="1" kern="1200" dirty="0" smtClean="0"/>
            <a:t> </a:t>
          </a:r>
          <a:r>
            <a:rPr lang="en-US" sz="2400" b="1" kern="1200" dirty="0" err="1" smtClean="0"/>
            <a:t>phận</a:t>
          </a:r>
          <a:r>
            <a:rPr lang="en-US" sz="2400" b="1" kern="1200" dirty="0" smtClean="0"/>
            <a:t> </a:t>
          </a:r>
          <a:r>
            <a:rPr lang="en-US" sz="2400" b="1" kern="1200" dirty="0" err="1" smtClean="0"/>
            <a:t>cấu</a:t>
          </a:r>
          <a:r>
            <a:rPr lang="en-US" sz="2400" b="1" kern="1200" dirty="0" smtClean="0"/>
            <a:t> </a:t>
          </a:r>
          <a:r>
            <a:rPr lang="en-US" sz="2400" b="1" kern="1200" dirty="0" err="1" smtClean="0"/>
            <a:t>thành</a:t>
          </a:r>
          <a:r>
            <a:rPr lang="en-US" sz="2400" b="1" kern="1200" dirty="0" smtClean="0"/>
            <a:t> </a:t>
          </a:r>
          <a:r>
            <a:rPr lang="en-US" sz="2400" b="1" kern="1200" dirty="0" err="1" smtClean="0"/>
            <a:t>của</a:t>
          </a:r>
          <a:r>
            <a:rPr lang="en-US" sz="2400" b="1" kern="1200" dirty="0" smtClean="0"/>
            <a:t> </a:t>
          </a:r>
          <a:r>
            <a:rPr lang="en-US" sz="2400" b="1" kern="1200" dirty="0" err="1" smtClean="0"/>
            <a:t>chủ</a:t>
          </a:r>
          <a:r>
            <a:rPr lang="en-US" sz="2400" b="1" kern="1200" dirty="0" smtClean="0"/>
            <a:t> </a:t>
          </a:r>
          <a:r>
            <a:rPr lang="en-US" sz="2400" b="1" kern="1200" dirty="0" err="1" smtClean="0"/>
            <a:t>nghĩa</a:t>
          </a:r>
          <a:r>
            <a:rPr lang="en-US" sz="2400" b="1" kern="1200" dirty="0" smtClean="0"/>
            <a:t> </a:t>
          </a:r>
          <a:r>
            <a:rPr lang="en-US" sz="2400" b="1" kern="1200" dirty="0" err="1" smtClean="0"/>
            <a:t>Mác</a:t>
          </a:r>
          <a:r>
            <a:rPr lang="en-US" sz="2400" b="1" kern="1200" dirty="0" smtClean="0"/>
            <a:t>- </a:t>
          </a:r>
          <a:r>
            <a:rPr lang="en-US" sz="2400" b="1" kern="1200" dirty="0" err="1" smtClean="0"/>
            <a:t>Lênin</a:t>
          </a:r>
          <a:r>
            <a:rPr lang="en-US" sz="2400" b="1" kern="1200" dirty="0" smtClean="0"/>
            <a:t> </a:t>
          </a:r>
          <a:endParaRPr lang="en-US" sz="2400" b="1" kern="1200" dirty="0"/>
        </a:p>
      </dsp:txBody>
      <dsp:txXfrm>
        <a:off x="47519" y="58832"/>
        <a:ext cx="10556842" cy="878402"/>
      </dsp:txXfrm>
    </dsp:sp>
    <dsp:sp modelId="{8888EC82-B638-4538-B980-0598DDEA215C}">
      <dsp:nvSpPr>
        <dsp:cNvPr id="0" name=""/>
        <dsp:cNvSpPr/>
      </dsp:nvSpPr>
      <dsp:spPr>
        <a:xfrm>
          <a:off x="0" y="984753"/>
          <a:ext cx="10651880" cy="12378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819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b="1" kern="1200" dirty="0" smtClean="0"/>
            <a:t>1.1. </a:t>
          </a:r>
          <a:r>
            <a:rPr lang="en-US" sz="2400" b="1" kern="1200" dirty="0" err="1" smtClean="0"/>
            <a:t>Khái</a:t>
          </a:r>
          <a:r>
            <a:rPr lang="en-US" sz="2400" b="1" kern="1200" dirty="0" smtClean="0"/>
            <a:t> </a:t>
          </a:r>
          <a:r>
            <a:rPr lang="en-US" sz="2400" b="1" kern="1200" dirty="0" err="1" smtClean="0"/>
            <a:t>niệm</a:t>
          </a:r>
          <a:r>
            <a:rPr lang="en-US" sz="2400" b="1" kern="1200" dirty="0" smtClean="0"/>
            <a:t> </a:t>
          </a:r>
          <a:r>
            <a:rPr lang="en-US" sz="2400" b="1" kern="1200" dirty="0" err="1" smtClean="0"/>
            <a:t>chủ</a:t>
          </a:r>
          <a:r>
            <a:rPr lang="en-US" sz="2400" b="1" kern="1200" dirty="0" smtClean="0"/>
            <a:t> </a:t>
          </a:r>
          <a:r>
            <a:rPr lang="en-US" sz="2400" b="1" kern="1200" dirty="0" err="1" smtClean="0"/>
            <a:t>nghĩa</a:t>
          </a:r>
          <a:r>
            <a:rPr lang="en-US" sz="2400" b="1" kern="1200" dirty="0" smtClean="0"/>
            <a:t> </a:t>
          </a:r>
          <a:r>
            <a:rPr lang="en-US" sz="2400" b="1" kern="1200" dirty="0" err="1" smtClean="0"/>
            <a:t>Mác</a:t>
          </a:r>
          <a:r>
            <a:rPr lang="en-US" sz="2400" b="1" kern="1200" dirty="0" smtClean="0"/>
            <a:t>- </a:t>
          </a:r>
          <a:r>
            <a:rPr lang="en-US" sz="2400" b="1" kern="1200" dirty="0" err="1" smtClean="0"/>
            <a:t>Lênin</a:t>
          </a:r>
          <a:endParaRPr lang="en-US" sz="2400" b="1" kern="1200" dirty="0"/>
        </a:p>
        <a:p>
          <a:pPr marL="228600" lvl="1" indent="-228600" algn="l" defTabSz="1066800">
            <a:lnSpc>
              <a:spcPct val="90000"/>
            </a:lnSpc>
            <a:spcBef>
              <a:spcPct val="0"/>
            </a:spcBef>
            <a:spcAft>
              <a:spcPct val="20000"/>
            </a:spcAft>
            <a:buChar char="••"/>
          </a:pPr>
          <a:r>
            <a:rPr lang="en-US" sz="2400" b="1" i="1" kern="1200" smtClean="0"/>
            <a:t>1.2. Ba bộ phận cấu thành của chủ nghĩa Mác – Lê nin</a:t>
          </a:r>
          <a:endParaRPr lang="en-US" sz="2400" b="1" kern="1200" dirty="0"/>
        </a:p>
        <a:p>
          <a:pPr marL="228600" lvl="1" indent="-228600" algn="l" defTabSz="1066800">
            <a:lnSpc>
              <a:spcPct val="90000"/>
            </a:lnSpc>
            <a:spcBef>
              <a:spcPct val="0"/>
            </a:spcBef>
            <a:spcAft>
              <a:spcPct val="20000"/>
            </a:spcAft>
            <a:buChar char="••"/>
          </a:pPr>
          <a:r>
            <a:rPr lang="en-US" sz="2400" b="1" i="1" kern="1200" smtClean="0"/>
            <a:t>1.3. </a:t>
          </a:r>
          <a:r>
            <a:rPr lang="vi-VN" sz="2400" b="1" i="1" kern="1200" smtClean="0"/>
            <a:t>Bản chất cách mạng và khoa học của chủ nghĩa Mác-Lênin</a:t>
          </a:r>
          <a:endParaRPr lang="en-US" sz="2400" b="1" kern="1200" dirty="0"/>
        </a:p>
      </dsp:txBody>
      <dsp:txXfrm>
        <a:off x="0" y="984753"/>
        <a:ext cx="10651880" cy="1237860"/>
      </dsp:txXfrm>
    </dsp:sp>
    <dsp:sp modelId="{76925935-F6CF-4702-A61A-68E5611B9E71}">
      <dsp:nvSpPr>
        <dsp:cNvPr id="0" name=""/>
        <dsp:cNvSpPr/>
      </dsp:nvSpPr>
      <dsp:spPr>
        <a:xfrm>
          <a:off x="0" y="2222613"/>
          <a:ext cx="10651880" cy="97344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kern="1200" dirty="0" smtClean="0"/>
            <a:t>2. Một số nội dung cơ bản của chủ nghĩa Mác -Lênin</a:t>
          </a:r>
          <a:endParaRPr lang="en-US" sz="2400" b="1" kern="1200" dirty="0"/>
        </a:p>
      </dsp:txBody>
      <dsp:txXfrm>
        <a:off x="47519" y="2270132"/>
        <a:ext cx="10556842" cy="878402"/>
      </dsp:txXfrm>
    </dsp:sp>
    <dsp:sp modelId="{463B7AC8-BA54-4A37-9D27-1C78D5240A86}">
      <dsp:nvSpPr>
        <dsp:cNvPr id="0" name=""/>
        <dsp:cNvSpPr/>
      </dsp:nvSpPr>
      <dsp:spPr>
        <a:xfrm>
          <a:off x="0" y="3196053"/>
          <a:ext cx="10651880" cy="12378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819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vi-VN" sz="2400" b="1" kern="1200" dirty="0" smtClean="0"/>
            <a:t>2.1. Triết học Mác – Lênin</a:t>
          </a:r>
          <a:endParaRPr lang="en-US" sz="2400" b="1" kern="1200" dirty="0"/>
        </a:p>
        <a:p>
          <a:pPr marL="228600" lvl="1" indent="-228600" algn="l" defTabSz="1066800">
            <a:lnSpc>
              <a:spcPct val="90000"/>
            </a:lnSpc>
            <a:spcBef>
              <a:spcPct val="0"/>
            </a:spcBef>
            <a:spcAft>
              <a:spcPct val="20000"/>
            </a:spcAft>
            <a:buChar char="••"/>
          </a:pPr>
          <a:r>
            <a:rPr lang="en-US" sz="2400" b="1" kern="1200" dirty="0" smtClean="0"/>
            <a:t>2.2. </a:t>
          </a:r>
          <a:r>
            <a:rPr lang="en-US" sz="2400" b="1" kern="1200" dirty="0" err="1" smtClean="0"/>
            <a:t>Kinh</a:t>
          </a:r>
          <a:r>
            <a:rPr lang="en-US" sz="2400" b="1" kern="1200" dirty="0" smtClean="0"/>
            <a:t> </a:t>
          </a:r>
          <a:r>
            <a:rPr lang="en-US" sz="2400" b="1" kern="1200" dirty="0" err="1" smtClean="0"/>
            <a:t>tê</a:t>
          </a:r>
          <a:r>
            <a:rPr lang="en-US" sz="2400" b="1" kern="1200" dirty="0" smtClean="0"/>
            <a:t>́ </a:t>
          </a:r>
          <a:r>
            <a:rPr lang="en-US" sz="2400" b="1" kern="1200" dirty="0" err="1" smtClean="0"/>
            <a:t>chính</a:t>
          </a:r>
          <a:r>
            <a:rPr lang="en-US" sz="2400" b="1" kern="1200" dirty="0" smtClean="0"/>
            <a:t> trị </a:t>
          </a:r>
          <a:r>
            <a:rPr lang="en-US" sz="2400" b="1" kern="1200" dirty="0" err="1" smtClean="0"/>
            <a:t>Mác</a:t>
          </a:r>
          <a:r>
            <a:rPr lang="en-US" sz="2400" b="1" kern="1200" dirty="0" smtClean="0"/>
            <a:t> – </a:t>
          </a:r>
          <a:r>
            <a:rPr lang="en-US" sz="2400" b="1" kern="1200" dirty="0" err="1" smtClean="0"/>
            <a:t>Lênin</a:t>
          </a:r>
          <a:endParaRPr lang="en-US" sz="2400" b="1" kern="1200" dirty="0"/>
        </a:p>
        <a:p>
          <a:pPr marL="228600" lvl="1" indent="-228600" algn="l" defTabSz="1066800">
            <a:lnSpc>
              <a:spcPct val="90000"/>
            </a:lnSpc>
            <a:spcBef>
              <a:spcPct val="0"/>
            </a:spcBef>
            <a:spcAft>
              <a:spcPct val="20000"/>
            </a:spcAft>
            <a:buChar char="••"/>
          </a:pPr>
          <a:r>
            <a:rPr lang="pt-BR" sz="2400" b="1" kern="1200" smtClean="0"/>
            <a:t>2.3. Chủ nghĩa xã hội khoa học</a:t>
          </a:r>
          <a:endParaRPr lang="en-US" sz="2400" b="1" kern="1200" dirty="0"/>
        </a:p>
      </dsp:txBody>
      <dsp:txXfrm>
        <a:off x="0" y="3196053"/>
        <a:ext cx="10651880" cy="1237860"/>
      </dsp:txXfrm>
    </dsp:sp>
    <dsp:sp modelId="{C41E0996-87CE-422B-9444-5F2D63860F39}">
      <dsp:nvSpPr>
        <dsp:cNvPr id="0" name=""/>
        <dsp:cNvSpPr/>
      </dsp:nvSpPr>
      <dsp:spPr>
        <a:xfrm>
          <a:off x="0" y="4433913"/>
          <a:ext cx="10651880" cy="97344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kern="1200" smtClean="0"/>
            <a:t>3. </a:t>
          </a:r>
          <a:r>
            <a:rPr lang="pt-BR" sz="2400" b="1" kern="1200" smtClean="0"/>
            <a:t>Vai trò nền tảng tư tưởng, lý luận của chủ nghĩa Mác - Lênin</a:t>
          </a:r>
          <a:endParaRPr lang="en-US" sz="2400" b="1" kern="1200" dirty="0"/>
        </a:p>
      </dsp:txBody>
      <dsp:txXfrm>
        <a:off x="47519" y="4481432"/>
        <a:ext cx="10556842" cy="8784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6/21/2020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881531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4</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9</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13</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411F829-C58F-45B5-89FB-BA9DBA27C20C}" type="slidenum">
              <a:rPr lang="en-US" altLang="en-US" smtClean="0">
                <a:solidFill>
                  <a:srgbClr val="000000"/>
                </a:solidFill>
              </a:rPr>
              <a:pPr>
                <a:spcBef>
                  <a:spcPct val="0"/>
                </a:spcBef>
              </a:pPr>
              <a:t>18</a:t>
            </a:fld>
            <a:endParaRPr lang="en-US" altLang="en-US" smtClean="0">
              <a:solidFill>
                <a:srgbClr val="000000"/>
              </a:solidFill>
            </a:endParaRPr>
          </a:p>
        </p:txBody>
      </p:sp>
      <p:sp>
        <p:nvSpPr>
          <p:cNvPr id="450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8324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2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latin typeface="Arial" panose="020B0604020202020204" pitchFamily="34" charset="0"/>
                <a:cs typeface="Arial" panose="020B0604020202020204" pitchFamily="34" charset="0"/>
              </a:rPr>
              <a:t>Năm 40 TK XIX, Mayer (Đức), Guilo (anh) đã phát hiện ra dl BT và CHNL, khẳng định thế giới vật chất vận động và phát triển thông qua  quá trình chuyển hóa từ thấp đến cao của các dạng năng lượng. Nó là quá trình chuyển hóa từ dạng này sang dạng khác, gắn liền với vật chất, vận động.</a:t>
            </a:r>
          </a:p>
          <a:p>
            <a:r>
              <a:rPr lang="en-US" altLang="en-US" smtClean="0">
                <a:latin typeface="Arial" panose="020B0604020202020204" pitchFamily="34" charset="0"/>
                <a:cs typeface="Arial" panose="020B0604020202020204" pitchFamily="34" charset="0"/>
              </a:rPr>
              <a:t>Từ phỏng đoán thiên tài về bảo toàn vật chất và bảo toàn vận động của Lo6monoxop; từ việc chừng minh bằng thực nghiệm sự bảo toàn khối lượng trong các phản ứng hóa học của L và Lavaodie đến định luật BTCHNL của may ơ và hệ thống bảo toàn định luật sau này là nến tảng kết luận về tính bất biến, bất diệt của thế giới vật chất.</a:t>
            </a:r>
          </a:p>
          <a:p>
            <a:r>
              <a:rPr lang="en-US" altLang="en-US" smtClean="0">
                <a:latin typeface="Arial" panose="020B0604020202020204" pitchFamily="34" charset="0"/>
                <a:cs typeface="Arial" panose="020B0604020202020204" pitchFamily="34" charset="0"/>
              </a:rPr>
              <a:t>Svan và slayden (Đức), 1859 Dacuyn</a:t>
            </a:r>
          </a:p>
          <a:p>
            <a:endParaRPr lang="en-US" altLang="en-US" smtClean="0">
              <a:latin typeface="Arial" panose="020B0604020202020204" pitchFamily="34" charset="0"/>
              <a:cs typeface="Arial" panose="020B0604020202020204" pitchFamily="34" charset="0"/>
            </a:endParaRPr>
          </a:p>
        </p:txBody>
      </p:sp>
      <p:sp>
        <p:nvSpPr>
          <p:cNvPr id="472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B1FBC3A-8CC0-4284-A83B-9F7F1DAC5610}" type="slidenum">
              <a:rPr lang="en-US" altLang="en-US" smtClean="0">
                <a:solidFill>
                  <a:prstClr val="black"/>
                </a:solidFill>
              </a:rPr>
              <a:pPr>
                <a:spcBef>
                  <a:spcPct val="0"/>
                </a:spcBef>
              </a:pPr>
              <a:t>20</a:t>
            </a:fld>
            <a:endParaRPr lang="en-US" altLang="en-US" smtClean="0">
              <a:solidFill>
                <a:prstClr val="black"/>
              </a:solidFill>
            </a:endParaRPr>
          </a:p>
        </p:txBody>
      </p:sp>
    </p:spTree>
    <p:extLst>
      <p:ext uri="{BB962C8B-B14F-4D97-AF65-F5344CB8AC3E}">
        <p14:creationId xmlns:p14="http://schemas.microsoft.com/office/powerpoint/2010/main" val="2952686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27</a:t>
            </a:fld>
            <a:endParaRPr lang="en-US" altLang="en-US" smtClean="0">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38</a:t>
            </a:fld>
            <a:endParaRPr kumimoji="1" lang="en-US" altLang="zh-CN"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CEBB4F7-826B-4A75-8ABA-4A3438CC23CB}" type="slidenum">
              <a:rPr lang="en-US" altLang="en-US"/>
              <a:pPr>
                <a:spcBef>
                  <a:spcPct val="0"/>
                </a:spcBef>
              </a:pPr>
              <a:t>61</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542239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2873FA-D1BC-460A-9DA5-24EAC97DF5D2}" type="slidenum">
              <a:rPr lang="en-US" smtClean="0"/>
              <a:t>65</a:t>
            </a:fld>
            <a:endParaRPr lang="en-US"/>
          </a:p>
        </p:txBody>
      </p:sp>
    </p:spTree>
    <p:extLst>
      <p:ext uri="{BB962C8B-B14F-4D97-AF65-F5344CB8AC3E}">
        <p14:creationId xmlns:p14="http://schemas.microsoft.com/office/powerpoint/2010/main" val="2207131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2873FA-D1BC-460A-9DA5-24EAC97DF5D2}" type="slidenum">
              <a:rPr lang="en-US" smtClean="0"/>
              <a:t>75</a:t>
            </a:fld>
            <a:endParaRPr lang="en-US"/>
          </a:p>
        </p:txBody>
      </p:sp>
    </p:spTree>
    <p:extLst>
      <p:ext uri="{BB962C8B-B14F-4D97-AF65-F5344CB8AC3E}">
        <p14:creationId xmlns:p14="http://schemas.microsoft.com/office/powerpoint/2010/main" val="10448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E4DD85-1F37-43A4-8EDA-0D597CC1C5BC}" type="slidenum">
              <a:rPr lang="en-US" altLang="en-US" smtClean="0">
                <a:solidFill>
                  <a:srgbClr val="000000"/>
                </a:solidFill>
              </a:rPr>
              <a:pPr>
                <a:spcBef>
                  <a:spcPct val="0"/>
                </a:spcBef>
              </a:pPr>
              <a:t>80</a:t>
            </a:fld>
            <a:endParaRPr lang="en-US" altLang="en-US" smtClean="0">
              <a:solidFill>
                <a:srgbClr val="000000"/>
              </a:solidFill>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625149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E0D6C883-D918-47E7-86F4-7056253645AB}" type="slidenum">
              <a:rPr lang="en-US" smtClean="0"/>
              <a:pPr/>
              <a:t>82</a:t>
            </a:fld>
            <a:endParaRPr lang="en-US" smtClean="0"/>
          </a:p>
        </p:txBody>
      </p:sp>
    </p:spTree>
    <p:extLst>
      <p:ext uri="{BB962C8B-B14F-4D97-AF65-F5344CB8AC3E}">
        <p14:creationId xmlns:p14="http://schemas.microsoft.com/office/powerpoint/2010/main" val="1062906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2873FA-D1BC-460A-9DA5-24EAC97DF5D2}" type="slidenum">
              <a:rPr lang="en-US" smtClean="0"/>
              <a:t>85</a:t>
            </a:fld>
            <a:endParaRPr lang="en-US"/>
          </a:p>
        </p:txBody>
      </p:sp>
    </p:spTree>
    <p:extLst>
      <p:ext uri="{BB962C8B-B14F-4D97-AF65-F5344CB8AC3E}">
        <p14:creationId xmlns:p14="http://schemas.microsoft.com/office/powerpoint/2010/main" val="36479302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6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4912A95-87F7-4C7A-AA5E-D4E093513650}" type="slidenum">
              <a:rPr lang="en-US" altLang="en-US" smtClean="0"/>
              <a:pPr/>
              <a:t>91</a:t>
            </a:fld>
            <a:endParaRPr lang="en-US" altLang="en-US" smtClean="0"/>
          </a:p>
        </p:txBody>
      </p:sp>
    </p:spTree>
    <p:extLst>
      <p:ext uri="{BB962C8B-B14F-4D97-AF65-F5344CB8AC3E}">
        <p14:creationId xmlns:p14="http://schemas.microsoft.com/office/powerpoint/2010/main" val="1626899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4.xml.rels><?xml version="1.0" encoding="UTF-8" standalone="yes"?>
<Relationships xmlns="http://schemas.openxmlformats.org/package/2006/relationships"><Relationship Id="rId2" Type="http://schemas.openxmlformats.org/officeDocument/2006/relationships/slideMaster" Target="../slideMasters/slideMaster17.xml"/><Relationship Id="rId1" Type="http://schemas.openxmlformats.org/officeDocument/2006/relationships/themeOverride" Target="../theme/themeOverride1.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0.xml.rels><?xml version="1.0" encoding="UTF-8" standalone="yes"?>
<Relationships xmlns="http://schemas.openxmlformats.org/package/2006/relationships"><Relationship Id="rId2" Type="http://schemas.openxmlformats.org/officeDocument/2006/relationships/slideMaster" Target="../slideMasters/slideMaster17.xml"/><Relationship Id="rId1" Type="http://schemas.openxmlformats.org/officeDocument/2006/relationships/themeOverride" Target="../theme/themeOverride2.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7.xml.rels><?xml version="1.0" encoding="UTF-8" standalone="yes"?>
<Relationships xmlns="http://schemas.openxmlformats.org/package/2006/relationships"><Relationship Id="rId2" Type="http://schemas.openxmlformats.org/officeDocument/2006/relationships/slideMaster" Target="../slideMasters/slideMaster18.xml"/><Relationship Id="rId1" Type="http://schemas.openxmlformats.org/officeDocument/2006/relationships/themeOverride" Target="../theme/themeOverride3.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8.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8.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6/21/2020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6/21/2020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6/21/2020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81E9DD-7413-4878-9A00-DDEE77B6D673}" type="datetimeFigureOut">
              <a:rPr lang="en-US" smtClean="0"/>
              <a:t>6/21/2020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81E9DD-7413-4878-9A00-DDEE77B6D673}" type="datetimeFigureOut">
              <a:rPr lang="en-US" smtClean="0"/>
              <a:t>6/21/2020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81E9DD-7413-4878-9A00-DDEE77B6D673}" type="datetimeFigureOut">
              <a:rPr lang="en-US" smtClean="0"/>
              <a:t>6/21/2020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6/21/2020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6/21/2020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6/21/2020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6/21/2020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6/21/2020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6/21/2020</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D9E857E-5A5F-4410-8A4C-C873F1891714}" type="slidenum">
              <a:rPr lang="vi-VN"/>
              <a:pPr>
                <a:defRPr/>
              </a:pPr>
              <a:t>‹#›</a:t>
            </a:fld>
            <a:endParaRPr lang="vi-VN"/>
          </a:p>
        </p:txBody>
      </p:sp>
    </p:spTree>
    <p:extLst>
      <p:ext uri="{BB962C8B-B14F-4D97-AF65-F5344CB8AC3E}">
        <p14:creationId xmlns:p14="http://schemas.microsoft.com/office/powerpoint/2010/main" val="11259772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7AF997F-DFBB-4D3D-9AC4-7E6A63B9E8ED}" type="slidenum">
              <a:rPr lang="vi-VN"/>
              <a:pPr>
                <a:defRPr/>
              </a:pPr>
              <a:t>‹#›</a:t>
            </a:fld>
            <a:endParaRPr lang="vi-VN"/>
          </a:p>
        </p:txBody>
      </p:sp>
    </p:spTree>
    <p:extLst>
      <p:ext uri="{BB962C8B-B14F-4D97-AF65-F5344CB8AC3E}">
        <p14:creationId xmlns:p14="http://schemas.microsoft.com/office/powerpoint/2010/main" val="16966967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DC32542-3053-4428-A814-22D0D04A835E}" type="slidenum">
              <a:rPr lang="vi-VN"/>
              <a:pPr>
                <a:defRPr/>
              </a:pPr>
              <a:t>‹#›</a:t>
            </a:fld>
            <a:endParaRPr lang="vi-VN"/>
          </a:p>
        </p:txBody>
      </p:sp>
    </p:spTree>
    <p:extLst>
      <p:ext uri="{BB962C8B-B14F-4D97-AF65-F5344CB8AC3E}">
        <p14:creationId xmlns:p14="http://schemas.microsoft.com/office/powerpoint/2010/main" val="25326863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CED91FB-DE33-4DAE-8B33-CB669DF52D0D}" type="slidenum">
              <a:rPr lang="vi-VN"/>
              <a:pPr>
                <a:defRPr/>
              </a:pPr>
              <a:t>‹#›</a:t>
            </a:fld>
            <a:endParaRPr lang="vi-VN"/>
          </a:p>
        </p:txBody>
      </p:sp>
    </p:spTree>
    <p:extLst>
      <p:ext uri="{BB962C8B-B14F-4D97-AF65-F5344CB8AC3E}">
        <p14:creationId xmlns:p14="http://schemas.microsoft.com/office/powerpoint/2010/main" val="16056815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2DCB52B2-EA46-4D8E-8464-CBF423067E8E}" type="slidenum">
              <a:rPr lang="vi-VN"/>
              <a:pPr>
                <a:defRPr/>
              </a:pPr>
              <a:t>‹#›</a:t>
            </a:fld>
            <a:endParaRPr lang="vi-VN"/>
          </a:p>
        </p:txBody>
      </p:sp>
    </p:spTree>
    <p:extLst>
      <p:ext uri="{BB962C8B-B14F-4D97-AF65-F5344CB8AC3E}">
        <p14:creationId xmlns:p14="http://schemas.microsoft.com/office/powerpoint/2010/main" val="29089757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F2C83979-E360-44D8-991D-FF80E852436D}" type="slidenum">
              <a:rPr lang="vi-VN"/>
              <a:pPr>
                <a:defRPr/>
              </a:pPr>
              <a:t>‹#›</a:t>
            </a:fld>
            <a:endParaRPr lang="vi-VN"/>
          </a:p>
        </p:txBody>
      </p:sp>
    </p:spTree>
    <p:extLst>
      <p:ext uri="{BB962C8B-B14F-4D97-AF65-F5344CB8AC3E}">
        <p14:creationId xmlns:p14="http://schemas.microsoft.com/office/powerpoint/2010/main" val="35209184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D6D9279-846C-4D10-A95E-B7525F8137E9}" type="slidenum">
              <a:rPr lang="vi-VN"/>
              <a:pPr>
                <a:defRPr/>
              </a:pPr>
              <a:t>‹#›</a:t>
            </a:fld>
            <a:endParaRPr lang="vi-VN"/>
          </a:p>
        </p:txBody>
      </p:sp>
    </p:spTree>
    <p:extLst>
      <p:ext uri="{BB962C8B-B14F-4D97-AF65-F5344CB8AC3E}">
        <p14:creationId xmlns:p14="http://schemas.microsoft.com/office/powerpoint/2010/main" val="16686089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D9A32E2-83A3-4A4C-A596-15D7F198A284}" type="slidenum">
              <a:rPr lang="vi-VN"/>
              <a:pPr>
                <a:defRPr/>
              </a:pPr>
              <a:t>‹#›</a:t>
            </a:fld>
            <a:endParaRPr lang="vi-VN"/>
          </a:p>
        </p:txBody>
      </p:sp>
    </p:spTree>
    <p:extLst>
      <p:ext uri="{BB962C8B-B14F-4D97-AF65-F5344CB8AC3E}">
        <p14:creationId xmlns:p14="http://schemas.microsoft.com/office/powerpoint/2010/main" val="20247692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34A33F0-7DC4-4FB8-BB31-2BFCABFAFE4B}" type="slidenum">
              <a:rPr lang="vi-VN"/>
              <a:pPr>
                <a:defRPr/>
              </a:pPr>
              <a:t>‹#›</a:t>
            </a:fld>
            <a:endParaRPr lang="vi-VN"/>
          </a:p>
        </p:txBody>
      </p:sp>
    </p:spTree>
    <p:extLst>
      <p:ext uri="{BB962C8B-B14F-4D97-AF65-F5344CB8AC3E}">
        <p14:creationId xmlns:p14="http://schemas.microsoft.com/office/powerpoint/2010/main" val="21966302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FAD39C0-F9EA-4D71-AE3C-3EA228C3E8EC}" type="slidenum">
              <a:rPr lang="vi-VN"/>
              <a:pPr>
                <a:defRPr/>
              </a:pPr>
              <a:t>‹#›</a:t>
            </a:fld>
            <a:endParaRPr lang="vi-VN"/>
          </a:p>
        </p:txBody>
      </p:sp>
    </p:spTree>
    <p:extLst>
      <p:ext uri="{BB962C8B-B14F-4D97-AF65-F5344CB8AC3E}">
        <p14:creationId xmlns:p14="http://schemas.microsoft.com/office/powerpoint/2010/main" val="36243868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32FE92-1361-4EA9-8896-298D497F9BC0}" type="slidenum">
              <a:rPr lang="vi-VN"/>
              <a:pPr>
                <a:defRPr/>
              </a:pPr>
              <a:t>‹#›</a:t>
            </a:fld>
            <a:endParaRPr lang="vi-VN"/>
          </a:p>
        </p:txBody>
      </p:sp>
    </p:spTree>
    <p:extLst>
      <p:ext uri="{BB962C8B-B14F-4D97-AF65-F5344CB8AC3E}">
        <p14:creationId xmlns:p14="http://schemas.microsoft.com/office/powerpoint/2010/main" val="8277733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4F8B2A8-8688-4265-AF51-30F388E4CF99}" type="slidenum">
              <a:rPr lang="vi-VN"/>
              <a:pPr>
                <a:defRPr/>
              </a:pPr>
              <a:t>‹#›</a:t>
            </a:fld>
            <a:endParaRPr lang="vi-VN"/>
          </a:p>
        </p:txBody>
      </p:sp>
    </p:spTree>
    <p:extLst>
      <p:ext uri="{BB962C8B-B14F-4D97-AF65-F5344CB8AC3E}">
        <p14:creationId xmlns:p14="http://schemas.microsoft.com/office/powerpoint/2010/main" val="403471629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F22084E-9144-494C-8068-D0D54C2AB78A}" type="slidenum">
              <a:rPr lang="vi-VN"/>
              <a:pPr>
                <a:defRPr/>
              </a:pPr>
              <a:t>‹#›</a:t>
            </a:fld>
            <a:endParaRPr lang="vi-VN"/>
          </a:p>
        </p:txBody>
      </p:sp>
    </p:spTree>
    <p:extLst>
      <p:ext uri="{BB962C8B-B14F-4D97-AF65-F5344CB8AC3E}">
        <p14:creationId xmlns:p14="http://schemas.microsoft.com/office/powerpoint/2010/main" val="34334911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2B86D1-CAB6-4AB0-BCAF-D8030C3D00B5}" type="slidenum">
              <a:rPr lang="vi-VN"/>
              <a:pPr>
                <a:defRPr/>
              </a:pPr>
              <a:t>‹#›</a:t>
            </a:fld>
            <a:endParaRPr lang="vi-VN"/>
          </a:p>
        </p:txBody>
      </p:sp>
    </p:spTree>
    <p:extLst>
      <p:ext uri="{BB962C8B-B14F-4D97-AF65-F5344CB8AC3E}">
        <p14:creationId xmlns:p14="http://schemas.microsoft.com/office/powerpoint/2010/main" val="10734821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1438261-3AF9-4F1A-B4DF-BE4D5B84D3A5}" type="slidenum">
              <a:rPr lang="vi-VN"/>
              <a:pPr>
                <a:defRPr/>
              </a:pPr>
              <a:t>‹#›</a:t>
            </a:fld>
            <a:endParaRPr lang="vi-VN"/>
          </a:p>
        </p:txBody>
      </p:sp>
    </p:spTree>
    <p:extLst>
      <p:ext uri="{BB962C8B-B14F-4D97-AF65-F5344CB8AC3E}">
        <p14:creationId xmlns:p14="http://schemas.microsoft.com/office/powerpoint/2010/main" val="285379790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2626BBAE-0D7E-42CC-BE5D-9802C137316C}" type="slidenum">
              <a:rPr lang="vi-VN"/>
              <a:pPr>
                <a:defRPr/>
              </a:pPr>
              <a:t>‹#›</a:t>
            </a:fld>
            <a:endParaRPr lang="vi-VN"/>
          </a:p>
        </p:txBody>
      </p:sp>
    </p:spTree>
    <p:extLst>
      <p:ext uri="{BB962C8B-B14F-4D97-AF65-F5344CB8AC3E}">
        <p14:creationId xmlns:p14="http://schemas.microsoft.com/office/powerpoint/2010/main" val="20460802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862C836-1FDA-4E22-A99A-0FADB5A4F0CD}" type="slidenum">
              <a:rPr lang="en-US"/>
              <a:pPr>
                <a:defRPr/>
              </a:pPr>
              <a:t>‹#›</a:t>
            </a:fld>
            <a:endParaRPr lang="en-US"/>
          </a:p>
        </p:txBody>
      </p:sp>
    </p:spTree>
    <p:extLst>
      <p:ext uri="{BB962C8B-B14F-4D97-AF65-F5344CB8AC3E}">
        <p14:creationId xmlns:p14="http://schemas.microsoft.com/office/powerpoint/2010/main" val="403407220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381DCBA-1FF6-40F3-8A27-E33E8FBCB301}" type="slidenum">
              <a:rPr lang="vi-VN"/>
              <a:pPr>
                <a:defRPr/>
              </a:pPr>
              <a:t>‹#›</a:t>
            </a:fld>
            <a:endParaRPr lang="vi-VN"/>
          </a:p>
        </p:txBody>
      </p:sp>
    </p:spTree>
    <p:extLst>
      <p:ext uri="{BB962C8B-B14F-4D97-AF65-F5344CB8AC3E}">
        <p14:creationId xmlns:p14="http://schemas.microsoft.com/office/powerpoint/2010/main" val="175736882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6BB7881-3237-4533-B2EF-3BA2BBB9E96E}" type="slidenum">
              <a:rPr lang="vi-VN"/>
              <a:pPr>
                <a:defRPr/>
              </a:pPr>
              <a:t>‹#›</a:t>
            </a:fld>
            <a:endParaRPr lang="vi-VN"/>
          </a:p>
        </p:txBody>
      </p:sp>
    </p:spTree>
    <p:extLst>
      <p:ext uri="{BB962C8B-B14F-4D97-AF65-F5344CB8AC3E}">
        <p14:creationId xmlns:p14="http://schemas.microsoft.com/office/powerpoint/2010/main" val="381424922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1782874-D11A-414C-B2C1-25703203D81D}" type="slidenum">
              <a:rPr lang="vi-VN"/>
              <a:pPr>
                <a:defRPr/>
              </a:pPr>
              <a:t>‹#›</a:t>
            </a:fld>
            <a:endParaRPr lang="vi-VN"/>
          </a:p>
        </p:txBody>
      </p:sp>
    </p:spTree>
    <p:extLst>
      <p:ext uri="{BB962C8B-B14F-4D97-AF65-F5344CB8AC3E}">
        <p14:creationId xmlns:p14="http://schemas.microsoft.com/office/powerpoint/2010/main" val="24103130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1936876-97F6-499D-BAE1-936C356A55E9}" type="slidenum">
              <a:rPr lang="vi-VN"/>
              <a:pPr>
                <a:defRPr/>
              </a:pPr>
              <a:t>‹#›</a:t>
            </a:fld>
            <a:endParaRPr lang="vi-VN"/>
          </a:p>
        </p:txBody>
      </p:sp>
    </p:spTree>
    <p:extLst>
      <p:ext uri="{BB962C8B-B14F-4D97-AF65-F5344CB8AC3E}">
        <p14:creationId xmlns:p14="http://schemas.microsoft.com/office/powerpoint/2010/main" val="38271344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938C9A-5AB9-4713-BE65-AE89D131923D}" type="slidenum">
              <a:rPr lang="vi-VN"/>
              <a:pPr>
                <a:defRPr/>
              </a:pPr>
              <a:t>‹#›</a:t>
            </a:fld>
            <a:endParaRPr lang="vi-VN"/>
          </a:p>
        </p:txBody>
      </p:sp>
    </p:spTree>
    <p:extLst>
      <p:ext uri="{BB962C8B-B14F-4D97-AF65-F5344CB8AC3E}">
        <p14:creationId xmlns:p14="http://schemas.microsoft.com/office/powerpoint/2010/main" val="15580417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33955E1D-71E1-4885-9A3F-9746083B6409}" type="slidenum">
              <a:rPr lang="vi-VN"/>
              <a:pPr>
                <a:defRPr/>
              </a:pPr>
              <a:t>‹#›</a:t>
            </a:fld>
            <a:endParaRPr lang="vi-VN"/>
          </a:p>
        </p:txBody>
      </p:sp>
    </p:spTree>
    <p:extLst>
      <p:ext uri="{BB962C8B-B14F-4D97-AF65-F5344CB8AC3E}">
        <p14:creationId xmlns:p14="http://schemas.microsoft.com/office/powerpoint/2010/main" val="28418790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0CBB870-3DC0-434B-909D-7A65618761CA}" type="slidenum">
              <a:rPr lang="vi-VN"/>
              <a:pPr>
                <a:defRPr/>
              </a:pPr>
              <a:t>‹#›</a:t>
            </a:fld>
            <a:endParaRPr lang="vi-VN"/>
          </a:p>
        </p:txBody>
      </p:sp>
    </p:spTree>
    <p:extLst>
      <p:ext uri="{BB962C8B-B14F-4D97-AF65-F5344CB8AC3E}">
        <p14:creationId xmlns:p14="http://schemas.microsoft.com/office/powerpoint/2010/main" val="331414061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0B9115B-CAC4-449C-9F94-E3BE289D3712}" type="slidenum">
              <a:rPr lang="vi-VN"/>
              <a:pPr>
                <a:defRPr/>
              </a:pPr>
              <a:t>‹#›</a:t>
            </a:fld>
            <a:endParaRPr lang="vi-VN"/>
          </a:p>
        </p:txBody>
      </p:sp>
    </p:spTree>
    <p:extLst>
      <p:ext uri="{BB962C8B-B14F-4D97-AF65-F5344CB8AC3E}">
        <p14:creationId xmlns:p14="http://schemas.microsoft.com/office/powerpoint/2010/main" val="77606663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4B155EB-AF5C-4DD5-8727-A41018904A4A}" type="slidenum">
              <a:rPr lang="vi-VN"/>
              <a:pPr>
                <a:defRPr/>
              </a:pPr>
              <a:t>‹#›</a:t>
            </a:fld>
            <a:endParaRPr lang="vi-VN"/>
          </a:p>
        </p:txBody>
      </p:sp>
    </p:spTree>
    <p:extLst>
      <p:ext uri="{BB962C8B-B14F-4D97-AF65-F5344CB8AC3E}">
        <p14:creationId xmlns:p14="http://schemas.microsoft.com/office/powerpoint/2010/main" val="133456627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57B1EC-519C-4146-A25F-F62EA4EAE051}" type="slidenum">
              <a:rPr lang="vi-VN"/>
              <a:pPr>
                <a:defRPr/>
              </a:pPr>
              <a:t>‹#›</a:t>
            </a:fld>
            <a:endParaRPr lang="vi-VN"/>
          </a:p>
        </p:txBody>
      </p:sp>
    </p:spTree>
    <p:extLst>
      <p:ext uri="{BB962C8B-B14F-4D97-AF65-F5344CB8AC3E}">
        <p14:creationId xmlns:p14="http://schemas.microsoft.com/office/powerpoint/2010/main" val="87799095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3DEFD30-E3A0-4BAA-8280-8639D3507866}" type="slidenum">
              <a:rPr lang="vi-VN"/>
              <a:pPr>
                <a:defRPr/>
              </a:pPr>
              <a:t>‹#›</a:t>
            </a:fld>
            <a:endParaRPr lang="vi-VN"/>
          </a:p>
        </p:txBody>
      </p:sp>
    </p:spTree>
    <p:extLst>
      <p:ext uri="{BB962C8B-B14F-4D97-AF65-F5344CB8AC3E}">
        <p14:creationId xmlns:p14="http://schemas.microsoft.com/office/powerpoint/2010/main" val="28708603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B218F30-AEA0-4BDD-84AF-BDF2E7E2CF25}" type="slidenum">
              <a:rPr lang="vi-VN"/>
              <a:pPr>
                <a:defRPr/>
              </a:pPr>
              <a:t>‹#›</a:t>
            </a:fld>
            <a:endParaRPr lang="vi-VN"/>
          </a:p>
        </p:txBody>
      </p:sp>
    </p:spTree>
    <p:extLst>
      <p:ext uri="{BB962C8B-B14F-4D97-AF65-F5344CB8AC3E}">
        <p14:creationId xmlns:p14="http://schemas.microsoft.com/office/powerpoint/2010/main" val="406175636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19D5B36A-779A-4FB7-AA87-845BA2848F01}" type="slidenum">
              <a:rPr lang="vi-VN"/>
              <a:pPr>
                <a:defRPr/>
              </a:pPr>
              <a:t>‹#›</a:t>
            </a:fld>
            <a:endParaRPr lang="vi-VN"/>
          </a:p>
        </p:txBody>
      </p:sp>
    </p:spTree>
    <p:extLst>
      <p:ext uri="{BB962C8B-B14F-4D97-AF65-F5344CB8AC3E}">
        <p14:creationId xmlns:p14="http://schemas.microsoft.com/office/powerpoint/2010/main" val="366342764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D450FE6-FDDB-489A-A566-A0BD040A339A}" type="slidenum">
              <a:rPr lang="vi-VN"/>
              <a:pPr>
                <a:defRPr/>
              </a:pPr>
              <a:t>‹#›</a:t>
            </a:fld>
            <a:endParaRPr lang="vi-VN"/>
          </a:p>
        </p:txBody>
      </p:sp>
    </p:spTree>
    <p:extLst>
      <p:ext uri="{BB962C8B-B14F-4D97-AF65-F5344CB8AC3E}">
        <p14:creationId xmlns:p14="http://schemas.microsoft.com/office/powerpoint/2010/main" val="38953967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759A6F-25B4-466E-888B-6CFCC83B10BD}" type="slidenum">
              <a:rPr lang="vi-VN"/>
              <a:pPr>
                <a:defRPr/>
              </a:pPr>
              <a:t>‹#›</a:t>
            </a:fld>
            <a:endParaRPr lang="vi-VN"/>
          </a:p>
        </p:txBody>
      </p:sp>
    </p:spTree>
    <p:extLst>
      <p:ext uri="{BB962C8B-B14F-4D97-AF65-F5344CB8AC3E}">
        <p14:creationId xmlns:p14="http://schemas.microsoft.com/office/powerpoint/2010/main" val="188369960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37F5B1C7-3ADC-4DEF-8C24-887FE3C24452}" type="slidenum">
              <a:rPr lang="vi-VN"/>
              <a:pPr>
                <a:defRPr/>
              </a:pPr>
              <a:t>‹#›</a:t>
            </a:fld>
            <a:endParaRPr lang="vi-VN"/>
          </a:p>
        </p:txBody>
      </p:sp>
    </p:spTree>
    <p:extLst>
      <p:ext uri="{BB962C8B-B14F-4D97-AF65-F5344CB8AC3E}">
        <p14:creationId xmlns:p14="http://schemas.microsoft.com/office/powerpoint/2010/main" val="234452367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914443DC-03BF-4123-B086-F89BCDCF7AEC}" type="slidenum">
              <a:rPr lang="en-US"/>
              <a:pPr>
                <a:defRPr/>
              </a:pPr>
              <a:t>‹#›</a:t>
            </a:fld>
            <a:endParaRPr lang="en-US"/>
          </a:p>
        </p:txBody>
      </p:sp>
    </p:spTree>
    <p:extLst>
      <p:ext uri="{BB962C8B-B14F-4D97-AF65-F5344CB8AC3E}">
        <p14:creationId xmlns:p14="http://schemas.microsoft.com/office/powerpoint/2010/main" val="335025957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1DF1B0E-A475-451F-A526-7127551A47B4}" type="slidenum">
              <a:rPr lang="vi-VN"/>
              <a:pPr>
                <a:defRPr/>
              </a:pPr>
              <a:t>‹#›</a:t>
            </a:fld>
            <a:endParaRPr lang="vi-VN"/>
          </a:p>
        </p:txBody>
      </p:sp>
    </p:spTree>
    <p:extLst>
      <p:ext uri="{BB962C8B-B14F-4D97-AF65-F5344CB8AC3E}">
        <p14:creationId xmlns:p14="http://schemas.microsoft.com/office/powerpoint/2010/main" val="253065029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DC470CE-0733-4379-9A68-C4EFA2210ABE}" type="slidenum">
              <a:rPr lang="vi-VN"/>
              <a:pPr>
                <a:defRPr/>
              </a:pPr>
              <a:t>‹#›</a:t>
            </a:fld>
            <a:endParaRPr lang="vi-VN"/>
          </a:p>
        </p:txBody>
      </p:sp>
    </p:spTree>
    <p:extLst>
      <p:ext uri="{BB962C8B-B14F-4D97-AF65-F5344CB8AC3E}">
        <p14:creationId xmlns:p14="http://schemas.microsoft.com/office/powerpoint/2010/main" val="132923636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9EB62F8-1949-4237-AC89-728D5135B19A}" type="slidenum">
              <a:rPr lang="vi-VN"/>
              <a:pPr>
                <a:defRPr/>
              </a:pPr>
              <a:t>‹#›</a:t>
            </a:fld>
            <a:endParaRPr lang="vi-VN"/>
          </a:p>
        </p:txBody>
      </p:sp>
    </p:spTree>
    <p:extLst>
      <p:ext uri="{BB962C8B-B14F-4D97-AF65-F5344CB8AC3E}">
        <p14:creationId xmlns:p14="http://schemas.microsoft.com/office/powerpoint/2010/main" val="14030437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32E79C0-FAA3-48BC-868A-DE343DC667DB}" type="slidenum">
              <a:rPr lang="vi-VN"/>
              <a:pPr>
                <a:defRPr/>
              </a:pPr>
              <a:t>‹#›</a:t>
            </a:fld>
            <a:endParaRPr lang="vi-VN"/>
          </a:p>
        </p:txBody>
      </p:sp>
    </p:spTree>
    <p:extLst>
      <p:ext uri="{BB962C8B-B14F-4D97-AF65-F5344CB8AC3E}">
        <p14:creationId xmlns:p14="http://schemas.microsoft.com/office/powerpoint/2010/main" val="401883615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05D8450-193F-429C-8720-CE45E61BF577}" type="slidenum">
              <a:rPr lang="vi-VN"/>
              <a:pPr>
                <a:defRPr/>
              </a:pPr>
              <a:t>‹#›</a:t>
            </a:fld>
            <a:endParaRPr lang="vi-VN"/>
          </a:p>
        </p:txBody>
      </p:sp>
    </p:spTree>
    <p:extLst>
      <p:ext uri="{BB962C8B-B14F-4D97-AF65-F5344CB8AC3E}">
        <p14:creationId xmlns:p14="http://schemas.microsoft.com/office/powerpoint/2010/main" val="45945318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22389469-857A-4B49-83E7-356EBADD4E60}" type="slidenum">
              <a:rPr lang="vi-VN"/>
              <a:pPr>
                <a:defRPr/>
              </a:pPr>
              <a:t>‹#›</a:t>
            </a:fld>
            <a:endParaRPr lang="vi-VN"/>
          </a:p>
        </p:txBody>
      </p:sp>
    </p:spTree>
    <p:extLst>
      <p:ext uri="{BB962C8B-B14F-4D97-AF65-F5344CB8AC3E}">
        <p14:creationId xmlns:p14="http://schemas.microsoft.com/office/powerpoint/2010/main" val="334362037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045FF59-D3EC-44A2-95B5-C32537CEB1A5}" type="slidenum">
              <a:rPr lang="vi-VN"/>
              <a:pPr>
                <a:defRPr/>
              </a:pPr>
              <a:t>‹#›</a:t>
            </a:fld>
            <a:endParaRPr lang="vi-VN"/>
          </a:p>
        </p:txBody>
      </p:sp>
    </p:spTree>
    <p:extLst>
      <p:ext uri="{BB962C8B-B14F-4D97-AF65-F5344CB8AC3E}">
        <p14:creationId xmlns:p14="http://schemas.microsoft.com/office/powerpoint/2010/main" val="350374454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AE32658-39D4-4B84-BCA5-32F642A46524}" type="slidenum">
              <a:rPr lang="vi-VN"/>
              <a:pPr>
                <a:defRPr/>
              </a:pPr>
              <a:t>‹#›</a:t>
            </a:fld>
            <a:endParaRPr lang="vi-VN"/>
          </a:p>
        </p:txBody>
      </p:sp>
    </p:spTree>
    <p:extLst>
      <p:ext uri="{BB962C8B-B14F-4D97-AF65-F5344CB8AC3E}">
        <p14:creationId xmlns:p14="http://schemas.microsoft.com/office/powerpoint/2010/main" val="360883484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DDCF894-5369-4E96-B71C-B08348D62292}" type="slidenum">
              <a:rPr lang="vi-VN"/>
              <a:pPr>
                <a:defRPr/>
              </a:pPr>
              <a:t>‹#›</a:t>
            </a:fld>
            <a:endParaRPr lang="vi-VN"/>
          </a:p>
        </p:txBody>
      </p:sp>
    </p:spTree>
    <p:extLst>
      <p:ext uri="{BB962C8B-B14F-4D97-AF65-F5344CB8AC3E}">
        <p14:creationId xmlns:p14="http://schemas.microsoft.com/office/powerpoint/2010/main" val="94850643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ACE84C1-641B-4224-AFFE-210AF898AF5A}" type="slidenum">
              <a:rPr lang="vi-VN"/>
              <a:pPr>
                <a:defRPr/>
              </a:pPr>
              <a:t>‹#›</a:t>
            </a:fld>
            <a:endParaRPr lang="vi-VN"/>
          </a:p>
        </p:txBody>
      </p:sp>
    </p:spTree>
    <p:extLst>
      <p:ext uri="{BB962C8B-B14F-4D97-AF65-F5344CB8AC3E}">
        <p14:creationId xmlns:p14="http://schemas.microsoft.com/office/powerpoint/2010/main" val="12991074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1E36B8A-FF7F-4825-9E5F-C1E9C306A68B}" type="slidenum">
              <a:rPr lang="vi-VN"/>
              <a:pPr>
                <a:defRPr/>
              </a:pPr>
              <a:t>‹#›</a:t>
            </a:fld>
            <a:endParaRPr lang="vi-VN"/>
          </a:p>
        </p:txBody>
      </p:sp>
    </p:spTree>
    <p:extLst>
      <p:ext uri="{BB962C8B-B14F-4D97-AF65-F5344CB8AC3E}">
        <p14:creationId xmlns:p14="http://schemas.microsoft.com/office/powerpoint/2010/main" val="374286175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C52E09D-43B9-47BF-8663-BBA4D76F08C9}" type="slidenum">
              <a:rPr lang="vi-VN"/>
              <a:pPr>
                <a:defRPr/>
              </a:pPr>
              <a:t>‹#›</a:t>
            </a:fld>
            <a:endParaRPr lang="vi-VN"/>
          </a:p>
        </p:txBody>
      </p:sp>
    </p:spTree>
    <p:extLst>
      <p:ext uri="{BB962C8B-B14F-4D97-AF65-F5344CB8AC3E}">
        <p14:creationId xmlns:p14="http://schemas.microsoft.com/office/powerpoint/2010/main" val="80692221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5AF30B-6FD3-4497-A6E4-544EACFCB5A9}" type="slidenum">
              <a:rPr lang="vi-VN"/>
              <a:pPr>
                <a:defRPr/>
              </a:pPr>
              <a:t>‹#›</a:t>
            </a:fld>
            <a:endParaRPr lang="vi-VN"/>
          </a:p>
        </p:txBody>
      </p:sp>
    </p:spTree>
    <p:extLst>
      <p:ext uri="{BB962C8B-B14F-4D97-AF65-F5344CB8AC3E}">
        <p14:creationId xmlns:p14="http://schemas.microsoft.com/office/powerpoint/2010/main" val="78984980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C8E877C-CBD0-477C-9CDC-77C742429345}" type="slidenum">
              <a:rPr lang="vi-VN"/>
              <a:pPr>
                <a:defRPr/>
              </a:pPr>
              <a:t>‹#›</a:t>
            </a:fld>
            <a:endParaRPr lang="vi-VN"/>
          </a:p>
        </p:txBody>
      </p:sp>
    </p:spTree>
    <p:extLst>
      <p:ext uri="{BB962C8B-B14F-4D97-AF65-F5344CB8AC3E}">
        <p14:creationId xmlns:p14="http://schemas.microsoft.com/office/powerpoint/2010/main" val="245685895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C79D182-AC44-4399-88E8-DC4BBDC80C0F}" type="slidenum">
              <a:rPr lang="vi-VN"/>
              <a:pPr>
                <a:defRPr/>
              </a:pPr>
              <a:t>‹#›</a:t>
            </a:fld>
            <a:endParaRPr lang="vi-VN"/>
          </a:p>
        </p:txBody>
      </p:sp>
    </p:spTree>
    <p:extLst>
      <p:ext uri="{BB962C8B-B14F-4D97-AF65-F5344CB8AC3E}">
        <p14:creationId xmlns:p14="http://schemas.microsoft.com/office/powerpoint/2010/main" val="23365473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CCEE8E8D-75AB-4F54-B77E-60683945BDBF}" type="slidenum">
              <a:rPr lang="vi-VN"/>
              <a:pPr>
                <a:defRPr/>
              </a:pPr>
              <a:t>‹#›</a:t>
            </a:fld>
            <a:endParaRPr lang="vi-VN"/>
          </a:p>
        </p:txBody>
      </p:sp>
    </p:spTree>
    <p:extLst>
      <p:ext uri="{BB962C8B-B14F-4D97-AF65-F5344CB8AC3E}">
        <p14:creationId xmlns:p14="http://schemas.microsoft.com/office/powerpoint/2010/main" val="31737413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08F4D7A-58EB-4BD0-AFF4-FA27EAF40370}" type="slidenum">
              <a:rPr lang="en-US"/>
              <a:pPr>
                <a:defRPr/>
              </a:pPr>
              <a:t>‹#›</a:t>
            </a:fld>
            <a:endParaRPr lang="en-US"/>
          </a:p>
        </p:txBody>
      </p:sp>
    </p:spTree>
    <p:extLst>
      <p:ext uri="{BB962C8B-B14F-4D97-AF65-F5344CB8AC3E}">
        <p14:creationId xmlns:p14="http://schemas.microsoft.com/office/powerpoint/2010/main" val="140589820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9DF4B79-2809-4364-AC9C-31E6288B8C8D}" type="slidenum">
              <a:rPr lang="vi-VN"/>
              <a:pPr>
                <a:defRPr/>
              </a:pPr>
              <a:t>‹#›</a:t>
            </a:fld>
            <a:endParaRPr lang="vi-VN"/>
          </a:p>
        </p:txBody>
      </p:sp>
    </p:spTree>
    <p:extLst>
      <p:ext uri="{BB962C8B-B14F-4D97-AF65-F5344CB8AC3E}">
        <p14:creationId xmlns:p14="http://schemas.microsoft.com/office/powerpoint/2010/main" val="156799019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FD85912-ADEB-4BF7-A9A6-E71AC4BF2708}" type="slidenum">
              <a:rPr lang="vi-VN"/>
              <a:pPr>
                <a:defRPr/>
              </a:pPr>
              <a:t>‹#›</a:t>
            </a:fld>
            <a:endParaRPr lang="vi-VN"/>
          </a:p>
        </p:txBody>
      </p:sp>
    </p:spTree>
    <p:extLst>
      <p:ext uri="{BB962C8B-B14F-4D97-AF65-F5344CB8AC3E}">
        <p14:creationId xmlns:p14="http://schemas.microsoft.com/office/powerpoint/2010/main" val="41055445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FA18CEA-A716-4180-86E2-D2E73E140CA8}" type="slidenum">
              <a:rPr lang="vi-VN"/>
              <a:pPr>
                <a:defRPr/>
              </a:pPr>
              <a:t>‹#›</a:t>
            </a:fld>
            <a:endParaRPr lang="vi-VN"/>
          </a:p>
        </p:txBody>
      </p:sp>
    </p:spTree>
    <p:extLst>
      <p:ext uri="{BB962C8B-B14F-4D97-AF65-F5344CB8AC3E}">
        <p14:creationId xmlns:p14="http://schemas.microsoft.com/office/powerpoint/2010/main" val="386612602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12B6756-09DD-4ED7-AE3E-A7BF0F9F57D0}" type="slidenum">
              <a:rPr lang="vi-VN"/>
              <a:pPr>
                <a:defRPr/>
              </a:pPr>
              <a:t>‹#›</a:t>
            </a:fld>
            <a:endParaRPr lang="vi-VN"/>
          </a:p>
        </p:txBody>
      </p:sp>
    </p:spTree>
    <p:extLst>
      <p:ext uri="{BB962C8B-B14F-4D97-AF65-F5344CB8AC3E}">
        <p14:creationId xmlns:p14="http://schemas.microsoft.com/office/powerpoint/2010/main" val="210204138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FB9927D-8189-4E13-B8C3-36E8B27B17CD}" type="slidenum">
              <a:rPr lang="vi-VN"/>
              <a:pPr>
                <a:defRPr/>
              </a:pPr>
              <a:t>‹#›</a:t>
            </a:fld>
            <a:endParaRPr lang="vi-VN"/>
          </a:p>
        </p:txBody>
      </p:sp>
    </p:spTree>
    <p:extLst>
      <p:ext uri="{BB962C8B-B14F-4D97-AF65-F5344CB8AC3E}">
        <p14:creationId xmlns:p14="http://schemas.microsoft.com/office/powerpoint/2010/main" val="120665615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D45E1D0-095B-41CB-B0E2-2B87FAB07D11}" type="slidenum">
              <a:rPr lang="vi-VN"/>
              <a:pPr>
                <a:defRPr/>
              </a:pPr>
              <a:t>‹#›</a:t>
            </a:fld>
            <a:endParaRPr lang="vi-VN"/>
          </a:p>
        </p:txBody>
      </p:sp>
    </p:spTree>
    <p:extLst>
      <p:ext uri="{BB962C8B-B14F-4D97-AF65-F5344CB8AC3E}">
        <p14:creationId xmlns:p14="http://schemas.microsoft.com/office/powerpoint/2010/main" val="6102527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262C3A4-3B6C-42AD-9BC0-26E885F3B66F}" type="slidenum">
              <a:rPr lang="vi-VN"/>
              <a:pPr>
                <a:defRPr/>
              </a:pPr>
              <a:t>‹#›</a:t>
            </a:fld>
            <a:endParaRPr lang="vi-VN"/>
          </a:p>
        </p:txBody>
      </p:sp>
    </p:spTree>
    <p:extLst>
      <p:ext uri="{BB962C8B-B14F-4D97-AF65-F5344CB8AC3E}">
        <p14:creationId xmlns:p14="http://schemas.microsoft.com/office/powerpoint/2010/main" val="93771447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B248CBC-6EBC-48A2-93A1-6A94B2B4F641}" type="slidenum">
              <a:rPr lang="vi-VN"/>
              <a:pPr>
                <a:defRPr/>
              </a:pPr>
              <a:t>‹#›</a:t>
            </a:fld>
            <a:endParaRPr lang="vi-VN"/>
          </a:p>
        </p:txBody>
      </p:sp>
    </p:spTree>
    <p:extLst>
      <p:ext uri="{BB962C8B-B14F-4D97-AF65-F5344CB8AC3E}">
        <p14:creationId xmlns:p14="http://schemas.microsoft.com/office/powerpoint/2010/main" val="246027188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DC78CD0-7ABE-42B0-87BC-9B8C10708165}" type="slidenum">
              <a:rPr lang="vi-VN"/>
              <a:pPr>
                <a:defRPr/>
              </a:pPr>
              <a:t>‹#›</a:t>
            </a:fld>
            <a:endParaRPr lang="vi-VN"/>
          </a:p>
        </p:txBody>
      </p:sp>
    </p:spTree>
    <p:extLst>
      <p:ext uri="{BB962C8B-B14F-4D97-AF65-F5344CB8AC3E}">
        <p14:creationId xmlns:p14="http://schemas.microsoft.com/office/powerpoint/2010/main" val="291658972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331436F-23B9-4EC3-8CDB-EA9554FF5828}" type="slidenum">
              <a:rPr lang="vi-VN"/>
              <a:pPr>
                <a:defRPr/>
              </a:pPr>
              <a:t>‹#›</a:t>
            </a:fld>
            <a:endParaRPr lang="vi-VN"/>
          </a:p>
        </p:txBody>
      </p:sp>
    </p:spTree>
    <p:extLst>
      <p:ext uri="{BB962C8B-B14F-4D97-AF65-F5344CB8AC3E}">
        <p14:creationId xmlns:p14="http://schemas.microsoft.com/office/powerpoint/2010/main" val="236986026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84456F9-3DFB-44FA-8CD8-4140E90E2C48}" type="slidenum">
              <a:rPr lang="vi-VN"/>
              <a:pPr>
                <a:defRPr/>
              </a:pPr>
              <a:t>‹#›</a:t>
            </a:fld>
            <a:endParaRPr lang="vi-VN"/>
          </a:p>
        </p:txBody>
      </p:sp>
    </p:spTree>
    <p:extLst>
      <p:ext uri="{BB962C8B-B14F-4D97-AF65-F5344CB8AC3E}">
        <p14:creationId xmlns:p14="http://schemas.microsoft.com/office/powerpoint/2010/main" val="408604698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D277182-E584-4761-8D83-F50855145029}" type="slidenum">
              <a:rPr lang="vi-VN"/>
              <a:pPr>
                <a:defRPr/>
              </a:pPr>
              <a:t>‹#›</a:t>
            </a:fld>
            <a:endParaRPr lang="vi-VN"/>
          </a:p>
        </p:txBody>
      </p:sp>
    </p:spTree>
    <p:extLst>
      <p:ext uri="{BB962C8B-B14F-4D97-AF65-F5344CB8AC3E}">
        <p14:creationId xmlns:p14="http://schemas.microsoft.com/office/powerpoint/2010/main" val="2370565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04717D8A-423E-4099-BC02-D37318BAA7F8}" type="slidenum">
              <a:rPr lang="vi-VN"/>
              <a:pPr>
                <a:defRPr/>
              </a:pPr>
              <a:t>‹#›</a:t>
            </a:fld>
            <a:endParaRPr lang="vi-VN"/>
          </a:p>
        </p:txBody>
      </p:sp>
    </p:spTree>
    <p:extLst>
      <p:ext uri="{BB962C8B-B14F-4D97-AF65-F5344CB8AC3E}">
        <p14:creationId xmlns:p14="http://schemas.microsoft.com/office/powerpoint/2010/main" val="148576486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FDBCADB8-C04D-48AC-93F5-04DD8186B904}" type="slidenum">
              <a:rPr lang="vi-VN"/>
              <a:pPr>
                <a:defRPr/>
              </a:pPr>
              <a:t>‹#›</a:t>
            </a:fld>
            <a:endParaRPr lang="vi-VN"/>
          </a:p>
        </p:txBody>
      </p:sp>
    </p:spTree>
    <p:extLst>
      <p:ext uri="{BB962C8B-B14F-4D97-AF65-F5344CB8AC3E}">
        <p14:creationId xmlns:p14="http://schemas.microsoft.com/office/powerpoint/2010/main" val="57371509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C56C69-614A-4EEB-BE4A-CE1C94A98D8C}" type="slidenum">
              <a:rPr lang="vi-VN"/>
              <a:pPr>
                <a:defRPr/>
              </a:pPr>
              <a:t>‹#›</a:t>
            </a:fld>
            <a:endParaRPr lang="vi-VN"/>
          </a:p>
        </p:txBody>
      </p:sp>
    </p:spTree>
    <p:extLst>
      <p:ext uri="{BB962C8B-B14F-4D97-AF65-F5344CB8AC3E}">
        <p14:creationId xmlns:p14="http://schemas.microsoft.com/office/powerpoint/2010/main" val="53641235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04067C2F-3673-4C83-9DF3-CC91321EAD4D}" type="slidenum">
              <a:rPr lang="vi-VN"/>
              <a:pPr>
                <a:defRPr/>
              </a:pPr>
              <a:t>‹#›</a:t>
            </a:fld>
            <a:endParaRPr lang="vi-VN"/>
          </a:p>
        </p:txBody>
      </p:sp>
    </p:spTree>
    <p:extLst>
      <p:ext uri="{BB962C8B-B14F-4D97-AF65-F5344CB8AC3E}">
        <p14:creationId xmlns:p14="http://schemas.microsoft.com/office/powerpoint/2010/main" val="425280819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9567DB8-03D4-471C-9187-57D1BAFB6275}" type="slidenum">
              <a:rPr lang="en-US"/>
              <a:pPr>
                <a:defRPr/>
              </a:pPr>
              <a:t>‹#›</a:t>
            </a:fld>
            <a:endParaRPr lang="en-US"/>
          </a:p>
        </p:txBody>
      </p:sp>
    </p:spTree>
    <p:extLst>
      <p:ext uri="{BB962C8B-B14F-4D97-AF65-F5344CB8AC3E}">
        <p14:creationId xmlns:p14="http://schemas.microsoft.com/office/powerpoint/2010/main" val="380386950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60A4824-BD8C-41F9-8149-18114CF976D2}" type="slidenum">
              <a:rPr lang="vi-VN"/>
              <a:pPr>
                <a:defRPr/>
              </a:pPr>
              <a:t>‹#›</a:t>
            </a:fld>
            <a:endParaRPr lang="vi-VN"/>
          </a:p>
        </p:txBody>
      </p:sp>
    </p:spTree>
    <p:extLst>
      <p:ext uri="{BB962C8B-B14F-4D97-AF65-F5344CB8AC3E}">
        <p14:creationId xmlns:p14="http://schemas.microsoft.com/office/powerpoint/2010/main" val="331845547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7B8A52-2067-49C5-9C47-77C9E0AA6031}" type="slidenum">
              <a:rPr lang="vi-VN"/>
              <a:pPr>
                <a:defRPr/>
              </a:pPr>
              <a:t>‹#›</a:t>
            </a:fld>
            <a:endParaRPr lang="vi-VN"/>
          </a:p>
        </p:txBody>
      </p:sp>
    </p:spTree>
    <p:extLst>
      <p:ext uri="{BB962C8B-B14F-4D97-AF65-F5344CB8AC3E}">
        <p14:creationId xmlns:p14="http://schemas.microsoft.com/office/powerpoint/2010/main" val="393907107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C66A36-1CF1-460F-9BAB-2DD63FD3078C}" type="slidenum">
              <a:rPr lang="vi-VN"/>
              <a:pPr>
                <a:defRPr/>
              </a:pPr>
              <a:t>‹#›</a:t>
            </a:fld>
            <a:endParaRPr lang="vi-VN"/>
          </a:p>
        </p:txBody>
      </p:sp>
    </p:spTree>
    <p:extLst>
      <p:ext uri="{BB962C8B-B14F-4D97-AF65-F5344CB8AC3E}">
        <p14:creationId xmlns:p14="http://schemas.microsoft.com/office/powerpoint/2010/main" val="229980562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F02CD36-C26C-42C8-8486-59D8577FA62F}" type="slidenum">
              <a:rPr lang="vi-VN"/>
              <a:pPr>
                <a:defRPr/>
              </a:pPr>
              <a:t>‹#›</a:t>
            </a:fld>
            <a:endParaRPr lang="vi-VN"/>
          </a:p>
        </p:txBody>
      </p:sp>
    </p:spTree>
    <p:extLst>
      <p:ext uri="{BB962C8B-B14F-4D97-AF65-F5344CB8AC3E}">
        <p14:creationId xmlns:p14="http://schemas.microsoft.com/office/powerpoint/2010/main" val="316582285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1A6F0C1-45C0-42F9-A39F-5ABDECC699B3}" type="slidenum">
              <a:rPr lang="vi-VN"/>
              <a:pPr>
                <a:defRPr/>
              </a:pPr>
              <a:t>‹#›</a:t>
            </a:fld>
            <a:endParaRPr lang="vi-VN"/>
          </a:p>
        </p:txBody>
      </p:sp>
    </p:spTree>
    <p:extLst>
      <p:ext uri="{BB962C8B-B14F-4D97-AF65-F5344CB8AC3E}">
        <p14:creationId xmlns:p14="http://schemas.microsoft.com/office/powerpoint/2010/main" val="41214477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300DA8-205F-455F-A748-7F03FEF55529}" type="slidenum">
              <a:rPr lang="vi-VN"/>
              <a:pPr>
                <a:defRPr/>
              </a:pPr>
              <a:t>‹#›</a:t>
            </a:fld>
            <a:endParaRPr lang="vi-VN"/>
          </a:p>
        </p:txBody>
      </p:sp>
    </p:spTree>
    <p:extLst>
      <p:ext uri="{BB962C8B-B14F-4D97-AF65-F5344CB8AC3E}">
        <p14:creationId xmlns:p14="http://schemas.microsoft.com/office/powerpoint/2010/main" val="88687257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4477AF65-5D92-4C6B-A25C-3E8F756C8885}" type="slidenum">
              <a:rPr lang="vi-VN"/>
              <a:pPr>
                <a:defRPr/>
              </a:pPr>
              <a:t>‹#›</a:t>
            </a:fld>
            <a:endParaRPr lang="vi-VN"/>
          </a:p>
        </p:txBody>
      </p:sp>
    </p:spTree>
    <p:extLst>
      <p:ext uri="{BB962C8B-B14F-4D97-AF65-F5344CB8AC3E}">
        <p14:creationId xmlns:p14="http://schemas.microsoft.com/office/powerpoint/2010/main" val="267703906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D3FB89-833B-46E0-89DE-2C041DB63D33}" type="slidenum">
              <a:rPr lang="vi-VN"/>
              <a:pPr>
                <a:defRPr/>
              </a:pPr>
              <a:t>‹#›</a:t>
            </a:fld>
            <a:endParaRPr lang="vi-VN"/>
          </a:p>
        </p:txBody>
      </p:sp>
    </p:spTree>
    <p:extLst>
      <p:ext uri="{BB962C8B-B14F-4D97-AF65-F5344CB8AC3E}">
        <p14:creationId xmlns:p14="http://schemas.microsoft.com/office/powerpoint/2010/main" val="277243255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A8A8975-7571-424B-B62A-E9BB8871C22C}" type="slidenum">
              <a:rPr lang="vi-VN"/>
              <a:pPr>
                <a:defRPr/>
              </a:pPr>
              <a:t>‹#›</a:t>
            </a:fld>
            <a:endParaRPr lang="vi-VN"/>
          </a:p>
        </p:txBody>
      </p:sp>
    </p:spTree>
    <p:extLst>
      <p:ext uri="{BB962C8B-B14F-4D97-AF65-F5344CB8AC3E}">
        <p14:creationId xmlns:p14="http://schemas.microsoft.com/office/powerpoint/2010/main" val="20815593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80590825-84CC-4A5B-9DAD-02DBCAB4A49C}" type="slidenum">
              <a:rPr lang="vi-VN"/>
              <a:pPr>
                <a:defRPr/>
              </a:pPr>
              <a:t>‹#›</a:t>
            </a:fld>
            <a:endParaRPr lang="vi-VN"/>
          </a:p>
        </p:txBody>
      </p:sp>
    </p:spTree>
    <p:extLst>
      <p:ext uri="{BB962C8B-B14F-4D97-AF65-F5344CB8AC3E}">
        <p14:creationId xmlns:p14="http://schemas.microsoft.com/office/powerpoint/2010/main" val="143462593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22106C9-409D-4362-B493-3989068781DE}" type="slidenum">
              <a:rPr lang="vi-VN"/>
              <a:pPr>
                <a:defRPr/>
              </a:pPr>
              <a:t>‹#›</a:t>
            </a:fld>
            <a:endParaRPr lang="vi-VN"/>
          </a:p>
        </p:txBody>
      </p:sp>
    </p:spTree>
    <p:extLst>
      <p:ext uri="{BB962C8B-B14F-4D97-AF65-F5344CB8AC3E}">
        <p14:creationId xmlns:p14="http://schemas.microsoft.com/office/powerpoint/2010/main" val="405838080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446819A-064B-4920-858E-E337AF2D5C37}" type="slidenum">
              <a:rPr lang="vi-VN"/>
              <a:pPr>
                <a:defRPr/>
              </a:pPr>
              <a:t>‹#›</a:t>
            </a:fld>
            <a:endParaRPr lang="vi-VN"/>
          </a:p>
        </p:txBody>
      </p:sp>
    </p:spTree>
    <p:extLst>
      <p:ext uri="{BB962C8B-B14F-4D97-AF65-F5344CB8AC3E}">
        <p14:creationId xmlns:p14="http://schemas.microsoft.com/office/powerpoint/2010/main" val="38680750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2E064686-DFFC-4C3B-9CD2-7762A20E7F86}" type="slidenum">
              <a:rPr lang="vi-VN"/>
              <a:pPr>
                <a:defRPr/>
              </a:pPr>
              <a:t>‹#›</a:t>
            </a:fld>
            <a:endParaRPr lang="vi-VN"/>
          </a:p>
        </p:txBody>
      </p:sp>
    </p:spTree>
    <p:extLst>
      <p:ext uri="{BB962C8B-B14F-4D97-AF65-F5344CB8AC3E}">
        <p14:creationId xmlns:p14="http://schemas.microsoft.com/office/powerpoint/2010/main" val="360744373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7CF07AF-7A27-4E63-B5AC-ED848EEF4C20}" type="slidenum">
              <a:rPr lang="vi-VN"/>
              <a:pPr>
                <a:defRPr/>
              </a:pPr>
              <a:t>‹#›</a:t>
            </a:fld>
            <a:endParaRPr lang="vi-VN"/>
          </a:p>
        </p:txBody>
      </p:sp>
    </p:spTree>
    <p:extLst>
      <p:ext uri="{BB962C8B-B14F-4D97-AF65-F5344CB8AC3E}">
        <p14:creationId xmlns:p14="http://schemas.microsoft.com/office/powerpoint/2010/main" val="258277959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D597C34-BC34-43A8-8AAB-9452A2E9643A}" type="slidenum">
              <a:rPr lang="vi-VN"/>
              <a:pPr>
                <a:defRPr/>
              </a:pPr>
              <a:t>‹#›</a:t>
            </a:fld>
            <a:endParaRPr lang="vi-VN"/>
          </a:p>
        </p:txBody>
      </p:sp>
    </p:spTree>
    <p:extLst>
      <p:ext uri="{BB962C8B-B14F-4D97-AF65-F5344CB8AC3E}">
        <p14:creationId xmlns:p14="http://schemas.microsoft.com/office/powerpoint/2010/main" val="314166259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F736012-36C7-478E-B164-5B03FB6208CA}" type="slidenum">
              <a:rPr lang="vi-VN"/>
              <a:pPr>
                <a:defRPr/>
              </a:pPr>
              <a:t>‹#›</a:t>
            </a:fld>
            <a:endParaRPr lang="vi-VN"/>
          </a:p>
        </p:txBody>
      </p:sp>
    </p:spTree>
    <p:extLst>
      <p:ext uri="{BB962C8B-B14F-4D97-AF65-F5344CB8AC3E}">
        <p14:creationId xmlns:p14="http://schemas.microsoft.com/office/powerpoint/2010/main" val="10955210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D042C69-6766-4234-A4B3-79AA6EA2C376}" type="slidenum">
              <a:rPr lang="en-US"/>
              <a:pPr>
                <a:defRPr/>
              </a:pPr>
              <a:t>‹#›</a:t>
            </a:fld>
            <a:endParaRPr lang="en-US"/>
          </a:p>
        </p:txBody>
      </p:sp>
    </p:spTree>
    <p:extLst>
      <p:ext uri="{BB962C8B-B14F-4D97-AF65-F5344CB8AC3E}">
        <p14:creationId xmlns:p14="http://schemas.microsoft.com/office/powerpoint/2010/main" val="115198003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C285B9B-F99C-45A4-AB19-BB63DA48DD67}" type="slidenum">
              <a:rPr lang="vi-VN"/>
              <a:pPr>
                <a:defRPr/>
              </a:pPr>
              <a:t>‹#›</a:t>
            </a:fld>
            <a:endParaRPr lang="vi-VN"/>
          </a:p>
        </p:txBody>
      </p:sp>
    </p:spTree>
    <p:extLst>
      <p:ext uri="{BB962C8B-B14F-4D97-AF65-F5344CB8AC3E}">
        <p14:creationId xmlns:p14="http://schemas.microsoft.com/office/powerpoint/2010/main" val="2217895868"/>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6D1BF94-8188-4D5B-ACAA-1F6D9DEF54D1}" type="slidenum">
              <a:rPr lang="vi-VN"/>
              <a:pPr>
                <a:defRPr/>
              </a:pPr>
              <a:t>‹#›</a:t>
            </a:fld>
            <a:endParaRPr lang="vi-VN"/>
          </a:p>
        </p:txBody>
      </p:sp>
    </p:spTree>
    <p:extLst>
      <p:ext uri="{BB962C8B-B14F-4D97-AF65-F5344CB8AC3E}">
        <p14:creationId xmlns:p14="http://schemas.microsoft.com/office/powerpoint/2010/main" val="237104005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51ED0B0-28D5-4983-997C-C4FDE7C9FE1C}" type="slidenum">
              <a:rPr lang="vi-VN"/>
              <a:pPr>
                <a:defRPr/>
              </a:pPr>
              <a:t>‹#›</a:t>
            </a:fld>
            <a:endParaRPr lang="vi-VN"/>
          </a:p>
        </p:txBody>
      </p:sp>
    </p:spTree>
    <p:extLst>
      <p:ext uri="{BB962C8B-B14F-4D97-AF65-F5344CB8AC3E}">
        <p14:creationId xmlns:p14="http://schemas.microsoft.com/office/powerpoint/2010/main" val="421215015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36E2A151-E594-4D2A-BACE-EA27FA9C787F}" type="slidenum">
              <a:rPr lang="vi-VN"/>
              <a:pPr>
                <a:defRPr/>
              </a:pPr>
              <a:t>‹#›</a:t>
            </a:fld>
            <a:endParaRPr lang="vi-VN"/>
          </a:p>
        </p:txBody>
      </p:sp>
    </p:spTree>
    <p:extLst>
      <p:ext uri="{BB962C8B-B14F-4D97-AF65-F5344CB8AC3E}">
        <p14:creationId xmlns:p14="http://schemas.microsoft.com/office/powerpoint/2010/main" val="190164671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092E5784-075C-4284-8861-D58CF5AAC59B}" type="slidenum">
              <a:rPr lang="vi-VN"/>
              <a:pPr>
                <a:defRPr/>
              </a:pPr>
              <a:t>‹#›</a:t>
            </a:fld>
            <a:endParaRPr lang="vi-VN"/>
          </a:p>
        </p:txBody>
      </p:sp>
    </p:spTree>
    <p:extLst>
      <p:ext uri="{BB962C8B-B14F-4D97-AF65-F5344CB8AC3E}">
        <p14:creationId xmlns:p14="http://schemas.microsoft.com/office/powerpoint/2010/main" val="120576528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F6BF502D-BB72-4FB8-B2A6-1BF3E86B2F08}" type="slidenum">
              <a:rPr lang="vi-VN"/>
              <a:pPr>
                <a:defRPr/>
              </a:pPr>
              <a:t>‹#›</a:t>
            </a:fld>
            <a:endParaRPr lang="vi-VN"/>
          </a:p>
        </p:txBody>
      </p:sp>
    </p:spTree>
    <p:extLst>
      <p:ext uri="{BB962C8B-B14F-4D97-AF65-F5344CB8AC3E}">
        <p14:creationId xmlns:p14="http://schemas.microsoft.com/office/powerpoint/2010/main" val="280728169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A107F9D6-39D7-4184-9107-EB8D64257F77}" type="slidenum">
              <a:rPr lang="vi-VN"/>
              <a:pPr>
                <a:defRPr/>
              </a:pPr>
              <a:t>‹#›</a:t>
            </a:fld>
            <a:endParaRPr lang="vi-VN"/>
          </a:p>
        </p:txBody>
      </p:sp>
    </p:spTree>
    <p:extLst>
      <p:ext uri="{BB962C8B-B14F-4D97-AF65-F5344CB8AC3E}">
        <p14:creationId xmlns:p14="http://schemas.microsoft.com/office/powerpoint/2010/main" val="426827016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7A36194-5BEE-49AF-ADF4-1D901F826D44}" type="slidenum">
              <a:rPr lang="vi-VN"/>
              <a:pPr>
                <a:defRPr/>
              </a:pPr>
              <a:t>‹#›</a:t>
            </a:fld>
            <a:endParaRPr lang="vi-VN"/>
          </a:p>
        </p:txBody>
      </p:sp>
    </p:spTree>
    <p:extLst>
      <p:ext uri="{BB962C8B-B14F-4D97-AF65-F5344CB8AC3E}">
        <p14:creationId xmlns:p14="http://schemas.microsoft.com/office/powerpoint/2010/main" val="23496631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04EEB68-C62B-415B-9BD3-4F8A9F3C076E}" type="slidenum">
              <a:rPr lang="vi-VN"/>
              <a:pPr>
                <a:defRPr/>
              </a:pPr>
              <a:t>‹#›</a:t>
            </a:fld>
            <a:endParaRPr lang="vi-VN"/>
          </a:p>
        </p:txBody>
      </p:sp>
    </p:spTree>
    <p:extLst>
      <p:ext uri="{BB962C8B-B14F-4D97-AF65-F5344CB8AC3E}">
        <p14:creationId xmlns:p14="http://schemas.microsoft.com/office/powerpoint/2010/main" val="327871268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3C7FB69-F0F9-43D9-83E9-96E8C7D16D53}" type="slidenum">
              <a:rPr lang="vi-VN"/>
              <a:pPr>
                <a:defRPr/>
              </a:pPr>
              <a:t>‹#›</a:t>
            </a:fld>
            <a:endParaRPr lang="vi-VN"/>
          </a:p>
        </p:txBody>
      </p:sp>
    </p:spTree>
    <p:extLst>
      <p:ext uri="{BB962C8B-B14F-4D97-AF65-F5344CB8AC3E}">
        <p14:creationId xmlns:p14="http://schemas.microsoft.com/office/powerpoint/2010/main" val="191000945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F6C0829-CF77-4B5C-A7F1-C41117EE4BAA}" type="slidenum">
              <a:rPr lang="vi-VN"/>
              <a:pPr>
                <a:defRPr/>
              </a:pPr>
              <a:t>‹#›</a:t>
            </a:fld>
            <a:endParaRPr lang="vi-VN"/>
          </a:p>
        </p:txBody>
      </p:sp>
    </p:spTree>
    <p:extLst>
      <p:ext uri="{BB962C8B-B14F-4D97-AF65-F5344CB8AC3E}">
        <p14:creationId xmlns:p14="http://schemas.microsoft.com/office/powerpoint/2010/main" val="318817500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BBEFA25-27F8-4BDB-AF73-9FE1DCB30259}" type="slidenum">
              <a:rPr lang="vi-VN"/>
              <a:pPr>
                <a:defRPr/>
              </a:pPr>
              <a:t>‹#›</a:t>
            </a:fld>
            <a:endParaRPr lang="vi-VN"/>
          </a:p>
        </p:txBody>
      </p:sp>
    </p:spTree>
    <p:extLst>
      <p:ext uri="{BB962C8B-B14F-4D97-AF65-F5344CB8AC3E}">
        <p14:creationId xmlns:p14="http://schemas.microsoft.com/office/powerpoint/2010/main" val="336334777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28AD02-5616-4853-AFCE-AA05B7975C40}" type="slidenum">
              <a:rPr lang="vi-VN"/>
              <a:pPr>
                <a:defRPr/>
              </a:pPr>
              <a:t>‹#›</a:t>
            </a:fld>
            <a:endParaRPr lang="vi-VN"/>
          </a:p>
        </p:txBody>
      </p:sp>
    </p:spTree>
    <p:extLst>
      <p:ext uri="{BB962C8B-B14F-4D97-AF65-F5344CB8AC3E}">
        <p14:creationId xmlns:p14="http://schemas.microsoft.com/office/powerpoint/2010/main" val="422686820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D97B6E5-24BD-463A-9227-A40DE25D7CD8}" type="slidenum">
              <a:rPr lang="vi-VN"/>
              <a:pPr>
                <a:defRPr/>
              </a:pPr>
              <a:t>‹#›</a:t>
            </a:fld>
            <a:endParaRPr lang="vi-VN"/>
          </a:p>
        </p:txBody>
      </p:sp>
    </p:spTree>
    <p:extLst>
      <p:ext uri="{BB962C8B-B14F-4D97-AF65-F5344CB8AC3E}">
        <p14:creationId xmlns:p14="http://schemas.microsoft.com/office/powerpoint/2010/main" val="144203892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B9D4DDB-D2A2-492A-BAE8-5AF60BC19376}" type="slidenum">
              <a:rPr lang="vi-VN"/>
              <a:pPr>
                <a:defRPr/>
              </a:pPr>
              <a:t>‹#›</a:t>
            </a:fld>
            <a:endParaRPr lang="vi-VN"/>
          </a:p>
        </p:txBody>
      </p:sp>
    </p:spTree>
    <p:extLst>
      <p:ext uri="{BB962C8B-B14F-4D97-AF65-F5344CB8AC3E}">
        <p14:creationId xmlns:p14="http://schemas.microsoft.com/office/powerpoint/2010/main" val="158291786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05A323D-7645-4716-8B14-64EAB6DDD8DF}" type="slidenum">
              <a:rPr lang="vi-VN"/>
              <a:pPr>
                <a:defRPr/>
              </a:pPr>
              <a:t>‹#›</a:t>
            </a:fld>
            <a:endParaRPr lang="vi-VN"/>
          </a:p>
        </p:txBody>
      </p:sp>
    </p:spTree>
    <p:extLst>
      <p:ext uri="{BB962C8B-B14F-4D97-AF65-F5344CB8AC3E}">
        <p14:creationId xmlns:p14="http://schemas.microsoft.com/office/powerpoint/2010/main" val="117693892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33174E3C-7B7F-4577-B5F1-889AADEFADB8}" type="slidenum">
              <a:rPr lang="en-US"/>
              <a:pPr>
                <a:defRPr/>
              </a:pPr>
              <a:t>‹#›</a:t>
            </a:fld>
            <a:endParaRPr lang="en-US"/>
          </a:p>
        </p:txBody>
      </p:sp>
    </p:spTree>
    <p:extLst>
      <p:ext uri="{BB962C8B-B14F-4D97-AF65-F5344CB8AC3E}">
        <p14:creationId xmlns:p14="http://schemas.microsoft.com/office/powerpoint/2010/main" val="363812759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AD0F58-703C-473F-B655-4496D8C4C36E}" type="slidenum">
              <a:rPr lang="vi-VN"/>
              <a:pPr>
                <a:defRPr/>
              </a:pPr>
              <a:t>‹#›</a:t>
            </a:fld>
            <a:endParaRPr lang="vi-VN"/>
          </a:p>
        </p:txBody>
      </p:sp>
    </p:spTree>
    <p:extLst>
      <p:ext uri="{BB962C8B-B14F-4D97-AF65-F5344CB8AC3E}">
        <p14:creationId xmlns:p14="http://schemas.microsoft.com/office/powerpoint/2010/main" val="410572930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3F7E096-7973-4E6A-A743-A4738F5DF01B}" type="slidenum">
              <a:rPr lang="vi-VN"/>
              <a:pPr>
                <a:defRPr/>
              </a:pPr>
              <a:t>‹#›</a:t>
            </a:fld>
            <a:endParaRPr lang="vi-VN"/>
          </a:p>
        </p:txBody>
      </p:sp>
    </p:spTree>
    <p:extLst>
      <p:ext uri="{BB962C8B-B14F-4D97-AF65-F5344CB8AC3E}">
        <p14:creationId xmlns:p14="http://schemas.microsoft.com/office/powerpoint/2010/main" val="254608498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295B0AC-FAAF-4F34-BFFF-D3BE6F5B501E}" type="slidenum">
              <a:rPr lang="vi-VN"/>
              <a:pPr>
                <a:defRPr/>
              </a:pPr>
              <a:t>‹#›</a:t>
            </a:fld>
            <a:endParaRPr lang="vi-VN"/>
          </a:p>
        </p:txBody>
      </p:sp>
    </p:spTree>
    <p:extLst>
      <p:ext uri="{BB962C8B-B14F-4D97-AF65-F5344CB8AC3E}">
        <p14:creationId xmlns:p14="http://schemas.microsoft.com/office/powerpoint/2010/main" val="13961856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269BC2F-1256-4676-A412-C8350D746D56}" type="slidenum">
              <a:rPr lang="vi-VN"/>
              <a:pPr>
                <a:defRPr/>
              </a:pPr>
              <a:t>‹#›</a:t>
            </a:fld>
            <a:endParaRPr lang="vi-VN"/>
          </a:p>
        </p:txBody>
      </p:sp>
    </p:spTree>
    <p:extLst>
      <p:ext uri="{BB962C8B-B14F-4D97-AF65-F5344CB8AC3E}">
        <p14:creationId xmlns:p14="http://schemas.microsoft.com/office/powerpoint/2010/main" val="408911394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52D64A4-56E3-406A-BE23-48A25FF3A10F}" type="slidenum">
              <a:rPr lang="vi-VN"/>
              <a:pPr>
                <a:defRPr/>
              </a:pPr>
              <a:t>‹#›</a:t>
            </a:fld>
            <a:endParaRPr lang="vi-VN"/>
          </a:p>
        </p:txBody>
      </p:sp>
    </p:spTree>
    <p:extLst>
      <p:ext uri="{BB962C8B-B14F-4D97-AF65-F5344CB8AC3E}">
        <p14:creationId xmlns:p14="http://schemas.microsoft.com/office/powerpoint/2010/main" val="396694715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1396BB5-93C9-4A8C-8D2A-FB84737853C2}" type="slidenum">
              <a:rPr lang="vi-VN"/>
              <a:pPr>
                <a:defRPr/>
              </a:pPr>
              <a:t>‹#›</a:t>
            </a:fld>
            <a:endParaRPr lang="vi-VN"/>
          </a:p>
        </p:txBody>
      </p:sp>
    </p:spTree>
    <p:extLst>
      <p:ext uri="{BB962C8B-B14F-4D97-AF65-F5344CB8AC3E}">
        <p14:creationId xmlns:p14="http://schemas.microsoft.com/office/powerpoint/2010/main" val="3831198694"/>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99156ABC-6AB6-4327-B6FF-04FCA1979C25}" type="slidenum">
              <a:rPr lang="vi-VN"/>
              <a:pPr>
                <a:defRPr/>
              </a:pPr>
              <a:t>‹#›</a:t>
            </a:fld>
            <a:endParaRPr lang="vi-VN"/>
          </a:p>
        </p:txBody>
      </p:sp>
    </p:spTree>
    <p:extLst>
      <p:ext uri="{BB962C8B-B14F-4D97-AF65-F5344CB8AC3E}">
        <p14:creationId xmlns:p14="http://schemas.microsoft.com/office/powerpoint/2010/main" val="70408601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B16D35D-359C-4175-A72A-42267E0A475B}" type="slidenum">
              <a:rPr lang="vi-VN"/>
              <a:pPr>
                <a:defRPr/>
              </a:pPr>
              <a:t>‹#›</a:t>
            </a:fld>
            <a:endParaRPr lang="vi-VN"/>
          </a:p>
        </p:txBody>
      </p:sp>
    </p:spTree>
    <p:extLst>
      <p:ext uri="{BB962C8B-B14F-4D97-AF65-F5344CB8AC3E}">
        <p14:creationId xmlns:p14="http://schemas.microsoft.com/office/powerpoint/2010/main" val="185598233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592B3F-937E-497B-8CE8-52B61F9CC8F1}" type="slidenum">
              <a:rPr lang="vi-VN"/>
              <a:pPr>
                <a:defRPr/>
              </a:pPr>
              <a:t>‹#›</a:t>
            </a:fld>
            <a:endParaRPr lang="vi-VN"/>
          </a:p>
        </p:txBody>
      </p:sp>
    </p:spTree>
    <p:extLst>
      <p:ext uri="{BB962C8B-B14F-4D97-AF65-F5344CB8AC3E}">
        <p14:creationId xmlns:p14="http://schemas.microsoft.com/office/powerpoint/2010/main" val="383816238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9EFC982-C3CB-4B0A-8C9E-626E4E977B10}" type="slidenum">
              <a:rPr lang="vi-VN"/>
              <a:pPr>
                <a:defRPr/>
              </a:pPr>
              <a:t>‹#›</a:t>
            </a:fld>
            <a:endParaRPr lang="vi-VN"/>
          </a:p>
        </p:txBody>
      </p:sp>
    </p:spTree>
    <p:extLst>
      <p:ext uri="{BB962C8B-B14F-4D97-AF65-F5344CB8AC3E}">
        <p14:creationId xmlns:p14="http://schemas.microsoft.com/office/powerpoint/2010/main" val="248630008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32C9AB8-DC94-4264-9418-7900D7FEBB08}" type="slidenum">
              <a:rPr lang="vi-VN"/>
              <a:pPr>
                <a:defRPr/>
              </a:pPr>
              <a:t>‹#›</a:t>
            </a:fld>
            <a:endParaRPr lang="vi-VN"/>
          </a:p>
        </p:txBody>
      </p:sp>
    </p:spTree>
    <p:extLst>
      <p:ext uri="{BB962C8B-B14F-4D97-AF65-F5344CB8AC3E}">
        <p14:creationId xmlns:p14="http://schemas.microsoft.com/office/powerpoint/2010/main" val="2190579410"/>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4BAB777-BF42-45C5-A040-56E6643B8834}" type="slidenum">
              <a:rPr lang="vi-VN"/>
              <a:pPr>
                <a:defRPr/>
              </a:pPr>
              <a:t>‹#›</a:t>
            </a:fld>
            <a:endParaRPr lang="vi-VN"/>
          </a:p>
        </p:txBody>
      </p:sp>
    </p:spTree>
    <p:extLst>
      <p:ext uri="{BB962C8B-B14F-4D97-AF65-F5344CB8AC3E}">
        <p14:creationId xmlns:p14="http://schemas.microsoft.com/office/powerpoint/2010/main" val="191448301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7A77060-08BC-4541-A177-CF947FB9CFDF}" type="slidenum">
              <a:rPr lang="vi-VN"/>
              <a:pPr>
                <a:defRPr/>
              </a:pPr>
              <a:t>‹#›</a:t>
            </a:fld>
            <a:endParaRPr lang="vi-VN"/>
          </a:p>
        </p:txBody>
      </p:sp>
    </p:spTree>
    <p:extLst>
      <p:ext uri="{BB962C8B-B14F-4D97-AF65-F5344CB8AC3E}">
        <p14:creationId xmlns:p14="http://schemas.microsoft.com/office/powerpoint/2010/main" val="320995666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373CD640-6AB6-48F7-AAC4-3AD2E473146C}" type="slidenum">
              <a:rPr lang="vi-VN"/>
              <a:pPr>
                <a:defRPr/>
              </a:pPr>
              <a:t>‹#›</a:t>
            </a:fld>
            <a:endParaRPr lang="vi-VN"/>
          </a:p>
        </p:txBody>
      </p:sp>
    </p:spTree>
    <p:extLst>
      <p:ext uri="{BB962C8B-B14F-4D97-AF65-F5344CB8AC3E}">
        <p14:creationId xmlns:p14="http://schemas.microsoft.com/office/powerpoint/2010/main" val="339679441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E636E5-5D80-4883-9A61-81DC5B7E7D54}" type="slidenum">
              <a:rPr lang="vi-VN"/>
              <a:pPr>
                <a:defRPr/>
              </a:pPr>
              <a:t>‹#›</a:t>
            </a:fld>
            <a:endParaRPr lang="vi-VN"/>
          </a:p>
        </p:txBody>
      </p:sp>
    </p:spTree>
    <p:extLst>
      <p:ext uri="{BB962C8B-B14F-4D97-AF65-F5344CB8AC3E}">
        <p14:creationId xmlns:p14="http://schemas.microsoft.com/office/powerpoint/2010/main" val="121805534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6C6DF8-8488-43ED-A152-6A5069B718F6}" type="slidenum">
              <a:rPr lang="vi-VN"/>
              <a:pPr>
                <a:defRPr/>
              </a:pPr>
              <a:t>‹#›</a:t>
            </a:fld>
            <a:endParaRPr lang="vi-VN"/>
          </a:p>
        </p:txBody>
      </p:sp>
    </p:spTree>
    <p:extLst>
      <p:ext uri="{BB962C8B-B14F-4D97-AF65-F5344CB8AC3E}">
        <p14:creationId xmlns:p14="http://schemas.microsoft.com/office/powerpoint/2010/main" val="286424364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2CC6E1C-FA2F-4A90-B78A-28A99B63E9F8}" type="slidenum">
              <a:rPr lang="en-US"/>
              <a:pPr>
                <a:defRPr/>
              </a:pPr>
              <a:t>‹#›</a:t>
            </a:fld>
            <a:endParaRPr lang="en-US"/>
          </a:p>
        </p:txBody>
      </p:sp>
    </p:spTree>
    <p:extLst>
      <p:ext uri="{BB962C8B-B14F-4D97-AF65-F5344CB8AC3E}">
        <p14:creationId xmlns:p14="http://schemas.microsoft.com/office/powerpoint/2010/main" val="331633085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792B6589-F07C-429D-86D5-66DCF3809E93}" type="slidenum">
              <a:rPr lang="vi-VN"/>
              <a:pPr>
                <a:defRPr/>
              </a:pPr>
              <a:t>‹#›</a:t>
            </a:fld>
            <a:endParaRPr lang="vi-VN"/>
          </a:p>
        </p:txBody>
      </p:sp>
    </p:spTree>
    <p:extLst>
      <p:ext uri="{BB962C8B-B14F-4D97-AF65-F5344CB8AC3E}">
        <p14:creationId xmlns:p14="http://schemas.microsoft.com/office/powerpoint/2010/main" val="362785610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29E17CC-BA49-47AB-A5EC-F3642FC85638}" type="slidenum">
              <a:rPr lang="vi-VN"/>
              <a:pPr>
                <a:defRPr/>
              </a:pPr>
              <a:t>‹#›</a:t>
            </a:fld>
            <a:endParaRPr lang="vi-VN"/>
          </a:p>
        </p:txBody>
      </p:sp>
    </p:spTree>
    <p:extLst>
      <p:ext uri="{BB962C8B-B14F-4D97-AF65-F5344CB8AC3E}">
        <p14:creationId xmlns:p14="http://schemas.microsoft.com/office/powerpoint/2010/main" val="1739524102"/>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B7D8200F-AF68-47BF-AB98-5B6E33D0A49E}" type="slidenum">
              <a:rPr lang="vi-VN"/>
              <a:pPr>
                <a:defRPr/>
              </a:pPr>
              <a:t>‹#›</a:t>
            </a:fld>
            <a:endParaRPr lang="vi-VN"/>
          </a:p>
        </p:txBody>
      </p:sp>
    </p:spTree>
    <p:extLst>
      <p:ext uri="{BB962C8B-B14F-4D97-AF65-F5344CB8AC3E}">
        <p14:creationId xmlns:p14="http://schemas.microsoft.com/office/powerpoint/2010/main" val="362164122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4D22475-8B69-468A-A2DC-CF187E7D44A2}" type="slidenum">
              <a:rPr lang="vi-VN"/>
              <a:pPr>
                <a:defRPr/>
              </a:pPr>
              <a:t>‹#›</a:t>
            </a:fld>
            <a:endParaRPr lang="vi-VN"/>
          </a:p>
        </p:txBody>
      </p:sp>
    </p:spTree>
    <p:extLst>
      <p:ext uri="{BB962C8B-B14F-4D97-AF65-F5344CB8AC3E}">
        <p14:creationId xmlns:p14="http://schemas.microsoft.com/office/powerpoint/2010/main" val="1448190552"/>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F98247B-405D-4FDD-A07D-566C12E86BAB}" type="slidenum">
              <a:rPr lang="vi-VN"/>
              <a:pPr>
                <a:defRPr/>
              </a:pPr>
              <a:t>‹#›</a:t>
            </a:fld>
            <a:endParaRPr lang="vi-VN"/>
          </a:p>
        </p:txBody>
      </p:sp>
    </p:spTree>
    <p:extLst>
      <p:ext uri="{BB962C8B-B14F-4D97-AF65-F5344CB8AC3E}">
        <p14:creationId xmlns:p14="http://schemas.microsoft.com/office/powerpoint/2010/main" val="187838479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B2FF8273-AABB-49DE-BB78-A4B530F61CB1}" type="slidenum">
              <a:rPr lang="vi-VN"/>
              <a:pPr>
                <a:defRPr/>
              </a:pPr>
              <a:t>‹#›</a:t>
            </a:fld>
            <a:endParaRPr lang="vi-VN"/>
          </a:p>
        </p:txBody>
      </p:sp>
    </p:spTree>
    <p:extLst>
      <p:ext uri="{BB962C8B-B14F-4D97-AF65-F5344CB8AC3E}">
        <p14:creationId xmlns:p14="http://schemas.microsoft.com/office/powerpoint/2010/main" val="1027753542"/>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205EDBC6-333B-4AF3-A579-CF797A59A514}" type="slidenum">
              <a:rPr lang="vi-VN"/>
              <a:pPr>
                <a:defRPr/>
              </a:pPr>
              <a:t>‹#›</a:t>
            </a:fld>
            <a:endParaRPr lang="vi-VN"/>
          </a:p>
        </p:txBody>
      </p:sp>
    </p:spTree>
    <p:extLst>
      <p:ext uri="{BB962C8B-B14F-4D97-AF65-F5344CB8AC3E}">
        <p14:creationId xmlns:p14="http://schemas.microsoft.com/office/powerpoint/2010/main" val="301422783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FE9DB54-8F72-4B5A-9A5A-896AC0A92A2C}" type="slidenum">
              <a:rPr lang="vi-VN"/>
              <a:pPr>
                <a:defRPr/>
              </a:pPr>
              <a:t>‹#›</a:t>
            </a:fld>
            <a:endParaRPr lang="vi-VN"/>
          </a:p>
        </p:txBody>
      </p:sp>
    </p:spTree>
    <p:extLst>
      <p:ext uri="{BB962C8B-B14F-4D97-AF65-F5344CB8AC3E}">
        <p14:creationId xmlns:p14="http://schemas.microsoft.com/office/powerpoint/2010/main" val="371856807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5EAD13E-3CE2-43BE-810E-82D5CA06FC28}" type="slidenum">
              <a:rPr lang="vi-VN"/>
              <a:pPr>
                <a:defRPr/>
              </a:pPr>
              <a:t>‹#›</a:t>
            </a:fld>
            <a:endParaRPr lang="vi-VN"/>
          </a:p>
        </p:txBody>
      </p:sp>
    </p:spTree>
    <p:extLst>
      <p:ext uri="{BB962C8B-B14F-4D97-AF65-F5344CB8AC3E}">
        <p14:creationId xmlns:p14="http://schemas.microsoft.com/office/powerpoint/2010/main" val="2306104229"/>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879A1399-BC13-410B-8C14-6F9AF8923DC5}" type="slidenum">
              <a:rPr lang="vi-VN"/>
              <a:pPr>
                <a:defRPr/>
              </a:pPr>
              <a:t>‹#›</a:t>
            </a:fld>
            <a:endParaRPr lang="vi-VN"/>
          </a:p>
        </p:txBody>
      </p:sp>
    </p:spTree>
    <p:extLst>
      <p:ext uri="{BB962C8B-B14F-4D97-AF65-F5344CB8AC3E}">
        <p14:creationId xmlns:p14="http://schemas.microsoft.com/office/powerpoint/2010/main" val="28233602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D272AD9-391C-4152-AEDC-4180374DEC7F}" type="slidenum">
              <a:rPr lang="vi-VN"/>
              <a:pPr>
                <a:defRPr/>
              </a:pPr>
              <a:t>‹#›</a:t>
            </a:fld>
            <a:endParaRPr lang="vi-VN"/>
          </a:p>
        </p:txBody>
      </p:sp>
    </p:spTree>
    <p:extLst>
      <p:ext uri="{BB962C8B-B14F-4D97-AF65-F5344CB8AC3E}">
        <p14:creationId xmlns:p14="http://schemas.microsoft.com/office/powerpoint/2010/main" val="120317306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1867F5D-CEB0-4BB3-A97E-E391F221EF08}" type="slidenum">
              <a:rPr lang="vi-VN"/>
              <a:pPr>
                <a:defRPr/>
              </a:pPr>
              <a:t>‹#›</a:t>
            </a:fld>
            <a:endParaRPr lang="vi-VN"/>
          </a:p>
        </p:txBody>
      </p:sp>
    </p:spTree>
    <p:extLst>
      <p:ext uri="{BB962C8B-B14F-4D97-AF65-F5344CB8AC3E}">
        <p14:creationId xmlns:p14="http://schemas.microsoft.com/office/powerpoint/2010/main" val="230910154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B05C00D-7703-4808-9D23-3C5F92FE7A74}" type="slidenum">
              <a:rPr lang="vi-VN"/>
              <a:pPr>
                <a:defRPr/>
              </a:pPr>
              <a:t>‹#›</a:t>
            </a:fld>
            <a:endParaRPr lang="vi-VN"/>
          </a:p>
        </p:txBody>
      </p:sp>
    </p:spTree>
    <p:extLst>
      <p:ext uri="{BB962C8B-B14F-4D97-AF65-F5344CB8AC3E}">
        <p14:creationId xmlns:p14="http://schemas.microsoft.com/office/powerpoint/2010/main" val="235980548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29180B6-0FE9-4E45-8DAB-7A8F152E9F2B}" type="slidenum">
              <a:rPr lang="vi-VN"/>
              <a:pPr>
                <a:defRPr/>
              </a:pPr>
              <a:t>‹#›</a:t>
            </a:fld>
            <a:endParaRPr lang="vi-VN"/>
          </a:p>
        </p:txBody>
      </p:sp>
    </p:spTree>
    <p:extLst>
      <p:ext uri="{BB962C8B-B14F-4D97-AF65-F5344CB8AC3E}">
        <p14:creationId xmlns:p14="http://schemas.microsoft.com/office/powerpoint/2010/main" val="160103949"/>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24DDF7F-4302-4DFB-8359-B08312755B6D}" type="slidenum">
              <a:rPr lang="vi-VN"/>
              <a:pPr>
                <a:defRPr/>
              </a:pPr>
              <a:t>‹#›</a:t>
            </a:fld>
            <a:endParaRPr lang="vi-VN"/>
          </a:p>
        </p:txBody>
      </p:sp>
    </p:spTree>
    <p:extLst>
      <p:ext uri="{BB962C8B-B14F-4D97-AF65-F5344CB8AC3E}">
        <p14:creationId xmlns:p14="http://schemas.microsoft.com/office/powerpoint/2010/main" val="2628907133"/>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DEB6AD4-B004-4267-A226-49E9C14D82CB}" type="slidenum">
              <a:rPr lang="vi-VN"/>
              <a:pPr>
                <a:defRPr/>
              </a:pPr>
              <a:t>‹#›</a:t>
            </a:fld>
            <a:endParaRPr lang="vi-VN"/>
          </a:p>
        </p:txBody>
      </p:sp>
    </p:spTree>
    <p:extLst>
      <p:ext uri="{BB962C8B-B14F-4D97-AF65-F5344CB8AC3E}">
        <p14:creationId xmlns:p14="http://schemas.microsoft.com/office/powerpoint/2010/main" val="376354585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375A1D6D-33B1-4D18-91F2-1B3B30978AD4}" type="slidenum">
              <a:rPr lang="en-US"/>
              <a:pPr>
                <a:defRPr/>
              </a:pPr>
              <a:t>‹#›</a:t>
            </a:fld>
            <a:endParaRPr lang="en-US"/>
          </a:p>
        </p:txBody>
      </p:sp>
    </p:spTree>
    <p:extLst>
      <p:ext uri="{BB962C8B-B14F-4D97-AF65-F5344CB8AC3E}">
        <p14:creationId xmlns:p14="http://schemas.microsoft.com/office/powerpoint/2010/main" val="129605963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988291E-6E10-4A3C-8D5F-72A1335EA610}" type="slidenum">
              <a:rPr lang="vi-VN"/>
              <a:pPr>
                <a:defRPr/>
              </a:pPr>
              <a:t>‹#›</a:t>
            </a:fld>
            <a:endParaRPr lang="vi-VN"/>
          </a:p>
        </p:txBody>
      </p:sp>
    </p:spTree>
    <p:extLst>
      <p:ext uri="{BB962C8B-B14F-4D97-AF65-F5344CB8AC3E}">
        <p14:creationId xmlns:p14="http://schemas.microsoft.com/office/powerpoint/2010/main" val="183060988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C8FCE5E-CF94-436A-9415-B368B1D702DC}" type="slidenum">
              <a:rPr lang="vi-VN"/>
              <a:pPr>
                <a:defRPr/>
              </a:pPr>
              <a:t>‹#›</a:t>
            </a:fld>
            <a:endParaRPr lang="vi-VN"/>
          </a:p>
        </p:txBody>
      </p:sp>
    </p:spTree>
    <p:extLst>
      <p:ext uri="{BB962C8B-B14F-4D97-AF65-F5344CB8AC3E}">
        <p14:creationId xmlns:p14="http://schemas.microsoft.com/office/powerpoint/2010/main" val="860597450"/>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403C58D-52C0-4EDE-9307-D5C5FC4AFE16}" type="slidenum">
              <a:rPr lang="vi-VN"/>
              <a:pPr>
                <a:defRPr/>
              </a:pPr>
              <a:t>‹#›</a:t>
            </a:fld>
            <a:endParaRPr lang="vi-VN"/>
          </a:p>
        </p:txBody>
      </p:sp>
    </p:spTree>
    <p:extLst>
      <p:ext uri="{BB962C8B-B14F-4D97-AF65-F5344CB8AC3E}">
        <p14:creationId xmlns:p14="http://schemas.microsoft.com/office/powerpoint/2010/main" val="123227489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D6860FB-6E34-4BF1-B46D-22CD99549806}" type="slidenum">
              <a:rPr lang="vi-VN"/>
              <a:pPr>
                <a:defRPr/>
              </a:pPr>
              <a:t>‹#›</a:t>
            </a:fld>
            <a:endParaRPr lang="vi-VN"/>
          </a:p>
        </p:txBody>
      </p:sp>
    </p:spTree>
    <p:extLst>
      <p:ext uri="{BB962C8B-B14F-4D97-AF65-F5344CB8AC3E}">
        <p14:creationId xmlns:p14="http://schemas.microsoft.com/office/powerpoint/2010/main" val="154080786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8FC6490B-F74F-4D54-9C56-72481904DCE1}" type="slidenum">
              <a:rPr lang="vi-VN"/>
              <a:pPr>
                <a:defRPr/>
              </a:pPr>
              <a:t>‹#›</a:t>
            </a:fld>
            <a:endParaRPr lang="vi-VN"/>
          </a:p>
        </p:txBody>
      </p:sp>
    </p:spTree>
    <p:extLst>
      <p:ext uri="{BB962C8B-B14F-4D97-AF65-F5344CB8AC3E}">
        <p14:creationId xmlns:p14="http://schemas.microsoft.com/office/powerpoint/2010/main" val="171894006"/>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2EE655D-23BA-4B01-B0D9-B41A540856D1}" type="slidenum">
              <a:rPr lang="vi-VN"/>
              <a:pPr>
                <a:defRPr/>
              </a:pPr>
              <a:t>‹#›</a:t>
            </a:fld>
            <a:endParaRPr lang="vi-VN"/>
          </a:p>
        </p:txBody>
      </p:sp>
    </p:spTree>
    <p:extLst>
      <p:ext uri="{BB962C8B-B14F-4D97-AF65-F5344CB8AC3E}">
        <p14:creationId xmlns:p14="http://schemas.microsoft.com/office/powerpoint/2010/main" val="2092388973"/>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6F435301-3774-476F-8395-B486A1445851}" type="slidenum">
              <a:rPr lang="vi-VN"/>
              <a:pPr>
                <a:defRPr/>
              </a:pPr>
              <a:t>‹#›</a:t>
            </a:fld>
            <a:endParaRPr lang="vi-VN"/>
          </a:p>
        </p:txBody>
      </p:sp>
    </p:spTree>
    <p:extLst>
      <p:ext uri="{BB962C8B-B14F-4D97-AF65-F5344CB8AC3E}">
        <p14:creationId xmlns:p14="http://schemas.microsoft.com/office/powerpoint/2010/main" val="28574139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4C59DA7-976C-40D3-BDB1-26CB0F6E8E17}" type="slidenum">
              <a:rPr lang="vi-VN"/>
              <a:pPr>
                <a:defRPr/>
              </a:pPr>
              <a:t>‹#›</a:t>
            </a:fld>
            <a:endParaRPr lang="vi-VN"/>
          </a:p>
        </p:txBody>
      </p:sp>
    </p:spTree>
    <p:extLst>
      <p:ext uri="{BB962C8B-B14F-4D97-AF65-F5344CB8AC3E}">
        <p14:creationId xmlns:p14="http://schemas.microsoft.com/office/powerpoint/2010/main" val="3534061699"/>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A236F25-D090-40CB-85FE-36D61316D7EB}" type="slidenum">
              <a:rPr lang="vi-VN"/>
              <a:pPr>
                <a:defRPr/>
              </a:pPr>
              <a:t>‹#›</a:t>
            </a:fld>
            <a:endParaRPr lang="vi-VN"/>
          </a:p>
        </p:txBody>
      </p:sp>
    </p:spTree>
    <p:extLst>
      <p:ext uri="{BB962C8B-B14F-4D97-AF65-F5344CB8AC3E}">
        <p14:creationId xmlns:p14="http://schemas.microsoft.com/office/powerpoint/2010/main" val="661206842"/>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636573-4236-43DB-8ED1-FDBAFF4AEB27}" type="slidenum">
              <a:rPr lang="vi-VN"/>
              <a:pPr>
                <a:defRPr/>
              </a:pPr>
              <a:t>‹#›</a:t>
            </a:fld>
            <a:endParaRPr lang="vi-VN"/>
          </a:p>
        </p:txBody>
      </p:sp>
    </p:spTree>
    <p:extLst>
      <p:ext uri="{BB962C8B-B14F-4D97-AF65-F5344CB8AC3E}">
        <p14:creationId xmlns:p14="http://schemas.microsoft.com/office/powerpoint/2010/main" val="3633514150"/>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C6AFBBA-BE79-44A7-8215-73F96E91B851}" type="slidenum">
              <a:rPr lang="vi-VN"/>
              <a:pPr>
                <a:defRPr/>
              </a:pPr>
              <a:t>‹#›</a:t>
            </a:fld>
            <a:endParaRPr lang="vi-VN"/>
          </a:p>
        </p:txBody>
      </p:sp>
    </p:spTree>
    <p:extLst>
      <p:ext uri="{BB962C8B-B14F-4D97-AF65-F5344CB8AC3E}">
        <p14:creationId xmlns:p14="http://schemas.microsoft.com/office/powerpoint/2010/main" val="295904634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3B44267-3D23-48A7-86D5-BBCD3AAE4529}" type="slidenum">
              <a:rPr lang="vi-VN"/>
              <a:pPr>
                <a:defRPr/>
              </a:pPr>
              <a:t>‹#›</a:t>
            </a:fld>
            <a:endParaRPr lang="vi-VN"/>
          </a:p>
        </p:txBody>
      </p:sp>
    </p:spTree>
    <p:extLst>
      <p:ext uri="{BB962C8B-B14F-4D97-AF65-F5344CB8AC3E}">
        <p14:creationId xmlns:p14="http://schemas.microsoft.com/office/powerpoint/2010/main" val="248272622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75551F61-E950-40FD-B194-FF6A6C14F661}" type="slidenum">
              <a:rPr lang="vi-VN"/>
              <a:pPr>
                <a:defRPr/>
              </a:pPr>
              <a:t>‹#›</a:t>
            </a:fld>
            <a:endParaRPr lang="vi-VN"/>
          </a:p>
        </p:txBody>
      </p:sp>
    </p:spTree>
    <p:extLst>
      <p:ext uri="{BB962C8B-B14F-4D97-AF65-F5344CB8AC3E}">
        <p14:creationId xmlns:p14="http://schemas.microsoft.com/office/powerpoint/2010/main" val="36983797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F1C5F9B-4649-417F-B82A-1DE158CFC3BF}" type="slidenum">
              <a:rPr lang="vi-VN"/>
              <a:pPr>
                <a:defRPr/>
              </a:pPr>
              <a:t>‹#›</a:t>
            </a:fld>
            <a:endParaRPr lang="vi-VN"/>
          </a:p>
        </p:txBody>
      </p:sp>
    </p:spTree>
    <p:extLst>
      <p:ext uri="{BB962C8B-B14F-4D97-AF65-F5344CB8AC3E}">
        <p14:creationId xmlns:p14="http://schemas.microsoft.com/office/powerpoint/2010/main" val="37773194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AC40B5-D1CD-4FC1-9480-17968E30304A}" type="slidenum">
              <a:rPr lang="vi-VN"/>
              <a:pPr>
                <a:defRPr/>
              </a:pPr>
              <a:t>‹#›</a:t>
            </a:fld>
            <a:endParaRPr lang="vi-VN"/>
          </a:p>
        </p:txBody>
      </p:sp>
    </p:spTree>
    <p:extLst>
      <p:ext uri="{BB962C8B-B14F-4D97-AF65-F5344CB8AC3E}">
        <p14:creationId xmlns:p14="http://schemas.microsoft.com/office/powerpoint/2010/main" val="156514614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04E326F2-B783-422F-957E-07BA6757FC87}" type="slidenum">
              <a:rPr lang="vi-VN"/>
              <a:pPr>
                <a:defRPr/>
              </a:pPr>
              <a:t>‹#›</a:t>
            </a:fld>
            <a:endParaRPr lang="vi-VN"/>
          </a:p>
        </p:txBody>
      </p:sp>
    </p:spTree>
    <p:extLst>
      <p:ext uri="{BB962C8B-B14F-4D97-AF65-F5344CB8AC3E}">
        <p14:creationId xmlns:p14="http://schemas.microsoft.com/office/powerpoint/2010/main" val="73344947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6CB16C27-B7C2-44A4-BBFC-24A894654893}" type="slidenum">
              <a:rPr lang="en-US"/>
              <a:pPr>
                <a:defRPr/>
              </a:pPr>
              <a:t>‹#›</a:t>
            </a:fld>
            <a:endParaRPr lang="en-US"/>
          </a:p>
        </p:txBody>
      </p:sp>
    </p:spTree>
    <p:extLst>
      <p:ext uri="{BB962C8B-B14F-4D97-AF65-F5344CB8AC3E}">
        <p14:creationId xmlns:p14="http://schemas.microsoft.com/office/powerpoint/2010/main" val="226043536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F807D7-1365-4EDA-940F-D664610FF12E}" type="slidenum">
              <a:rPr lang="vi-VN"/>
              <a:pPr>
                <a:defRPr/>
              </a:pPr>
              <a:t>‹#›</a:t>
            </a:fld>
            <a:endParaRPr lang="vi-VN"/>
          </a:p>
        </p:txBody>
      </p:sp>
    </p:spTree>
    <p:extLst>
      <p:ext uri="{BB962C8B-B14F-4D97-AF65-F5344CB8AC3E}">
        <p14:creationId xmlns:p14="http://schemas.microsoft.com/office/powerpoint/2010/main" val="284779018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499DA1-93AD-4434-B401-A257BFF60221}" type="slidenum">
              <a:rPr lang="vi-VN"/>
              <a:pPr>
                <a:defRPr/>
              </a:pPr>
              <a:t>‹#›</a:t>
            </a:fld>
            <a:endParaRPr lang="vi-VN"/>
          </a:p>
        </p:txBody>
      </p:sp>
    </p:spTree>
    <p:extLst>
      <p:ext uri="{BB962C8B-B14F-4D97-AF65-F5344CB8AC3E}">
        <p14:creationId xmlns:p14="http://schemas.microsoft.com/office/powerpoint/2010/main" val="3499816662"/>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3BF25B5-717F-404C-A29B-EBDCC41CBC40}" type="slidenum">
              <a:rPr lang="vi-VN"/>
              <a:pPr>
                <a:defRPr/>
              </a:pPr>
              <a:t>‹#›</a:t>
            </a:fld>
            <a:endParaRPr lang="vi-VN"/>
          </a:p>
        </p:txBody>
      </p:sp>
    </p:spTree>
    <p:extLst>
      <p:ext uri="{BB962C8B-B14F-4D97-AF65-F5344CB8AC3E}">
        <p14:creationId xmlns:p14="http://schemas.microsoft.com/office/powerpoint/2010/main" val="194566069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372C2B3-2758-4323-9EB5-F773602E9DF7}" type="slidenum">
              <a:rPr lang="vi-VN"/>
              <a:pPr>
                <a:defRPr/>
              </a:pPr>
              <a:t>‹#›</a:t>
            </a:fld>
            <a:endParaRPr lang="vi-VN"/>
          </a:p>
        </p:txBody>
      </p:sp>
    </p:spTree>
    <p:extLst>
      <p:ext uri="{BB962C8B-B14F-4D97-AF65-F5344CB8AC3E}">
        <p14:creationId xmlns:p14="http://schemas.microsoft.com/office/powerpoint/2010/main" val="176162692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0D05E57-B431-4EBE-AC7E-1BB32A937B9F}" type="slidenum">
              <a:rPr lang="vi-VN"/>
              <a:pPr>
                <a:defRPr/>
              </a:pPr>
              <a:t>‹#›</a:t>
            </a:fld>
            <a:endParaRPr lang="vi-VN"/>
          </a:p>
        </p:txBody>
      </p:sp>
    </p:spTree>
    <p:extLst>
      <p:ext uri="{BB962C8B-B14F-4D97-AF65-F5344CB8AC3E}">
        <p14:creationId xmlns:p14="http://schemas.microsoft.com/office/powerpoint/2010/main" val="4177401954"/>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7EB7C1B-BF7F-49C1-AFA9-C672855872DC}" type="slidenum">
              <a:rPr lang="vi-VN"/>
              <a:pPr>
                <a:defRPr/>
              </a:pPr>
              <a:t>‹#›</a:t>
            </a:fld>
            <a:endParaRPr lang="vi-VN"/>
          </a:p>
        </p:txBody>
      </p:sp>
    </p:spTree>
    <p:extLst>
      <p:ext uri="{BB962C8B-B14F-4D97-AF65-F5344CB8AC3E}">
        <p14:creationId xmlns:p14="http://schemas.microsoft.com/office/powerpoint/2010/main" val="472322492"/>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6F0C5E36-9252-4CE7-9D6F-B53C30890FCC}" type="slidenum">
              <a:rPr lang="vi-VN"/>
              <a:pPr>
                <a:defRPr/>
              </a:pPr>
              <a:t>‹#›</a:t>
            </a:fld>
            <a:endParaRPr lang="vi-VN"/>
          </a:p>
        </p:txBody>
      </p:sp>
    </p:spTree>
    <p:extLst>
      <p:ext uri="{BB962C8B-B14F-4D97-AF65-F5344CB8AC3E}">
        <p14:creationId xmlns:p14="http://schemas.microsoft.com/office/powerpoint/2010/main" val="2951160057"/>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8ACFD4C-4BB7-4D9E-A68D-8AE834BBAA7D}" type="slidenum">
              <a:rPr lang="vi-VN"/>
              <a:pPr>
                <a:defRPr/>
              </a:pPr>
              <a:t>‹#›</a:t>
            </a:fld>
            <a:endParaRPr lang="vi-VN"/>
          </a:p>
        </p:txBody>
      </p:sp>
    </p:spTree>
    <p:extLst>
      <p:ext uri="{BB962C8B-B14F-4D97-AF65-F5344CB8AC3E}">
        <p14:creationId xmlns:p14="http://schemas.microsoft.com/office/powerpoint/2010/main" val="3631094356"/>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C01E4FB-C74E-4242-A517-141D83ED4620}" type="slidenum">
              <a:rPr lang="vi-VN"/>
              <a:pPr>
                <a:defRPr/>
              </a:pPr>
              <a:t>‹#›</a:t>
            </a:fld>
            <a:endParaRPr lang="vi-VN"/>
          </a:p>
        </p:txBody>
      </p:sp>
    </p:spTree>
    <p:extLst>
      <p:ext uri="{BB962C8B-B14F-4D97-AF65-F5344CB8AC3E}">
        <p14:creationId xmlns:p14="http://schemas.microsoft.com/office/powerpoint/2010/main" val="30075123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10789F5-A463-4793-9261-BB2CA55DB968}" type="slidenum">
              <a:rPr lang="vi-VN"/>
              <a:pPr>
                <a:defRPr/>
              </a:pPr>
              <a:t>‹#›</a:t>
            </a:fld>
            <a:endParaRPr lang="vi-VN"/>
          </a:p>
        </p:txBody>
      </p:sp>
    </p:spTree>
    <p:extLst>
      <p:ext uri="{BB962C8B-B14F-4D97-AF65-F5344CB8AC3E}">
        <p14:creationId xmlns:p14="http://schemas.microsoft.com/office/powerpoint/2010/main" val="3258470422"/>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A0074F1-6700-4E1E-8A15-A0FBFA049398}" type="slidenum">
              <a:rPr lang="vi-VN"/>
              <a:pPr>
                <a:defRPr/>
              </a:pPr>
              <a:t>‹#›</a:t>
            </a:fld>
            <a:endParaRPr lang="vi-VN"/>
          </a:p>
        </p:txBody>
      </p:sp>
    </p:spTree>
    <p:extLst>
      <p:ext uri="{BB962C8B-B14F-4D97-AF65-F5344CB8AC3E}">
        <p14:creationId xmlns:p14="http://schemas.microsoft.com/office/powerpoint/2010/main" val="3520187644"/>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327E65D-AF7B-4574-9ADC-52F50E1BDF4D}" type="slidenum">
              <a:rPr lang="vi-VN"/>
              <a:pPr>
                <a:defRPr/>
              </a:pPr>
              <a:t>‹#›</a:t>
            </a:fld>
            <a:endParaRPr lang="vi-VN"/>
          </a:p>
        </p:txBody>
      </p:sp>
    </p:spTree>
    <p:extLst>
      <p:ext uri="{BB962C8B-B14F-4D97-AF65-F5344CB8AC3E}">
        <p14:creationId xmlns:p14="http://schemas.microsoft.com/office/powerpoint/2010/main" val="326422448"/>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0987848F-E713-4AA2-938C-54EF2A3D73CE}" type="slidenum">
              <a:rPr lang="vi-VN"/>
              <a:pPr>
                <a:defRPr/>
              </a:pPr>
              <a:t>‹#›</a:t>
            </a:fld>
            <a:endParaRPr lang="vi-VN"/>
          </a:p>
        </p:txBody>
      </p:sp>
    </p:spTree>
    <p:extLst>
      <p:ext uri="{BB962C8B-B14F-4D97-AF65-F5344CB8AC3E}">
        <p14:creationId xmlns:p14="http://schemas.microsoft.com/office/powerpoint/2010/main" val="275943587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00AA73B-2AE9-47E3-B273-C9EC46FA56F5}" type="slidenum">
              <a:rPr lang="vi-VN"/>
              <a:pPr>
                <a:defRPr/>
              </a:pPr>
              <a:t>‹#›</a:t>
            </a:fld>
            <a:endParaRPr lang="vi-VN"/>
          </a:p>
        </p:txBody>
      </p:sp>
    </p:spTree>
    <p:extLst>
      <p:ext uri="{BB962C8B-B14F-4D97-AF65-F5344CB8AC3E}">
        <p14:creationId xmlns:p14="http://schemas.microsoft.com/office/powerpoint/2010/main" val="1904973338"/>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0F36901-7E18-4B2C-9D4F-B7744540EB25}" type="slidenum">
              <a:rPr lang="vi-VN"/>
              <a:pPr>
                <a:defRPr/>
              </a:pPr>
              <a:t>‹#›</a:t>
            </a:fld>
            <a:endParaRPr lang="vi-VN"/>
          </a:p>
        </p:txBody>
      </p:sp>
    </p:spTree>
    <p:extLst>
      <p:ext uri="{BB962C8B-B14F-4D97-AF65-F5344CB8AC3E}">
        <p14:creationId xmlns:p14="http://schemas.microsoft.com/office/powerpoint/2010/main" val="2207953555"/>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EE9DA35-6B2E-41BA-B253-889E1152FAA9}" type="slidenum">
              <a:rPr lang="vi-VN"/>
              <a:pPr>
                <a:defRPr/>
              </a:pPr>
              <a:t>‹#›</a:t>
            </a:fld>
            <a:endParaRPr lang="vi-VN"/>
          </a:p>
        </p:txBody>
      </p:sp>
    </p:spTree>
    <p:extLst>
      <p:ext uri="{BB962C8B-B14F-4D97-AF65-F5344CB8AC3E}">
        <p14:creationId xmlns:p14="http://schemas.microsoft.com/office/powerpoint/2010/main" val="240427168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BE6F2DFE-89E0-45E5-8875-DA35CA5E700A}" type="slidenum">
              <a:rPr lang="en-US"/>
              <a:pPr>
                <a:defRPr/>
              </a:pPr>
              <a:t>‹#›</a:t>
            </a:fld>
            <a:endParaRPr lang="en-US"/>
          </a:p>
        </p:txBody>
      </p:sp>
    </p:spTree>
    <p:extLst>
      <p:ext uri="{BB962C8B-B14F-4D97-AF65-F5344CB8AC3E}">
        <p14:creationId xmlns:p14="http://schemas.microsoft.com/office/powerpoint/2010/main" val="4255457391"/>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09600" y="1219200"/>
            <a:ext cx="109728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219200"/>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176264" y="1216152"/>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197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smtClean="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latin typeface=".VnTime" pitchFamily="34" charset="0"/>
              </a:defRPr>
            </a:lvl1pPr>
          </a:lstStyle>
          <a:p>
            <a:pPr>
              <a:defRPr/>
            </a:pPr>
            <a:fld id="{EF7ABFCB-A3DB-415A-A939-B9AD377EFBAA}" type="datetimeFigureOut">
              <a:rPr lang="en-US" altLang="en-US"/>
              <a:pPr>
                <a:defRPr/>
              </a:pPr>
              <a:t>6/21/2020</a:t>
            </a:fld>
            <a:endParaRPr lang="en-US" altLang="en-US"/>
          </a:p>
        </p:txBody>
      </p:sp>
      <p:sp>
        <p:nvSpPr>
          <p:cNvPr id="10" name="Footer Placeholder 16"/>
          <p:cNvSpPr>
            <a:spLocks noGrp="1"/>
          </p:cNvSpPr>
          <p:nvPr>
            <p:ph type="ftr" sz="quarter" idx="11"/>
          </p:nvPr>
        </p:nvSpPr>
        <p:spPr>
          <a:xfrm>
            <a:off x="2781300" y="236539"/>
            <a:ext cx="7823200" cy="365125"/>
          </a:xfrm>
        </p:spPr>
        <p:txBody>
          <a:bodyPr/>
          <a:lstStyle>
            <a:lvl1pPr>
              <a:defRPr>
                <a:solidFill>
                  <a:srgbClr val="EBDDC3"/>
                </a:solidFill>
                <a:latin typeface=".VnTime" pitchFamily="34" charset="0"/>
              </a:defRPr>
            </a:lvl1pPr>
          </a:lstStyle>
          <a:p>
            <a:pPr>
              <a:defRPr/>
            </a:pPr>
            <a:endParaRPr lang="en-US" altLang="en-US"/>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rgbClr val="EBDDC3"/>
                </a:solidFill>
                <a:latin typeface=".VnTime" panose="020B7200000000000000" pitchFamily="34" charset="0"/>
              </a:defRPr>
            </a:lvl1pPr>
          </a:lstStyle>
          <a:p>
            <a:pPr>
              <a:defRPr/>
            </a:pPr>
            <a:fld id="{FB07600C-2BA3-402F-AFD6-0C4248617098}" type="slidenum">
              <a:rPr lang="en-US" altLang="en-US"/>
              <a:pPr>
                <a:defRPr/>
              </a:pPr>
              <a:t>‹#›</a:t>
            </a:fld>
            <a:endParaRPr lang="en-US" altLang="en-US"/>
          </a:p>
        </p:txBody>
      </p:sp>
    </p:spTree>
    <p:extLst>
      <p:ext uri="{BB962C8B-B14F-4D97-AF65-F5344CB8AC3E}">
        <p14:creationId xmlns:p14="http://schemas.microsoft.com/office/powerpoint/2010/main" val="2952942336"/>
      </p:ext>
    </p:extLst>
  </p:cSld>
  <p:clrMapOvr>
    <a:overrideClrMapping bg1="dk1" tx1="lt1" bg2="dk2" tx2="lt2" accent1="accent1" accent2="accent2" accent3="accent3" accent4="accent4" accent5="accent5" accent6="accent6" hlink="hlink" folHlink="folHlink"/>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816864" y="1600200"/>
            <a:ext cx="108712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5FF72DCD-FBC4-4E90-8369-C41255D3454E}" type="datetimeFigureOut">
              <a:rPr lang="en-US" altLang="en-US"/>
              <a:pPr>
                <a:defRPr/>
              </a:pPr>
              <a:t>6/21/2020</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62E9700D-03F7-4B86-B82A-A65F39A29BA9}" type="slidenum">
              <a:rPr lang="en-US" altLang="en-US"/>
              <a:pPr>
                <a:defRPr/>
              </a:pPr>
              <a:t>‹#›</a:t>
            </a:fld>
            <a:endParaRPr lang="en-US" altLang="en-US"/>
          </a:p>
        </p:txBody>
      </p:sp>
    </p:spTree>
    <p:extLst>
      <p:ext uri="{BB962C8B-B14F-4D97-AF65-F5344CB8AC3E}">
        <p14:creationId xmlns:p14="http://schemas.microsoft.com/office/powerpoint/2010/main" val="110067049"/>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atin typeface=".VnTime" pitchFamily="34" charset="0"/>
              </a:defRPr>
            </a:lvl1pPr>
          </a:lstStyle>
          <a:p>
            <a:pPr>
              <a:defRPr/>
            </a:pPr>
            <a:fld id="{E774F9F2-3AB1-495F-8C77-DD2F65C42CF1}" type="datetimeFigureOut">
              <a:rPr lang="en-US" altLang="en-US"/>
              <a:pPr>
                <a:defRPr/>
              </a:pPr>
              <a:t>6/21/2020</a:t>
            </a:fld>
            <a:endParaRPr lang="en-US" altLang="en-US"/>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atin typeface=".VnTime" panose="020B7200000000000000" pitchFamily="34" charset="0"/>
              </a:defRPr>
            </a:lvl1pPr>
          </a:lstStyle>
          <a:p>
            <a:pPr>
              <a:defRPr/>
            </a:pPr>
            <a:fld id="{1113366A-235B-4C42-8667-E4661E5EA7D9}" type="slidenum">
              <a:rPr lang="en-US" altLang="en-US"/>
              <a:pPr>
                <a:defRPr/>
              </a:pPr>
              <a:t>‹#›</a:t>
            </a:fld>
            <a:endParaRPr lang="en-US" altLang="en-US"/>
          </a:p>
        </p:txBody>
      </p:sp>
      <p:sp>
        <p:nvSpPr>
          <p:cNvPr id="9" name="Footer Placeholder 13"/>
          <p:cNvSpPr>
            <a:spLocks noGrp="1"/>
          </p:cNvSpPr>
          <p:nvPr>
            <p:ph type="ftr" sz="quarter" idx="12"/>
          </p:nvPr>
        </p:nvSpPr>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3740555199"/>
      </p:ext>
    </p:extLst>
  </p:cSld>
  <p:clrMapOvr>
    <a:overrideClrMapping bg1="lt1" tx1="dk1" bg2="lt2" tx2="dk2" accent1="accent1" accent2="accent2" accent3="accent3" accent4="accent4" accent5="accent5" accent6="accent6" hlink="hlink" folHlink="folHlink"/>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812800"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459868"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68535B46-DE04-48EA-88C4-D2F14E5A6E1B}" type="datetimeFigureOut">
              <a:rPr lang="en-US" altLang="en-US"/>
              <a:pPr>
                <a:defRPr/>
              </a:pPr>
              <a:t>6/21/2020</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83EB6284-D303-4A42-844B-C92E0B156A52}" type="slidenum">
              <a:rPr lang="en-US" altLang="en-US"/>
              <a:pPr>
                <a:defRPr/>
              </a:pPr>
              <a:t>‹#›</a:t>
            </a:fld>
            <a:endParaRPr lang="en-US" altLang="en-US"/>
          </a:p>
        </p:txBody>
      </p:sp>
    </p:spTree>
    <p:extLst>
      <p:ext uri="{BB962C8B-B14F-4D97-AF65-F5344CB8AC3E}">
        <p14:creationId xmlns:p14="http://schemas.microsoft.com/office/powerpoint/2010/main" val="1998460166"/>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812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400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atin typeface=".VnTime" pitchFamily="34" charset="0"/>
              </a:defRPr>
            </a:lvl1pPr>
          </a:lstStyle>
          <a:p>
            <a:pPr>
              <a:defRPr/>
            </a:pPr>
            <a:fld id="{22CF29E8-6158-4F1A-A5F8-740A6AC8A22E}" type="datetimeFigureOut">
              <a:rPr lang="en-US" altLang="en-US"/>
              <a:pPr>
                <a:defRPr/>
              </a:pPr>
              <a:t>6/21/2020</a:t>
            </a:fld>
            <a:endParaRPr lang="en-US" altLang="en-US"/>
          </a:p>
        </p:txBody>
      </p:sp>
      <p:sp>
        <p:nvSpPr>
          <p:cNvPr id="8"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9"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74B7FC4-0B8E-49BB-9A18-A8BD26D4C247}" type="slidenum">
              <a:rPr lang="en-US" altLang="en-US"/>
              <a:pPr>
                <a:defRPr/>
              </a:pPr>
              <a:t>‹#›</a:t>
            </a:fld>
            <a:endParaRPr lang="en-US" altLang="en-US"/>
          </a:p>
        </p:txBody>
      </p:sp>
    </p:spTree>
    <p:extLst>
      <p:ext uri="{BB962C8B-B14F-4D97-AF65-F5344CB8AC3E}">
        <p14:creationId xmlns:p14="http://schemas.microsoft.com/office/powerpoint/2010/main" val="2889655449"/>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atin typeface=".VnTime" pitchFamily="34" charset="0"/>
              </a:defRPr>
            </a:lvl1pPr>
          </a:lstStyle>
          <a:p>
            <a:pPr>
              <a:defRPr/>
            </a:pPr>
            <a:fld id="{1874FDE9-7E82-4EBD-8401-72F513C0A519}" type="datetimeFigureOut">
              <a:rPr lang="en-US" altLang="en-US"/>
              <a:pPr>
                <a:defRPr/>
              </a:pPr>
              <a:t>6/21/2020</a:t>
            </a:fld>
            <a:endParaRPr lang="en-US" altLang="en-US"/>
          </a:p>
        </p:txBody>
      </p:sp>
      <p:sp>
        <p:nvSpPr>
          <p:cNvPr id="4"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5"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57058D0B-C8F7-4CC6-AB56-AA373FB38E54}" type="slidenum">
              <a:rPr lang="en-US" altLang="en-US"/>
              <a:pPr>
                <a:defRPr/>
              </a:pPr>
              <a:t>‹#›</a:t>
            </a:fld>
            <a:endParaRPr lang="en-US" altLang="en-US"/>
          </a:p>
        </p:txBody>
      </p:sp>
    </p:spTree>
    <p:extLst>
      <p:ext uri="{BB962C8B-B14F-4D97-AF65-F5344CB8AC3E}">
        <p14:creationId xmlns:p14="http://schemas.microsoft.com/office/powerpoint/2010/main" val="33158035"/>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VnTime" pitchFamily="34" charset="0"/>
              </a:defRPr>
            </a:lvl1pPr>
          </a:lstStyle>
          <a:p>
            <a:pPr>
              <a:defRPr/>
            </a:pPr>
            <a:fld id="{CDC4A709-B7DE-4FA4-9A61-4941D7C7D759}" type="datetimeFigureOut">
              <a:rPr lang="en-US" altLang="en-US"/>
              <a:pPr>
                <a:defRPr/>
              </a:pPr>
              <a:t>6/21/2020</a:t>
            </a:fld>
            <a:endParaRPr lang="en-US" altLang="en-US"/>
          </a:p>
        </p:txBody>
      </p:sp>
      <p:sp>
        <p:nvSpPr>
          <p:cNvPr id="3"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4" name="Slide Number Placeholder 3"/>
          <p:cNvSpPr>
            <a:spLocks noGrp="1"/>
          </p:cNvSpPr>
          <p:nvPr>
            <p:ph type="sldNum" sz="quarter" idx="12"/>
          </p:nvPr>
        </p:nvSpPr>
        <p:spPr>
          <a:xfrm>
            <a:off x="0" y="6248400"/>
            <a:ext cx="711200" cy="381000"/>
          </a:xfrm>
        </p:spPr>
        <p:txBody>
          <a:bodyPr/>
          <a:lstStyle>
            <a:lvl1pPr>
              <a:defRPr>
                <a:solidFill>
                  <a:srgbClr val="775F55"/>
                </a:solidFill>
                <a:latin typeface=".VnTime" panose="020B7200000000000000" pitchFamily="34" charset="0"/>
              </a:defRPr>
            </a:lvl1pPr>
          </a:lstStyle>
          <a:p>
            <a:pPr>
              <a:defRPr/>
            </a:pPr>
            <a:fld id="{E60E59E3-A604-45F6-925E-12B590634287}" type="slidenum">
              <a:rPr lang="en-US" altLang="en-US"/>
              <a:pPr>
                <a:defRPr/>
              </a:pPr>
              <a:t>‹#›</a:t>
            </a:fld>
            <a:endParaRPr lang="en-US" altLang="en-US"/>
          </a:p>
        </p:txBody>
      </p:sp>
    </p:spTree>
    <p:extLst>
      <p:ext uri="{BB962C8B-B14F-4D97-AF65-F5344CB8AC3E}">
        <p14:creationId xmlns:p14="http://schemas.microsoft.com/office/powerpoint/2010/main" val="3652939014"/>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B3A5DCA2-2886-461D-927F-1AAD1B0349D2}" type="datetimeFigureOut">
              <a:rPr lang="en-US" altLang="en-US"/>
              <a:pPr>
                <a:defRPr/>
              </a:pPr>
              <a:t>6/21/2020</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EE5A5E3-AF1E-419E-A06C-0FB3DA12198D}" type="slidenum">
              <a:rPr lang="en-US" altLang="en-US"/>
              <a:pPr>
                <a:defRPr/>
              </a:pPr>
              <a:t>‹#›</a:t>
            </a:fld>
            <a:endParaRPr lang="en-US" altLang="en-US"/>
          </a:p>
        </p:txBody>
      </p:sp>
    </p:spTree>
    <p:extLst>
      <p:ext uri="{BB962C8B-B14F-4D97-AF65-F5344CB8AC3E}">
        <p14:creationId xmlns:p14="http://schemas.microsoft.com/office/powerpoint/2010/main" val="2988032597"/>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a:lstStyle>
            <a:lvl1pPr>
              <a:defRPr>
                <a:latin typeface=".VnTime" pitchFamily="34" charset="0"/>
              </a:defRPr>
            </a:lvl1pPr>
          </a:lstStyle>
          <a:p>
            <a:pPr>
              <a:defRPr/>
            </a:pPr>
            <a:fld id="{564F8AC5-E82F-4B8B-8FE8-58D685A55B9B}" type="datetimeFigureOut">
              <a:rPr lang="en-US" altLang="en-US"/>
              <a:pPr>
                <a:defRPr/>
              </a:pPr>
              <a:t>6/21/2020</a:t>
            </a:fld>
            <a:endParaRPr lang="en-US" altLang="en-US"/>
          </a:p>
        </p:txBody>
      </p:sp>
      <p:sp>
        <p:nvSpPr>
          <p:cNvPr id="10" name="Slide Number Placeholder 12"/>
          <p:cNvSpPr>
            <a:spLocks noGrp="1"/>
          </p:cNvSpPr>
          <p:nvPr>
            <p:ph type="sldNum" sz="quarter" idx="11"/>
          </p:nvPr>
        </p:nvSpPr>
        <p:spPr>
          <a:xfrm>
            <a:off x="0" y="4667251"/>
            <a:ext cx="1930400" cy="663575"/>
          </a:xfrm>
        </p:spPr>
        <p:txBody>
          <a:bodyPr/>
          <a:lstStyle>
            <a:lvl1pPr>
              <a:defRPr sz="2800">
                <a:latin typeface=".VnTime" panose="020B7200000000000000" pitchFamily="34" charset="0"/>
              </a:defRPr>
            </a:lvl1pPr>
          </a:lstStyle>
          <a:p>
            <a:pPr>
              <a:defRPr/>
            </a:pPr>
            <a:fld id="{94635448-A738-45A5-9DB0-6D9AF8707D7F}" type="slidenum">
              <a:rPr lang="en-US" altLang="en-US"/>
              <a:pPr>
                <a:defRPr/>
              </a:pPr>
              <a:t>‹#›</a:t>
            </a:fld>
            <a:endParaRPr lang="en-US" altLang="en-US"/>
          </a:p>
        </p:txBody>
      </p:sp>
      <p:sp>
        <p:nvSpPr>
          <p:cNvPr id="11" name="Footer Placeholder 13"/>
          <p:cNvSpPr>
            <a:spLocks noGrp="1"/>
          </p:cNvSpPr>
          <p:nvPr>
            <p:ph type="ftr" sz="quarter" idx="12"/>
          </p:nvPr>
        </p:nvSpPr>
        <p:spPr>
          <a:xfrm>
            <a:off x="2133600" y="6248401"/>
            <a:ext cx="6096000" cy="365125"/>
          </a:xfrm>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711212957"/>
      </p:ext>
    </p:extLst>
  </p:cSld>
  <p:clrMapOvr>
    <a:overrideClrMapping bg1="lt1" tx1="dk1" bg2="lt2" tx2="dk2" accent1="accent1" accent2="accent2" accent3="accent3" accent4="accent4" accent5="accent5" accent6="accent6" hlink="hlink" folHlink="folHlink"/>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FA9FFCDB-8682-47EA-8485-727D1600F632}" type="datetimeFigureOut">
              <a:rPr lang="en-US" altLang="en-US"/>
              <a:pPr>
                <a:defRPr/>
              </a:pPr>
              <a:t>6/21/2020</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3386263E-20F0-41A7-BF72-164DACBA5A1F}" type="slidenum">
              <a:rPr lang="en-US" altLang="en-US"/>
              <a:pPr>
                <a:defRPr/>
              </a:pPr>
              <a:t>‹#›</a:t>
            </a:fld>
            <a:endParaRPr lang="en-US" altLang="en-US"/>
          </a:p>
        </p:txBody>
      </p:sp>
    </p:spTree>
    <p:extLst>
      <p:ext uri="{BB962C8B-B14F-4D97-AF65-F5344CB8AC3E}">
        <p14:creationId xmlns:p14="http://schemas.microsoft.com/office/powerpoint/2010/main" val="827770221"/>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 name="Vertical Title 1"/>
          <p:cNvSpPr>
            <a:spLocks noGrp="1"/>
          </p:cNvSpPr>
          <p:nvPr>
            <p:ph type="title" orient="vert"/>
          </p:nvPr>
        </p:nvSpPr>
        <p:spPr>
          <a:xfrm>
            <a:off x="8737600" y="609601"/>
            <a:ext cx="27432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8737600" y="6248401"/>
            <a:ext cx="2946400" cy="365125"/>
          </a:xfrm>
        </p:spPr>
        <p:txBody>
          <a:bodyPr/>
          <a:lstStyle>
            <a:lvl1pPr>
              <a:defRPr>
                <a:latin typeface=".VnTime" pitchFamily="34" charset="0"/>
              </a:defRPr>
            </a:lvl1pPr>
          </a:lstStyle>
          <a:p>
            <a:pPr>
              <a:defRPr/>
            </a:pPr>
            <a:fld id="{F381B885-7369-4B2E-AC81-CF45107DE9FB}" type="datetimeFigureOut">
              <a:rPr lang="en-US" altLang="en-US"/>
              <a:pPr>
                <a:defRPr/>
              </a:pPr>
              <a:t>6/21/2020</a:t>
            </a:fld>
            <a:endParaRPr lang="en-US" altLang="en-US"/>
          </a:p>
        </p:txBody>
      </p:sp>
      <p:sp>
        <p:nvSpPr>
          <p:cNvPr id="8" name="Footer Placeholder 4"/>
          <p:cNvSpPr>
            <a:spLocks noGrp="1"/>
          </p:cNvSpPr>
          <p:nvPr>
            <p:ph type="ftr" sz="quarter" idx="11"/>
          </p:nvPr>
        </p:nvSpPr>
        <p:spPr>
          <a:xfrm>
            <a:off x="609601" y="6248401"/>
            <a:ext cx="7431617" cy="365125"/>
          </a:xfrm>
        </p:spPr>
        <p:txBody>
          <a:bodyPr/>
          <a:lstStyle>
            <a:lvl1pPr>
              <a:defRPr>
                <a:latin typeface=".VnTime" pitchFamily="34" charset="0"/>
              </a:defRPr>
            </a:lvl1pPr>
          </a:lstStyle>
          <a:p>
            <a:pPr>
              <a:defRPr/>
            </a:pPr>
            <a:endParaRPr lang="en-US" altLang="en-US"/>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atin typeface=".VnTime" panose="020B7200000000000000" pitchFamily="34" charset="0"/>
              </a:defRPr>
            </a:lvl1pPr>
          </a:lstStyle>
          <a:p>
            <a:pPr>
              <a:defRPr/>
            </a:pPr>
            <a:fld id="{91E4B3AE-A51B-4E98-90FE-50648C0A1257}" type="slidenum">
              <a:rPr lang="en-US" altLang="en-US"/>
              <a:pPr>
                <a:defRPr/>
              </a:pPr>
              <a:t>‹#›</a:t>
            </a:fld>
            <a:endParaRPr lang="en-US" altLang="en-US"/>
          </a:p>
        </p:txBody>
      </p:sp>
    </p:spTree>
    <p:extLst>
      <p:ext uri="{BB962C8B-B14F-4D97-AF65-F5344CB8AC3E}">
        <p14:creationId xmlns:p14="http://schemas.microsoft.com/office/powerpoint/2010/main" val="77890901"/>
      </p:ext>
    </p:extLst>
  </p:cSld>
  <p:clrMapOvr>
    <a:overrideClrMapping bg1="lt1" tx1="dk1" bg2="lt2" tx2="dk2" accent1="accent1" accent2="accent2" accent3="accent3" accent4="accent4" accent5="accent5" accent6="accent6" hlink="hlink" folHlink="folHlink"/>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2467375719"/>
      </p:ext>
    </p:extLst>
  </p:cSld>
  <p:clrMapOvr>
    <a:masterClrMapping/>
  </p:clrMapOvr>
  <p:transition spd="med">
    <p:checker/>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28882865"/>
      </p:ext>
    </p:extLst>
  </p:cSld>
  <p:clrMapOvr>
    <a:masterClrMapping/>
  </p:clrMapOvr>
  <p:transition spd="med">
    <p:checker/>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3826004194"/>
      </p:ext>
    </p:extLst>
  </p:cSld>
  <p:clrMapOvr>
    <a:masterClrMapping/>
  </p:clrMapOvr>
  <p:transition spd="med">
    <p:checker/>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362252062"/>
      </p:ext>
    </p:extLst>
  </p:cSld>
  <p:clrMapOvr>
    <a:masterClrMapping/>
  </p:clrMapOvr>
  <p:transition spd="med">
    <p:checker/>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833746978"/>
      </p:ext>
    </p:extLst>
  </p:cSld>
  <p:clrMapOvr>
    <a:masterClrMapping/>
  </p:clrMapOvr>
  <p:transition spd="med">
    <p:checker/>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245644342"/>
      </p:ext>
    </p:extLst>
  </p:cSld>
  <p:clrMapOvr>
    <a:masterClrMapping/>
  </p:clrMapOvr>
  <p:transition spd="med">
    <p:checker/>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3286010387"/>
      </p:ext>
    </p:extLst>
  </p:cSld>
  <p:clrMapOvr>
    <a:masterClrMapping/>
  </p:clrMapOvr>
  <p:transition spd="med">
    <p:checker/>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090769656"/>
      </p:ext>
    </p:extLst>
  </p:cSld>
  <p:clrMapOvr>
    <a:masterClrMapping/>
  </p:clrMapOvr>
  <p:transition spd="med">
    <p:checker/>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3315253479"/>
      </p:ext>
    </p:extLst>
  </p:cSld>
  <p:clrMapOvr>
    <a:masterClrMapping/>
  </p:clrMapOvr>
  <p:transition spd="med">
    <p:checker/>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113193690"/>
      </p:ext>
    </p:extLst>
  </p:cSld>
  <p:clrMapOvr>
    <a:masterClrMapping/>
  </p:clrMapOvr>
  <p:transition spd="med">
    <p:checker/>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63212161"/>
      </p:ext>
    </p:extLst>
  </p:cSld>
  <p:clrMapOvr>
    <a:masterClrMapping/>
  </p:clrMapOvr>
  <p:transition spd="med">
    <p:checke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4128097766"/>
      </p:ext>
    </p:extLst>
  </p:cSld>
  <p:clrMapOvr>
    <a:masterClrMapping/>
  </p:clrMapOvr>
  <p:transition spd="med">
    <p:checke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593100869"/>
      </p:ext>
    </p:extLst>
  </p:cSld>
  <p:clrMapOvr>
    <a:masterClrMapping/>
  </p:clrMapOvr>
  <p:transition spd="med">
    <p:checker/>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37264152"/>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3555206556"/>
      </p:ext>
    </p:extLst>
  </p:cSld>
  <p:clrMapOvr>
    <a:masterClrMapping/>
  </p:clrMapOvr>
  <p:transition spd="med">
    <p:checker/>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1160338893"/>
      </p:ext>
    </p:extLst>
  </p:cSld>
  <p:clrMapOvr>
    <a:masterClrMapping/>
  </p:clrMapOvr>
  <p:transition spd="med">
    <p:checker/>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3931872833"/>
      </p:ext>
    </p:extLst>
  </p:cSld>
  <p:clrMapOvr>
    <a:masterClrMapping/>
  </p:clrMapOvr>
  <p:transition spd="med">
    <p:checker/>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683938046"/>
      </p:ext>
    </p:extLst>
  </p:cSld>
  <p:clrMapOvr>
    <a:masterClrMapping/>
  </p:clrMapOvr>
  <p:transition spd="med">
    <p:checker/>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2395533831"/>
      </p:ext>
    </p:extLst>
  </p:cSld>
  <p:clrMapOvr>
    <a:masterClrMapping/>
  </p:clrMapOvr>
  <p:transition spd="med">
    <p:checker/>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3298726072"/>
      </p:ext>
    </p:extLst>
  </p:cSld>
  <p:clrMapOvr>
    <a:masterClrMapping/>
  </p:clrMapOvr>
  <p:transition spd="med">
    <p:checker/>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03485446"/>
      </p:ext>
    </p:extLst>
  </p:cSld>
  <p:clrMapOvr>
    <a:masterClrMapping/>
  </p:clrMapOvr>
  <p:transition spd="med">
    <p:checker/>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834938063"/>
      </p:ext>
    </p:extLst>
  </p:cSld>
  <p:clrMapOvr>
    <a:masterClrMapping/>
  </p:clrMapOvr>
  <p:transition spd="med">
    <p:checker/>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2456669807"/>
      </p:ext>
    </p:extLst>
  </p:cSld>
  <p:clrMapOvr>
    <a:masterClrMapping/>
  </p:clrMapOvr>
  <p:transition spd="med">
    <p:checker/>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3687241763"/>
      </p:ext>
    </p:extLst>
  </p:cSld>
  <p:clrMapOvr>
    <a:masterClrMapping/>
  </p:clrMapOvr>
  <p:transition spd="med">
    <p:checker/>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887139738"/>
      </p:ext>
    </p:extLst>
  </p:cSld>
  <p:clrMapOvr>
    <a:masterClrMapping/>
  </p:clrMapOvr>
  <p:transition spd="med">
    <p:checker/>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4077258393"/>
      </p:ext>
    </p:extLst>
  </p:cSld>
  <p:clrMapOvr>
    <a:masterClrMapping/>
  </p:clrMapOvr>
  <p:transition spd="med">
    <p:checker/>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267914479"/>
      </p:ext>
    </p:extLst>
  </p:cSld>
  <p:clrMapOvr>
    <a:masterClrMapping/>
  </p:clrMapOvr>
  <p:transition spd="med">
    <p:checker/>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7471003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3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3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4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4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4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4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4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4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4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4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4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4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4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4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4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4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4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4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4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4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4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4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4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4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4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4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4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4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4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47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47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47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47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47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6/21/2020</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47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607245793"/>
      </p:ext>
    </p:extLst>
  </p:cSld>
  <p:clrMapOvr>
    <a:masterClrMapping/>
  </p:clrMapOvr>
</p:sldLayout>
</file>

<file path=ppt/slideLayouts/slideLayout4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4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4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4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4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4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4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4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4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4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4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6/21/2020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488.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48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49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491.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49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6/21/2020</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4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5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5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5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5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5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C87AC65A-58A1-4421-A5D7-F200DFA39F7B}" type="slidenum">
              <a:rPr lang="en-US" altLang="en-US"/>
              <a:pPr>
                <a:defRPr/>
              </a:pPr>
              <a:t>‹#›</a:t>
            </a:fld>
            <a:endParaRPr lang="en-US" altLang="en-US"/>
          </a:p>
        </p:txBody>
      </p:sp>
    </p:spTree>
    <p:extLst>
      <p:ext uri="{BB962C8B-B14F-4D97-AF65-F5344CB8AC3E}">
        <p14:creationId xmlns:p14="http://schemas.microsoft.com/office/powerpoint/2010/main" val="60238097"/>
      </p:ext>
    </p:extLst>
  </p:cSld>
  <p:clrMapOvr>
    <a:masterClrMapping/>
  </p:clrMapOvr>
</p:sldLayout>
</file>

<file path=ppt/slideLayouts/slideLayout5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36393481-E8EA-41F0-9E61-FA45F3D90C37}" type="slidenum">
              <a:rPr lang="en-US" altLang="en-US"/>
              <a:pPr>
                <a:defRPr/>
              </a:pPr>
              <a:t>‹#›</a:t>
            </a:fld>
            <a:endParaRPr lang="en-US" altLang="en-US"/>
          </a:p>
        </p:txBody>
      </p:sp>
    </p:spTree>
    <p:extLst>
      <p:ext uri="{BB962C8B-B14F-4D97-AF65-F5344CB8AC3E}">
        <p14:creationId xmlns:p14="http://schemas.microsoft.com/office/powerpoint/2010/main" val="2183454106"/>
      </p:ext>
    </p:extLst>
  </p:cSld>
  <p:clrMapOvr>
    <a:masterClrMapping/>
  </p:clrMapOvr>
</p:sldLayout>
</file>

<file path=ppt/slideLayouts/slideLayout5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1A09D137-8C50-4E18-83DB-816D849EAC61}" type="slidenum">
              <a:rPr lang="en-US" altLang="en-US"/>
              <a:pPr>
                <a:defRPr/>
              </a:pPr>
              <a:t>‹#›</a:t>
            </a:fld>
            <a:endParaRPr lang="en-US" altLang="en-US"/>
          </a:p>
        </p:txBody>
      </p:sp>
    </p:spTree>
    <p:extLst>
      <p:ext uri="{BB962C8B-B14F-4D97-AF65-F5344CB8AC3E}">
        <p14:creationId xmlns:p14="http://schemas.microsoft.com/office/powerpoint/2010/main" val="1553184207"/>
      </p:ext>
    </p:extLst>
  </p:cSld>
  <p:clrMapOvr>
    <a:masterClrMapping/>
  </p:clrMapOvr>
</p:sldLayout>
</file>

<file path=ppt/slideLayouts/slideLayout5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6" name="Footer Placeholder 5"/>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lvl1pPr>
          </a:lstStyle>
          <a:p>
            <a:pPr>
              <a:defRPr/>
            </a:pPr>
            <a:fld id="{B52AE3F5-95F4-4C5C-95A7-9FC961FC9C7F}" type="slidenum">
              <a:rPr lang="en-US" altLang="en-US"/>
              <a:pPr>
                <a:defRPr/>
              </a:pPr>
              <a:t>‹#›</a:t>
            </a:fld>
            <a:endParaRPr lang="en-US" altLang="en-US"/>
          </a:p>
        </p:txBody>
      </p:sp>
    </p:spTree>
    <p:extLst>
      <p:ext uri="{BB962C8B-B14F-4D97-AF65-F5344CB8AC3E}">
        <p14:creationId xmlns:p14="http://schemas.microsoft.com/office/powerpoint/2010/main" val="2744618358"/>
      </p:ext>
    </p:extLst>
  </p:cSld>
  <p:clrMapOvr>
    <a:masterClrMapping/>
  </p:clrMapOvr>
</p:sldLayout>
</file>

<file path=ppt/slideLayouts/slideLayout5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8" name="Footer Placeholder 7"/>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9" name="Slide Number Placeholder 8"/>
          <p:cNvSpPr>
            <a:spLocks noGrp="1"/>
          </p:cNvSpPr>
          <p:nvPr>
            <p:ph type="sldNum" sz="quarter" idx="12"/>
          </p:nvPr>
        </p:nvSpPr>
        <p:spPr/>
        <p:txBody>
          <a:bodyPr/>
          <a:lstStyle>
            <a:lvl1pPr>
              <a:defRPr/>
            </a:lvl1pPr>
          </a:lstStyle>
          <a:p>
            <a:pPr>
              <a:defRPr/>
            </a:pPr>
            <a:fld id="{529A319B-D283-4711-A105-28842918A7FE}" type="slidenum">
              <a:rPr lang="en-US" altLang="en-US"/>
              <a:pPr>
                <a:defRPr/>
              </a:pPr>
              <a:t>‹#›</a:t>
            </a:fld>
            <a:endParaRPr lang="en-US" altLang="en-US"/>
          </a:p>
        </p:txBody>
      </p:sp>
    </p:spTree>
    <p:extLst>
      <p:ext uri="{BB962C8B-B14F-4D97-AF65-F5344CB8AC3E}">
        <p14:creationId xmlns:p14="http://schemas.microsoft.com/office/powerpoint/2010/main" val="3846172056"/>
      </p:ext>
    </p:extLst>
  </p:cSld>
  <p:clrMapOvr>
    <a:masterClrMapping/>
  </p:clrMapOvr>
</p:sldLayout>
</file>

<file path=ppt/slideLayouts/slideLayout5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4" name="Footer Placeholder 3"/>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5" name="Slide Number Placeholder 4"/>
          <p:cNvSpPr>
            <a:spLocks noGrp="1"/>
          </p:cNvSpPr>
          <p:nvPr>
            <p:ph type="sldNum" sz="quarter" idx="12"/>
          </p:nvPr>
        </p:nvSpPr>
        <p:spPr/>
        <p:txBody>
          <a:bodyPr/>
          <a:lstStyle>
            <a:lvl1pPr>
              <a:defRPr/>
            </a:lvl1pPr>
          </a:lstStyle>
          <a:p>
            <a:pPr>
              <a:defRPr/>
            </a:pPr>
            <a:fld id="{B1184CA4-E876-4F41-B834-477D09C4C41D}" type="slidenum">
              <a:rPr lang="en-US" altLang="en-US"/>
              <a:pPr>
                <a:defRPr/>
              </a:pPr>
              <a:t>‹#›</a:t>
            </a:fld>
            <a:endParaRPr lang="en-US" altLang="en-US"/>
          </a:p>
        </p:txBody>
      </p:sp>
    </p:spTree>
    <p:extLst>
      <p:ext uri="{BB962C8B-B14F-4D97-AF65-F5344CB8AC3E}">
        <p14:creationId xmlns:p14="http://schemas.microsoft.com/office/powerpoint/2010/main" val="413900556"/>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3" name="Footer Placeholder 2"/>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4" name="Slide Number Placeholder 3"/>
          <p:cNvSpPr>
            <a:spLocks noGrp="1"/>
          </p:cNvSpPr>
          <p:nvPr>
            <p:ph type="sldNum" sz="quarter" idx="12"/>
          </p:nvPr>
        </p:nvSpPr>
        <p:spPr/>
        <p:txBody>
          <a:bodyPr/>
          <a:lstStyle>
            <a:lvl1pPr>
              <a:defRPr/>
            </a:lvl1pPr>
          </a:lstStyle>
          <a:p>
            <a:pPr>
              <a:defRPr/>
            </a:pPr>
            <a:fld id="{6E8EA074-EEDA-444A-992A-8C7D11D19AF3}" type="slidenum">
              <a:rPr lang="en-US" altLang="en-US"/>
              <a:pPr>
                <a:defRPr/>
              </a:pPr>
              <a:t>‹#›</a:t>
            </a:fld>
            <a:endParaRPr lang="en-US" altLang="en-US"/>
          </a:p>
        </p:txBody>
      </p:sp>
    </p:spTree>
    <p:extLst>
      <p:ext uri="{BB962C8B-B14F-4D97-AF65-F5344CB8AC3E}">
        <p14:creationId xmlns:p14="http://schemas.microsoft.com/office/powerpoint/2010/main" val="1391102113"/>
      </p:ext>
    </p:extLst>
  </p:cSld>
  <p:clrMapOvr>
    <a:masterClrMapping/>
  </p:clrMapOvr>
</p:sldLayout>
</file>

<file path=ppt/slideLayouts/slideLayout5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6" name="Footer Placeholder 5"/>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lvl1pPr>
          </a:lstStyle>
          <a:p>
            <a:pPr>
              <a:defRPr/>
            </a:pPr>
            <a:fld id="{CC139A27-A90A-4AA2-920B-6B2E50118A5E}" type="slidenum">
              <a:rPr lang="en-US" altLang="en-US"/>
              <a:pPr>
                <a:defRPr/>
              </a:pPr>
              <a:t>‹#›</a:t>
            </a:fld>
            <a:endParaRPr lang="en-US" altLang="en-US"/>
          </a:p>
        </p:txBody>
      </p:sp>
    </p:spTree>
    <p:extLst>
      <p:ext uri="{BB962C8B-B14F-4D97-AF65-F5344CB8AC3E}">
        <p14:creationId xmlns:p14="http://schemas.microsoft.com/office/powerpoint/2010/main" val="1691339885"/>
      </p:ext>
    </p:extLst>
  </p:cSld>
  <p:clrMapOvr>
    <a:masterClrMapping/>
  </p:clrMapOvr>
</p:sldLayout>
</file>

<file path=ppt/slideLayouts/slideLayout5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6" name="Footer Placeholder 5"/>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lvl1pPr>
          </a:lstStyle>
          <a:p>
            <a:pPr>
              <a:defRPr/>
            </a:pPr>
            <a:fld id="{CFDD40FE-BBFF-422C-A61A-57795974AAFA}" type="slidenum">
              <a:rPr lang="en-US" altLang="en-US"/>
              <a:pPr>
                <a:defRPr/>
              </a:pPr>
              <a:t>‹#›</a:t>
            </a:fld>
            <a:endParaRPr lang="en-US" altLang="en-US"/>
          </a:p>
        </p:txBody>
      </p:sp>
    </p:spTree>
    <p:extLst>
      <p:ext uri="{BB962C8B-B14F-4D97-AF65-F5344CB8AC3E}">
        <p14:creationId xmlns:p14="http://schemas.microsoft.com/office/powerpoint/2010/main" val="4010876805"/>
      </p:ext>
    </p:extLst>
  </p:cSld>
  <p:clrMapOvr>
    <a:masterClrMapping/>
  </p:clrMapOvr>
</p:sldLayout>
</file>

<file path=ppt/slideLayouts/slideLayout5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A859996F-19BC-4C50-874D-A7D9817EAB7E}" type="slidenum">
              <a:rPr lang="en-US" altLang="en-US"/>
              <a:pPr>
                <a:defRPr/>
              </a:pPr>
              <a:t>‹#›</a:t>
            </a:fld>
            <a:endParaRPr lang="en-US" altLang="en-US"/>
          </a:p>
        </p:txBody>
      </p:sp>
    </p:spTree>
    <p:extLst>
      <p:ext uri="{BB962C8B-B14F-4D97-AF65-F5344CB8AC3E}">
        <p14:creationId xmlns:p14="http://schemas.microsoft.com/office/powerpoint/2010/main" val="2299765770"/>
      </p:ext>
    </p:extLst>
  </p:cSld>
  <p:clrMapOvr>
    <a:masterClrMapping/>
  </p:clrMapOvr>
</p:sldLayout>
</file>

<file path=ppt/slideLayouts/slideLayout5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a:defRPr>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5A329AA5-4A98-4B9D-88F9-085314D41548}" type="slidenum">
              <a:rPr lang="en-US" altLang="en-US"/>
              <a:pPr>
                <a:defRPr/>
              </a:pPr>
              <a:t>‹#›</a:t>
            </a:fld>
            <a:endParaRPr lang="en-US" altLang="en-US"/>
          </a:p>
        </p:txBody>
      </p:sp>
    </p:spTree>
    <p:extLst>
      <p:ext uri="{BB962C8B-B14F-4D97-AF65-F5344CB8AC3E}">
        <p14:creationId xmlns:p14="http://schemas.microsoft.com/office/powerpoint/2010/main" val="1567221190"/>
      </p:ext>
    </p:extLst>
  </p:cSld>
  <p:clrMapOvr>
    <a:masterClrMapping/>
  </p:clrMapOvr>
</p:sldLayout>
</file>

<file path=ppt/slideLayouts/slideLayout5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257175" indent="0" algn="ctr">
              <a:buNone/>
              <a:defRPr/>
            </a:lvl2pPr>
            <a:lvl3pPr marL="514350" indent="0" algn="ctr">
              <a:buNone/>
              <a:defRPr/>
            </a:lvl3pPr>
            <a:lvl4pPr marL="771525" indent="0" algn="ctr">
              <a:buNone/>
              <a:defRPr/>
            </a:lvl4pPr>
            <a:lvl5pPr marL="1028700" indent="0" algn="ctr">
              <a:buNone/>
              <a:defRPr/>
            </a:lvl5pPr>
            <a:lvl6pPr marL="1285875" indent="0" algn="ctr">
              <a:buNone/>
              <a:defRPr/>
            </a:lvl6pPr>
            <a:lvl7pPr marL="1543050" indent="0" algn="ctr">
              <a:buNone/>
              <a:defRPr/>
            </a:lvl7pPr>
            <a:lvl8pPr marL="1800225" indent="0" algn="ctr">
              <a:buNone/>
              <a:defRPr/>
            </a:lvl8pPr>
            <a:lvl9pPr marL="20574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72802398"/>
      </p:ext>
    </p:extLst>
  </p:cSld>
  <p:clrMapOvr>
    <a:masterClrMapping/>
  </p:clrMapOvr>
  <p:transition>
    <p:wedge/>
  </p:transition>
</p:sldLayout>
</file>

<file path=ppt/slideLayouts/slideLayout5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52254507"/>
      </p:ext>
    </p:extLst>
  </p:cSld>
  <p:clrMapOvr>
    <a:masterClrMapping/>
  </p:clrMapOvr>
  <p:transition>
    <p:wedge/>
  </p:transition>
</p:sldLayout>
</file>

<file path=ppt/slideLayouts/slideLayout5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225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90333503"/>
      </p:ext>
    </p:extLst>
  </p:cSld>
  <p:clrMapOvr>
    <a:masterClrMapping/>
  </p:clrMapOvr>
  <p:transition>
    <p:wedge/>
  </p:transition>
</p:sldLayout>
</file>

<file path=ppt/slideLayouts/slideLayout5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68089909"/>
      </p:ext>
    </p:extLst>
  </p:cSld>
  <p:clrMapOvr>
    <a:masterClrMapping/>
  </p:clrMapOvr>
  <p:transition>
    <p:wedge/>
  </p:transition>
</p:sldLayout>
</file>

<file path=ppt/slideLayouts/slideLayout5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smtClean="0"/>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872071649"/>
      </p:ext>
    </p:extLst>
  </p:cSld>
  <p:clrMapOvr>
    <a:masterClrMapping/>
  </p:clrMapOvr>
  <p:transition>
    <p:wedge/>
  </p:transition>
</p:sldLayout>
</file>

<file path=ppt/slideLayouts/slideLayout5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50495986"/>
      </p:ext>
    </p:extLst>
  </p:cSld>
  <p:clrMapOvr>
    <a:masterClrMapping/>
  </p:clrMapOvr>
  <p:transition>
    <p:wedge/>
  </p:transition>
</p:sldLayout>
</file>

<file path=ppt/slideLayouts/slideLayout5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68855881"/>
      </p:ext>
    </p:extLst>
  </p:cSld>
  <p:clrMapOvr>
    <a:masterClrMapping/>
  </p:clrMapOvr>
  <p:transition>
    <p:wedge/>
  </p:transition>
</p:sldLayout>
</file>

<file path=ppt/slideLayouts/slideLayout5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125" b="1"/>
            </a:lvl1pPr>
          </a:lstStyle>
          <a:p>
            <a:r>
              <a:rPr lang="en-US" smtClean="0"/>
              <a:t>Click to edit Master title style</a:t>
            </a:r>
            <a:endParaRPr lang="en-US"/>
          </a:p>
        </p:txBody>
      </p:sp>
      <p:sp>
        <p:nvSpPr>
          <p:cNvPr id="3" name="Content Placeholder 2"/>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80685209"/>
      </p:ext>
    </p:extLst>
  </p:cSld>
  <p:clrMapOvr>
    <a:masterClrMapping/>
  </p:clrMapOvr>
  <p:transition>
    <p:wedge/>
  </p:transition>
</p:sldLayout>
</file>

<file path=ppt/slideLayouts/slideLayout5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125"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858713501"/>
      </p:ext>
    </p:extLst>
  </p:cSld>
  <p:clrMapOvr>
    <a:masterClrMapping/>
  </p:clrMapOvr>
  <p:transition>
    <p:wedge/>
  </p:transition>
</p:sldLayout>
</file>

<file path=ppt/slideLayouts/slideLayout5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04759005"/>
      </p:ext>
    </p:extLst>
  </p:cSld>
  <p:clrMapOvr>
    <a:masterClrMapping/>
  </p:clrMapOvr>
  <p:transition>
    <p:wedge/>
  </p:transition>
</p:sldLayout>
</file>

<file path=ppt/slideLayouts/slideLayout5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3"/>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3"/>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36106550"/>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theme" Target="../theme/theme4.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theme" Target="../theme/theme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18" Type="http://schemas.openxmlformats.org/officeDocument/2006/relationships/theme" Target="../theme/theme6.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17" Type="http://schemas.openxmlformats.org/officeDocument/2006/relationships/slideLayout" Target="../slideLayouts/slideLayout91.xml"/><Relationship Id="rId2" Type="http://schemas.openxmlformats.org/officeDocument/2006/relationships/slideLayout" Target="../slideLayouts/slideLayout76.xml"/><Relationship Id="rId16" Type="http://schemas.openxmlformats.org/officeDocument/2006/relationships/slideLayout" Target="../slideLayouts/slideLayout90.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slideLayout" Target="../slideLayouts/slideLayout8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slideLayout" Target="../slideLayouts/slideLayout8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18" Type="http://schemas.openxmlformats.org/officeDocument/2006/relationships/theme" Target="../theme/theme7.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slideLayout" Target="../slideLayouts/slideLayout108.xml"/><Relationship Id="rId2" Type="http://schemas.openxmlformats.org/officeDocument/2006/relationships/slideLayout" Target="../slideLayouts/slideLayout93.xml"/><Relationship Id="rId16" Type="http://schemas.openxmlformats.org/officeDocument/2006/relationships/slideLayout" Target="../slideLayouts/slideLayout107.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18" Type="http://schemas.openxmlformats.org/officeDocument/2006/relationships/theme" Target="../theme/theme8.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slideLayout" Target="../slideLayouts/slideLayout125.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3.xml"/><Relationship Id="rId13" Type="http://schemas.openxmlformats.org/officeDocument/2006/relationships/slideLayout" Target="../slideLayouts/slideLayout138.xml"/><Relationship Id="rId18" Type="http://schemas.openxmlformats.org/officeDocument/2006/relationships/theme" Target="../theme/theme9.xml"/><Relationship Id="rId3" Type="http://schemas.openxmlformats.org/officeDocument/2006/relationships/slideLayout" Target="../slideLayouts/slideLayout128.xml"/><Relationship Id="rId7" Type="http://schemas.openxmlformats.org/officeDocument/2006/relationships/slideLayout" Target="../slideLayouts/slideLayout132.xml"/><Relationship Id="rId12" Type="http://schemas.openxmlformats.org/officeDocument/2006/relationships/slideLayout" Target="../slideLayouts/slideLayout137.xml"/><Relationship Id="rId17" Type="http://schemas.openxmlformats.org/officeDocument/2006/relationships/slideLayout" Target="../slideLayouts/slideLayout142.xml"/><Relationship Id="rId2" Type="http://schemas.openxmlformats.org/officeDocument/2006/relationships/slideLayout" Target="../slideLayouts/slideLayout127.xml"/><Relationship Id="rId16" Type="http://schemas.openxmlformats.org/officeDocument/2006/relationships/slideLayout" Target="../slideLayouts/slideLayout141.xml"/><Relationship Id="rId1" Type="http://schemas.openxmlformats.org/officeDocument/2006/relationships/slideLayout" Target="../slideLayouts/slideLayout126.xml"/><Relationship Id="rId6" Type="http://schemas.openxmlformats.org/officeDocument/2006/relationships/slideLayout" Target="../slideLayouts/slideLayout131.xml"/><Relationship Id="rId11" Type="http://schemas.openxmlformats.org/officeDocument/2006/relationships/slideLayout" Target="../slideLayouts/slideLayout136.xml"/><Relationship Id="rId5" Type="http://schemas.openxmlformats.org/officeDocument/2006/relationships/slideLayout" Target="../slideLayouts/slideLayout130.xml"/><Relationship Id="rId15" Type="http://schemas.openxmlformats.org/officeDocument/2006/relationships/slideLayout" Target="../slideLayouts/slideLayout140.xml"/><Relationship Id="rId10" Type="http://schemas.openxmlformats.org/officeDocument/2006/relationships/slideLayout" Target="../slideLayouts/slideLayout135.xml"/><Relationship Id="rId4" Type="http://schemas.openxmlformats.org/officeDocument/2006/relationships/slideLayout" Target="../slideLayouts/slideLayout129.xml"/><Relationship Id="rId9" Type="http://schemas.openxmlformats.org/officeDocument/2006/relationships/slideLayout" Target="../slideLayouts/slideLayout134.xml"/><Relationship Id="rId14" Type="http://schemas.openxmlformats.org/officeDocument/2006/relationships/slideLayout" Target="../slideLayouts/slideLayout13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18" Type="http://schemas.openxmlformats.org/officeDocument/2006/relationships/theme" Target="../theme/theme10.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17" Type="http://schemas.openxmlformats.org/officeDocument/2006/relationships/slideLayout" Target="../slideLayouts/slideLayout159.xml"/><Relationship Id="rId2" Type="http://schemas.openxmlformats.org/officeDocument/2006/relationships/slideLayout" Target="../slideLayouts/slideLayout144.xml"/><Relationship Id="rId16" Type="http://schemas.openxmlformats.org/officeDocument/2006/relationships/slideLayout" Target="../slideLayouts/slideLayout158.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slideLayout" Target="../slideLayouts/slideLayout15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7.xml"/><Relationship Id="rId13" Type="http://schemas.openxmlformats.org/officeDocument/2006/relationships/slideLayout" Target="../slideLayouts/slideLayout172.xml"/><Relationship Id="rId18" Type="http://schemas.openxmlformats.org/officeDocument/2006/relationships/theme" Target="../theme/theme11.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slideLayout" Target="../slideLayouts/slideLayout171.xml"/><Relationship Id="rId17" Type="http://schemas.openxmlformats.org/officeDocument/2006/relationships/slideLayout" Target="../slideLayouts/slideLayout176.xml"/><Relationship Id="rId2" Type="http://schemas.openxmlformats.org/officeDocument/2006/relationships/slideLayout" Target="../slideLayouts/slideLayout161.xml"/><Relationship Id="rId16" Type="http://schemas.openxmlformats.org/officeDocument/2006/relationships/slideLayout" Target="../slideLayouts/slideLayout175.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5" Type="http://schemas.openxmlformats.org/officeDocument/2006/relationships/slideLayout" Target="../slideLayouts/slideLayout174.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 Id="rId14" Type="http://schemas.openxmlformats.org/officeDocument/2006/relationships/slideLayout" Target="../slideLayouts/slideLayout17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slideLayout" Target="../slideLayouts/slideLayout189.xml"/><Relationship Id="rId18" Type="http://schemas.openxmlformats.org/officeDocument/2006/relationships/theme" Target="../theme/theme12.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slideLayout" Target="../slideLayouts/slideLayout188.xml"/><Relationship Id="rId17" Type="http://schemas.openxmlformats.org/officeDocument/2006/relationships/slideLayout" Target="../slideLayouts/slideLayout193.xml"/><Relationship Id="rId2" Type="http://schemas.openxmlformats.org/officeDocument/2006/relationships/slideLayout" Target="../slideLayouts/slideLayout178.xml"/><Relationship Id="rId16" Type="http://schemas.openxmlformats.org/officeDocument/2006/relationships/slideLayout" Target="../slideLayouts/slideLayout192.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5" Type="http://schemas.openxmlformats.org/officeDocument/2006/relationships/slideLayout" Target="../slideLayouts/slideLayout19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 Id="rId14" Type="http://schemas.openxmlformats.org/officeDocument/2006/relationships/slideLayout" Target="../slideLayouts/slideLayout19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201.xml"/><Relationship Id="rId13" Type="http://schemas.openxmlformats.org/officeDocument/2006/relationships/slideLayout" Target="../slideLayouts/slideLayout206.xml"/><Relationship Id="rId18" Type="http://schemas.openxmlformats.org/officeDocument/2006/relationships/theme" Target="../theme/theme13.xml"/><Relationship Id="rId3" Type="http://schemas.openxmlformats.org/officeDocument/2006/relationships/slideLayout" Target="../slideLayouts/slideLayout196.xml"/><Relationship Id="rId7" Type="http://schemas.openxmlformats.org/officeDocument/2006/relationships/slideLayout" Target="../slideLayouts/slideLayout200.xml"/><Relationship Id="rId12" Type="http://schemas.openxmlformats.org/officeDocument/2006/relationships/slideLayout" Target="../slideLayouts/slideLayout205.xml"/><Relationship Id="rId17" Type="http://schemas.openxmlformats.org/officeDocument/2006/relationships/slideLayout" Target="../slideLayouts/slideLayout210.xml"/><Relationship Id="rId2" Type="http://schemas.openxmlformats.org/officeDocument/2006/relationships/slideLayout" Target="../slideLayouts/slideLayout195.xml"/><Relationship Id="rId16" Type="http://schemas.openxmlformats.org/officeDocument/2006/relationships/slideLayout" Target="../slideLayouts/slideLayout209.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5" Type="http://schemas.openxmlformats.org/officeDocument/2006/relationships/slideLayout" Target="../slideLayouts/slideLayout198.xml"/><Relationship Id="rId15" Type="http://schemas.openxmlformats.org/officeDocument/2006/relationships/slideLayout" Target="../slideLayouts/slideLayout208.xml"/><Relationship Id="rId10" Type="http://schemas.openxmlformats.org/officeDocument/2006/relationships/slideLayout" Target="../slideLayouts/slideLayout203.xml"/><Relationship Id="rId4" Type="http://schemas.openxmlformats.org/officeDocument/2006/relationships/slideLayout" Target="../slideLayouts/slideLayout197.xml"/><Relationship Id="rId9" Type="http://schemas.openxmlformats.org/officeDocument/2006/relationships/slideLayout" Target="../slideLayouts/slideLayout202.xml"/><Relationship Id="rId14" Type="http://schemas.openxmlformats.org/officeDocument/2006/relationships/slideLayout" Target="../slideLayouts/slideLayout20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18.xml"/><Relationship Id="rId13" Type="http://schemas.openxmlformats.org/officeDocument/2006/relationships/slideLayout" Target="../slideLayouts/slideLayout223.xml"/><Relationship Id="rId18" Type="http://schemas.openxmlformats.org/officeDocument/2006/relationships/theme" Target="../theme/theme14.xml"/><Relationship Id="rId3" Type="http://schemas.openxmlformats.org/officeDocument/2006/relationships/slideLayout" Target="../slideLayouts/slideLayout213.xml"/><Relationship Id="rId7" Type="http://schemas.openxmlformats.org/officeDocument/2006/relationships/slideLayout" Target="../slideLayouts/slideLayout217.xml"/><Relationship Id="rId12" Type="http://schemas.openxmlformats.org/officeDocument/2006/relationships/slideLayout" Target="../slideLayouts/slideLayout222.xml"/><Relationship Id="rId17" Type="http://schemas.openxmlformats.org/officeDocument/2006/relationships/slideLayout" Target="../slideLayouts/slideLayout227.xml"/><Relationship Id="rId2" Type="http://schemas.openxmlformats.org/officeDocument/2006/relationships/slideLayout" Target="../slideLayouts/slideLayout212.xml"/><Relationship Id="rId16" Type="http://schemas.openxmlformats.org/officeDocument/2006/relationships/slideLayout" Target="../slideLayouts/slideLayout226.xml"/><Relationship Id="rId1" Type="http://schemas.openxmlformats.org/officeDocument/2006/relationships/slideLayout" Target="../slideLayouts/slideLayout211.xml"/><Relationship Id="rId6" Type="http://schemas.openxmlformats.org/officeDocument/2006/relationships/slideLayout" Target="../slideLayouts/slideLayout216.xml"/><Relationship Id="rId11" Type="http://schemas.openxmlformats.org/officeDocument/2006/relationships/slideLayout" Target="../slideLayouts/slideLayout221.xml"/><Relationship Id="rId5" Type="http://schemas.openxmlformats.org/officeDocument/2006/relationships/slideLayout" Target="../slideLayouts/slideLayout215.xml"/><Relationship Id="rId15" Type="http://schemas.openxmlformats.org/officeDocument/2006/relationships/slideLayout" Target="../slideLayouts/slideLayout225.xml"/><Relationship Id="rId10" Type="http://schemas.openxmlformats.org/officeDocument/2006/relationships/slideLayout" Target="../slideLayouts/slideLayout220.xml"/><Relationship Id="rId4" Type="http://schemas.openxmlformats.org/officeDocument/2006/relationships/slideLayout" Target="../slideLayouts/slideLayout214.xml"/><Relationship Id="rId9" Type="http://schemas.openxmlformats.org/officeDocument/2006/relationships/slideLayout" Target="../slideLayouts/slideLayout219.xml"/><Relationship Id="rId14" Type="http://schemas.openxmlformats.org/officeDocument/2006/relationships/slideLayout" Target="../slideLayouts/slideLayout22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35.xml"/><Relationship Id="rId13" Type="http://schemas.openxmlformats.org/officeDocument/2006/relationships/slideLayout" Target="../slideLayouts/slideLayout240.xml"/><Relationship Id="rId18" Type="http://schemas.openxmlformats.org/officeDocument/2006/relationships/theme" Target="../theme/theme15.xml"/><Relationship Id="rId3" Type="http://schemas.openxmlformats.org/officeDocument/2006/relationships/slideLayout" Target="../slideLayouts/slideLayout230.xml"/><Relationship Id="rId7" Type="http://schemas.openxmlformats.org/officeDocument/2006/relationships/slideLayout" Target="../slideLayouts/slideLayout234.xml"/><Relationship Id="rId12" Type="http://schemas.openxmlformats.org/officeDocument/2006/relationships/slideLayout" Target="../slideLayouts/slideLayout239.xml"/><Relationship Id="rId17" Type="http://schemas.openxmlformats.org/officeDocument/2006/relationships/slideLayout" Target="../slideLayouts/slideLayout244.xml"/><Relationship Id="rId2" Type="http://schemas.openxmlformats.org/officeDocument/2006/relationships/slideLayout" Target="../slideLayouts/slideLayout229.xml"/><Relationship Id="rId16" Type="http://schemas.openxmlformats.org/officeDocument/2006/relationships/slideLayout" Target="../slideLayouts/slideLayout243.xml"/><Relationship Id="rId1" Type="http://schemas.openxmlformats.org/officeDocument/2006/relationships/slideLayout" Target="../slideLayouts/slideLayout228.xml"/><Relationship Id="rId6" Type="http://schemas.openxmlformats.org/officeDocument/2006/relationships/slideLayout" Target="../slideLayouts/slideLayout233.xml"/><Relationship Id="rId11" Type="http://schemas.openxmlformats.org/officeDocument/2006/relationships/slideLayout" Target="../slideLayouts/slideLayout238.xml"/><Relationship Id="rId5" Type="http://schemas.openxmlformats.org/officeDocument/2006/relationships/slideLayout" Target="../slideLayouts/slideLayout232.xml"/><Relationship Id="rId15" Type="http://schemas.openxmlformats.org/officeDocument/2006/relationships/slideLayout" Target="../slideLayouts/slideLayout242.xml"/><Relationship Id="rId10" Type="http://schemas.openxmlformats.org/officeDocument/2006/relationships/slideLayout" Target="../slideLayouts/slideLayout237.xml"/><Relationship Id="rId4" Type="http://schemas.openxmlformats.org/officeDocument/2006/relationships/slideLayout" Target="../slideLayouts/slideLayout231.xml"/><Relationship Id="rId9" Type="http://schemas.openxmlformats.org/officeDocument/2006/relationships/slideLayout" Target="../slideLayouts/slideLayout236.xml"/><Relationship Id="rId14" Type="http://schemas.openxmlformats.org/officeDocument/2006/relationships/slideLayout" Target="../slideLayouts/slideLayout24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18" Type="http://schemas.openxmlformats.org/officeDocument/2006/relationships/theme" Target="../theme/theme16.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17" Type="http://schemas.openxmlformats.org/officeDocument/2006/relationships/slideLayout" Target="../slideLayouts/slideLayout261.xml"/><Relationship Id="rId2" Type="http://schemas.openxmlformats.org/officeDocument/2006/relationships/slideLayout" Target="../slideLayouts/slideLayout246.xml"/><Relationship Id="rId16" Type="http://schemas.openxmlformats.org/officeDocument/2006/relationships/slideLayout" Target="../slideLayouts/slideLayout260.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slideLayout" Target="../slideLayouts/slideLayout25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69.xml"/><Relationship Id="rId13" Type="http://schemas.openxmlformats.org/officeDocument/2006/relationships/slideLayout" Target="../slideLayouts/slideLayout274.xml"/><Relationship Id="rId3" Type="http://schemas.openxmlformats.org/officeDocument/2006/relationships/slideLayout" Target="../slideLayouts/slideLayout264.xml"/><Relationship Id="rId7" Type="http://schemas.openxmlformats.org/officeDocument/2006/relationships/slideLayout" Target="../slideLayouts/slideLayout268.xml"/><Relationship Id="rId12" Type="http://schemas.openxmlformats.org/officeDocument/2006/relationships/slideLayout" Target="../slideLayouts/slideLayout273.xml"/><Relationship Id="rId2" Type="http://schemas.openxmlformats.org/officeDocument/2006/relationships/slideLayout" Target="../slideLayouts/slideLayout263.xml"/><Relationship Id="rId16" Type="http://schemas.openxmlformats.org/officeDocument/2006/relationships/theme" Target="../theme/theme17.xml"/><Relationship Id="rId1" Type="http://schemas.openxmlformats.org/officeDocument/2006/relationships/slideLayout" Target="../slideLayouts/slideLayout262.xml"/><Relationship Id="rId6" Type="http://schemas.openxmlformats.org/officeDocument/2006/relationships/slideLayout" Target="../slideLayouts/slideLayout267.xml"/><Relationship Id="rId11" Type="http://schemas.openxmlformats.org/officeDocument/2006/relationships/slideLayout" Target="../slideLayouts/slideLayout272.xml"/><Relationship Id="rId5" Type="http://schemas.openxmlformats.org/officeDocument/2006/relationships/slideLayout" Target="../slideLayouts/slideLayout266.xml"/><Relationship Id="rId15" Type="http://schemas.openxmlformats.org/officeDocument/2006/relationships/slideLayout" Target="../slideLayouts/slideLayout276.xml"/><Relationship Id="rId10" Type="http://schemas.openxmlformats.org/officeDocument/2006/relationships/slideLayout" Target="../slideLayouts/slideLayout271.xml"/><Relationship Id="rId4" Type="http://schemas.openxmlformats.org/officeDocument/2006/relationships/slideLayout" Target="../slideLayouts/slideLayout265.xml"/><Relationship Id="rId9" Type="http://schemas.openxmlformats.org/officeDocument/2006/relationships/slideLayout" Target="../slideLayouts/slideLayout270.xml"/><Relationship Id="rId14" Type="http://schemas.openxmlformats.org/officeDocument/2006/relationships/slideLayout" Target="../slideLayouts/slideLayout27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84.xml"/><Relationship Id="rId3" Type="http://schemas.openxmlformats.org/officeDocument/2006/relationships/slideLayout" Target="../slideLayouts/slideLayout279.xml"/><Relationship Id="rId7" Type="http://schemas.openxmlformats.org/officeDocument/2006/relationships/slideLayout" Target="../slideLayouts/slideLayout283.xml"/><Relationship Id="rId12" Type="http://schemas.openxmlformats.org/officeDocument/2006/relationships/theme" Target="../theme/theme18.xml"/><Relationship Id="rId2" Type="http://schemas.openxmlformats.org/officeDocument/2006/relationships/slideLayout" Target="../slideLayouts/slideLayout278.xml"/><Relationship Id="rId1" Type="http://schemas.openxmlformats.org/officeDocument/2006/relationships/slideLayout" Target="../slideLayouts/slideLayout277.xml"/><Relationship Id="rId6" Type="http://schemas.openxmlformats.org/officeDocument/2006/relationships/slideLayout" Target="../slideLayouts/slideLayout282.xml"/><Relationship Id="rId11" Type="http://schemas.openxmlformats.org/officeDocument/2006/relationships/slideLayout" Target="../slideLayouts/slideLayout287.xml"/><Relationship Id="rId5" Type="http://schemas.openxmlformats.org/officeDocument/2006/relationships/slideLayout" Target="../slideLayouts/slideLayout281.xml"/><Relationship Id="rId10" Type="http://schemas.openxmlformats.org/officeDocument/2006/relationships/slideLayout" Target="../slideLayouts/slideLayout286.xml"/><Relationship Id="rId4" Type="http://schemas.openxmlformats.org/officeDocument/2006/relationships/slideLayout" Target="../slideLayouts/slideLayout280.xml"/><Relationship Id="rId9" Type="http://schemas.openxmlformats.org/officeDocument/2006/relationships/slideLayout" Target="../slideLayouts/slideLayout285.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95.xml"/><Relationship Id="rId13" Type="http://schemas.openxmlformats.org/officeDocument/2006/relationships/slideLayout" Target="../slideLayouts/slideLayout300.xml"/><Relationship Id="rId3" Type="http://schemas.openxmlformats.org/officeDocument/2006/relationships/slideLayout" Target="../slideLayouts/slideLayout290.xml"/><Relationship Id="rId7" Type="http://schemas.openxmlformats.org/officeDocument/2006/relationships/slideLayout" Target="../slideLayouts/slideLayout294.xml"/><Relationship Id="rId12" Type="http://schemas.openxmlformats.org/officeDocument/2006/relationships/slideLayout" Target="../slideLayouts/slideLayout299.xml"/><Relationship Id="rId2" Type="http://schemas.openxmlformats.org/officeDocument/2006/relationships/slideLayout" Target="../slideLayouts/slideLayout289.xml"/><Relationship Id="rId1" Type="http://schemas.openxmlformats.org/officeDocument/2006/relationships/slideLayout" Target="../slideLayouts/slideLayout288.xml"/><Relationship Id="rId6" Type="http://schemas.openxmlformats.org/officeDocument/2006/relationships/slideLayout" Target="../slideLayouts/slideLayout293.xml"/><Relationship Id="rId11" Type="http://schemas.openxmlformats.org/officeDocument/2006/relationships/slideLayout" Target="../slideLayouts/slideLayout298.xml"/><Relationship Id="rId5" Type="http://schemas.openxmlformats.org/officeDocument/2006/relationships/slideLayout" Target="../slideLayouts/slideLayout292.xml"/><Relationship Id="rId15" Type="http://schemas.openxmlformats.org/officeDocument/2006/relationships/theme" Target="../theme/theme19.xml"/><Relationship Id="rId10" Type="http://schemas.openxmlformats.org/officeDocument/2006/relationships/slideLayout" Target="../slideLayouts/slideLayout297.xml"/><Relationship Id="rId4" Type="http://schemas.openxmlformats.org/officeDocument/2006/relationships/slideLayout" Target="../slideLayouts/slideLayout291.xml"/><Relationship Id="rId9" Type="http://schemas.openxmlformats.org/officeDocument/2006/relationships/slideLayout" Target="../slideLayouts/slideLayout296.xml"/><Relationship Id="rId14" Type="http://schemas.openxmlformats.org/officeDocument/2006/relationships/slideLayout" Target="../slideLayouts/slideLayout301.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309.xml"/><Relationship Id="rId13" Type="http://schemas.openxmlformats.org/officeDocument/2006/relationships/slideLayout" Target="../slideLayouts/slideLayout314.xml"/><Relationship Id="rId3" Type="http://schemas.openxmlformats.org/officeDocument/2006/relationships/slideLayout" Target="../slideLayouts/slideLayout304.xml"/><Relationship Id="rId7" Type="http://schemas.openxmlformats.org/officeDocument/2006/relationships/slideLayout" Target="../slideLayouts/slideLayout308.xml"/><Relationship Id="rId12" Type="http://schemas.openxmlformats.org/officeDocument/2006/relationships/slideLayout" Target="../slideLayouts/slideLayout313.xml"/><Relationship Id="rId2" Type="http://schemas.openxmlformats.org/officeDocument/2006/relationships/slideLayout" Target="../slideLayouts/slideLayout303.xml"/><Relationship Id="rId1" Type="http://schemas.openxmlformats.org/officeDocument/2006/relationships/slideLayout" Target="../slideLayouts/slideLayout302.xml"/><Relationship Id="rId6" Type="http://schemas.openxmlformats.org/officeDocument/2006/relationships/slideLayout" Target="../slideLayouts/slideLayout307.xml"/><Relationship Id="rId11" Type="http://schemas.openxmlformats.org/officeDocument/2006/relationships/slideLayout" Target="../slideLayouts/slideLayout312.xml"/><Relationship Id="rId5" Type="http://schemas.openxmlformats.org/officeDocument/2006/relationships/slideLayout" Target="../slideLayouts/slideLayout306.xml"/><Relationship Id="rId15" Type="http://schemas.openxmlformats.org/officeDocument/2006/relationships/theme" Target="../theme/theme20.xml"/><Relationship Id="rId10" Type="http://schemas.openxmlformats.org/officeDocument/2006/relationships/slideLayout" Target="../slideLayouts/slideLayout311.xml"/><Relationship Id="rId4" Type="http://schemas.openxmlformats.org/officeDocument/2006/relationships/slideLayout" Target="../slideLayouts/slideLayout305.xml"/><Relationship Id="rId9" Type="http://schemas.openxmlformats.org/officeDocument/2006/relationships/slideLayout" Target="../slideLayouts/slideLayout310.xml"/><Relationship Id="rId14" Type="http://schemas.openxmlformats.org/officeDocument/2006/relationships/slideLayout" Target="../slideLayouts/slideLayout31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23.xml"/><Relationship Id="rId13" Type="http://schemas.openxmlformats.org/officeDocument/2006/relationships/slideLayout" Target="../slideLayouts/slideLayout328.xml"/><Relationship Id="rId3" Type="http://schemas.openxmlformats.org/officeDocument/2006/relationships/slideLayout" Target="../slideLayouts/slideLayout318.xml"/><Relationship Id="rId7" Type="http://schemas.openxmlformats.org/officeDocument/2006/relationships/slideLayout" Target="../slideLayouts/slideLayout322.xml"/><Relationship Id="rId12" Type="http://schemas.openxmlformats.org/officeDocument/2006/relationships/slideLayout" Target="../slideLayouts/slideLayout327.xml"/><Relationship Id="rId2" Type="http://schemas.openxmlformats.org/officeDocument/2006/relationships/slideLayout" Target="../slideLayouts/slideLayout317.xml"/><Relationship Id="rId1" Type="http://schemas.openxmlformats.org/officeDocument/2006/relationships/slideLayout" Target="../slideLayouts/slideLayout316.xml"/><Relationship Id="rId6" Type="http://schemas.openxmlformats.org/officeDocument/2006/relationships/slideLayout" Target="../slideLayouts/slideLayout321.xml"/><Relationship Id="rId11" Type="http://schemas.openxmlformats.org/officeDocument/2006/relationships/slideLayout" Target="../slideLayouts/slideLayout326.xml"/><Relationship Id="rId5" Type="http://schemas.openxmlformats.org/officeDocument/2006/relationships/slideLayout" Target="../slideLayouts/slideLayout320.xml"/><Relationship Id="rId15" Type="http://schemas.openxmlformats.org/officeDocument/2006/relationships/theme" Target="../theme/theme21.xml"/><Relationship Id="rId10" Type="http://schemas.openxmlformats.org/officeDocument/2006/relationships/slideLayout" Target="../slideLayouts/slideLayout325.xml"/><Relationship Id="rId4" Type="http://schemas.openxmlformats.org/officeDocument/2006/relationships/slideLayout" Target="../slideLayouts/slideLayout319.xml"/><Relationship Id="rId9" Type="http://schemas.openxmlformats.org/officeDocument/2006/relationships/slideLayout" Target="../slideLayouts/slideLayout324.xml"/><Relationship Id="rId14" Type="http://schemas.openxmlformats.org/officeDocument/2006/relationships/slideLayout" Target="../slideLayouts/slideLayout3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37.xml"/><Relationship Id="rId13" Type="http://schemas.openxmlformats.org/officeDocument/2006/relationships/slideLayout" Target="../slideLayouts/slideLayout342.xml"/><Relationship Id="rId3" Type="http://schemas.openxmlformats.org/officeDocument/2006/relationships/slideLayout" Target="../slideLayouts/slideLayout332.xml"/><Relationship Id="rId7" Type="http://schemas.openxmlformats.org/officeDocument/2006/relationships/slideLayout" Target="../slideLayouts/slideLayout336.xml"/><Relationship Id="rId12" Type="http://schemas.openxmlformats.org/officeDocument/2006/relationships/slideLayout" Target="../slideLayouts/slideLayout341.xml"/><Relationship Id="rId2" Type="http://schemas.openxmlformats.org/officeDocument/2006/relationships/slideLayout" Target="../slideLayouts/slideLayout331.xml"/><Relationship Id="rId1" Type="http://schemas.openxmlformats.org/officeDocument/2006/relationships/slideLayout" Target="../slideLayouts/slideLayout330.xml"/><Relationship Id="rId6" Type="http://schemas.openxmlformats.org/officeDocument/2006/relationships/slideLayout" Target="../slideLayouts/slideLayout335.xml"/><Relationship Id="rId11" Type="http://schemas.openxmlformats.org/officeDocument/2006/relationships/slideLayout" Target="../slideLayouts/slideLayout340.xml"/><Relationship Id="rId5" Type="http://schemas.openxmlformats.org/officeDocument/2006/relationships/slideLayout" Target="../slideLayouts/slideLayout334.xml"/><Relationship Id="rId15" Type="http://schemas.openxmlformats.org/officeDocument/2006/relationships/theme" Target="../theme/theme22.xml"/><Relationship Id="rId10" Type="http://schemas.openxmlformats.org/officeDocument/2006/relationships/slideLayout" Target="../slideLayouts/slideLayout339.xml"/><Relationship Id="rId4" Type="http://schemas.openxmlformats.org/officeDocument/2006/relationships/slideLayout" Target="../slideLayouts/slideLayout333.xml"/><Relationship Id="rId9" Type="http://schemas.openxmlformats.org/officeDocument/2006/relationships/slideLayout" Target="../slideLayouts/slideLayout338.xml"/><Relationship Id="rId14" Type="http://schemas.openxmlformats.org/officeDocument/2006/relationships/slideLayout" Target="../slideLayouts/slideLayout343.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51.xml"/><Relationship Id="rId13" Type="http://schemas.openxmlformats.org/officeDocument/2006/relationships/slideLayout" Target="../slideLayouts/slideLayout356.xml"/><Relationship Id="rId3" Type="http://schemas.openxmlformats.org/officeDocument/2006/relationships/slideLayout" Target="../slideLayouts/slideLayout346.xml"/><Relationship Id="rId7" Type="http://schemas.openxmlformats.org/officeDocument/2006/relationships/slideLayout" Target="../slideLayouts/slideLayout350.xml"/><Relationship Id="rId12" Type="http://schemas.openxmlformats.org/officeDocument/2006/relationships/slideLayout" Target="../slideLayouts/slideLayout355.xml"/><Relationship Id="rId2" Type="http://schemas.openxmlformats.org/officeDocument/2006/relationships/slideLayout" Target="../slideLayouts/slideLayout345.xml"/><Relationship Id="rId1" Type="http://schemas.openxmlformats.org/officeDocument/2006/relationships/slideLayout" Target="../slideLayouts/slideLayout344.xml"/><Relationship Id="rId6" Type="http://schemas.openxmlformats.org/officeDocument/2006/relationships/slideLayout" Target="../slideLayouts/slideLayout349.xml"/><Relationship Id="rId11" Type="http://schemas.openxmlformats.org/officeDocument/2006/relationships/slideLayout" Target="../slideLayouts/slideLayout354.xml"/><Relationship Id="rId5" Type="http://schemas.openxmlformats.org/officeDocument/2006/relationships/slideLayout" Target="../slideLayouts/slideLayout348.xml"/><Relationship Id="rId15" Type="http://schemas.openxmlformats.org/officeDocument/2006/relationships/theme" Target="../theme/theme23.xml"/><Relationship Id="rId10" Type="http://schemas.openxmlformats.org/officeDocument/2006/relationships/slideLayout" Target="../slideLayouts/slideLayout353.xml"/><Relationship Id="rId4" Type="http://schemas.openxmlformats.org/officeDocument/2006/relationships/slideLayout" Target="../slideLayouts/slideLayout347.xml"/><Relationship Id="rId9" Type="http://schemas.openxmlformats.org/officeDocument/2006/relationships/slideLayout" Target="../slideLayouts/slideLayout352.xml"/><Relationship Id="rId14" Type="http://schemas.openxmlformats.org/officeDocument/2006/relationships/slideLayout" Target="../slideLayouts/slideLayout357.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65.xml"/><Relationship Id="rId13" Type="http://schemas.openxmlformats.org/officeDocument/2006/relationships/slideLayout" Target="../slideLayouts/slideLayout370.xml"/><Relationship Id="rId3" Type="http://schemas.openxmlformats.org/officeDocument/2006/relationships/slideLayout" Target="../slideLayouts/slideLayout360.xml"/><Relationship Id="rId7" Type="http://schemas.openxmlformats.org/officeDocument/2006/relationships/slideLayout" Target="../slideLayouts/slideLayout364.xml"/><Relationship Id="rId12" Type="http://schemas.openxmlformats.org/officeDocument/2006/relationships/slideLayout" Target="../slideLayouts/slideLayout369.xml"/><Relationship Id="rId2" Type="http://schemas.openxmlformats.org/officeDocument/2006/relationships/slideLayout" Target="../slideLayouts/slideLayout359.xml"/><Relationship Id="rId1" Type="http://schemas.openxmlformats.org/officeDocument/2006/relationships/slideLayout" Target="../slideLayouts/slideLayout358.xml"/><Relationship Id="rId6" Type="http://schemas.openxmlformats.org/officeDocument/2006/relationships/slideLayout" Target="../slideLayouts/slideLayout363.xml"/><Relationship Id="rId11" Type="http://schemas.openxmlformats.org/officeDocument/2006/relationships/slideLayout" Target="../slideLayouts/slideLayout368.xml"/><Relationship Id="rId5" Type="http://schemas.openxmlformats.org/officeDocument/2006/relationships/slideLayout" Target="../slideLayouts/slideLayout362.xml"/><Relationship Id="rId15" Type="http://schemas.openxmlformats.org/officeDocument/2006/relationships/theme" Target="../theme/theme24.xml"/><Relationship Id="rId10" Type="http://schemas.openxmlformats.org/officeDocument/2006/relationships/slideLayout" Target="../slideLayouts/slideLayout367.xml"/><Relationship Id="rId4" Type="http://schemas.openxmlformats.org/officeDocument/2006/relationships/slideLayout" Target="../slideLayouts/slideLayout361.xml"/><Relationship Id="rId9" Type="http://schemas.openxmlformats.org/officeDocument/2006/relationships/slideLayout" Target="../slideLayouts/slideLayout366.xml"/><Relationship Id="rId14" Type="http://schemas.openxmlformats.org/officeDocument/2006/relationships/slideLayout" Target="../slideLayouts/slideLayout371.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79.xml"/><Relationship Id="rId13" Type="http://schemas.openxmlformats.org/officeDocument/2006/relationships/slideLayout" Target="../slideLayouts/slideLayout384.xml"/><Relationship Id="rId3" Type="http://schemas.openxmlformats.org/officeDocument/2006/relationships/slideLayout" Target="../slideLayouts/slideLayout374.xml"/><Relationship Id="rId7" Type="http://schemas.openxmlformats.org/officeDocument/2006/relationships/slideLayout" Target="../slideLayouts/slideLayout378.xml"/><Relationship Id="rId12" Type="http://schemas.openxmlformats.org/officeDocument/2006/relationships/slideLayout" Target="../slideLayouts/slideLayout383.xml"/><Relationship Id="rId2" Type="http://schemas.openxmlformats.org/officeDocument/2006/relationships/slideLayout" Target="../slideLayouts/slideLayout373.xml"/><Relationship Id="rId1" Type="http://schemas.openxmlformats.org/officeDocument/2006/relationships/slideLayout" Target="../slideLayouts/slideLayout372.xml"/><Relationship Id="rId6" Type="http://schemas.openxmlformats.org/officeDocument/2006/relationships/slideLayout" Target="../slideLayouts/slideLayout377.xml"/><Relationship Id="rId11" Type="http://schemas.openxmlformats.org/officeDocument/2006/relationships/slideLayout" Target="../slideLayouts/slideLayout382.xml"/><Relationship Id="rId5" Type="http://schemas.openxmlformats.org/officeDocument/2006/relationships/slideLayout" Target="../slideLayouts/slideLayout376.xml"/><Relationship Id="rId15" Type="http://schemas.openxmlformats.org/officeDocument/2006/relationships/theme" Target="../theme/theme25.xml"/><Relationship Id="rId10" Type="http://schemas.openxmlformats.org/officeDocument/2006/relationships/slideLayout" Target="../slideLayouts/slideLayout381.xml"/><Relationship Id="rId4" Type="http://schemas.openxmlformats.org/officeDocument/2006/relationships/slideLayout" Target="../slideLayouts/slideLayout375.xml"/><Relationship Id="rId9" Type="http://schemas.openxmlformats.org/officeDocument/2006/relationships/slideLayout" Target="../slideLayouts/slideLayout380.xml"/><Relationship Id="rId14" Type="http://schemas.openxmlformats.org/officeDocument/2006/relationships/slideLayout" Target="../slideLayouts/slideLayout385.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93.xml"/><Relationship Id="rId13" Type="http://schemas.openxmlformats.org/officeDocument/2006/relationships/slideLayout" Target="../slideLayouts/slideLayout398.xml"/><Relationship Id="rId3" Type="http://schemas.openxmlformats.org/officeDocument/2006/relationships/slideLayout" Target="../slideLayouts/slideLayout388.xml"/><Relationship Id="rId7" Type="http://schemas.openxmlformats.org/officeDocument/2006/relationships/slideLayout" Target="../slideLayouts/slideLayout392.xml"/><Relationship Id="rId12" Type="http://schemas.openxmlformats.org/officeDocument/2006/relationships/slideLayout" Target="../slideLayouts/slideLayout397.xml"/><Relationship Id="rId2" Type="http://schemas.openxmlformats.org/officeDocument/2006/relationships/slideLayout" Target="../slideLayouts/slideLayout387.xml"/><Relationship Id="rId16" Type="http://schemas.openxmlformats.org/officeDocument/2006/relationships/theme" Target="../theme/theme26.xml"/><Relationship Id="rId1" Type="http://schemas.openxmlformats.org/officeDocument/2006/relationships/slideLayout" Target="../slideLayouts/slideLayout386.xml"/><Relationship Id="rId6" Type="http://schemas.openxmlformats.org/officeDocument/2006/relationships/slideLayout" Target="../slideLayouts/slideLayout391.xml"/><Relationship Id="rId11" Type="http://schemas.openxmlformats.org/officeDocument/2006/relationships/slideLayout" Target="../slideLayouts/slideLayout396.xml"/><Relationship Id="rId5" Type="http://schemas.openxmlformats.org/officeDocument/2006/relationships/slideLayout" Target="../slideLayouts/slideLayout390.xml"/><Relationship Id="rId15" Type="http://schemas.openxmlformats.org/officeDocument/2006/relationships/slideLayout" Target="../slideLayouts/slideLayout400.xml"/><Relationship Id="rId10" Type="http://schemas.openxmlformats.org/officeDocument/2006/relationships/slideLayout" Target="../slideLayouts/slideLayout395.xml"/><Relationship Id="rId4" Type="http://schemas.openxmlformats.org/officeDocument/2006/relationships/slideLayout" Target="../slideLayouts/slideLayout389.xml"/><Relationship Id="rId9" Type="http://schemas.openxmlformats.org/officeDocument/2006/relationships/slideLayout" Target="../slideLayouts/slideLayout394.xml"/><Relationship Id="rId14" Type="http://schemas.openxmlformats.org/officeDocument/2006/relationships/slideLayout" Target="../slideLayouts/slideLayout399.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408.xml"/><Relationship Id="rId13" Type="http://schemas.openxmlformats.org/officeDocument/2006/relationships/slideLayout" Target="../slideLayouts/slideLayout413.xml"/><Relationship Id="rId3" Type="http://schemas.openxmlformats.org/officeDocument/2006/relationships/slideLayout" Target="../slideLayouts/slideLayout403.xml"/><Relationship Id="rId7" Type="http://schemas.openxmlformats.org/officeDocument/2006/relationships/slideLayout" Target="../slideLayouts/slideLayout407.xml"/><Relationship Id="rId12" Type="http://schemas.openxmlformats.org/officeDocument/2006/relationships/slideLayout" Target="../slideLayouts/slideLayout412.xml"/><Relationship Id="rId2" Type="http://schemas.openxmlformats.org/officeDocument/2006/relationships/slideLayout" Target="../slideLayouts/slideLayout402.xml"/><Relationship Id="rId1" Type="http://schemas.openxmlformats.org/officeDocument/2006/relationships/slideLayout" Target="../slideLayouts/slideLayout401.xml"/><Relationship Id="rId6" Type="http://schemas.openxmlformats.org/officeDocument/2006/relationships/slideLayout" Target="../slideLayouts/slideLayout406.xml"/><Relationship Id="rId11" Type="http://schemas.openxmlformats.org/officeDocument/2006/relationships/slideLayout" Target="../slideLayouts/slideLayout411.xml"/><Relationship Id="rId5" Type="http://schemas.openxmlformats.org/officeDocument/2006/relationships/slideLayout" Target="../slideLayouts/slideLayout405.xml"/><Relationship Id="rId15" Type="http://schemas.openxmlformats.org/officeDocument/2006/relationships/theme" Target="../theme/theme27.xml"/><Relationship Id="rId10" Type="http://schemas.openxmlformats.org/officeDocument/2006/relationships/slideLayout" Target="../slideLayouts/slideLayout410.xml"/><Relationship Id="rId4" Type="http://schemas.openxmlformats.org/officeDocument/2006/relationships/slideLayout" Target="../slideLayouts/slideLayout404.xml"/><Relationship Id="rId9" Type="http://schemas.openxmlformats.org/officeDocument/2006/relationships/slideLayout" Target="../slideLayouts/slideLayout409.xml"/><Relationship Id="rId14" Type="http://schemas.openxmlformats.org/officeDocument/2006/relationships/slideLayout" Target="../slideLayouts/slideLayout414.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28.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433.xml"/><Relationship Id="rId3" Type="http://schemas.openxmlformats.org/officeDocument/2006/relationships/slideLayout" Target="../slideLayouts/slideLayout428.xml"/><Relationship Id="rId7" Type="http://schemas.openxmlformats.org/officeDocument/2006/relationships/slideLayout" Target="../slideLayouts/slideLayout432.xml"/><Relationship Id="rId12" Type="http://schemas.openxmlformats.org/officeDocument/2006/relationships/theme" Target="../theme/theme29.xml"/><Relationship Id="rId2" Type="http://schemas.openxmlformats.org/officeDocument/2006/relationships/slideLayout" Target="../slideLayouts/slideLayout427.xml"/><Relationship Id="rId1" Type="http://schemas.openxmlformats.org/officeDocument/2006/relationships/slideLayout" Target="../slideLayouts/slideLayout426.xml"/><Relationship Id="rId6" Type="http://schemas.openxmlformats.org/officeDocument/2006/relationships/slideLayout" Target="../slideLayouts/slideLayout431.xml"/><Relationship Id="rId11" Type="http://schemas.openxmlformats.org/officeDocument/2006/relationships/slideLayout" Target="../slideLayouts/slideLayout436.xml"/><Relationship Id="rId5" Type="http://schemas.openxmlformats.org/officeDocument/2006/relationships/slideLayout" Target="../slideLayouts/slideLayout430.xml"/><Relationship Id="rId10" Type="http://schemas.openxmlformats.org/officeDocument/2006/relationships/slideLayout" Target="../slideLayouts/slideLayout435.xml"/><Relationship Id="rId4" Type="http://schemas.openxmlformats.org/officeDocument/2006/relationships/slideLayout" Target="../slideLayouts/slideLayout429.xml"/><Relationship Id="rId9" Type="http://schemas.openxmlformats.org/officeDocument/2006/relationships/slideLayout" Target="../slideLayouts/slideLayout434.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44.xml"/><Relationship Id="rId3" Type="http://schemas.openxmlformats.org/officeDocument/2006/relationships/slideLayout" Target="../slideLayouts/slideLayout439.xml"/><Relationship Id="rId7" Type="http://schemas.openxmlformats.org/officeDocument/2006/relationships/slideLayout" Target="../slideLayouts/slideLayout443.xml"/><Relationship Id="rId12" Type="http://schemas.openxmlformats.org/officeDocument/2006/relationships/theme" Target="../theme/theme30.xml"/><Relationship Id="rId2" Type="http://schemas.openxmlformats.org/officeDocument/2006/relationships/slideLayout" Target="../slideLayouts/slideLayout438.xml"/><Relationship Id="rId1" Type="http://schemas.openxmlformats.org/officeDocument/2006/relationships/slideLayout" Target="../slideLayouts/slideLayout437.xml"/><Relationship Id="rId6" Type="http://schemas.openxmlformats.org/officeDocument/2006/relationships/slideLayout" Target="../slideLayouts/slideLayout442.xml"/><Relationship Id="rId11" Type="http://schemas.openxmlformats.org/officeDocument/2006/relationships/slideLayout" Target="../slideLayouts/slideLayout447.xml"/><Relationship Id="rId5" Type="http://schemas.openxmlformats.org/officeDocument/2006/relationships/slideLayout" Target="../slideLayouts/slideLayout441.xml"/><Relationship Id="rId10" Type="http://schemas.openxmlformats.org/officeDocument/2006/relationships/slideLayout" Target="../slideLayouts/slideLayout446.xml"/><Relationship Id="rId4" Type="http://schemas.openxmlformats.org/officeDocument/2006/relationships/slideLayout" Target="../slideLayouts/slideLayout440.xml"/><Relationship Id="rId9" Type="http://schemas.openxmlformats.org/officeDocument/2006/relationships/slideLayout" Target="../slideLayouts/slideLayout445.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55.xml"/><Relationship Id="rId3" Type="http://schemas.openxmlformats.org/officeDocument/2006/relationships/slideLayout" Target="../slideLayouts/slideLayout450.xml"/><Relationship Id="rId7" Type="http://schemas.openxmlformats.org/officeDocument/2006/relationships/slideLayout" Target="../slideLayouts/slideLayout454.xml"/><Relationship Id="rId12" Type="http://schemas.openxmlformats.org/officeDocument/2006/relationships/theme" Target="../theme/theme31.xml"/><Relationship Id="rId2" Type="http://schemas.openxmlformats.org/officeDocument/2006/relationships/slideLayout" Target="../slideLayouts/slideLayout449.xml"/><Relationship Id="rId1" Type="http://schemas.openxmlformats.org/officeDocument/2006/relationships/slideLayout" Target="../slideLayouts/slideLayout448.xml"/><Relationship Id="rId6" Type="http://schemas.openxmlformats.org/officeDocument/2006/relationships/slideLayout" Target="../slideLayouts/slideLayout453.xml"/><Relationship Id="rId11" Type="http://schemas.openxmlformats.org/officeDocument/2006/relationships/slideLayout" Target="../slideLayouts/slideLayout458.xml"/><Relationship Id="rId5" Type="http://schemas.openxmlformats.org/officeDocument/2006/relationships/slideLayout" Target="../slideLayouts/slideLayout452.xml"/><Relationship Id="rId10" Type="http://schemas.openxmlformats.org/officeDocument/2006/relationships/slideLayout" Target="../slideLayouts/slideLayout457.xml"/><Relationship Id="rId4" Type="http://schemas.openxmlformats.org/officeDocument/2006/relationships/slideLayout" Target="../slideLayouts/slideLayout451.xml"/><Relationship Id="rId9" Type="http://schemas.openxmlformats.org/officeDocument/2006/relationships/slideLayout" Target="../slideLayouts/slideLayout456.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66.xml"/><Relationship Id="rId13" Type="http://schemas.openxmlformats.org/officeDocument/2006/relationships/slideLayout" Target="../slideLayouts/slideLayout471.xml"/><Relationship Id="rId18" Type="http://schemas.openxmlformats.org/officeDocument/2006/relationships/slideLayout" Target="../slideLayouts/slideLayout476.xml"/><Relationship Id="rId3" Type="http://schemas.openxmlformats.org/officeDocument/2006/relationships/slideLayout" Target="../slideLayouts/slideLayout461.xml"/><Relationship Id="rId7" Type="http://schemas.openxmlformats.org/officeDocument/2006/relationships/slideLayout" Target="../slideLayouts/slideLayout465.xml"/><Relationship Id="rId12" Type="http://schemas.openxmlformats.org/officeDocument/2006/relationships/slideLayout" Target="../slideLayouts/slideLayout470.xml"/><Relationship Id="rId17" Type="http://schemas.openxmlformats.org/officeDocument/2006/relationships/slideLayout" Target="../slideLayouts/slideLayout475.xml"/><Relationship Id="rId2" Type="http://schemas.openxmlformats.org/officeDocument/2006/relationships/slideLayout" Target="../slideLayouts/slideLayout460.xml"/><Relationship Id="rId16" Type="http://schemas.openxmlformats.org/officeDocument/2006/relationships/slideLayout" Target="../slideLayouts/slideLayout474.xml"/><Relationship Id="rId1" Type="http://schemas.openxmlformats.org/officeDocument/2006/relationships/slideLayout" Target="../slideLayouts/slideLayout459.xml"/><Relationship Id="rId6" Type="http://schemas.openxmlformats.org/officeDocument/2006/relationships/slideLayout" Target="../slideLayouts/slideLayout464.xml"/><Relationship Id="rId11" Type="http://schemas.openxmlformats.org/officeDocument/2006/relationships/slideLayout" Target="../slideLayouts/slideLayout469.xml"/><Relationship Id="rId5" Type="http://schemas.openxmlformats.org/officeDocument/2006/relationships/slideLayout" Target="../slideLayouts/slideLayout463.xml"/><Relationship Id="rId15" Type="http://schemas.openxmlformats.org/officeDocument/2006/relationships/slideLayout" Target="../slideLayouts/slideLayout473.xml"/><Relationship Id="rId10" Type="http://schemas.openxmlformats.org/officeDocument/2006/relationships/slideLayout" Target="../slideLayouts/slideLayout468.xml"/><Relationship Id="rId19" Type="http://schemas.openxmlformats.org/officeDocument/2006/relationships/theme" Target="../theme/theme32.xml"/><Relationship Id="rId4" Type="http://schemas.openxmlformats.org/officeDocument/2006/relationships/slideLayout" Target="../slideLayouts/slideLayout462.xml"/><Relationship Id="rId9" Type="http://schemas.openxmlformats.org/officeDocument/2006/relationships/slideLayout" Target="../slideLayouts/slideLayout467.xml"/><Relationship Id="rId14" Type="http://schemas.openxmlformats.org/officeDocument/2006/relationships/slideLayout" Target="../slideLayouts/slideLayout472.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84.xml"/><Relationship Id="rId13" Type="http://schemas.openxmlformats.org/officeDocument/2006/relationships/slideLayout" Target="../slideLayouts/slideLayout489.xml"/><Relationship Id="rId3" Type="http://schemas.openxmlformats.org/officeDocument/2006/relationships/slideLayout" Target="../slideLayouts/slideLayout479.xml"/><Relationship Id="rId7" Type="http://schemas.openxmlformats.org/officeDocument/2006/relationships/slideLayout" Target="../slideLayouts/slideLayout483.xml"/><Relationship Id="rId12" Type="http://schemas.openxmlformats.org/officeDocument/2006/relationships/slideLayout" Target="../slideLayouts/slideLayout488.xml"/><Relationship Id="rId17" Type="http://schemas.openxmlformats.org/officeDocument/2006/relationships/theme" Target="../theme/theme33.xml"/><Relationship Id="rId2" Type="http://schemas.openxmlformats.org/officeDocument/2006/relationships/slideLayout" Target="../slideLayouts/slideLayout478.xml"/><Relationship Id="rId16" Type="http://schemas.openxmlformats.org/officeDocument/2006/relationships/slideLayout" Target="../slideLayouts/slideLayout492.xml"/><Relationship Id="rId1" Type="http://schemas.openxmlformats.org/officeDocument/2006/relationships/slideLayout" Target="../slideLayouts/slideLayout477.xml"/><Relationship Id="rId6" Type="http://schemas.openxmlformats.org/officeDocument/2006/relationships/slideLayout" Target="../slideLayouts/slideLayout482.xml"/><Relationship Id="rId11" Type="http://schemas.openxmlformats.org/officeDocument/2006/relationships/slideLayout" Target="../slideLayouts/slideLayout487.xml"/><Relationship Id="rId5" Type="http://schemas.openxmlformats.org/officeDocument/2006/relationships/slideLayout" Target="../slideLayouts/slideLayout481.xml"/><Relationship Id="rId15" Type="http://schemas.openxmlformats.org/officeDocument/2006/relationships/slideLayout" Target="../slideLayouts/slideLayout491.xml"/><Relationship Id="rId10" Type="http://schemas.openxmlformats.org/officeDocument/2006/relationships/slideLayout" Target="../slideLayouts/slideLayout486.xml"/><Relationship Id="rId4" Type="http://schemas.openxmlformats.org/officeDocument/2006/relationships/slideLayout" Target="../slideLayouts/slideLayout480.xml"/><Relationship Id="rId9" Type="http://schemas.openxmlformats.org/officeDocument/2006/relationships/slideLayout" Target="../slideLayouts/slideLayout485.xml"/><Relationship Id="rId14" Type="http://schemas.openxmlformats.org/officeDocument/2006/relationships/slideLayout" Target="../slideLayouts/slideLayout490.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500.xml"/><Relationship Id="rId3" Type="http://schemas.openxmlformats.org/officeDocument/2006/relationships/slideLayout" Target="../slideLayouts/slideLayout495.xml"/><Relationship Id="rId7" Type="http://schemas.openxmlformats.org/officeDocument/2006/relationships/slideLayout" Target="../slideLayouts/slideLayout499.xml"/><Relationship Id="rId12" Type="http://schemas.openxmlformats.org/officeDocument/2006/relationships/theme" Target="../theme/theme34.xml"/><Relationship Id="rId2" Type="http://schemas.openxmlformats.org/officeDocument/2006/relationships/slideLayout" Target="../slideLayouts/slideLayout494.xml"/><Relationship Id="rId1" Type="http://schemas.openxmlformats.org/officeDocument/2006/relationships/slideLayout" Target="../slideLayouts/slideLayout493.xml"/><Relationship Id="rId6" Type="http://schemas.openxmlformats.org/officeDocument/2006/relationships/slideLayout" Target="../slideLayouts/slideLayout498.xml"/><Relationship Id="rId11" Type="http://schemas.openxmlformats.org/officeDocument/2006/relationships/slideLayout" Target="../slideLayouts/slideLayout503.xml"/><Relationship Id="rId5" Type="http://schemas.openxmlformats.org/officeDocument/2006/relationships/slideLayout" Target="../slideLayouts/slideLayout497.xml"/><Relationship Id="rId10" Type="http://schemas.openxmlformats.org/officeDocument/2006/relationships/slideLayout" Target="../slideLayouts/slideLayout502.xml"/><Relationship Id="rId4" Type="http://schemas.openxmlformats.org/officeDocument/2006/relationships/slideLayout" Target="../slideLayouts/slideLayout496.xml"/><Relationship Id="rId9" Type="http://schemas.openxmlformats.org/officeDocument/2006/relationships/slideLayout" Target="../slideLayouts/slideLayout501.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511.xml"/><Relationship Id="rId3" Type="http://schemas.openxmlformats.org/officeDocument/2006/relationships/slideLayout" Target="../slideLayouts/slideLayout506.xml"/><Relationship Id="rId7" Type="http://schemas.openxmlformats.org/officeDocument/2006/relationships/slideLayout" Target="../slideLayouts/slideLayout510.xml"/><Relationship Id="rId12" Type="http://schemas.openxmlformats.org/officeDocument/2006/relationships/theme" Target="../theme/theme35.xml"/><Relationship Id="rId2" Type="http://schemas.openxmlformats.org/officeDocument/2006/relationships/slideLayout" Target="../slideLayouts/slideLayout505.xml"/><Relationship Id="rId1" Type="http://schemas.openxmlformats.org/officeDocument/2006/relationships/slideLayout" Target="../slideLayouts/slideLayout504.xml"/><Relationship Id="rId6" Type="http://schemas.openxmlformats.org/officeDocument/2006/relationships/slideLayout" Target="../slideLayouts/slideLayout509.xml"/><Relationship Id="rId11" Type="http://schemas.openxmlformats.org/officeDocument/2006/relationships/slideLayout" Target="../slideLayouts/slideLayout514.xml"/><Relationship Id="rId5" Type="http://schemas.openxmlformats.org/officeDocument/2006/relationships/slideLayout" Target="../slideLayouts/slideLayout508.xml"/><Relationship Id="rId10" Type="http://schemas.openxmlformats.org/officeDocument/2006/relationships/slideLayout" Target="../slideLayouts/slideLayout513.xml"/><Relationship Id="rId4" Type="http://schemas.openxmlformats.org/officeDocument/2006/relationships/slideLayout" Target="../slideLayouts/slideLayout507.xml"/><Relationship Id="rId9" Type="http://schemas.openxmlformats.org/officeDocument/2006/relationships/slideLayout" Target="../slideLayouts/slideLayout512.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522.xml"/><Relationship Id="rId3" Type="http://schemas.openxmlformats.org/officeDocument/2006/relationships/slideLayout" Target="../slideLayouts/slideLayout517.xml"/><Relationship Id="rId7" Type="http://schemas.openxmlformats.org/officeDocument/2006/relationships/slideLayout" Target="../slideLayouts/slideLayout521.xml"/><Relationship Id="rId12" Type="http://schemas.openxmlformats.org/officeDocument/2006/relationships/theme" Target="../theme/theme36.xml"/><Relationship Id="rId2" Type="http://schemas.openxmlformats.org/officeDocument/2006/relationships/slideLayout" Target="../slideLayouts/slideLayout516.xml"/><Relationship Id="rId1" Type="http://schemas.openxmlformats.org/officeDocument/2006/relationships/slideLayout" Target="../slideLayouts/slideLayout515.xml"/><Relationship Id="rId6" Type="http://schemas.openxmlformats.org/officeDocument/2006/relationships/slideLayout" Target="../slideLayouts/slideLayout520.xml"/><Relationship Id="rId11" Type="http://schemas.openxmlformats.org/officeDocument/2006/relationships/slideLayout" Target="../slideLayouts/slideLayout525.xml"/><Relationship Id="rId5" Type="http://schemas.openxmlformats.org/officeDocument/2006/relationships/slideLayout" Target="../slideLayouts/slideLayout519.xml"/><Relationship Id="rId10" Type="http://schemas.openxmlformats.org/officeDocument/2006/relationships/slideLayout" Target="../slideLayouts/slideLayout524.xml"/><Relationship Id="rId4" Type="http://schemas.openxmlformats.org/officeDocument/2006/relationships/slideLayout" Target="../slideLayouts/slideLayout518.xml"/><Relationship Id="rId9" Type="http://schemas.openxmlformats.org/officeDocument/2006/relationships/slideLayout" Target="../slideLayouts/slideLayout5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6/21/2020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3075"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34FDED64-9DA2-4817-9BEA-AA95AF931692}"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5212964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F9660454-B74A-4E4C-BBBD-DFEF43A04079}"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673281030"/>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C483571B-4B69-4873-8775-E4A917A5E3BE}"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4000161381"/>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 id="2147483769" r:id="rId14"/>
    <p:sldLayoutId id="2147483770" r:id="rId15"/>
    <p:sldLayoutId id="2147483771" r:id="rId16"/>
    <p:sldLayoutId id="21474837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614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7198271-9DDE-480D-AD78-5950461C557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288957320"/>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229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726726D-7CF3-4566-A54C-C503B4F4584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38704595"/>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433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E09C1A29-4770-41A0-AF0E-0848B4D08AC5}"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643951456"/>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 id="2147483907" r:id="rId14"/>
    <p:sldLayoutId id="2147483908" r:id="rId15"/>
    <p:sldLayoutId id="2147483909" r:id="rId16"/>
    <p:sldLayoutId id="214748391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536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94456DBB-0690-4A18-9453-4A4E5679127E}"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289342787"/>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 id="2147483941" r:id="rId12"/>
    <p:sldLayoutId id="2147483942" r:id="rId13"/>
    <p:sldLayoutId id="2147483943" r:id="rId14"/>
    <p:sldLayoutId id="2147483944" r:id="rId15"/>
    <p:sldLayoutId id="2147483945" r:id="rId16"/>
    <p:sldLayoutId id="214748394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253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A332A188-96D9-433A-91E2-19FB686679CC}"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910304804"/>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 id="2147483977" r:id="rId12"/>
    <p:sldLayoutId id="2147483978" r:id="rId13"/>
    <p:sldLayoutId id="2147483979" r:id="rId14"/>
    <p:sldLayoutId id="2147483980" r:id="rId15"/>
    <p:sldLayoutId id="2147483981" r:id="rId16"/>
    <p:sldLayoutId id="214748398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3555"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D2F2AEB9-EA25-41A8-ADFC-056DA319A401}"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470463672"/>
      </p:ext>
    </p:extLst>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 id="2147483992" r:id="rId9"/>
    <p:sldLayoutId id="2147483993" r:id="rId10"/>
    <p:sldLayoutId id="2147483994" r:id="rId11"/>
    <p:sldLayoutId id="2147483995" r:id="rId12"/>
    <p:sldLayoutId id="2147483996" r:id="rId13"/>
    <p:sldLayoutId id="2147483997" r:id="rId14"/>
    <p:sldLayoutId id="2147483998" r:id="rId15"/>
    <p:sldLayoutId id="2147483999" r:id="rId16"/>
    <p:sldLayoutId id="2147484000"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560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31934562-C509-42A6-9E05-6FCBF8DE0593}"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537799728"/>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 id="2147484032" r:id="rId13"/>
    <p:sldLayoutId id="2147484033" r:id="rId14"/>
    <p:sldLayoutId id="2147484034" r:id="rId15"/>
    <p:sldLayoutId id="2147484035" r:id="rId16"/>
    <p:sldLayoutId id="214748403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6083"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400">
                <a:solidFill>
                  <a:srgbClr val="775F55"/>
                </a:solidFill>
                <a:latin typeface="Arial" pitchFamily="34" charset="0"/>
              </a:defRPr>
            </a:lvl1pPr>
          </a:lstStyle>
          <a:p>
            <a:pPr fontAlgn="base">
              <a:spcBef>
                <a:spcPct val="0"/>
              </a:spcBef>
              <a:spcAft>
                <a:spcPct val="0"/>
              </a:spcAft>
              <a:defRPr/>
            </a:pPr>
            <a:fld id="{F1557651-022A-4F43-A1A8-15D8370023AF}" type="datetimeFigureOut">
              <a:rPr lang="en-US" altLang="en-US">
                <a:cs typeface="Arial" panose="020B0604020202020204" pitchFamily="34" charset="0"/>
              </a:rPr>
              <a:pPr fontAlgn="base">
                <a:spcBef>
                  <a:spcPct val="0"/>
                </a:spcBef>
                <a:spcAft>
                  <a:spcPct val="0"/>
                </a:spcAft>
                <a:defRPr/>
              </a:pPr>
              <a:t>6/21/2020</a:t>
            </a:fld>
            <a:endParaRPr lang="en-US" altLang="en-US">
              <a:cs typeface="Arial" panose="020B0604020202020204" pitchFamily="34" charset="0"/>
            </a:endParaRPr>
          </a:p>
        </p:txBody>
      </p:sp>
      <p:sp>
        <p:nvSpPr>
          <p:cNvPr id="3" name="Footer Placeholder 2"/>
          <p:cNvSpPr>
            <a:spLocks noGrp="1"/>
          </p:cNvSpPr>
          <p:nvPr>
            <p:ph type="ftr" sz="quarter" idx="3"/>
          </p:nvPr>
        </p:nvSpPr>
        <p:spPr>
          <a:xfrm>
            <a:off x="812801" y="6248401"/>
            <a:ext cx="722841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a:solidFill>
                  <a:srgbClr val="775F55"/>
                </a:solidFill>
                <a:latin typeface="Arial" pitchFamily="34" charset="0"/>
              </a:defRPr>
            </a:lvl1pPr>
          </a:lstStyle>
          <a:p>
            <a:pPr fontAlgn="base">
              <a:spcBef>
                <a:spcPct val="0"/>
              </a:spcBef>
              <a:spcAft>
                <a:spcPct val="0"/>
              </a:spcAft>
              <a:defRPr/>
            </a:pPr>
            <a:endParaRPr lang="en-US" altLang="en-US">
              <a:cs typeface="Arial" panose="020B0604020202020204" pitchFamily="34" charset="0"/>
            </a:endParaRPr>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latin typeface="Arial" panose="020B0604020202020204" pitchFamily="34" charset="0"/>
              </a:defRPr>
            </a:lvl1pPr>
          </a:lstStyle>
          <a:p>
            <a:pPr fontAlgn="base">
              <a:spcBef>
                <a:spcPct val="0"/>
              </a:spcBef>
              <a:spcAft>
                <a:spcPct val="0"/>
              </a:spcAft>
              <a:defRPr/>
            </a:pPr>
            <a:fld id="{4E5A5CCA-ED67-43B1-9CA0-CC380DDB3F4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412780785"/>
      </p:ext>
    </p:extLst>
  </p:cSld>
  <p:clrMap bg1="lt1" tx1="dk1" bg2="lt2" tx2="dk2" accent1="accent1" accent2="accent2" accent3="accent3" accent4="accent4" accent5="accent5" accent6="accent6" hlink="hlink" folHlink="folHlink"/>
  <p:sldLayoutIdLst>
    <p:sldLayoutId id="2147484349"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57152497"/>
      </p:ext>
    </p:extLst>
  </p:cSld>
  <p:clrMap bg1="lt1" tx1="dk1" bg2="lt2" tx2="dk2" accent1="accent1" accent2="accent2" accent3="accent3" accent4="accent4" accent5="accent5" accent6="accent6" hlink="hlink" folHlink="folHlink"/>
  <p:sldLayoutIdLst>
    <p:sldLayoutId id="2147484406" r:id="rId1"/>
    <p:sldLayoutId id="2147484407" r:id="rId2"/>
    <p:sldLayoutId id="2147484408" r:id="rId3"/>
    <p:sldLayoutId id="2147484409" r:id="rId4"/>
    <p:sldLayoutId id="2147484410" r:id="rId5"/>
    <p:sldLayoutId id="2147484411" r:id="rId6"/>
    <p:sldLayoutId id="2147484412" r:id="rId7"/>
    <p:sldLayoutId id="2147484413" r:id="rId8"/>
    <p:sldLayoutId id="2147484414" r:id="rId9"/>
    <p:sldLayoutId id="2147484415" r:id="rId10"/>
    <p:sldLayoutId id="2147484416" r:id="rId11"/>
    <p:sldLayoutId id="2147484417" r:id="rId12"/>
    <p:sldLayoutId id="2147484418" r:id="rId13"/>
    <p:sldLayoutId id="214748441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742999909"/>
      </p:ext>
    </p:extLst>
  </p:cSld>
  <p:clrMap bg1="lt1" tx1="dk1" bg2="lt2" tx2="dk2" accent1="accent1" accent2="accent2" accent3="accent3" accent4="accent4" accent5="accent5" accent6="accent6" hlink="hlink" folHlink="folHlink"/>
  <p:sldLayoutIdLst>
    <p:sldLayoutId id="2147484436" r:id="rId1"/>
    <p:sldLayoutId id="2147484437" r:id="rId2"/>
    <p:sldLayoutId id="2147484438" r:id="rId3"/>
    <p:sldLayoutId id="2147484439" r:id="rId4"/>
    <p:sldLayoutId id="2147484440" r:id="rId5"/>
    <p:sldLayoutId id="2147484441" r:id="rId6"/>
    <p:sldLayoutId id="2147484442" r:id="rId7"/>
    <p:sldLayoutId id="2147484443" r:id="rId8"/>
    <p:sldLayoutId id="2147484444" r:id="rId9"/>
    <p:sldLayoutId id="2147484445" r:id="rId10"/>
    <p:sldLayoutId id="2147484446" r:id="rId11"/>
    <p:sldLayoutId id="2147484447" r:id="rId12"/>
    <p:sldLayoutId id="2147484448" r:id="rId13"/>
    <p:sldLayoutId id="214748444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6/21/2020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 id="2147484721" r:id="rId18"/>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6/21/2020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mn-cs"/>
              </a:defRPr>
            </a:lvl1pPr>
          </a:lstStyle>
          <a:p>
            <a:pPr fontAlgn="base">
              <a:spcBef>
                <a:spcPct val="0"/>
              </a:spcBef>
              <a:spcAft>
                <a:spcPct val="0"/>
              </a:spcAft>
              <a:defRPr/>
            </a:pPr>
            <a:endParaRPr lang="en-U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mn-cs"/>
              </a:defRPr>
            </a:lvl1pPr>
          </a:lstStyle>
          <a:p>
            <a:pPr fontAlgn="base">
              <a:spcBef>
                <a:spcPct val="0"/>
              </a:spcBef>
              <a:spcAft>
                <a:spcPct val="0"/>
              </a:spcAft>
              <a:defRPr/>
            </a:pPr>
            <a:endParaRPr lang="en-U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B253CBCF-2974-4F27-848E-EE0ACDED43C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1511070253"/>
      </p:ext>
    </p:extLst>
  </p:cSld>
  <p:clrMap bg1="lt1" tx1="dk1" bg2="lt2" tx2="dk2" accent1="accent1" accent2="accent2" accent3="accent3" accent4="accent4" accent5="accent5" accent6="accent6" hlink="hlink" folHlink="folHlink"/>
  <p:sldLayoutIdLst>
    <p:sldLayoutId id="2147484836" r:id="rId1"/>
    <p:sldLayoutId id="2147484837" r:id="rId2"/>
    <p:sldLayoutId id="2147484838" r:id="rId3"/>
    <p:sldLayoutId id="2147484839" r:id="rId4"/>
    <p:sldLayoutId id="2147484840" r:id="rId5"/>
    <p:sldLayoutId id="2147484841" r:id="rId6"/>
    <p:sldLayoutId id="2147484842" r:id="rId7"/>
    <p:sldLayoutId id="2147484843" r:id="rId8"/>
    <p:sldLayoutId id="2147484844" r:id="rId9"/>
    <p:sldLayoutId id="2147484845" r:id="rId10"/>
    <p:sldLayoutId id="214748484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5"/>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88">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805767037"/>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2475">
          <a:solidFill>
            <a:schemeClr val="tx2"/>
          </a:solidFill>
          <a:latin typeface="+mj-lt"/>
          <a:ea typeface="+mj-ea"/>
          <a:cs typeface="+mj-cs"/>
        </a:defRPr>
      </a:lvl1pPr>
      <a:lvl2pPr algn="ctr" rtl="0" eaLnBrk="0" fontAlgn="base" hangingPunct="0">
        <a:spcBef>
          <a:spcPct val="0"/>
        </a:spcBef>
        <a:spcAft>
          <a:spcPct val="0"/>
        </a:spcAft>
        <a:defRPr sz="2475">
          <a:solidFill>
            <a:schemeClr val="tx2"/>
          </a:solidFill>
          <a:latin typeface="Arial" charset="0"/>
          <a:cs typeface="Arial" charset="0"/>
        </a:defRPr>
      </a:lvl2pPr>
      <a:lvl3pPr algn="ctr" rtl="0" eaLnBrk="0" fontAlgn="base" hangingPunct="0">
        <a:spcBef>
          <a:spcPct val="0"/>
        </a:spcBef>
        <a:spcAft>
          <a:spcPct val="0"/>
        </a:spcAft>
        <a:defRPr sz="2475">
          <a:solidFill>
            <a:schemeClr val="tx2"/>
          </a:solidFill>
          <a:latin typeface="Arial" charset="0"/>
          <a:cs typeface="Arial" charset="0"/>
        </a:defRPr>
      </a:lvl3pPr>
      <a:lvl4pPr algn="ctr" rtl="0" eaLnBrk="0" fontAlgn="base" hangingPunct="0">
        <a:spcBef>
          <a:spcPct val="0"/>
        </a:spcBef>
        <a:spcAft>
          <a:spcPct val="0"/>
        </a:spcAft>
        <a:defRPr sz="2475">
          <a:solidFill>
            <a:schemeClr val="tx2"/>
          </a:solidFill>
          <a:latin typeface="Arial" charset="0"/>
          <a:cs typeface="Arial" charset="0"/>
        </a:defRPr>
      </a:lvl4pPr>
      <a:lvl5pPr algn="ctr" rtl="0" eaLnBrk="0" fontAlgn="base" hangingPunct="0">
        <a:spcBef>
          <a:spcPct val="0"/>
        </a:spcBef>
        <a:spcAft>
          <a:spcPct val="0"/>
        </a:spcAft>
        <a:defRPr sz="2475">
          <a:solidFill>
            <a:schemeClr val="tx2"/>
          </a:solidFill>
          <a:latin typeface="Arial" charset="0"/>
          <a:cs typeface="Arial" charset="0"/>
        </a:defRPr>
      </a:lvl5pPr>
      <a:lvl6pPr marL="257175" algn="ctr" rtl="0" fontAlgn="base">
        <a:spcBef>
          <a:spcPct val="0"/>
        </a:spcBef>
        <a:spcAft>
          <a:spcPct val="0"/>
        </a:spcAft>
        <a:defRPr sz="2475">
          <a:solidFill>
            <a:schemeClr val="tx2"/>
          </a:solidFill>
          <a:latin typeface="Arial" charset="0"/>
          <a:cs typeface="Arial" charset="0"/>
        </a:defRPr>
      </a:lvl6pPr>
      <a:lvl7pPr marL="514350" algn="ctr" rtl="0" fontAlgn="base">
        <a:spcBef>
          <a:spcPct val="0"/>
        </a:spcBef>
        <a:spcAft>
          <a:spcPct val="0"/>
        </a:spcAft>
        <a:defRPr sz="2475">
          <a:solidFill>
            <a:schemeClr val="tx2"/>
          </a:solidFill>
          <a:latin typeface="Arial" charset="0"/>
          <a:cs typeface="Arial" charset="0"/>
        </a:defRPr>
      </a:lvl7pPr>
      <a:lvl8pPr marL="771525" algn="ctr" rtl="0" fontAlgn="base">
        <a:spcBef>
          <a:spcPct val="0"/>
        </a:spcBef>
        <a:spcAft>
          <a:spcPct val="0"/>
        </a:spcAft>
        <a:defRPr sz="2475">
          <a:solidFill>
            <a:schemeClr val="tx2"/>
          </a:solidFill>
          <a:latin typeface="Arial" charset="0"/>
          <a:cs typeface="Arial" charset="0"/>
        </a:defRPr>
      </a:lvl8pPr>
      <a:lvl9pPr marL="1028700" algn="ctr" rtl="0" fontAlgn="base">
        <a:spcBef>
          <a:spcPct val="0"/>
        </a:spcBef>
        <a:spcAft>
          <a:spcPct val="0"/>
        </a:spcAft>
        <a:defRPr sz="2475">
          <a:solidFill>
            <a:schemeClr val="tx2"/>
          </a:solidFill>
          <a:latin typeface="Arial" charset="0"/>
          <a:cs typeface="Arial" charset="0"/>
        </a:defRPr>
      </a:lvl9pPr>
    </p:titleStyle>
    <p:bodyStyle>
      <a:lvl1pPr marL="192881" indent="-192881" algn="l" rtl="0" eaLnBrk="0" fontAlgn="base" hangingPunct="0">
        <a:spcBef>
          <a:spcPct val="20000"/>
        </a:spcBef>
        <a:spcAft>
          <a:spcPct val="0"/>
        </a:spcAft>
        <a:buChar char="•"/>
        <a:defRPr sz="1800">
          <a:solidFill>
            <a:schemeClr val="tx1"/>
          </a:solidFill>
          <a:latin typeface="+mn-lt"/>
          <a:ea typeface="+mn-ea"/>
          <a:cs typeface="+mn-cs"/>
        </a:defRPr>
      </a:lvl1pPr>
      <a:lvl2pPr marL="417910" indent="-160735" algn="l" rtl="0" eaLnBrk="0" fontAlgn="base" hangingPunct="0">
        <a:spcBef>
          <a:spcPct val="20000"/>
        </a:spcBef>
        <a:spcAft>
          <a:spcPct val="0"/>
        </a:spcAft>
        <a:buChar char="–"/>
        <a:defRPr sz="1575">
          <a:solidFill>
            <a:schemeClr val="tx1"/>
          </a:solidFill>
          <a:latin typeface="+mn-lt"/>
          <a:cs typeface="+mn-cs"/>
        </a:defRPr>
      </a:lvl2pPr>
      <a:lvl3pPr marL="642938" indent="-128588" algn="l" rtl="0" eaLnBrk="0" fontAlgn="base" hangingPunct="0">
        <a:spcBef>
          <a:spcPct val="20000"/>
        </a:spcBef>
        <a:spcAft>
          <a:spcPct val="0"/>
        </a:spcAft>
        <a:buChar char="•"/>
        <a:defRPr sz="1350">
          <a:solidFill>
            <a:schemeClr val="tx1"/>
          </a:solidFill>
          <a:latin typeface="+mn-lt"/>
          <a:cs typeface="+mn-cs"/>
        </a:defRPr>
      </a:lvl3pPr>
      <a:lvl4pPr marL="900113" indent="-128588" algn="l" rtl="0" eaLnBrk="0" fontAlgn="base" hangingPunct="0">
        <a:spcBef>
          <a:spcPct val="20000"/>
        </a:spcBef>
        <a:spcAft>
          <a:spcPct val="0"/>
        </a:spcAft>
        <a:buChar char="–"/>
        <a:defRPr sz="1125">
          <a:solidFill>
            <a:schemeClr val="tx1"/>
          </a:solidFill>
          <a:latin typeface="+mn-lt"/>
          <a:cs typeface="+mn-cs"/>
        </a:defRPr>
      </a:lvl4pPr>
      <a:lvl5pPr marL="1157288" indent="-128588" algn="l" rtl="0" eaLnBrk="0" fontAlgn="base" hangingPunct="0">
        <a:spcBef>
          <a:spcPct val="20000"/>
        </a:spcBef>
        <a:spcAft>
          <a:spcPct val="0"/>
        </a:spcAft>
        <a:buChar char="»"/>
        <a:defRPr sz="1125">
          <a:solidFill>
            <a:schemeClr val="tx1"/>
          </a:solidFill>
          <a:latin typeface="+mn-lt"/>
          <a:cs typeface="+mn-cs"/>
        </a:defRPr>
      </a:lvl5pPr>
      <a:lvl6pPr marL="1414463" indent="-128588" algn="l" rtl="0" fontAlgn="base">
        <a:spcBef>
          <a:spcPct val="20000"/>
        </a:spcBef>
        <a:spcAft>
          <a:spcPct val="0"/>
        </a:spcAft>
        <a:buChar char="»"/>
        <a:defRPr sz="1125">
          <a:solidFill>
            <a:schemeClr val="tx1"/>
          </a:solidFill>
          <a:latin typeface="+mn-lt"/>
          <a:cs typeface="+mn-cs"/>
        </a:defRPr>
      </a:lvl6pPr>
      <a:lvl7pPr marL="1671638" indent="-128588" algn="l" rtl="0" fontAlgn="base">
        <a:spcBef>
          <a:spcPct val="20000"/>
        </a:spcBef>
        <a:spcAft>
          <a:spcPct val="0"/>
        </a:spcAft>
        <a:buChar char="»"/>
        <a:defRPr sz="1125">
          <a:solidFill>
            <a:schemeClr val="tx1"/>
          </a:solidFill>
          <a:latin typeface="+mn-lt"/>
          <a:cs typeface="+mn-cs"/>
        </a:defRPr>
      </a:lvl7pPr>
      <a:lvl8pPr marL="1928813" indent="-128588" algn="l" rtl="0" fontAlgn="base">
        <a:spcBef>
          <a:spcPct val="20000"/>
        </a:spcBef>
        <a:spcAft>
          <a:spcPct val="0"/>
        </a:spcAft>
        <a:buChar char="»"/>
        <a:defRPr sz="1125">
          <a:solidFill>
            <a:schemeClr val="tx1"/>
          </a:solidFill>
          <a:latin typeface="+mn-lt"/>
          <a:cs typeface="+mn-cs"/>
        </a:defRPr>
      </a:lvl8pPr>
      <a:lvl9pPr marL="2185988" indent="-128588" algn="l" rtl="0" fontAlgn="base">
        <a:spcBef>
          <a:spcPct val="20000"/>
        </a:spcBef>
        <a:spcAft>
          <a:spcPct val="0"/>
        </a:spcAft>
        <a:buChar char="»"/>
        <a:defRPr sz="1125">
          <a:solidFill>
            <a:schemeClr val="tx1"/>
          </a:solidFill>
          <a:latin typeface="+mn-lt"/>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521.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 Id="rId9"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diagramLayout" Target="../diagrams/layout2.xml"/><Relationship Id="rId7" Type="http://schemas.openxmlformats.org/officeDocument/2006/relationships/image" Target="../media/image13.gif"/><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99.xml"/><Relationship Id="rId6" Type="http://schemas.openxmlformats.org/officeDocument/2006/relationships/image" Target="../media/image12.gif"/><Relationship Id="rId5" Type="http://schemas.openxmlformats.org/officeDocument/2006/relationships/image" Target="../media/image18.jpe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wmf"/><Relationship Id="rId1" Type="http://schemas.openxmlformats.org/officeDocument/2006/relationships/slideLayout" Target="../slideLayouts/slideLayout505.xml"/><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wmf"/><Relationship Id="rId1" Type="http://schemas.openxmlformats.org/officeDocument/2006/relationships/slideLayout" Target="../slideLayouts/slideLayout505.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wmf"/><Relationship Id="rId1" Type="http://schemas.openxmlformats.org/officeDocument/2006/relationships/slideLayout" Target="../slideLayouts/slideLayout505.xml"/><Relationship Id="rId5" Type="http://schemas.openxmlformats.org/officeDocument/2006/relationships/image" Target="../media/image19.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3.gif"/><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3.xml"/><Relationship Id="rId1" Type="http://schemas.openxmlformats.org/officeDocument/2006/relationships/slideLayout" Target="../slideLayouts/slideLayout49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30.xml"/><Relationship Id="rId5" Type="http://schemas.openxmlformats.org/officeDocument/2006/relationships/image" Target="../media/image13.gif"/><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2.xml"/></Relationships>
</file>

<file path=ppt/slides/_rels/slide1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59.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59.xml"/><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1.xml"/><Relationship Id="rId4" Type="http://schemas.openxmlformats.org/officeDocument/2006/relationships/image" Target="../media/image13.gif"/></Relationships>
</file>

<file path=ppt/slides/_rels/slide1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1.jpeg"/><Relationship Id="rId7" Type="http://schemas.openxmlformats.org/officeDocument/2006/relationships/diagramColors" Target="../diagrams/colors6.xml"/><Relationship Id="rId12" Type="http://schemas.openxmlformats.org/officeDocument/2006/relationships/image" Target="../media/image35.jpeg"/><Relationship Id="rId2" Type="http://schemas.openxmlformats.org/officeDocument/2006/relationships/notesSlide" Target="../notesSlides/notesSlide5.xml"/><Relationship Id="rId1" Type="http://schemas.openxmlformats.org/officeDocument/2006/relationships/slideLayout" Target="../slideLayouts/slideLayout93.xml"/><Relationship Id="rId6" Type="http://schemas.openxmlformats.org/officeDocument/2006/relationships/diagramQuickStyle" Target="../diagrams/quickStyle6.xml"/><Relationship Id="rId11" Type="http://schemas.openxmlformats.org/officeDocument/2006/relationships/image" Target="../media/image34.png"/><Relationship Id="rId5" Type="http://schemas.openxmlformats.org/officeDocument/2006/relationships/diagramLayout" Target="../diagrams/layout6.xml"/><Relationship Id="rId10" Type="http://schemas.openxmlformats.org/officeDocument/2006/relationships/image" Target="../media/image33.png"/><Relationship Id="rId4" Type="http://schemas.openxmlformats.org/officeDocument/2006/relationships/diagramData" Target="../diagrams/data6.xml"/><Relationship Id="rId9" Type="http://schemas.openxmlformats.org/officeDocument/2006/relationships/image" Target="../media/image32.gif"/></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122.xml"/><Relationship Id="rId6" Type="http://schemas.openxmlformats.org/officeDocument/2006/relationships/image" Target="../media/image13.gif"/><Relationship Id="rId5" Type="http://schemas.openxmlformats.org/officeDocument/2006/relationships/image" Target="../media/image39.jpe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6.xml"/><Relationship Id="rId1" Type="http://schemas.openxmlformats.org/officeDocument/2006/relationships/slideLayout" Target="../slideLayouts/slideLayout127.xml"/><Relationship Id="rId4" Type="http://schemas.openxmlformats.org/officeDocument/2006/relationships/image" Target="../media/image13.gif"/></Relationships>
</file>

<file path=ppt/slides/_rels/slide2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4.xml"/></Relationships>
</file>

<file path=ppt/slides/_rels/slide2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4.xml"/></Relationships>
</file>

<file path=ppt/slides/_rels/slide2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4.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1.png"/><Relationship Id="rId1" Type="http://schemas.openxmlformats.org/officeDocument/2006/relationships/slideLayout" Target="../slideLayouts/slideLayout157.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3.gif"/><Relationship Id="rId1" Type="http://schemas.openxmlformats.org/officeDocument/2006/relationships/slideLayout" Target="../slideLayouts/slideLayout149.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0.png"/><Relationship Id="rId2" Type="http://schemas.openxmlformats.org/officeDocument/2006/relationships/image" Target="../media/image46.jpeg"/><Relationship Id="rId1" Type="http://schemas.openxmlformats.org/officeDocument/2006/relationships/slideLayout" Target="../slideLayouts/slideLayout149.xml"/><Relationship Id="rId6" Type="http://schemas.openxmlformats.org/officeDocument/2006/relationships/image" Target="../media/image13.gif"/><Relationship Id="rId5" Type="http://schemas.openxmlformats.org/officeDocument/2006/relationships/image" Target="../media/image49.jpe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xml"/><Relationship Id="rId1" Type="http://schemas.openxmlformats.org/officeDocument/2006/relationships/slideLayout" Target="../slideLayouts/slideLayout161.xml"/></Relationships>
</file>

<file path=ppt/slides/_rels/slide2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78.xml"/></Relationships>
</file>

<file path=ppt/slides/_rels/slide2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95.xml"/></Relationships>
</file>

<file path=ppt/slides/_rels/slide3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212.xml"/></Relationships>
</file>

<file path=ppt/slides/_rels/slide3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34.xml"/></Relationships>
</file>

<file path=ppt/slides/_rels/slide3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2.png"/><Relationship Id="rId1" Type="http://schemas.openxmlformats.org/officeDocument/2006/relationships/slideLayout" Target="../slideLayouts/slideLayout25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63.xml"/></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78.xml"/></Relationships>
</file>

<file path=ppt/slides/_rels/slide3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2.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94.xml"/></Relationships>
</file>

<file path=ppt/slides/_rels/slide3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08.xml"/></Relationships>
</file>

<file path=ppt/slides/_rels/slide3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8.xml"/><Relationship Id="rId1" Type="http://schemas.openxmlformats.org/officeDocument/2006/relationships/slideLayout" Target="../slideLayouts/slideLayout317.xml"/></Relationships>
</file>

<file path=ppt/slides/_rels/slide3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4.jpeg"/><Relationship Id="rId1" Type="http://schemas.openxmlformats.org/officeDocument/2006/relationships/slideLayout" Target="../slideLayouts/slideLayout317.xml"/></Relationships>
</file>

<file path=ppt/slides/_rels/slide4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4.jpeg"/><Relationship Id="rId1" Type="http://schemas.openxmlformats.org/officeDocument/2006/relationships/slideLayout" Target="../slideLayouts/slideLayout317.xml"/></Relationships>
</file>

<file path=ppt/slides/_rels/slide4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317.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3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6.gif"/><Relationship Id="rId1" Type="http://schemas.openxmlformats.org/officeDocument/2006/relationships/slideLayout" Target="../slideLayouts/slideLayout350.xml"/></Relationships>
</file>

<file path=ppt/slides/_rels/slide4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64.xml"/></Relationships>
</file>

<file path=ppt/slides/_rels/slide4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59.xml"/></Relationships>
</file>

<file path=ppt/slides/_rels/slide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359.xml"/></Relationships>
</file>

<file path=ppt/slides/_rels/slide4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59.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3.gif"/><Relationship Id="rId1" Type="http://schemas.openxmlformats.org/officeDocument/2006/relationships/slideLayout" Target="../slideLayouts/slideLayout37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3.gif"/><Relationship Id="rId2" Type="http://schemas.openxmlformats.org/officeDocument/2006/relationships/diagramData" Target="../diagrams/data9.xml"/><Relationship Id="rId1" Type="http://schemas.openxmlformats.org/officeDocument/2006/relationships/slideLayout" Target="../slideLayouts/slideLayout37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78.xml"/></Relationships>
</file>

<file path=ppt/slides/_rels/slide5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73.xml"/></Relationships>
</file>

<file path=ppt/slides/_rels/slide5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78.xml"/></Relationships>
</file>

<file path=ppt/slides/_rels/slide5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78.xml"/></Relationships>
</file>

<file path=ppt/slides/_rels/slide5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78.xml"/></Relationships>
</file>

<file path=ppt/slides/_rels/slide5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392.xml"/></Relationships>
</file>

<file path=ppt/slides/_rels/slide5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387.xml"/></Relationships>
</file>

<file path=ppt/slides/_rels/slide5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60.gif"/><Relationship Id="rId1" Type="http://schemas.openxmlformats.org/officeDocument/2006/relationships/slideLayout" Target="../slideLayouts/slideLayout414.xml"/></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416.xml"/><Relationship Id="rId4" Type="http://schemas.openxmlformats.org/officeDocument/2006/relationships/image" Target="../media/image63.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16.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416.xml"/><Relationship Id="rId5" Type="http://schemas.openxmlformats.org/officeDocument/2006/relationships/image" Target="../media/image67.jpeg"/><Relationship Id="rId4" Type="http://schemas.openxmlformats.org/officeDocument/2006/relationships/image" Target="../media/image66.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2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1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21.xml"/></Relationships>
</file>

<file path=ppt/slides/_rels/slide6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421.xml"/><Relationship Id="rId1" Type="http://schemas.openxmlformats.org/officeDocument/2006/relationships/video" Target="file:///D:\thanh\bai%205\keocay.MPG" TargetMode="External"/><Relationship Id="rId4" Type="http://schemas.openxmlformats.org/officeDocument/2006/relationships/image" Target="../media/image69.png"/></Relationships>
</file>

<file path=ppt/slides/_rels/slide65.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notesSlide" Target="../notesSlides/notesSlide10.xml"/><Relationship Id="rId1" Type="http://schemas.openxmlformats.org/officeDocument/2006/relationships/slideLayout" Target="../slideLayouts/slideLayout416.xml"/><Relationship Id="rId4" Type="http://schemas.openxmlformats.org/officeDocument/2006/relationships/image" Target="../media/image70.gif"/></Relationships>
</file>

<file path=ppt/slides/_rels/slide6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43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27.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427.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42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27.xml"/></Relationships>
</file>

<file path=ppt/slides/_rels/slide7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44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54.xml"/></Relationships>
</file>

<file path=ppt/slides/_rels/slide73.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png"/><Relationship Id="rId7" Type="http://schemas.openxmlformats.org/officeDocument/2006/relationships/image" Target="../media/image80.jpeg"/><Relationship Id="rId2" Type="http://schemas.openxmlformats.org/officeDocument/2006/relationships/image" Target="../media/image75.jpeg"/><Relationship Id="rId1" Type="http://schemas.openxmlformats.org/officeDocument/2006/relationships/slideLayout" Target="../slideLayouts/slideLayout449.xml"/><Relationship Id="rId6" Type="http://schemas.openxmlformats.org/officeDocument/2006/relationships/image" Target="../media/image79.png"/><Relationship Id="rId5" Type="http://schemas.openxmlformats.org/officeDocument/2006/relationships/image" Target="../media/image78.jpeg"/><Relationship Id="rId4" Type="http://schemas.openxmlformats.org/officeDocument/2006/relationships/image" Target="../media/image77.jpeg"/></Relationships>
</file>

<file path=ppt/slides/_rels/slide74.xml.rels><?xml version="1.0" encoding="UTF-8" standalone="yes"?>
<Relationships xmlns="http://schemas.openxmlformats.org/package/2006/relationships"><Relationship Id="rId8" Type="http://schemas.openxmlformats.org/officeDocument/2006/relationships/image" Target="../media/image88.jpeg"/><Relationship Id="rId13" Type="http://schemas.openxmlformats.org/officeDocument/2006/relationships/image" Target="../media/image93.jpeg"/><Relationship Id="rId18" Type="http://schemas.openxmlformats.org/officeDocument/2006/relationships/image" Target="../media/image95.jpeg"/><Relationship Id="rId3" Type="http://schemas.openxmlformats.org/officeDocument/2006/relationships/image" Target="../media/image83.jpeg"/><Relationship Id="rId7" Type="http://schemas.openxmlformats.org/officeDocument/2006/relationships/image" Target="../media/image87.jpeg"/><Relationship Id="rId12" Type="http://schemas.openxmlformats.org/officeDocument/2006/relationships/image" Target="../media/image92.png"/><Relationship Id="rId17" Type="http://schemas.openxmlformats.org/officeDocument/2006/relationships/image" Target="../media/image77.jpeg"/><Relationship Id="rId2" Type="http://schemas.openxmlformats.org/officeDocument/2006/relationships/image" Target="../media/image82.jpeg"/><Relationship Id="rId16" Type="http://schemas.openxmlformats.org/officeDocument/2006/relationships/image" Target="../media/image76.png"/><Relationship Id="rId1" Type="http://schemas.openxmlformats.org/officeDocument/2006/relationships/slideLayout" Target="../slideLayouts/slideLayout449.xml"/><Relationship Id="rId6" Type="http://schemas.openxmlformats.org/officeDocument/2006/relationships/image" Target="../media/image86.jpeg"/><Relationship Id="rId11" Type="http://schemas.openxmlformats.org/officeDocument/2006/relationships/image" Target="../media/image91.jpeg"/><Relationship Id="rId5" Type="http://schemas.openxmlformats.org/officeDocument/2006/relationships/image" Target="../media/image85.jpeg"/><Relationship Id="rId15" Type="http://schemas.openxmlformats.org/officeDocument/2006/relationships/image" Target="../media/image94.jpeg"/><Relationship Id="rId10" Type="http://schemas.openxmlformats.org/officeDocument/2006/relationships/image" Target="../media/image90.jpeg"/><Relationship Id="rId19" Type="http://schemas.openxmlformats.org/officeDocument/2006/relationships/image" Target="../media/image79.png"/><Relationship Id="rId4" Type="http://schemas.openxmlformats.org/officeDocument/2006/relationships/image" Target="../media/image84.jpeg"/><Relationship Id="rId9" Type="http://schemas.openxmlformats.org/officeDocument/2006/relationships/image" Target="../media/image89.jpeg"/><Relationship Id="rId14" Type="http://schemas.openxmlformats.org/officeDocument/2006/relationships/image" Target="../media/image81.jpeg"/></Relationships>
</file>

<file path=ppt/slides/_rels/slide75.xml.rels><?xml version="1.0" encoding="UTF-8" standalone="yes"?>
<Relationships xmlns="http://schemas.openxmlformats.org/package/2006/relationships"><Relationship Id="rId8" Type="http://schemas.openxmlformats.org/officeDocument/2006/relationships/image" Target="../media/image97.jpeg"/><Relationship Id="rId13" Type="http://schemas.openxmlformats.org/officeDocument/2006/relationships/image" Target="../media/image92.png"/><Relationship Id="rId18" Type="http://schemas.openxmlformats.org/officeDocument/2006/relationships/image" Target="../media/image77.jpeg"/><Relationship Id="rId3" Type="http://schemas.openxmlformats.org/officeDocument/2006/relationships/image" Target="../media/image82.jpeg"/><Relationship Id="rId7" Type="http://schemas.openxmlformats.org/officeDocument/2006/relationships/image" Target="../media/image86.jpeg"/><Relationship Id="rId12" Type="http://schemas.openxmlformats.org/officeDocument/2006/relationships/image" Target="../media/image100.jpeg"/><Relationship Id="rId17" Type="http://schemas.openxmlformats.org/officeDocument/2006/relationships/image" Target="../media/image103.jpeg"/><Relationship Id="rId2" Type="http://schemas.openxmlformats.org/officeDocument/2006/relationships/notesSlide" Target="../notesSlides/notesSlide11.xml"/><Relationship Id="rId16" Type="http://schemas.openxmlformats.org/officeDocument/2006/relationships/image" Target="../media/image75.jpeg"/><Relationship Id="rId20" Type="http://schemas.openxmlformats.org/officeDocument/2006/relationships/image" Target="../media/image105.jpeg"/><Relationship Id="rId1" Type="http://schemas.openxmlformats.org/officeDocument/2006/relationships/slideLayout" Target="../slideLayouts/slideLayout449.xml"/><Relationship Id="rId6" Type="http://schemas.openxmlformats.org/officeDocument/2006/relationships/image" Target="../media/image96.jpeg"/><Relationship Id="rId11" Type="http://schemas.openxmlformats.org/officeDocument/2006/relationships/image" Target="../media/image99.jpeg"/><Relationship Id="rId5" Type="http://schemas.openxmlformats.org/officeDocument/2006/relationships/image" Target="../media/image84.jpeg"/><Relationship Id="rId15" Type="http://schemas.openxmlformats.org/officeDocument/2006/relationships/image" Target="../media/image102.jpeg"/><Relationship Id="rId10" Type="http://schemas.openxmlformats.org/officeDocument/2006/relationships/image" Target="../media/image89.jpeg"/><Relationship Id="rId19" Type="http://schemas.openxmlformats.org/officeDocument/2006/relationships/image" Target="../media/image104.png"/><Relationship Id="rId4" Type="http://schemas.openxmlformats.org/officeDocument/2006/relationships/image" Target="../media/image83.jpeg"/><Relationship Id="rId9" Type="http://schemas.openxmlformats.org/officeDocument/2006/relationships/image" Target="../media/image98.jpeg"/><Relationship Id="rId14" Type="http://schemas.openxmlformats.org/officeDocument/2006/relationships/image" Target="../media/image101.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49.xml"/></Relationships>
</file>

<file path=ppt/slides/_rels/slide77.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07.png"/><Relationship Id="rId7" Type="http://schemas.openxmlformats.org/officeDocument/2006/relationships/diagramColors" Target="../diagrams/colors10.xml"/><Relationship Id="rId2" Type="http://schemas.openxmlformats.org/officeDocument/2006/relationships/image" Target="../media/image106.png"/><Relationship Id="rId1" Type="http://schemas.openxmlformats.org/officeDocument/2006/relationships/slideLayout" Target="../slideLayouts/slideLayout454.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54.xml"/></Relationships>
</file>

<file path=ppt/slides/_rels/slide7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08.png"/><Relationship Id="rId1" Type="http://schemas.openxmlformats.org/officeDocument/2006/relationships/slideLayout" Target="../slideLayouts/slideLayout454.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80.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2.xml"/><Relationship Id="rId1" Type="http://schemas.openxmlformats.org/officeDocument/2006/relationships/slideLayout" Target="../slideLayouts/slideLayout460.xml"/><Relationship Id="rId6" Type="http://schemas.openxmlformats.org/officeDocument/2006/relationships/image" Target="../media/image112.png"/><Relationship Id="rId5" Type="http://schemas.openxmlformats.org/officeDocument/2006/relationships/image" Target="../media/image111.jpeg"/><Relationship Id="rId4" Type="http://schemas.openxmlformats.org/officeDocument/2006/relationships/image" Target="../media/image110.gif"/></Relationships>
</file>

<file path=ppt/slides/_rels/slide81.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460.xml"/><Relationship Id="rId5" Type="http://schemas.openxmlformats.org/officeDocument/2006/relationships/image" Target="../media/image116.jpeg"/><Relationship Id="rId4" Type="http://schemas.openxmlformats.org/officeDocument/2006/relationships/image" Target="../media/image115.jpeg"/></Relationships>
</file>

<file path=ppt/slides/_rels/slide8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3.xml"/><Relationship Id="rId1" Type="http://schemas.openxmlformats.org/officeDocument/2006/relationships/slideLayout" Target="../slideLayouts/slideLayout465.xml"/><Relationship Id="rId5" Type="http://schemas.openxmlformats.org/officeDocument/2006/relationships/image" Target="../media/image118.jpeg"/><Relationship Id="rId4" Type="http://schemas.openxmlformats.org/officeDocument/2006/relationships/image" Target="../media/image117.png"/></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46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464.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85.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0.jpeg"/></Relationships>
</file>

<file path=ppt/slides/_rels/slide86.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482.xml"/></Relationships>
</file>

<file path=ppt/slides/_rels/slide87.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23.png"/><Relationship Id="rId1" Type="http://schemas.openxmlformats.org/officeDocument/2006/relationships/slideLayout" Target="../slideLayouts/slideLayout48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483.xml"/></Relationships>
</file>

<file path=ppt/slides/_rels/slide89.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png"/><Relationship Id="rId1" Type="http://schemas.openxmlformats.org/officeDocument/2006/relationships/slideLayout" Target="../slideLayouts/slideLayout470.xml"/><Relationship Id="rId4" Type="http://schemas.openxmlformats.org/officeDocument/2006/relationships/image" Target="../media/image127.png"/></Relationships>
</file>

<file path=ppt/slides/_rels/slide90.xml.rels><?xml version="1.0" encoding="UTF-8" standalone="yes"?>
<Relationships xmlns="http://schemas.openxmlformats.org/package/2006/relationships"><Relationship Id="rId3" Type="http://schemas.openxmlformats.org/officeDocument/2006/relationships/image" Target="../media/image122.jpeg"/><Relationship Id="rId7" Type="http://schemas.openxmlformats.org/officeDocument/2006/relationships/image" Target="../media/image130.jpeg"/><Relationship Id="rId2" Type="http://schemas.openxmlformats.org/officeDocument/2006/relationships/image" Target="../media/image121.jpeg"/><Relationship Id="rId1" Type="http://schemas.openxmlformats.org/officeDocument/2006/relationships/slideLayout" Target="../slideLayouts/slideLayout460.xml"/><Relationship Id="rId6" Type="http://schemas.openxmlformats.org/officeDocument/2006/relationships/hyperlink" Target="http://www.phototour.minneapolis.mn.us/cgi-bin/quote.cgi?image=3957" TargetMode="External"/><Relationship Id="rId5" Type="http://schemas.openxmlformats.org/officeDocument/2006/relationships/image" Target="../media/image129.jpeg"/><Relationship Id="rId4" Type="http://schemas.openxmlformats.org/officeDocument/2006/relationships/image" Target="../media/image128.jpeg"/></Relationships>
</file>

<file path=ppt/slides/_rels/slide9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5.xml"/><Relationship Id="rId1" Type="http://schemas.openxmlformats.org/officeDocument/2006/relationships/slideLayout" Target="../slideLayouts/slideLayout465.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92.xml.rels><?xml version="1.0" encoding="UTF-8" standalone="yes"?>
<Relationships xmlns="http://schemas.openxmlformats.org/package/2006/relationships"><Relationship Id="rId8" Type="http://schemas.openxmlformats.org/officeDocument/2006/relationships/hyperlink" Target="b&#224;i%201.pptx#-1,5,N&#7896;I DUNG" TargetMode="External"/><Relationship Id="rId3" Type="http://schemas.openxmlformats.org/officeDocument/2006/relationships/diagramLayout" Target="../diagrams/layout16.xml"/><Relationship Id="rId7" Type="http://schemas.openxmlformats.org/officeDocument/2006/relationships/image" Target="../media/image12.gif"/><Relationship Id="rId2" Type="http://schemas.openxmlformats.org/officeDocument/2006/relationships/diagramData" Target="../diagrams/data16.xml"/><Relationship Id="rId1" Type="http://schemas.openxmlformats.org/officeDocument/2006/relationships/slideLayout" Target="../slideLayouts/slideLayout465.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9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60.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65.xml"/></Relationships>
</file>

<file path=ppt/slides/_rels/slide95.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465.xml"/></Relationships>
</file>

<file path=ppt/slides/_rels/slide96.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jpeg"/><Relationship Id="rId1" Type="http://schemas.openxmlformats.org/officeDocument/2006/relationships/slideLayout" Target="../slideLayouts/slideLayout465.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465.xml"/></Relationships>
</file>

<file path=ppt/slides/_rels/slide9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65.xml"/></Relationships>
</file>

<file path=ppt/slides/_rels/slide99.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465.xml"/></Relationships>
</file>

<file path=ppt/slides/_rels/slide10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465.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478.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48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83.xml"/></Relationships>
</file>

<file path=ppt/slides/_rels/slide10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8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83.xml"/></Relationships>
</file>

<file path=ppt/slides/_rels/slide106.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483.xml"/></Relationships>
</file>

<file path=ppt/slides/_rels/slide107.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483.xml"/></Relationships>
</file>

<file path=ppt/slides/_rels/slide10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83.xml"/></Relationships>
</file>

<file path=ppt/slides/_rels/slide109.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483.xml"/></Relationships>
</file>

<file path=ppt/slides/_rels/slide110.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483.xml"/></Relationships>
</file>

<file path=ppt/slides/_rels/slide1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83.xml"/></Relationships>
</file>

<file path=ppt/slides/_rels/slide112.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483.xml"/></Relationships>
</file>

<file path=ppt/slides/_rels/slide11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8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4101236" y="3604842"/>
            <a:ext cx="4050506" cy="6429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5" name="Rectangle 4"/>
          <p:cNvSpPr>
            <a:spLocks noChangeArrowheads="1"/>
          </p:cNvSpPr>
          <p:nvPr/>
        </p:nvSpPr>
        <p:spPr bwMode="auto">
          <a:xfrm>
            <a:off x="3581321" y="2073879"/>
            <a:ext cx="4918472"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169"/>
              </a:spcBef>
              <a:spcAft>
                <a:spcPts val="563"/>
              </a:spcAft>
              <a:buFontTx/>
              <a:buNone/>
            </a:pP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 MÔN</a:t>
            </a:r>
            <a:endParaRPr lang="en-US" alt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3147811" y="2755037"/>
            <a:ext cx="57000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3600" b="1" dirty="0">
                <a:solidFill>
                  <a:srgbClr val="003300"/>
                </a:solidFill>
              </a:rPr>
              <a:t>GIÁO DỤC CHÍNH TRỊ</a:t>
            </a:r>
            <a:endParaRPr lang="en-US" altLang="en-US" sz="3600" dirty="0">
              <a:solidFill>
                <a:srgbClr val="003300"/>
              </a:solidFill>
            </a:endParaRPr>
          </a:p>
        </p:txBody>
      </p:sp>
      <p:sp>
        <p:nvSpPr>
          <p:cNvPr id="431110" name="Rectangle 21"/>
          <p:cNvSpPr>
            <a:spLocks noChangeArrowheads="1"/>
          </p:cNvSpPr>
          <p:nvPr/>
        </p:nvSpPr>
        <p:spPr bwMode="auto">
          <a:xfrm>
            <a:off x="3524253" y="1504672"/>
            <a:ext cx="184731" cy="24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grpSp>
        <p:nvGrpSpPr>
          <p:cNvPr id="3" name="Group 11"/>
          <p:cNvGrpSpPr>
            <a:grpSpLocks/>
          </p:cNvGrpSpPr>
          <p:nvPr/>
        </p:nvGrpSpPr>
        <p:grpSpPr bwMode="auto">
          <a:xfrm>
            <a:off x="1622881" y="3870834"/>
            <a:ext cx="2748800" cy="176996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450" b="1">
                  <a:solidFill>
                    <a:srgbClr val="000000"/>
                  </a:solidFill>
                  <a:latin typeface="VNbangkok"/>
                  <a:cs typeface="Times New Roman" panose="02020603050405020304" pitchFamily="18" charset="0"/>
                </a:rPr>
                <a:t> </a:t>
              </a:r>
              <a:endParaRPr lang="vi-VN" altLang="en-US" sz="1013">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025"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grpSp>
      <p:sp>
        <p:nvSpPr>
          <p:cNvPr id="2" name="Rectangle 1"/>
          <p:cNvSpPr/>
          <p:nvPr/>
        </p:nvSpPr>
        <p:spPr>
          <a:xfrm>
            <a:off x="0" y="24769"/>
            <a:ext cx="12192000" cy="86667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KHOA LÝ LUẬN CHÍNH TRỊ</a:t>
            </a:r>
            <a:endParaRPr lang="en-US" altLang="en-US" sz="2400" dirty="0">
              <a:solidFill>
                <a:srgbClr val="FFFFFF"/>
              </a:solidFill>
              <a:latin typeface="Times New Roman" pitchFamily="18" charset="0"/>
              <a:ea typeface="Calibri" pitchFamily="34" charset="0"/>
              <a:cs typeface="Times New Roman" pitchFamily="18" charset="0"/>
            </a:endParaRPr>
          </a:p>
        </p:txBody>
      </p:sp>
      <p:pic>
        <p:nvPicPr>
          <p:cNvPr id="1026" name="Picture 2" descr="Không có mô tả ảnh."/>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48799" y="1195438"/>
            <a:ext cx="2017487" cy="86667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4" descr="007"/>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p:nvPr/>
        </p:nvSpPr>
        <p:spPr>
          <a:xfrm>
            <a:off x="7722144" y="4646902"/>
            <a:ext cx="4256032" cy="1093701"/>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bg1"/>
                </a:solidFill>
              </a:rPr>
              <a:t>GV: </a:t>
            </a:r>
            <a:r>
              <a:rPr lang="en-US" sz="2800" dirty="0" err="1" smtClean="0">
                <a:solidFill>
                  <a:schemeClr val="bg1"/>
                </a:solidFill>
              </a:rPr>
              <a:t>Phan</a:t>
            </a:r>
            <a:r>
              <a:rPr lang="en-US" sz="2800" dirty="0" smtClean="0">
                <a:solidFill>
                  <a:schemeClr val="bg1"/>
                </a:solidFill>
              </a:rPr>
              <a:t> </a:t>
            </a:r>
            <a:r>
              <a:rPr lang="en-US" sz="2800" dirty="0" err="1" smtClean="0">
                <a:solidFill>
                  <a:schemeClr val="bg1"/>
                </a:solidFill>
              </a:rPr>
              <a:t>Thị</a:t>
            </a:r>
            <a:r>
              <a:rPr lang="en-US" sz="2800" dirty="0" smtClean="0">
                <a:solidFill>
                  <a:schemeClr val="bg1"/>
                </a:solidFill>
              </a:rPr>
              <a:t> </a:t>
            </a:r>
            <a:r>
              <a:rPr lang="en-US" sz="2800" dirty="0" err="1" smtClean="0">
                <a:solidFill>
                  <a:schemeClr val="bg1"/>
                </a:solidFill>
              </a:rPr>
              <a:t>Thùy</a:t>
            </a:r>
            <a:r>
              <a:rPr lang="en-US" sz="2800" dirty="0" smtClean="0">
                <a:solidFill>
                  <a:schemeClr val="bg1"/>
                </a:solidFill>
              </a:rPr>
              <a:t> </a:t>
            </a:r>
            <a:r>
              <a:rPr lang="en-US" sz="2800" dirty="0" err="1" smtClean="0">
                <a:solidFill>
                  <a:schemeClr val="bg1"/>
                </a:solidFill>
              </a:rPr>
              <a:t>Trang</a:t>
            </a:r>
            <a:endParaRPr lang="en-US" sz="2800" dirty="0" smtClean="0">
              <a:solidFill>
                <a:schemeClr val="bg1"/>
              </a:solidFill>
            </a:endParaRPr>
          </a:p>
          <a:p>
            <a:r>
              <a:rPr lang="en-US" sz="2800" dirty="0" err="1" smtClean="0">
                <a:solidFill>
                  <a:schemeClr val="bg1"/>
                </a:solidFill>
              </a:rPr>
              <a:t>Sđt</a:t>
            </a:r>
            <a:r>
              <a:rPr lang="en-US" sz="2800" dirty="0" smtClean="0">
                <a:solidFill>
                  <a:schemeClr val="bg1"/>
                </a:solidFill>
              </a:rPr>
              <a:t>: 0937073634</a:t>
            </a:r>
            <a:endParaRPr lang="en-US" sz="2800" dirty="0">
              <a:solidFill>
                <a:schemeClr val="bg1"/>
              </a:solidFill>
            </a:endParaRPr>
          </a:p>
        </p:txBody>
      </p:sp>
    </p:spTree>
    <p:extLst>
      <p:ext uri="{BB962C8B-B14F-4D97-AF65-F5344CB8AC3E}">
        <p14:creationId xmlns:p14="http://schemas.microsoft.com/office/powerpoint/2010/main" val="77874732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9871" y="0"/>
            <a:ext cx="9697324" cy="1358651"/>
          </a:xfrm>
          <a:ln>
            <a:solidFill>
              <a:schemeClr val="accent1"/>
            </a:solidFill>
          </a:ln>
        </p:spPr>
        <p:txBody>
          <a:bodyPr>
            <a:noAutofit/>
          </a:bodyPr>
          <a:lstStyle/>
          <a:p>
            <a:r>
              <a:rPr lang="en-US" sz="4000" b="1" dirty="0" err="1" smtClean="0">
                <a:solidFill>
                  <a:srgbClr val="FF0000"/>
                </a:solidFill>
              </a:rPr>
              <a:t>Bài</a:t>
            </a:r>
            <a:r>
              <a:rPr lang="en-US" sz="4000" b="1" dirty="0" smtClean="0">
                <a:solidFill>
                  <a:srgbClr val="FF0000"/>
                </a:solidFill>
              </a:rPr>
              <a:t> 1</a:t>
            </a:r>
            <a:br>
              <a:rPr lang="en-US" sz="4000" b="1" dirty="0" smtClean="0">
                <a:solidFill>
                  <a:srgbClr val="FF0000"/>
                </a:solidFill>
              </a:rPr>
            </a:br>
            <a:r>
              <a:rPr lang="en-US" sz="4000" b="1" dirty="0" smtClean="0">
                <a:solidFill>
                  <a:srgbClr val="FF0000"/>
                </a:solidFill>
              </a:rPr>
              <a:t>KHÁI QUÁT VỀ CHỦ NGHĨA MÁC – LÊNIN</a:t>
            </a:r>
            <a:endParaRPr lang="en-US" sz="4000" b="1" dirty="0">
              <a:solidFill>
                <a:srgbClr val="FF0000"/>
              </a:solidFill>
            </a:endParaRPr>
          </a:p>
        </p:txBody>
      </p:sp>
      <p:graphicFrame>
        <p:nvGraphicFramePr>
          <p:cNvPr id="4" name="Diagram 3"/>
          <p:cNvGraphicFramePr/>
          <p:nvPr>
            <p:extLst/>
          </p:nvPr>
        </p:nvGraphicFramePr>
        <p:xfrm>
          <a:off x="1073955" y="1439333"/>
          <a:ext cx="1065188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12" dur="500"/>
                                        <p:tgtEl>
                                          <p:spTgt spid="4">
                                            <p:graphicEl>
                                              <a:dgm id="{4E192A5F-861B-45CD-8AF1-89D64F22A56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7" dur="500"/>
                                        <p:tgtEl>
                                          <p:spTgt spid="4">
                                            <p:graphicEl>
                                              <a:dgm id="{8888EC82-B638-4538-B980-0598DDEA215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22" dur="500"/>
                                        <p:tgtEl>
                                          <p:spTgt spid="4">
                                            <p:graphicEl>
                                              <a:dgm id="{76925935-F6CF-4702-A61A-68E5611B9E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7" dur="500"/>
                                        <p:tgtEl>
                                          <p:spTgt spid="4">
                                            <p:graphicEl>
                                              <a:dgm id="{463B7AC8-BA54-4A37-9D27-1C78D5240A8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32" dur="500"/>
                                        <p:tgtEl>
                                          <p:spTgt spid="4">
                                            <p:graphicEl>
                                              <a:dgm id="{C41E0996-87CE-422B-9444-5F2D63860F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386221608"/>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7"/>
          <p:cNvGrpSpPr>
            <a:grpSpLocks/>
          </p:cNvGrpSpPr>
          <p:nvPr/>
        </p:nvGrpSpPr>
        <p:grpSpPr bwMode="auto">
          <a:xfrm>
            <a:off x="-34177" y="-266700"/>
            <a:ext cx="1905000" cy="1905000"/>
            <a:chOff x="0" y="-192"/>
            <a:chExt cx="1200" cy="1200"/>
          </a:xfrm>
        </p:grpSpPr>
        <p:pic>
          <p:nvPicPr>
            <p:cNvPr id="5" name="Picture 8" descr="CS00073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Flower2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10"/>
          <p:cNvGrpSpPr>
            <a:grpSpLocks/>
          </p:cNvGrpSpPr>
          <p:nvPr/>
        </p:nvGrpSpPr>
        <p:grpSpPr bwMode="auto">
          <a:xfrm>
            <a:off x="10537506" y="42068"/>
            <a:ext cx="1981200" cy="2049463"/>
            <a:chOff x="4704" y="0"/>
            <a:chExt cx="1248" cy="1291"/>
          </a:xfrm>
        </p:grpSpPr>
        <p:pic>
          <p:nvPicPr>
            <p:cNvPr id="8" name="Picture 11" descr="CS00073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2" descr="Flower2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13"/>
          <p:cNvGrpSpPr>
            <a:grpSpLocks/>
          </p:cNvGrpSpPr>
          <p:nvPr/>
        </p:nvGrpSpPr>
        <p:grpSpPr bwMode="auto">
          <a:xfrm>
            <a:off x="9440805" y="4914900"/>
            <a:ext cx="2735262" cy="2209800"/>
            <a:chOff x="4032" y="3120"/>
            <a:chExt cx="1723" cy="1392"/>
          </a:xfrm>
        </p:grpSpPr>
        <p:pic>
          <p:nvPicPr>
            <p:cNvPr id="11" name="Picture 14" descr="CS00073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5" descr="Flower2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6"/>
          <p:cNvGrpSpPr>
            <a:grpSpLocks/>
          </p:cNvGrpSpPr>
          <p:nvPr/>
        </p:nvGrpSpPr>
        <p:grpSpPr bwMode="auto">
          <a:xfrm>
            <a:off x="76200" y="5003754"/>
            <a:ext cx="3048000" cy="1828800"/>
            <a:chOff x="0" y="3168"/>
            <a:chExt cx="1920" cy="1152"/>
          </a:xfrm>
        </p:grpSpPr>
        <p:grpSp>
          <p:nvGrpSpPr>
            <p:cNvPr id="14" name="Group 17"/>
            <p:cNvGrpSpPr>
              <a:grpSpLocks noChangeAspect="1"/>
            </p:cNvGrpSpPr>
            <p:nvPr/>
          </p:nvGrpSpPr>
          <p:grpSpPr bwMode="auto">
            <a:xfrm>
              <a:off x="0" y="3168"/>
              <a:ext cx="1920" cy="1152"/>
              <a:chOff x="0" y="3168"/>
              <a:chExt cx="1920" cy="1152"/>
            </a:xfrm>
          </p:grpSpPr>
          <p:sp>
            <p:nvSpPr>
              <p:cNvPr id="16"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17"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18"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19"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0"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1"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2"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3"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4"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5"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6"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7"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8"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29"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2"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3"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4"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5"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6"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7"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8"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9"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0"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2"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3"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4"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5"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6"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7"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8"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9"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0"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1"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2"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3"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4"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5"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6"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7"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8"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59"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0"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1"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2"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3"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4"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5"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6"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67"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15" name="Picture 70" descr="Flower2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916864" y="2012157"/>
            <a:ext cx="2293938" cy="230346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9943539" y="332433"/>
            <a:ext cx="2389188" cy="229711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628982" y="4172348"/>
            <a:ext cx="2501900" cy="2219325"/>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19" name="Text Box 11"/>
          <p:cNvSpPr txBox="1">
            <a:spLocks noChangeArrowheads="1"/>
          </p:cNvSpPr>
          <p:nvPr/>
        </p:nvSpPr>
        <p:spPr bwMode="auto">
          <a:xfrm>
            <a:off x="7154302" y="5428055"/>
            <a:ext cx="278923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dirty="0">
                <a:solidFill>
                  <a:srgbClr val="FF0000"/>
                </a:solidFill>
              </a:rPr>
              <a:t>V.I. Lênin</a:t>
            </a:r>
            <a:endParaRPr lang="en-US" altLang="en-US" sz="1800" b="1" i="1" dirty="0">
              <a:solidFill>
                <a:srgbClr val="FF0000"/>
              </a:solidFill>
            </a:endParaRPr>
          </a:p>
          <a:p>
            <a:pPr algn="ctr" fontAlgn="base">
              <a:spcBef>
                <a:spcPct val="0"/>
              </a:spcBef>
              <a:spcAft>
                <a:spcPct val="0"/>
              </a:spcAft>
              <a:buFontTx/>
              <a:buNone/>
            </a:pPr>
            <a:r>
              <a:rPr lang="de-DE" altLang="en-US" sz="1800" dirty="0">
                <a:solidFill>
                  <a:srgbClr val="FF0000"/>
                </a:solidFill>
              </a:rPr>
              <a:t>(22/4/1870 - 21/l/1924)</a:t>
            </a:r>
            <a:r>
              <a:rPr lang="vi-VN" altLang="en-US" sz="1800" dirty="0">
                <a:solidFill>
                  <a:srgbClr val="FF0000"/>
                </a:solidFill>
              </a:rPr>
              <a:t> </a:t>
            </a:r>
          </a:p>
          <a:p>
            <a:pPr algn="ctr" fontAlgn="base">
              <a:spcBef>
                <a:spcPct val="0"/>
              </a:spcBef>
              <a:spcAft>
                <a:spcPct val="0"/>
              </a:spcAft>
              <a:buFontTx/>
              <a:buNone/>
            </a:pPr>
            <a:endParaRPr lang="vi-VN" altLang="en-US" sz="1800" i="1" dirty="0">
              <a:solidFill>
                <a:srgbClr val="FF0000"/>
              </a:solidFill>
            </a:endParaRPr>
          </a:p>
        </p:txBody>
      </p:sp>
      <p:sp>
        <p:nvSpPr>
          <p:cNvPr id="9" name="Rounded Rectangle 8"/>
          <p:cNvSpPr/>
          <p:nvPr/>
        </p:nvSpPr>
        <p:spPr>
          <a:xfrm>
            <a:off x="5249" y="846044"/>
            <a:ext cx="7840382" cy="5402356"/>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b="1" i="1" dirty="0" err="1">
                <a:solidFill>
                  <a:srgbClr val="1008B8"/>
                </a:solidFill>
                <a:latin typeface="Times New Roman" pitchFamily="18" charset="0"/>
                <a:cs typeface="Times New Roman" pitchFamily="18" charset="0"/>
              </a:rPr>
              <a:t>Chủ</a:t>
            </a:r>
            <a:r>
              <a:rPr lang="en-US" sz="2500" b="1" i="1" dirty="0">
                <a:solidFill>
                  <a:srgbClr val="1008B8"/>
                </a:solidFill>
                <a:latin typeface="Times New Roman" pitchFamily="18" charset="0"/>
                <a:cs typeface="Times New Roman" pitchFamily="18" charset="0"/>
              </a:rPr>
              <a:t> </a:t>
            </a:r>
            <a:r>
              <a:rPr lang="en-US" sz="2500" b="1" i="1" dirty="0" err="1">
                <a:solidFill>
                  <a:srgbClr val="1008B8"/>
                </a:solidFill>
                <a:latin typeface="Times New Roman" pitchFamily="18" charset="0"/>
                <a:cs typeface="Times New Roman" pitchFamily="18" charset="0"/>
              </a:rPr>
              <a:t>nghĩa</a:t>
            </a:r>
            <a:r>
              <a:rPr lang="en-US" sz="2500" b="1" i="1" dirty="0">
                <a:solidFill>
                  <a:srgbClr val="1008B8"/>
                </a:solidFill>
                <a:latin typeface="Times New Roman" pitchFamily="18" charset="0"/>
                <a:cs typeface="Times New Roman" pitchFamily="18" charset="0"/>
              </a:rPr>
              <a:t> </a:t>
            </a:r>
            <a:r>
              <a:rPr lang="en-US" sz="2500" b="1" i="1" dirty="0" err="1">
                <a:solidFill>
                  <a:srgbClr val="1008B8"/>
                </a:solidFill>
                <a:latin typeface="Times New Roman" pitchFamily="18" charset="0"/>
                <a:cs typeface="Times New Roman" pitchFamily="18" charset="0"/>
              </a:rPr>
              <a:t>Mác</a:t>
            </a:r>
            <a:r>
              <a:rPr lang="en-US" sz="2500" b="1" i="1" dirty="0">
                <a:solidFill>
                  <a:srgbClr val="1008B8"/>
                </a:solidFill>
                <a:latin typeface="Times New Roman" pitchFamily="18" charset="0"/>
                <a:cs typeface="Times New Roman" pitchFamily="18" charset="0"/>
              </a:rPr>
              <a:t> - </a:t>
            </a:r>
            <a:r>
              <a:rPr lang="en-US" sz="2500" b="1" i="1" dirty="0" err="1">
                <a:solidFill>
                  <a:srgbClr val="1008B8"/>
                </a:solidFill>
                <a:latin typeface="Times New Roman" pitchFamily="18" charset="0"/>
                <a:cs typeface="Times New Roman" pitchFamily="18" charset="0"/>
              </a:rPr>
              <a:t>Lênin</a:t>
            </a:r>
            <a:r>
              <a:rPr lang="en-US" sz="2500" b="1" i="1" dirty="0">
                <a:solidFill>
                  <a:srgbClr val="1008B8"/>
                </a:solidFill>
                <a:latin typeface="Times New Roman" pitchFamily="18" charset="0"/>
                <a:cs typeface="Times New Roman" pitchFamily="18" charset="0"/>
              </a:rPr>
              <a:t> </a:t>
            </a:r>
            <a:r>
              <a:rPr lang="en-US" sz="2500" b="1" i="1" dirty="0" err="1">
                <a:solidFill>
                  <a:srgbClr val="1008B8"/>
                </a:solidFill>
                <a:latin typeface="Times New Roman" pitchFamily="18" charset="0"/>
                <a:cs typeface="Times New Roman" pitchFamily="18" charset="0"/>
              </a:rPr>
              <a:t>là</a:t>
            </a:r>
            <a:r>
              <a:rPr lang="en-US" sz="2500" b="1" dirty="0" smtClean="0">
                <a:solidFill>
                  <a:srgbClr val="1008B8"/>
                </a:solidFill>
              </a:rPr>
              <a:t>:</a:t>
            </a:r>
          </a:p>
          <a:p>
            <a:pPr algn="just" fontAlgn="base">
              <a:spcBef>
                <a:spcPct val="0"/>
              </a:spcBef>
              <a:spcAft>
                <a:spcPct val="0"/>
              </a:spcAft>
              <a:tabLst>
                <a:tab pos="342900" algn="l"/>
              </a:tabLst>
              <a:defRPr/>
            </a:pPr>
            <a:endParaRPr lang="en-US" sz="2500" b="1" dirty="0">
              <a:solidFill>
                <a:srgbClr val="1008B8"/>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en-US" sz="2500" dirty="0">
                <a:solidFill>
                  <a:srgbClr val="000000"/>
                </a:solidFill>
              </a:rPr>
              <a:t> </a:t>
            </a:r>
            <a:r>
              <a:rPr lang="en-US" sz="2500" dirty="0" err="1">
                <a:solidFill>
                  <a:srgbClr val="000000"/>
                </a:solidFill>
              </a:rPr>
              <a:t>Hệ</a:t>
            </a:r>
            <a:r>
              <a:rPr lang="en-US" sz="2500" dirty="0">
                <a:solidFill>
                  <a:srgbClr val="000000"/>
                </a:solidFill>
              </a:rPr>
              <a:t> </a:t>
            </a:r>
            <a:r>
              <a:rPr lang="en-US" sz="2500" dirty="0" err="1">
                <a:solidFill>
                  <a:srgbClr val="000000"/>
                </a:solidFill>
              </a:rPr>
              <a:t>thống</a:t>
            </a:r>
            <a:r>
              <a:rPr lang="en-US" sz="2500" dirty="0">
                <a:solidFill>
                  <a:srgbClr val="000000"/>
                </a:solidFill>
              </a:rPr>
              <a:t> </a:t>
            </a:r>
            <a:r>
              <a:rPr lang="en-US" sz="2500" dirty="0" err="1">
                <a:solidFill>
                  <a:srgbClr val="000000"/>
                </a:solidFill>
              </a:rPr>
              <a:t>các</a:t>
            </a:r>
            <a:r>
              <a:rPr lang="en-US" sz="2500" dirty="0">
                <a:solidFill>
                  <a:srgbClr val="000000"/>
                </a:solidFill>
              </a:rPr>
              <a:t> </a:t>
            </a:r>
            <a:r>
              <a:rPr lang="en-US" sz="2500" dirty="0" err="1">
                <a:solidFill>
                  <a:srgbClr val="000000"/>
                </a:solidFill>
              </a:rPr>
              <a:t>quan</a:t>
            </a:r>
            <a:r>
              <a:rPr lang="en-US" sz="2500" dirty="0">
                <a:solidFill>
                  <a:srgbClr val="000000"/>
                </a:solidFill>
              </a:rPr>
              <a:t> </a:t>
            </a:r>
            <a:r>
              <a:rPr lang="en-US" sz="2500" dirty="0" err="1">
                <a:solidFill>
                  <a:srgbClr val="000000"/>
                </a:solidFill>
              </a:rPr>
              <a:t>điểm</a:t>
            </a:r>
            <a:r>
              <a:rPr lang="en-US" sz="2500" dirty="0">
                <a:solidFill>
                  <a:srgbClr val="000000"/>
                </a:solidFill>
              </a:rPr>
              <a:t> </a:t>
            </a:r>
            <a:r>
              <a:rPr lang="en-US" sz="2500" dirty="0" err="1">
                <a:solidFill>
                  <a:srgbClr val="000000"/>
                </a:solidFill>
              </a:rPr>
              <a:t>và</a:t>
            </a:r>
            <a:r>
              <a:rPr lang="en-US" sz="2500" dirty="0">
                <a:solidFill>
                  <a:srgbClr val="000000"/>
                </a:solidFill>
              </a:rPr>
              <a:t> </a:t>
            </a:r>
            <a:r>
              <a:rPr lang="en-US" sz="2500" dirty="0" err="1">
                <a:solidFill>
                  <a:srgbClr val="000000"/>
                </a:solidFill>
              </a:rPr>
              <a:t>học</a:t>
            </a:r>
            <a:r>
              <a:rPr lang="en-US" sz="2500" dirty="0">
                <a:solidFill>
                  <a:srgbClr val="000000"/>
                </a:solidFill>
              </a:rPr>
              <a:t> </a:t>
            </a:r>
            <a:r>
              <a:rPr lang="en-US" sz="2500" dirty="0" err="1">
                <a:solidFill>
                  <a:srgbClr val="000000"/>
                </a:solidFill>
              </a:rPr>
              <a:t>thuyết</a:t>
            </a:r>
            <a:r>
              <a:rPr lang="en-US" sz="2500" dirty="0">
                <a:solidFill>
                  <a:srgbClr val="000000"/>
                </a:solidFill>
              </a:rPr>
              <a:t> </a:t>
            </a:r>
            <a:r>
              <a:rPr lang="en-US" sz="2500" dirty="0" err="1">
                <a:solidFill>
                  <a:srgbClr val="000000"/>
                </a:solidFill>
              </a:rPr>
              <a:t>khoa</a:t>
            </a:r>
            <a:r>
              <a:rPr lang="en-US" sz="2500" dirty="0">
                <a:solidFill>
                  <a:srgbClr val="000000"/>
                </a:solidFill>
              </a:rPr>
              <a:t> </a:t>
            </a:r>
            <a:r>
              <a:rPr lang="en-US" sz="2500" dirty="0" err="1">
                <a:solidFill>
                  <a:srgbClr val="000000"/>
                </a:solidFill>
              </a:rPr>
              <a:t>học</a:t>
            </a:r>
            <a:r>
              <a:rPr lang="en-US" sz="2500" dirty="0">
                <a:solidFill>
                  <a:srgbClr val="000000"/>
                </a:solidFill>
              </a:rPr>
              <a:t> do </a:t>
            </a:r>
            <a:r>
              <a:rPr lang="en-US" sz="2500" dirty="0" err="1">
                <a:solidFill>
                  <a:srgbClr val="000000"/>
                </a:solidFill>
              </a:rPr>
              <a:t>C.Mác</a:t>
            </a:r>
            <a:r>
              <a:rPr lang="en-US" sz="2500" dirty="0">
                <a:solidFill>
                  <a:srgbClr val="000000"/>
                </a:solidFill>
              </a:rPr>
              <a:t> </a:t>
            </a:r>
            <a:r>
              <a:rPr lang="en-US" sz="2500" dirty="0" err="1">
                <a:solidFill>
                  <a:srgbClr val="000000"/>
                </a:solidFill>
              </a:rPr>
              <a:t>và</a:t>
            </a:r>
            <a:r>
              <a:rPr lang="en-US" sz="2500" dirty="0">
                <a:solidFill>
                  <a:srgbClr val="000000"/>
                </a:solidFill>
              </a:rPr>
              <a:t> Ph. </a:t>
            </a:r>
            <a:r>
              <a:rPr lang="en-US" sz="2500" dirty="0" err="1">
                <a:solidFill>
                  <a:srgbClr val="000000"/>
                </a:solidFill>
              </a:rPr>
              <a:t>Ăngghen</a:t>
            </a:r>
            <a:r>
              <a:rPr lang="en-US" sz="2500" dirty="0">
                <a:solidFill>
                  <a:srgbClr val="000000"/>
                </a:solidFill>
              </a:rPr>
              <a:t> </a:t>
            </a:r>
            <a:r>
              <a:rPr lang="en-US" sz="2500" dirty="0" err="1">
                <a:solidFill>
                  <a:srgbClr val="000000"/>
                </a:solidFill>
              </a:rPr>
              <a:t>xây</a:t>
            </a:r>
            <a:r>
              <a:rPr lang="en-US" sz="2500" dirty="0">
                <a:solidFill>
                  <a:srgbClr val="000000"/>
                </a:solidFill>
              </a:rPr>
              <a:t> </a:t>
            </a:r>
            <a:r>
              <a:rPr lang="en-US" sz="2500" dirty="0" err="1">
                <a:solidFill>
                  <a:srgbClr val="000000"/>
                </a:solidFill>
              </a:rPr>
              <a:t>dựng</a:t>
            </a:r>
            <a:r>
              <a:rPr lang="en-US" sz="2500" dirty="0" smtClean="0">
                <a:solidFill>
                  <a:srgbClr val="000000"/>
                </a:solidFill>
              </a:rPr>
              <a:t>;</a:t>
            </a:r>
          </a:p>
          <a:p>
            <a:pPr marL="342900" indent="-342900" algn="just" fontAlgn="base">
              <a:spcBef>
                <a:spcPct val="0"/>
              </a:spcBef>
              <a:spcAft>
                <a:spcPct val="0"/>
              </a:spcAft>
              <a:buFont typeface="Wingdings" panose="05000000000000000000" pitchFamily="2" charset="2"/>
              <a:buChar char="Ø"/>
              <a:tabLst>
                <a:tab pos="342900" algn="l"/>
              </a:tabLst>
              <a:defRPr/>
            </a:pP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en-US" sz="2500" dirty="0" err="1">
                <a:solidFill>
                  <a:srgbClr val="000000"/>
                </a:solidFill>
              </a:rPr>
              <a:t>Được</a:t>
            </a:r>
            <a:r>
              <a:rPr lang="en-US" sz="2500" dirty="0">
                <a:solidFill>
                  <a:srgbClr val="000000"/>
                </a:solidFill>
              </a:rPr>
              <a:t> </a:t>
            </a:r>
            <a:r>
              <a:rPr lang="en-US" sz="2500" dirty="0" err="1">
                <a:solidFill>
                  <a:srgbClr val="000000"/>
                </a:solidFill>
              </a:rPr>
              <a:t>V.I.Lênin</a:t>
            </a:r>
            <a:r>
              <a:rPr lang="en-US" sz="2500" dirty="0">
                <a:solidFill>
                  <a:srgbClr val="000000"/>
                </a:solidFill>
              </a:rPr>
              <a:t> </a:t>
            </a:r>
            <a:r>
              <a:rPr lang="en-US" sz="2500" dirty="0" err="1">
                <a:solidFill>
                  <a:srgbClr val="000000"/>
                </a:solidFill>
              </a:rPr>
              <a:t>bảo</a:t>
            </a:r>
            <a:r>
              <a:rPr lang="en-US" sz="2500" dirty="0">
                <a:solidFill>
                  <a:srgbClr val="000000"/>
                </a:solidFill>
              </a:rPr>
              <a:t> </a:t>
            </a:r>
            <a:r>
              <a:rPr lang="en-US" sz="2500" dirty="0" err="1">
                <a:solidFill>
                  <a:srgbClr val="000000"/>
                </a:solidFill>
              </a:rPr>
              <a:t>vệ</a:t>
            </a:r>
            <a:r>
              <a:rPr lang="en-US" sz="2500" dirty="0">
                <a:solidFill>
                  <a:srgbClr val="000000"/>
                </a:solidFill>
              </a:rPr>
              <a:t> </a:t>
            </a:r>
            <a:r>
              <a:rPr lang="en-US" sz="2500" dirty="0" err="1">
                <a:solidFill>
                  <a:srgbClr val="000000"/>
                </a:solidFill>
              </a:rPr>
              <a:t>và</a:t>
            </a:r>
            <a:r>
              <a:rPr lang="en-US" sz="2500" dirty="0">
                <a:solidFill>
                  <a:srgbClr val="000000"/>
                </a:solidFill>
              </a:rPr>
              <a:t> </a:t>
            </a:r>
            <a:r>
              <a:rPr lang="en-US" sz="2500" dirty="0" err="1">
                <a:solidFill>
                  <a:srgbClr val="000000"/>
                </a:solidFill>
              </a:rPr>
              <a:t>phát</a:t>
            </a:r>
            <a:r>
              <a:rPr lang="en-US" sz="2500" dirty="0">
                <a:solidFill>
                  <a:srgbClr val="000000"/>
                </a:solidFill>
              </a:rPr>
              <a:t> </a:t>
            </a:r>
            <a:r>
              <a:rPr lang="en-US" sz="2500" dirty="0" err="1">
                <a:solidFill>
                  <a:srgbClr val="000000"/>
                </a:solidFill>
              </a:rPr>
              <a:t>triển</a:t>
            </a:r>
            <a:r>
              <a:rPr lang="en-US" sz="2500" dirty="0">
                <a:solidFill>
                  <a:srgbClr val="000000"/>
                </a:solidFill>
              </a:rPr>
              <a:t>; </a:t>
            </a:r>
            <a:r>
              <a:rPr lang="en-US" sz="2500" dirty="0" err="1">
                <a:solidFill>
                  <a:srgbClr val="000000"/>
                </a:solidFill>
              </a:rPr>
              <a:t>hình</a:t>
            </a:r>
            <a:r>
              <a:rPr lang="en-US" sz="2500" dirty="0">
                <a:solidFill>
                  <a:srgbClr val="000000"/>
                </a:solidFill>
              </a:rPr>
              <a:t> </a:t>
            </a:r>
            <a:r>
              <a:rPr lang="en-US" sz="2500" dirty="0" err="1">
                <a:solidFill>
                  <a:srgbClr val="000000"/>
                </a:solidFill>
              </a:rPr>
              <a:t>thành</a:t>
            </a:r>
            <a:r>
              <a:rPr lang="en-US" sz="2500" dirty="0">
                <a:solidFill>
                  <a:srgbClr val="000000"/>
                </a:solidFill>
              </a:rPr>
              <a:t> </a:t>
            </a:r>
            <a:r>
              <a:rPr lang="en-US" sz="2500" dirty="0" err="1">
                <a:solidFill>
                  <a:srgbClr val="000000"/>
                </a:solidFill>
              </a:rPr>
              <a:t>và</a:t>
            </a:r>
            <a:r>
              <a:rPr lang="en-US" sz="2500" dirty="0">
                <a:solidFill>
                  <a:srgbClr val="000000"/>
                </a:solidFill>
              </a:rPr>
              <a:t> </a:t>
            </a:r>
            <a:r>
              <a:rPr lang="en-US" sz="2500" dirty="0" err="1">
                <a:solidFill>
                  <a:srgbClr val="000000"/>
                </a:solidFill>
              </a:rPr>
              <a:t>phát</a:t>
            </a:r>
            <a:r>
              <a:rPr lang="en-US" sz="2500" dirty="0">
                <a:solidFill>
                  <a:srgbClr val="000000"/>
                </a:solidFill>
              </a:rPr>
              <a:t> </a:t>
            </a:r>
            <a:r>
              <a:rPr lang="en-US" sz="2500" dirty="0" err="1">
                <a:solidFill>
                  <a:srgbClr val="000000"/>
                </a:solidFill>
              </a:rPr>
              <a:t>triển</a:t>
            </a:r>
            <a:r>
              <a:rPr lang="en-US" sz="2500" dirty="0">
                <a:solidFill>
                  <a:srgbClr val="000000"/>
                </a:solidFill>
              </a:rPr>
              <a:t> </a:t>
            </a:r>
            <a:r>
              <a:rPr lang="en-US" sz="2500" dirty="0" err="1">
                <a:solidFill>
                  <a:srgbClr val="000000"/>
                </a:solidFill>
              </a:rPr>
              <a:t>trên</a:t>
            </a:r>
            <a:r>
              <a:rPr lang="en-US" sz="2500" dirty="0">
                <a:solidFill>
                  <a:srgbClr val="000000"/>
                </a:solidFill>
              </a:rPr>
              <a:t> </a:t>
            </a:r>
            <a:r>
              <a:rPr lang="en-US" sz="2500" dirty="0" err="1">
                <a:solidFill>
                  <a:srgbClr val="000000"/>
                </a:solidFill>
              </a:rPr>
              <a:t>cơ</a:t>
            </a:r>
            <a:r>
              <a:rPr lang="en-US" sz="2500" dirty="0">
                <a:solidFill>
                  <a:srgbClr val="000000"/>
                </a:solidFill>
              </a:rPr>
              <a:t> </a:t>
            </a:r>
            <a:r>
              <a:rPr lang="en-US" sz="2500" dirty="0" err="1">
                <a:solidFill>
                  <a:srgbClr val="000000"/>
                </a:solidFill>
              </a:rPr>
              <a:t>sở</a:t>
            </a:r>
            <a:r>
              <a:rPr lang="en-US" sz="2500" dirty="0">
                <a:solidFill>
                  <a:srgbClr val="000000"/>
                </a:solidFill>
              </a:rPr>
              <a:t> </a:t>
            </a:r>
            <a:r>
              <a:rPr lang="en-US" sz="2500" dirty="0" err="1">
                <a:solidFill>
                  <a:srgbClr val="000000"/>
                </a:solidFill>
              </a:rPr>
              <a:t>tổng</a:t>
            </a:r>
            <a:r>
              <a:rPr lang="en-US" sz="2500" dirty="0">
                <a:solidFill>
                  <a:srgbClr val="000000"/>
                </a:solidFill>
              </a:rPr>
              <a:t> </a:t>
            </a:r>
            <a:r>
              <a:rPr lang="en-US" sz="2500" dirty="0" err="1">
                <a:solidFill>
                  <a:srgbClr val="000000"/>
                </a:solidFill>
              </a:rPr>
              <a:t>kết</a:t>
            </a:r>
            <a:r>
              <a:rPr lang="en-US" sz="2500" dirty="0">
                <a:solidFill>
                  <a:srgbClr val="000000"/>
                </a:solidFill>
              </a:rPr>
              <a:t> </a:t>
            </a:r>
            <a:r>
              <a:rPr lang="en-US" sz="2500" dirty="0" err="1">
                <a:solidFill>
                  <a:srgbClr val="000000"/>
                </a:solidFill>
              </a:rPr>
              <a:t>thực</a:t>
            </a:r>
            <a:r>
              <a:rPr lang="en-US" sz="2500" dirty="0">
                <a:solidFill>
                  <a:srgbClr val="000000"/>
                </a:solidFill>
              </a:rPr>
              <a:t> </a:t>
            </a:r>
            <a:r>
              <a:rPr lang="en-US" sz="2500" dirty="0" err="1">
                <a:solidFill>
                  <a:srgbClr val="000000"/>
                </a:solidFill>
              </a:rPr>
              <a:t>tiễn</a:t>
            </a:r>
            <a:r>
              <a:rPr lang="en-US" sz="2500" dirty="0">
                <a:solidFill>
                  <a:srgbClr val="000000"/>
                </a:solidFill>
              </a:rPr>
              <a:t> </a:t>
            </a:r>
            <a:r>
              <a:rPr lang="en-US" sz="2500" dirty="0" err="1">
                <a:solidFill>
                  <a:srgbClr val="000000"/>
                </a:solidFill>
              </a:rPr>
              <a:t>và</a:t>
            </a:r>
            <a:r>
              <a:rPr lang="en-US" sz="2500" dirty="0">
                <a:solidFill>
                  <a:srgbClr val="000000"/>
                </a:solidFill>
              </a:rPr>
              <a:t> </a:t>
            </a:r>
            <a:r>
              <a:rPr lang="en-US" sz="2500" dirty="0" err="1">
                <a:solidFill>
                  <a:srgbClr val="000000"/>
                </a:solidFill>
              </a:rPr>
              <a:t>kế</a:t>
            </a:r>
            <a:r>
              <a:rPr lang="en-US" sz="2500" dirty="0">
                <a:solidFill>
                  <a:srgbClr val="000000"/>
                </a:solidFill>
              </a:rPr>
              <a:t> </a:t>
            </a:r>
            <a:r>
              <a:rPr lang="en-US" sz="2500" dirty="0" err="1">
                <a:solidFill>
                  <a:srgbClr val="000000"/>
                </a:solidFill>
              </a:rPr>
              <a:t>thừa</a:t>
            </a:r>
            <a:r>
              <a:rPr lang="en-US" sz="2500" dirty="0">
                <a:solidFill>
                  <a:srgbClr val="000000"/>
                </a:solidFill>
              </a:rPr>
              <a:t> </a:t>
            </a:r>
            <a:r>
              <a:rPr lang="en-US" sz="2500" dirty="0" err="1">
                <a:solidFill>
                  <a:srgbClr val="000000"/>
                </a:solidFill>
              </a:rPr>
              <a:t>những</a:t>
            </a:r>
            <a:r>
              <a:rPr lang="en-US" sz="2500" dirty="0">
                <a:solidFill>
                  <a:srgbClr val="000000"/>
                </a:solidFill>
              </a:rPr>
              <a:t> </a:t>
            </a:r>
            <a:r>
              <a:rPr lang="en-US" sz="2500" dirty="0" err="1">
                <a:solidFill>
                  <a:srgbClr val="000000"/>
                </a:solidFill>
              </a:rPr>
              <a:t>giá</a:t>
            </a:r>
            <a:r>
              <a:rPr lang="en-US" sz="2500" dirty="0">
                <a:solidFill>
                  <a:srgbClr val="000000"/>
                </a:solidFill>
              </a:rPr>
              <a:t> </a:t>
            </a:r>
            <a:r>
              <a:rPr lang="en-US" sz="2500" dirty="0" err="1">
                <a:solidFill>
                  <a:srgbClr val="000000"/>
                </a:solidFill>
              </a:rPr>
              <a:t>trị</a:t>
            </a:r>
            <a:r>
              <a:rPr lang="en-US" sz="2500" dirty="0">
                <a:solidFill>
                  <a:srgbClr val="000000"/>
                </a:solidFill>
              </a:rPr>
              <a:t> </a:t>
            </a:r>
            <a:r>
              <a:rPr lang="en-US" sz="2500" dirty="0" err="1">
                <a:solidFill>
                  <a:srgbClr val="000000"/>
                </a:solidFill>
              </a:rPr>
              <a:t>tư</a:t>
            </a:r>
            <a:r>
              <a:rPr lang="en-US" sz="2500" dirty="0">
                <a:solidFill>
                  <a:srgbClr val="000000"/>
                </a:solidFill>
              </a:rPr>
              <a:t> </a:t>
            </a:r>
            <a:r>
              <a:rPr lang="en-US" sz="2500" dirty="0" err="1">
                <a:solidFill>
                  <a:srgbClr val="000000"/>
                </a:solidFill>
              </a:rPr>
              <a:t>tưởng</a:t>
            </a:r>
            <a:r>
              <a:rPr lang="en-US" sz="2500" dirty="0">
                <a:solidFill>
                  <a:srgbClr val="000000"/>
                </a:solidFill>
              </a:rPr>
              <a:t> </a:t>
            </a:r>
            <a:r>
              <a:rPr lang="en-US" sz="2500" dirty="0" err="1">
                <a:solidFill>
                  <a:srgbClr val="000000"/>
                </a:solidFill>
              </a:rPr>
              <a:t>của</a:t>
            </a:r>
            <a:r>
              <a:rPr lang="en-US" sz="2500" dirty="0">
                <a:solidFill>
                  <a:srgbClr val="000000"/>
                </a:solidFill>
              </a:rPr>
              <a:t> </a:t>
            </a:r>
            <a:r>
              <a:rPr lang="en-US" sz="2500" dirty="0" err="1">
                <a:solidFill>
                  <a:srgbClr val="000000"/>
                </a:solidFill>
              </a:rPr>
              <a:t>nhân</a:t>
            </a:r>
            <a:r>
              <a:rPr lang="en-US" sz="2500" dirty="0">
                <a:solidFill>
                  <a:srgbClr val="000000"/>
                </a:solidFill>
              </a:rPr>
              <a:t> </a:t>
            </a:r>
            <a:r>
              <a:rPr lang="en-US" sz="2500" dirty="0" err="1">
                <a:solidFill>
                  <a:srgbClr val="000000"/>
                </a:solidFill>
              </a:rPr>
              <a:t>loại</a:t>
            </a:r>
            <a:r>
              <a:rPr lang="en-US" sz="2500" dirty="0">
                <a:solidFill>
                  <a:srgbClr val="000000"/>
                </a:solidFill>
              </a:rPr>
              <a:t>;</a:t>
            </a:r>
          </a:p>
          <a:p>
            <a:pPr marL="342900" indent="-342900" algn="just" fontAlgn="base">
              <a:spcBef>
                <a:spcPct val="0"/>
              </a:spcBef>
              <a:spcAft>
                <a:spcPct val="0"/>
              </a:spcAft>
              <a:buFont typeface="Wingdings" panose="05000000000000000000" pitchFamily="2" charset="2"/>
              <a:buChar char="Ø"/>
              <a:tabLst>
                <a:tab pos="342900" algn="l"/>
              </a:tabLst>
              <a:defRPr/>
            </a:pP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88005" y="-150814"/>
            <a:ext cx="12015989" cy="461665"/>
          </a:xfrm>
          <a:prstGeom prst="rect">
            <a:avLst/>
          </a:prstGeom>
          <a:solidFill>
            <a:srgbClr val="C00000"/>
          </a:solidFill>
        </p:spPr>
        <p:txBody>
          <a:bodyPr wrap="square">
            <a:spAutoFit/>
          </a:bodyPr>
          <a:lstStyle/>
          <a:p>
            <a:pPr algn="ctr"/>
            <a:r>
              <a:rPr lang="en-US" sz="2400" dirty="0" smtClean="0">
                <a:solidFill>
                  <a:srgbClr val="FFFFFF"/>
                </a:solidFill>
              </a:rPr>
              <a:t>1. </a:t>
            </a:r>
            <a:r>
              <a:rPr lang="en-US" sz="2400" dirty="0" err="1" smtClean="0">
                <a:solidFill>
                  <a:srgbClr val="FFFFFF"/>
                </a:solidFill>
              </a:rPr>
              <a:t>Chủ</a:t>
            </a:r>
            <a:r>
              <a:rPr lang="en-US" sz="2400" dirty="0" smtClean="0">
                <a:solidFill>
                  <a:srgbClr val="FFFFFF"/>
                </a:solidFill>
              </a:rPr>
              <a:t> </a:t>
            </a:r>
            <a:r>
              <a:rPr lang="en-US" sz="2400" dirty="0" err="1" smtClean="0">
                <a:solidFill>
                  <a:srgbClr val="FFFFFF"/>
                </a:solidFill>
              </a:rPr>
              <a:t>nghĩa</a:t>
            </a:r>
            <a:r>
              <a:rPr lang="en-US" sz="2400" dirty="0" smtClean="0">
                <a:solidFill>
                  <a:srgbClr val="FFFFFF"/>
                </a:solidFill>
              </a:rPr>
              <a:t> </a:t>
            </a:r>
            <a:r>
              <a:rPr lang="en-US" sz="2400" dirty="0" err="1" smtClean="0">
                <a:solidFill>
                  <a:srgbClr val="FFFFFF"/>
                </a:solidFill>
              </a:rPr>
              <a:t>Mác</a:t>
            </a:r>
            <a:r>
              <a:rPr lang="en-US" sz="2400" dirty="0" smtClean="0">
                <a:solidFill>
                  <a:srgbClr val="FFFFFF"/>
                </a:solidFill>
              </a:rPr>
              <a:t> – </a:t>
            </a:r>
            <a:r>
              <a:rPr lang="en-US" sz="2400" dirty="0" err="1" smtClean="0">
                <a:solidFill>
                  <a:srgbClr val="FFFFFF"/>
                </a:solidFill>
              </a:rPr>
              <a:t>Lênin</a:t>
            </a:r>
            <a:r>
              <a:rPr lang="en-US" sz="2400" dirty="0" smtClean="0">
                <a:solidFill>
                  <a:srgbClr val="FFFFFF"/>
                </a:solidFill>
              </a:rPr>
              <a:t> </a:t>
            </a:r>
            <a:r>
              <a:rPr lang="en-US" sz="2400" dirty="0" err="1" smtClean="0">
                <a:solidFill>
                  <a:srgbClr val="FFFFFF"/>
                </a:solidFill>
              </a:rPr>
              <a:t>và</a:t>
            </a:r>
            <a:r>
              <a:rPr lang="en-US" sz="2400" dirty="0" smtClean="0">
                <a:solidFill>
                  <a:srgbClr val="FFFFFF"/>
                </a:solidFill>
              </a:rPr>
              <a:t> </a:t>
            </a:r>
            <a:r>
              <a:rPr lang="en-US" sz="2400" dirty="0" err="1" smtClean="0">
                <a:solidFill>
                  <a:srgbClr val="FFFFFF"/>
                </a:solidFill>
              </a:rPr>
              <a:t>ba</a:t>
            </a:r>
            <a:r>
              <a:rPr lang="en-US" sz="2400" dirty="0" smtClean="0">
                <a:solidFill>
                  <a:srgbClr val="FFFFFF"/>
                </a:solidFill>
              </a:rPr>
              <a:t> </a:t>
            </a:r>
            <a:r>
              <a:rPr lang="en-US" sz="2400" dirty="0" err="1" smtClean="0">
                <a:solidFill>
                  <a:srgbClr val="FFFFFF"/>
                </a:solidFill>
              </a:rPr>
              <a:t>bộ</a:t>
            </a:r>
            <a:r>
              <a:rPr lang="en-US" sz="2400" dirty="0" smtClean="0">
                <a:solidFill>
                  <a:srgbClr val="FFFFFF"/>
                </a:solidFill>
              </a:rPr>
              <a:t> </a:t>
            </a:r>
            <a:r>
              <a:rPr lang="en-US" sz="2400" dirty="0" err="1" smtClean="0">
                <a:solidFill>
                  <a:srgbClr val="FFFFFF"/>
                </a:solidFill>
              </a:rPr>
              <a:t>phận</a:t>
            </a:r>
            <a:r>
              <a:rPr lang="en-US" sz="2400" dirty="0" smtClean="0">
                <a:solidFill>
                  <a:srgbClr val="FFFFFF"/>
                </a:solidFill>
              </a:rPr>
              <a:t> </a:t>
            </a:r>
            <a:r>
              <a:rPr lang="en-US" sz="2400" dirty="0" err="1" smtClean="0">
                <a:solidFill>
                  <a:srgbClr val="FFFFFF"/>
                </a:solidFill>
              </a:rPr>
              <a:t>cấu</a:t>
            </a:r>
            <a:r>
              <a:rPr lang="en-US" sz="2400" dirty="0" smtClean="0">
                <a:solidFill>
                  <a:srgbClr val="FFFFFF"/>
                </a:solidFill>
              </a:rPr>
              <a:t> </a:t>
            </a:r>
            <a:r>
              <a:rPr lang="en-US" sz="2400" dirty="0" err="1" smtClean="0">
                <a:solidFill>
                  <a:srgbClr val="FFFFFF"/>
                </a:solidFill>
              </a:rPr>
              <a:t>thành</a:t>
            </a:r>
            <a:r>
              <a:rPr lang="en-US" sz="2400" dirty="0" smtClean="0">
                <a:solidFill>
                  <a:srgbClr val="FFFFFF"/>
                </a:solidFill>
              </a:rPr>
              <a:t> </a:t>
            </a:r>
            <a:r>
              <a:rPr lang="en-US" sz="2400" dirty="0" err="1" smtClean="0">
                <a:solidFill>
                  <a:srgbClr val="FFFFFF"/>
                </a:solidFill>
              </a:rPr>
              <a:t>của</a:t>
            </a:r>
            <a:r>
              <a:rPr lang="en-US" sz="2400" dirty="0" smtClean="0">
                <a:solidFill>
                  <a:srgbClr val="FFFFFF"/>
                </a:solidFill>
              </a:rPr>
              <a:t> CN </a:t>
            </a:r>
            <a:r>
              <a:rPr lang="en-US" sz="2400" dirty="0" err="1" smtClean="0">
                <a:solidFill>
                  <a:srgbClr val="FFFFFF"/>
                </a:solidFill>
              </a:rPr>
              <a:t>Mác</a:t>
            </a:r>
            <a:r>
              <a:rPr lang="en-US" sz="2400" dirty="0" smtClean="0">
                <a:solidFill>
                  <a:srgbClr val="FFFFFF"/>
                </a:solidFill>
              </a:rPr>
              <a:t>- </a:t>
            </a:r>
            <a:r>
              <a:rPr lang="en-US" sz="2400" dirty="0" err="1" smtClean="0">
                <a:solidFill>
                  <a:srgbClr val="FFFFFF"/>
                </a:solidFill>
              </a:rPr>
              <a:t>Lênin</a:t>
            </a:r>
            <a:r>
              <a:rPr lang="en-US" sz="2400" dirty="0" smtClean="0">
                <a:solidFill>
                  <a:srgbClr val="FFFFFF"/>
                </a:solidFill>
              </a:rPr>
              <a:t>  </a:t>
            </a: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par>
                                <p:cTn id="38" presetID="2" presetClass="entr" presetSubtype="4"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par>
                                <p:cTn id="42" presetID="10"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2"/>
          <p:cNvGrpSpPr>
            <a:grpSpLocks/>
          </p:cNvGrpSpPr>
          <p:nvPr/>
        </p:nvGrpSpPr>
        <p:grpSpPr bwMode="auto">
          <a:xfrm>
            <a:off x="1508966" y="40777"/>
            <a:ext cx="8991600" cy="6858000"/>
            <a:chOff x="0" y="0"/>
            <a:chExt cx="5760" cy="4320"/>
          </a:xfrm>
          <a:solidFill>
            <a:schemeClr val="bg1"/>
          </a:solidFill>
        </p:grpSpPr>
        <p:grpSp>
          <p:nvGrpSpPr>
            <p:cNvPr id="3075" name="Group 3"/>
            <p:cNvGrpSpPr>
              <a:grpSpLocks/>
            </p:cNvGrpSpPr>
            <p:nvPr/>
          </p:nvGrpSpPr>
          <p:grpSpPr bwMode="auto">
            <a:xfrm>
              <a:off x="0" y="0"/>
              <a:ext cx="5760" cy="4320"/>
              <a:chOff x="0" y="0"/>
              <a:chExt cx="5760" cy="4320"/>
            </a:xfrm>
            <a:grpFill/>
          </p:grpSpPr>
          <p:sp>
            <p:nvSpPr>
              <p:cNvPr id="3076" name="Rectangle 4"/>
              <p:cNvSpPr>
                <a:spLocks noChangeArrowheads="1"/>
              </p:cNvSpPr>
              <p:nvPr/>
            </p:nvSpPr>
            <p:spPr bwMode="auto">
              <a:xfrm>
                <a:off x="0" y="0"/>
                <a:ext cx="5760" cy="672"/>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77" name="Rectangle 5"/>
              <p:cNvSpPr>
                <a:spLocks noChangeArrowheads="1"/>
              </p:cNvSpPr>
              <p:nvPr/>
            </p:nvSpPr>
            <p:spPr bwMode="auto">
              <a:xfrm>
                <a:off x="0" y="672"/>
                <a:ext cx="2928" cy="3648"/>
              </a:xfrm>
              <a:prstGeom prst="rect">
                <a:avLst/>
              </a:prstGeom>
              <a:grp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sp>
          <p:nvSpPr>
            <p:cNvPr id="3078" name="Rectangle 6"/>
            <p:cNvSpPr>
              <a:spLocks noChangeArrowheads="1"/>
            </p:cNvSpPr>
            <p:nvPr/>
          </p:nvSpPr>
          <p:spPr bwMode="auto">
            <a:xfrm>
              <a:off x="2880" y="672"/>
              <a:ext cx="2880" cy="3648"/>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grpSp>
        <p:nvGrpSpPr>
          <p:cNvPr id="208899" name="Group 7"/>
          <p:cNvGrpSpPr>
            <a:grpSpLocks/>
          </p:cNvGrpSpPr>
          <p:nvPr/>
        </p:nvGrpSpPr>
        <p:grpSpPr bwMode="auto">
          <a:xfrm>
            <a:off x="-23905"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455650" y="11806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352461" y="4874419"/>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64130" y="4911725"/>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C.Mác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1818 ở </a:t>
            </a:r>
            <a:r>
              <a:rPr lang="en-US" altLang="en-US" sz="2400" b="1" dirty="0" err="1">
                <a:solidFill>
                  <a:srgbClr val="000066"/>
                </a:solidFill>
                <a:latin typeface="Times New Roman" pitchFamily="18" charset="0"/>
                <a:cs typeface="Arial" panose="020B0604020202020204" pitchFamily="34" charset="0"/>
              </a:rPr>
              <a:t>Tơriơ</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đình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trí</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thức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nghèo</a:t>
            </a:r>
            <a:r>
              <a:rPr lang="en-US" altLang="en-US" sz="2400" b="1" dirty="0">
                <a:solidFill>
                  <a:srgbClr val="000066"/>
                </a:solidFill>
                <a:latin typeface="Times New Roman" pitchFamily="18" charset="0"/>
                <a:cs typeface="Arial" panose="020B0604020202020204" pitchFamily="34" charset="0"/>
              </a:rPr>
              <a:t>, là </a:t>
            </a:r>
            <a:r>
              <a:rPr lang="en-US" altLang="en-US" sz="2400" b="1" dirty="0" err="1">
                <a:solidFill>
                  <a:srgbClr val="000066"/>
                </a:solidFill>
                <a:latin typeface="Times New Roman" pitchFamily="18" charset="0"/>
                <a:cs typeface="Arial" panose="020B0604020202020204" pitchFamily="34" charset="0"/>
              </a:rPr>
              <a:t>người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thông</a:t>
            </a:r>
            <a:r>
              <a:rPr lang="en-US" altLang="en-US" sz="2400" b="1" dirty="0">
                <a:solidFill>
                  <a:srgbClr val="000066"/>
                </a:solidFill>
                <a:latin typeface="Times New Roman" pitchFamily="18" charset="0"/>
                <a:cs typeface="Arial" panose="020B0604020202020204" pitchFamily="34" charset="0"/>
              </a:rPr>
              <a:t> minh, </a:t>
            </a:r>
            <a:r>
              <a:rPr lang="en-US" altLang="en-US" sz="2400" b="1" dirty="0" err="1">
                <a:solidFill>
                  <a:srgbClr val="000066"/>
                </a:solidFill>
                <a:latin typeface="Times New Roman" pitchFamily="18" charset="0"/>
                <a:cs typeface="Arial" panose="020B0604020202020204" pitchFamily="34" charset="0"/>
              </a:rPr>
              <a:t>đô</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đạt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cao</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sớm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tham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cách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mạng</a:t>
            </a:r>
            <a:r>
              <a:rPr lang="en-US" altLang="en-US" sz="2400" b="1" dirty="0">
                <a:solidFill>
                  <a:srgbClr val="000066"/>
                </a:solidFill>
                <a:latin typeface="Times New Roman" pitchFamily="18" charset="0"/>
                <a:cs typeface="Arial" panose="020B0604020202020204" pitchFamily="34" charset="0"/>
              </a:rPr>
              <a:t>…</a:t>
            </a: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17186651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12607" y="-250434"/>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497671" y="48016"/>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00150" y="4874419"/>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5029200"/>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Ăng-ghen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1820 ở </a:t>
            </a:r>
            <a:r>
              <a:rPr lang="en-US" altLang="en-US" sz="2400" b="1" dirty="0" err="1">
                <a:solidFill>
                  <a:srgbClr val="000066"/>
                </a:solidFill>
                <a:latin typeface="Times New Roman" pitchFamily="18" charset="0"/>
                <a:cs typeface="Arial" panose="020B0604020202020204" pitchFamily="34" charset="0"/>
              </a:rPr>
              <a:t>Bacmen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một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chu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xưởng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giàu</a:t>
            </a:r>
            <a:r>
              <a:rPr lang="en-US" altLang="en-US" sz="2400" b="1" dirty="0">
                <a:solidFill>
                  <a:srgbClr val="000066"/>
                </a:solidFill>
                <a:latin typeface="Times New Roman" pitchFamily="18" charset="0"/>
                <a:cs typeface="Arial" panose="020B0604020202020204" pitchFamily="34" charset="0"/>
              </a:rPr>
              <a:t> có. </a:t>
            </a: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31769373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1524000" y="0"/>
            <a:ext cx="9144000" cy="6858000"/>
            <a:chOff x="0" y="0"/>
            <a:chExt cx="5760" cy="4320"/>
          </a:xfrm>
          <a:solidFill>
            <a:schemeClr val="bg1"/>
          </a:solidFill>
        </p:grpSpPr>
        <p:grpSp>
          <p:nvGrpSpPr>
            <p:cNvPr id="9219" name="Group 3"/>
            <p:cNvGrpSpPr>
              <a:grpSpLocks/>
            </p:cNvGrpSpPr>
            <p:nvPr/>
          </p:nvGrpSpPr>
          <p:grpSpPr bwMode="auto">
            <a:xfrm>
              <a:off x="0" y="0"/>
              <a:ext cx="5760" cy="4320"/>
              <a:chOff x="0" y="0"/>
              <a:chExt cx="5760" cy="4320"/>
            </a:xfrm>
            <a:grpFill/>
          </p:grpSpPr>
          <p:sp>
            <p:nvSpPr>
              <p:cNvPr id="9220" name="Rectangle 4"/>
              <p:cNvSpPr>
                <a:spLocks noChangeArrowheads="1"/>
              </p:cNvSpPr>
              <p:nvPr/>
            </p:nvSpPr>
            <p:spPr bwMode="auto">
              <a:xfrm>
                <a:off x="0" y="0"/>
                <a:ext cx="5760" cy="672"/>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21" name="Rectangle 5"/>
              <p:cNvSpPr>
                <a:spLocks noChangeArrowheads="1"/>
              </p:cNvSpPr>
              <p:nvPr/>
            </p:nvSpPr>
            <p:spPr bwMode="auto">
              <a:xfrm>
                <a:off x="0" y="672"/>
                <a:ext cx="2928" cy="3648"/>
              </a:xfrm>
              <a:prstGeom prst="rect">
                <a:avLst/>
              </a:prstGeom>
              <a:grp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sp>
          <p:nvSpPr>
            <p:cNvPr id="9222" name="Rectangle 6"/>
            <p:cNvSpPr>
              <a:spLocks noChangeArrowheads="1"/>
            </p:cNvSpPr>
            <p:nvPr/>
          </p:nvSpPr>
          <p:spPr bwMode="auto">
            <a:xfrm>
              <a:off x="2880" y="672"/>
              <a:ext cx="2880" cy="3648"/>
            </a:xfrm>
            <a:prstGeom prst="rect">
              <a:avLst/>
            </a:prstGeom>
            <a:grpFill/>
            <a:ln w="9525">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grpSp>
        <p:nvGrpSpPr>
          <p:cNvPr id="210947" name="Group 7"/>
          <p:cNvGrpSpPr>
            <a:grpSpLocks/>
          </p:cNvGrpSpPr>
          <p:nvPr/>
        </p:nvGrpSpPr>
        <p:grpSpPr bwMode="auto">
          <a:xfrm>
            <a:off x="-34177" y="-266700"/>
            <a:ext cx="1905000" cy="1905000"/>
            <a:chOff x="0" y="-192"/>
            <a:chExt cx="1200" cy="1200"/>
          </a:xfrm>
        </p:grpSpPr>
        <p:pic>
          <p:nvPicPr>
            <p:cNvPr id="211012"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013"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0948" name="Group 10"/>
          <p:cNvGrpSpPr>
            <a:grpSpLocks/>
          </p:cNvGrpSpPr>
          <p:nvPr/>
        </p:nvGrpSpPr>
        <p:grpSpPr bwMode="auto">
          <a:xfrm>
            <a:off x="10537506" y="42068"/>
            <a:ext cx="1981200" cy="2049463"/>
            <a:chOff x="4704" y="0"/>
            <a:chExt cx="1248" cy="1291"/>
          </a:xfrm>
        </p:grpSpPr>
        <p:pic>
          <p:nvPicPr>
            <p:cNvPr id="211010"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011"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0949" name="Group 13"/>
          <p:cNvGrpSpPr>
            <a:grpSpLocks/>
          </p:cNvGrpSpPr>
          <p:nvPr/>
        </p:nvGrpSpPr>
        <p:grpSpPr bwMode="auto">
          <a:xfrm>
            <a:off x="9440805" y="4914900"/>
            <a:ext cx="2735262" cy="2209800"/>
            <a:chOff x="4032" y="3120"/>
            <a:chExt cx="1723" cy="1392"/>
          </a:xfrm>
        </p:grpSpPr>
        <p:pic>
          <p:nvPicPr>
            <p:cNvPr id="211008"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009"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0950" name="Group 16"/>
          <p:cNvGrpSpPr>
            <a:grpSpLocks/>
          </p:cNvGrpSpPr>
          <p:nvPr/>
        </p:nvGrpSpPr>
        <p:grpSpPr bwMode="auto">
          <a:xfrm>
            <a:off x="76200" y="5003754"/>
            <a:ext cx="3048000" cy="1828800"/>
            <a:chOff x="0" y="3168"/>
            <a:chExt cx="1920" cy="1152"/>
          </a:xfrm>
        </p:grpSpPr>
        <p:grpSp>
          <p:nvGrpSpPr>
            <p:cNvPr id="210954" name="Group 17"/>
            <p:cNvGrpSpPr>
              <a:grpSpLocks noChangeAspect="1"/>
            </p:cNvGrpSpPr>
            <p:nvPr/>
          </p:nvGrpSpPr>
          <p:grpSpPr bwMode="auto">
            <a:xfrm>
              <a:off x="0" y="3168"/>
              <a:ext cx="1920" cy="1152"/>
              <a:chOff x="0" y="3168"/>
              <a:chExt cx="1920" cy="1152"/>
            </a:xfrm>
          </p:grpSpPr>
          <p:sp>
            <p:nvSpPr>
              <p:cNvPr id="923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3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3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3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3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3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4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5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6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7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928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10955"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87" name="AutoShape 71"/>
          <p:cNvSpPr>
            <a:spLocks noChangeArrowheads="1"/>
          </p:cNvSpPr>
          <p:nvPr/>
        </p:nvSpPr>
        <p:spPr bwMode="auto">
          <a:xfrm>
            <a:off x="2438400" y="304800"/>
            <a:ext cx="7086600" cy="1066800"/>
          </a:xfrm>
          <a:prstGeom prst="wedgeRoundRectCallout">
            <a:avLst>
              <a:gd name="adj1" fmla="val 2130"/>
              <a:gd name="adj2" fmla="val 55060"/>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1844 </a:t>
            </a:r>
            <a:r>
              <a:rPr lang="en-US" altLang="en-US" sz="2400" b="1" dirty="0" err="1">
                <a:solidFill>
                  <a:srgbClr val="000066"/>
                </a:solidFill>
                <a:latin typeface="Times New Roman" pitchFamily="18" charset="0"/>
                <a:cs typeface="Arial" panose="020B0604020202020204" pitchFamily="34" charset="0"/>
              </a:rPr>
              <a:t>hai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người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gặp</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nhau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Pháp</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và</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trở</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thành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đôi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bạn</a:t>
            </a:r>
            <a:r>
              <a:rPr lang="en-US" altLang="en-US" sz="2400" b="1" dirty="0">
                <a:solidFill>
                  <a:srgbClr val="000066"/>
                </a:solidFill>
                <a:latin typeface="Times New Roman" pitchFamily="18" charset="0"/>
                <a:cs typeface="Arial" panose="020B0604020202020204" pitchFamily="34" charset="0"/>
              </a:rPr>
              <a:t> tri </a:t>
            </a:r>
            <a:r>
              <a:rPr lang="en-US" altLang="en-US" sz="2400" b="1" dirty="0" err="1">
                <a:solidFill>
                  <a:srgbClr val="000066"/>
                </a:solidFill>
                <a:latin typeface="Times New Roman" pitchFamily="18" charset="0"/>
                <a:cs typeface="Arial" panose="020B0604020202020204" pitchFamily="34" charset="0"/>
              </a:rPr>
              <a:t>kỷ</a:t>
            </a:r>
            <a:r>
              <a:rPr lang="en-US" altLang="en-US" sz="2400" b="1" dirty="0">
                <a:solidFill>
                  <a:srgbClr val="000066"/>
                </a:solidFill>
                <a:latin typeface="Times New Roman" pitchFamily="18" charset="0"/>
                <a:cs typeface="Arial" panose="020B0604020202020204" pitchFamily="34" charset="0"/>
              </a:rPr>
              <a:t>.</a:t>
            </a:r>
          </a:p>
        </p:txBody>
      </p:sp>
      <p:pic>
        <p:nvPicPr>
          <p:cNvPr id="210952"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200" y="1524000"/>
            <a:ext cx="4071938"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953" name="Picture 76" descr="cacma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524000"/>
            <a:ext cx="4191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0206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9287"/>
                                        </p:tgtEl>
                                        <p:attrNameLst>
                                          <p:attrName>style.visibility</p:attrName>
                                        </p:attrNameLst>
                                      </p:cBhvr>
                                      <p:to>
                                        <p:strVal val="visible"/>
                                      </p:to>
                                    </p:set>
                                    <p:animEffect transition="in" filter="wheel(4)">
                                      <p:cBhvr>
                                        <p:cTn id="7" dur="2000"/>
                                        <p:tgtEl>
                                          <p:spTgt spid="9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8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3408"/>
            <a:ext cx="12015989" cy="584775"/>
          </a:xfrm>
          <a:prstGeom prst="rect">
            <a:avLst/>
          </a:prstGeom>
          <a:solidFill>
            <a:srgbClr val="C00000"/>
          </a:solidFill>
        </p:spPr>
        <p:txBody>
          <a:bodyPr wrap="square">
            <a:spAutoFit/>
          </a:bodyPr>
          <a:lstStyle/>
          <a:p>
            <a:pPr algn="ctr"/>
            <a:r>
              <a:rPr lang="en-US" sz="3200" dirty="0" smtClean="0">
                <a:solidFill>
                  <a:prstClr val="white"/>
                </a:solidFill>
              </a:rPr>
              <a:t>1. </a:t>
            </a:r>
            <a:r>
              <a:rPr lang="en-US" sz="3200" dirty="0" err="1" smtClean="0">
                <a:solidFill>
                  <a:prstClr val="white"/>
                </a:solidFill>
              </a:rPr>
              <a:t>Chủ</a:t>
            </a:r>
            <a:r>
              <a:rPr lang="en-US" sz="3200" dirty="0" smtClean="0">
                <a:solidFill>
                  <a:prstClr val="white"/>
                </a:solidFill>
              </a:rPr>
              <a:t> </a:t>
            </a:r>
            <a:r>
              <a:rPr lang="en-US" sz="3200" dirty="0" err="1" smtClean="0">
                <a:solidFill>
                  <a:prstClr val="white"/>
                </a:solidFill>
              </a:rPr>
              <a:t>nghĩa</a:t>
            </a:r>
            <a:r>
              <a:rPr lang="en-US" sz="3200" dirty="0" smtClean="0">
                <a:solidFill>
                  <a:prstClr val="white"/>
                </a:solidFill>
              </a:rPr>
              <a:t> </a:t>
            </a:r>
            <a:r>
              <a:rPr lang="en-US" sz="3200" dirty="0" err="1" smtClean="0">
                <a:solidFill>
                  <a:prstClr val="white"/>
                </a:solidFill>
              </a:rPr>
              <a:t>Mác</a:t>
            </a:r>
            <a:r>
              <a:rPr lang="en-US" sz="3200" dirty="0" smtClean="0">
                <a:solidFill>
                  <a:prstClr val="white"/>
                </a:solidFill>
              </a:rPr>
              <a:t> – </a:t>
            </a:r>
            <a:r>
              <a:rPr lang="en-US" sz="3200" dirty="0" err="1" smtClean="0">
                <a:solidFill>
                  <a:prstClr val="white"/>
                </a:solidFill>
              </a:rPr>
              <a:t>Lênin</a:t>
            </a:r>
            <a:r>
              <a:rPr lang="en-US" sz="3200" dirty="0" smtClean="0">
                <a:solidFill>
                  <a:prstClr val="white"/>
                </a:solidFill>
              </a:rPr>
              <a:t> </a:t>
            </a:r>
            <a:r>
              <a:rPr lang="en-US" sz="3200" dirty="0" err="1" smtClean="0">
                <a:solidFill>
                  <a:prstClr val="white"/>
                </a:solidFill>
              </a:rPr>
              <a:t>và</a:t>
            </a:r>
            <a:r>
              <a:rPr lang="en-US" sz="3200" dirty="0" smtClean="0">
                <a:solidFill>
                  <a:prstClr val="white"/>
                </a:solidFill>
              </a:rPr>
              <a:t> </a:t>
            </a:r>
            <a:r>
              <a:rPr lang="en-US" sz="3200" dirty="0" err="1" smtClean="0">
                <a:solidFill>
                  <a:prstClr val="white"/>
                </a:solidFill>
              </a:rPr>
              <a:t>ba</a:t>
            </a:r>
            <a:r>
              <a:rPr lang="en-US" sz="3200" dirty="0" smtClean="0">
                <a:solidFill>
                  <a:prstClr val="white"/>
                </a:solidFill>
              </a:rPr>
              <a:t> </a:t>
            </a:r>
            <a:r>
              <a:rPr lang="en-US" sz="3200" dirty="0" err="1" smtClean="0">
                <a:solidFill>
                  <a:prstClr val="white"/>
                </a:solidFill>
              </a:rPr>
              <a:t>bộ</a:t>
            </a:r>
            <a:r>
              <a:rPr lang="en-US" sz="3200" dirty="0" smtClean="0">
                <a:solidFill>
                  <a:prstClr val="white"/>
                </a:solidFill>
              </a:rPr>
              <a:t> </a:t>
            </a:r>
            <a:r>
              <a:rPr lang="en-US" sz="3200" dirty="0" err="1" smtClean="0">
                <a:solidFill>
                  <a:prstClr val="white"/>
                </a:solidFill>
              </a:rPr>
              <a:t>phận</a:t>
            </a:r>
            <a:r>
              <a:rPr lang="en-US" sz="3200" dirty="0" smtClean="0">
                <a:solidFill>
                  <a:prstClr val="white"/>
                </a:solidFill>
              </a:rPr>
              <a:t> </a:t>
            </a:r>
            <a:r>
              <a:rPr lang="en-US" sz="3200" dirty="0" err="1" smtClean="0">
                <a:solidFill>
                  <a:prstClr val="white"/>
                </a:solidFill>
              </a:rPr>
              <a:t>cấu</a:t>
            </a:r>
            <a:r>
              <a:rPr lang="en-US" sz="3200" dirty="0" smtClean="0">
                <a:solidFill>
                  <a:prstClr val="white"/>
                </a:solidFill>
              </a:rPr>
              <a:t> </a:t>
            </a:r>
            <a:r>
              <a:rPr lang="en-US" sz="3200" dirty="0" err="1" smtClean="0">
                <a:solidFill>
                  <a:prstClr val="white"/>
                </a:solidFill>
              </a:rPr>
              <a:t>thành</a:t>
            </a:r>
            <a:r>
              <a:rPr lang="en-US" sz="3200" dirty="0" smtClean="0">
                <a:solidFill>
                  <a:prstClr val="white"/>
                </a:solidFill>
              </a:rPr>
              <a:t> </a:t>
            </a:r>
            <a:r>
              <a:rPr lang="en-US" sz="3200" dirty="0" err="1" smtClean="0">
                <a:solidFill>
                  <a:prstClr val="white"/>
                </a:solidFill>
              </a:rPr>
              <a:t>của</a:t>
            </a:r>
            <a:r>
              <a:rPr lang="en-US" sz="3200" dirty="0" smtClean="0">
                <a:solidFill>
                  <a:prstClr val="white"/>
                </a:solidFill>
              </a:rPr>
              <a:t> CN </a:t>
            </a:r>
            <a:r>
              <a:rPr lang="en-US" sz="3200" dirty="0" err="1" smtClean="0">
                <a:solidFill>
                  <a:prstClr val="white"/>
                </a:solidFill>
              </a:rPr>
              <a:t>Mác</a:t>
            </a:r>
            <a:r>
              <a:rPr lang="en-US" sz="3200" dirty="0" smtClean="0">
                <a:solidFill>
                  <a:prstClr val="white"/>
                </a:solidFill>
              </a:rPr>
              <a:t>- </a:t>
            </a:r>
            <a:r>
              <a:rPr lang="en-US" sz="3200" dirty="0" err="1" smtClean="0">
                <a:solidFill>
                  <a:prstClr val="white"/>
                </a:solidFill>
              </a:rPr>
              <a:t>Lênin</a:t>
            </a:r>
            <a:r>
              <a:rPr lang="en-US" sz="3200" dirty="0" smtClean="0">
                <a:solidFill>
                  <a:prstClr val="white"/>
                </a:solidFill>
              </a:rPr>
              <a:t>  </a:t>
            </a:r>
          </a:p>
        </p:txBody>
      </p:sp>
      <p:graphicFrame>
        <p:nvGraphicFramePr>
          <p:cNvPr id="6" name="Diagram 5"/>
          <p:cNvGraphicFramePr/>
          <p:nvPr>
            <p:extLst>
              <p:ext uri="{D42A27DB-BD31-4B8C-83A1-F6EECF244321}">
                <p14:modId xmlns:p14="http://schemas.microsoft.com/office/powerpoint/2010/main" val="1950086329"/>
              </p:ext>
            </p:extLst>
          </p:nvPr>
        </p:nvGraphicFramePr>
        <p:xfrm>
          <a:off x="90152" y="1249250"/>
          <a:ext cx="11912957" cy="4748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304365" y="3052482"/>
            <a:ext cx="5997388"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0" algn="just"/>
            <a:r>
              <a:rPr lang="en-US" sz="2400" i="1" dirty="0">
                <a:solidFill>
                  <a:srgbClr val="FF0000"/>
                </a:solidFill>
              </a:rPr>
              <a:t>+ </a:t>
            </a:r>
            <a:r>
              <a:rPr lang="vi-VN" sz="2400" i="1" dirty="0">
                <a:solidFill>
                  <a:srgbClr val="FF0000"/>
                </a:solidFill>
              </a:rPr>
              <a:t>Triết học Mác – </a:t>
            </a:r>
            <a:r>
              <a:rPr lang="vi-VN" sz="2400" i="1" dirty="0" smtClean="0">
                <a:solidFill>
                  <a:srgbClr val="FF0000"/>
                </a:solidFill>
              </a:rPr>
              <a:t>Lênin</a:t>
            </a:r>
            <a:endParaRPr lang="en-US" sz="2400" b="1" dirty="0" smtClean="0"/>
          </a:p>
          <a:p>
            <a:pPr marL="285750" lvl="0" indent="0" algn="just"/>
            <a:r>
              <a:rPr lang="en-US" sz="2400" i="1" dirty="0" smtClean="0">
                <a:solidFill>
                  <a:srgbClr val="FF0000"/>
                </a:solidFill>
              </a:rPr>
              <a:t>+ </a:t>
            </a:r>
            <a:r>
              <a:rPr lang="vi-VN" sz="2400" i="1" dirty="0">
                <a:solidFill>
                  <a:srgbClr val="FF0000"/>
                </a:solidFill>
              </a:rPr>
              <a:t>Kinh tế chính trị học Mác – </a:t>
            </a:r>
            <a:r>
              <a:rPr lang="vi-VN" sz="2400" i="1" dirty="0" smtClean="0">
                <a:solidFill>
                  <a:srgbClr val="FF0000"/>
                </a:solidFill>
              </a:rPr>
              <a:t>Lênin</a:t>
            </a:r>
            <a:endParaRPr lang="en-US" sz="2400" b="1" dirty="0" smtClean="0"/>
          </a:p>
          <a:p>
            <a:pPr marL="285750" lvl="0" indent="0" algn="just"/>
            <a:r>
              <a:rPr lang="en-US" sz="2400" i="1" dirty="0" smtClean="0">
                <a:solidFill>
                  <a:srgbClr val="FF0000"/>
                </a:solidFill>
              </a:rPr>
              <a:t>+ </a:t>
            </a:r>
            <a:r>
              <a:rPr lang="vi-VN" sz="2400" i="1" dirty="0">
                <a:solidFill>
                  <a:srgbClr val="FF0000"/>
                </a:solidFill>
              </a:rPr>
              <a:t>Chủ nghĩa xã hội khoa học;</a:t>
            </a:r>
            <a:endParaRPr lang="en-US" sz="2400" b="1" dirty="0"/>
          </a:p>
        </p:txBody>
      </p:sp>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12" dur="500"/>
                                        <p:tgtEl>
                                          <p:spTgt spid="6">
                                            <p:graphicEl>
                                              <a:dgm id="{71D8E19E-BEC7-4064-896D-509D4353FB9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7" dur="500"/>
                                        <p:tgtEl>
                                          <p:spTgt spid="6">
                                            <p:graphicEl>
                                              <a:dgm id="{53A39C18-285B-4E1F-83F7-EBA51C3FA6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16501" y="716757"/>
            <a:ext cx="2160588" cy="97155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err="1">
                <a:solidFill>
                  <a:srgbClr val="006600"/>
                </a:solidFill>
                <a:latin typeface="Tahoma" pitchFamily="34" charset="0"/>
              </a:rPr>
              <a:t>Chủ</a:t>
            </a:r>
            <a:r>
              <a:rPr lang="en-US" b="1" dirty="0">
                <a:solidFill>
                  <a:srgbClr val="006600"/>
                </a:solidFill>
                <a:latin typeface="Tahoma" pitchFamily="34" charset="0"/>
              </a:rPr>
              <a:t> </a:t>
            </a:r>
            <a:r>
              <a:rPr lang="en-US" b="1" dirty="0" err="1">
                <a:solidFill>
                  <a:srgbClr val="006600"/>
                </a:solidFill>
                <a:latin typeface="Tahoma" pitchFamily="34" charset="0"/>
              </a:rPr>
              <a:t>nghĩa</a:t>
            </a:r>
            <a:r>
              <a:rPr lang="en-US" b="1" dirty="0">
                <a:solidFill>
                  <a:srgbClr val="006600"/>
                </a:solidFill>
                <a:latin typeface="Tahoma" pitchFamily="34" charset="0"/>
              </a:rPr>
              <a:t> </a:t>
            </a:r>
          </a:p>
          <a:p>
            <a:pPr algn="ctr" fontAlgn="base">
              <a:spcBef>
                <a:spcPct val="0"/>
              </a:spcBef>
              <a:spcAft>
                <a:spcPct val="0"/>
              </a:spcAft>
              <a:defRPr/>
            </a:pPr>
            <a:r>
              <a:rPr lang="en-US" b="1" dirty="0" err="1">
                <a:solidFill>
                  <a:srgbClr val="006600"/>
                </a:solidFill>
                <a:latin typeface="Tahoma" pitchFamily="34" charset="0"/>
              </a:rPr>
              <a:t>Mác</a:t>
            </a:r>
            <a:r>
              <a:rPr lang="en-US" b="1" dirty="0">
                <a:solidFill>
                  <a:srgbClr val="006600"/>
                </a:solidFill>
                <a:latin typeface="Tahoma" pitchFamily="34" charset="0"/>
              </a:rPr>
              <a:t> - </a:t>
            </a:r>
            <a:r>
              <a:rPr lang="en-US" b="1" dirty="0" err="1">
                <a:solidFill>
                  <a:srgbClr val="006600"/>
                </a:solidFill>
                <a:latin typeface="Tahoma" pitchFamily="34" charset="0"/>
              </a:rPr>
              <a:t>Lênin</a:t>
            </a:r>
            <a:endParaRPr lang="en-US" b="1" dirty="0">
              <a:solidFill>
                <a:srgbClr val="006600"/>
              </a:solidFill>
              <a:latin typeface="Tahoma" pitchFamily="34" charset="0"/>
            </a:endParaRPr>
          </a:p>
        </p:txBody>
      </p:sp>
      <p:sp>
        <p:nvSpPr>
          <p:cNvPr id="3" name="Rounded Rectangle 2"/>
          <p:cNvSpPr/>
          <p:nvPr/>
        </p:nvSpPr>
        <p:spPr>
          <a:xfrm>
            <a:off x="1724025" y="1639889"/>
            <a:ext cx="2508250" cy="1125537"/>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883151" y="1797051"/>
            <a:ext cx="2498725" cy="1101725"/>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8154989" y="161766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p:nvPr/>
        </p:nvCxnSpPr>
        <p:spPr>
          <a:xfrm>
            <a:off x="3359150" y="1255713"/>
            <a:ext cx="16637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a:off x="7177089" y="1241425"/>
            <a:ext cx="222567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3359150" y="1249363"/>
            <a:ext cx="0" cy="3683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p:nvPr/>
        </p:nvCxnSpPr>
        <p:spPr>
          <a:xfrm>
            <a:off x="9402763" y="1241426"/>
            <a:ext cx="0" cy="8477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stCxn id="2" idx="2"/>
          </p:cNvCxnSpPr>
          <p:nvPr/>
        </p:nvCxnSpPr>
        <p:spPr>
          <a:xfrm flipH="1">
            <a:off x="6097589" y="1688308"/>
            <a:ext cx="0" cy="34766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1592264" y="3092451"/>
            <a:ext cx="3013075" cy="385127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vi-VN" sz="2800" dirty="0">
                <a:solidFill>
                  <a:srgbClr val="FFFFFF"/>
                </a:solidFill>
              </a:rPr>
              <a:t>Là khoa học về những quy luật chung nhất của tự nhiên, xã hội và tư duy</a:t>
            </a:r>
            <a:endParaRPr lang="en-US" sz="2800" dirty="0">
              <a:solidFill>
                <a:srgbClr val="FFFFFF"/>
              </a:solidFill>
            </a:endParaRPr>
          </a:p>
          <a:p>
            <a:pPr algn="ctr" fontAlgn="base">
              <a:spcBef>
                <a:spcPct val="0"/>
              </a:spcBef>
              <a:spcAft>
                <a:spcPct val="0"/>
              </a:spcAft>
              <a:defRPr/>
            </a:pPr>
            <a:endParaRPr lang="en-US" sz="2800" dirty="0">
              <a:solidFill>
                <a:srgbClr val="F8F8F8"/>
              </a:solidFill>
              <a:latin typeface="Tahoma" pitchFamily="34" charset="0"/>
            </a:endParaRPr>
          </a:p>
        </p:txBody>
      </p:sp>
      <p:sp>
        <p:nvSpPr>
          <p:cNvPr id="28" name="Rounded Rectangle 27"/>
          <p:cNvSpPr/>
          <p:nvPr/>
        </p:nvSpPr>
        <p:spPr>
          <a:xfrm>
            <a:off x="4818064" y="3208338"/>
            <a:ext cx="2973387" cy="3338512"/>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FFFFF"/>
                </a:solidFill>
              </a:rPr>
              <a:t>L</a:t>
            </a:r>
            <a:r>
              <a:rPr lang="vi-VN" sz="2400" dirty="0">
                <a:solidFill>
                  <a:srgbClr val="FFFFFF"/>
                </a:solidFill>
              </a:rPr>
              <a:t>à </a:t>
            </a:r>
            <a:r>
              <a:rPr lang="en-US" sz="2400" dirty="0" err="1" smtClean="0">
                <a:solidFill>
                  <a:srgbClr val="FFFFFF"/>
                </a:solidFill>
              </a:rPr>
              <a:t>Kh</a:t>
            </a:r>
            <a:r>
              <a:rPr lang="vi-VN" sz="2400" dirty="0" smtClean="0">
                <a:solidFill>
                  <a:srgbClr val="FFFFFF"/>
                </a:solidFill>
              </a:rPr>
              <a:t> n</a:t>
            </a:r>
            <a:r>
              <a:rPr lang="en-US" sz="2400" dirty="0" smtClean="0">
                <a:solidFill>
                  <a:srgbClr val="FFFFFF"/>
                </a:solidFill>
              </a:rPr>
              <a:t>/c</a:t>
            </a:r>
            <a:r>
              <a:rPr lang="vi-VN" sz="2400" dirty="0" smtClean="0">
                <a:solidFill>
                  <a:srgbClr val="FFFFFF"/>
                </a:solidFill>
              </a:rPr>
              <a:t> </a:t>
            </a:r>
            <a:r>
              <a:rPr lang="en-US" sz="2400" dirty="0" smtClean="0">
                <a:solidFill>
                  <a:srgbClr val="FFFFFF"/>
                </a:solidFill>
              </a:rPr>
              <a:t>PTSX</a:t>
            </a:r>
            <a:r>
              <a:rPr lang="vi-VN" sz="2400" dirty="0" smtClean="0">
                <a:solidFill>
                  <a:srgbClr val="FFFFFF"/>
                </a:solidFill>
              </a:rPr>
              <a:t> </a:t>
            </a:r>
            <a:r>
              <a:rPr lang="en-US" sz="2400" dirty="0" smtClean="0">
                <a:solidFill>
                  <a:srgbClr val="FFFFFF"/>
                </a:solidFill>
              </a:rPr>
              <a:t>TBCN</a:t>
            </a:r>
            <a:r>
              <a:rPr lang="vi-VN" sz="2400" dirty="0" smtClean="0">
                <a:solidFill>
                  <a:srgbClr val="FFFFFF"/>
                </a:solidFill>
              </a:rPr>
              <a:t>; </a:t>
            </a:r>
            <a:r>
              <a:rPr lang="vi-VN" sz="2400" dirty="0">
                <a:solidFill>
                  <a:srgbClr val="FFFFFF"/>
                </a:solidFill>
              </a:rPr>
              <a:t>những </a:t>
            </a:r>
            <a:r>
              <a:rPr lang="en-US" sz="2400" dirty="0" smtClean="0">
                <a:solidFill>
                  <a:srgbClr val="FFFFFF"/>
                </a:solidFill>
              </a:rPr>
              <a:t>QL</a:t>
            </a:r>
            <a:r>
              <a:rPr lang="vi-VN" sz="2400" dirty="0" smtClean="0">
                <a:solidFill>
                  <a:srgbClr val="FFFFFF"/>
                </a:solidFill>
              </a:rPr>
              <a:t> </a:t>
            </a:r>
            <a:r>
              <a:rPr lang="vi-VN" sz="2400" dirty="0">
                <a:solidFill>
                  <a:srgbClr val="FFFFFF"/>
                </a:solidFill>
              </a:rPr>
              <a:t>kinh tế chủ yếu </a:t>
            </a:r>
            <a:r>
              <a:rPr lang="vi-VN" sz="2400" dirty="0" smtClean="0">
                <a:solidFill>
                  <a:srgbClr val="FFFFFF"/>
                </a:solidFill>
              </a:rPr>
              <a:t>h</a:t>
            </a:r>
            <a:r>
              <a:rPr lang="en-US" sz="2400" dirty="0" err="1" smtClean="0">
                <a:solidFill>
                  <a:srgbClr val="FFFFFF"/>
                </a:solidFill>
              </a:rPr>
              <a:t>ình</a:t>
            </a:r>
            <a:r>
              <a:rPr lang="en-US" sz="2400" dirty="0" smtClean="0">
                <a:solidFill>
                  <a:srgbClr val="FFFFFF"/>
                </a:solidFill>
              </a:rPr>
              <a:t> </a:t>
            </a:r>
            <a:r>
              <a:rPr lang="en-US" sz="2400" dirty="0" err="1" smtClean="0">
                <a:solidFill>
                  <a:srgbClr val="FFFFFF"/>
                </a:solidFill>
              </a:rPr>
              <a:t>thành</a:t>
            </a:r>
            <a:r>
              <a:rPr lang="en-US" sz="2400" dirty="0" smtClean="0">
                <a:solidFill>
                  <a:srgbClr val="FFFFFF"/>
                </a:solidFill>
              </a:rPr>
              <a:t>, </a:t>
            </a:r>
            <a:r>
              <a:rPr lang="en-US" sz="2400" dirty="0" err="1" smtClean="0">
                <a:solidFill>
                  <a:srgbClr val="FFFFFF"/>
                </a:solidFill>
              </a:rPr>
              <a:t>phát</a:t>
            </a:r>
            <a:r>
              <a:rPr lang="en-US" sz="2400" dirty="0" smtClean="0">
                <a:solidFill>
                  <a:srgbClr val="FFFFFF"/>
                </a:solidFill>
              </a:rPr>
              <a:t> </a:t>
            </a:r>
            <a:r>
              <a:rPr lang="en-US" sz="2400" dirty="0" err="1" smtClean="0">
                <a:solidFill>
                  <a:srgbClr val="FFFFFF"/>
                </a:solidFill>
              </a:rPr>
              <a:t>triển,diệt</a:t>
            </a:r>
            <a:r>
              <a:rPr lang="en-US" sz="2400" dirty="0" smtClean="0">
                <a:solidFill>
                  <a:srgbClr val="FFFFFF"/>
                </a:solidFill>
              </a:rPr>
              <a:t> </a:t>
            </a:r>
            <a:r>
              <a:rPr lang="en-US" sz="2400" dirty="0" err="1" smtClean="0">
                <a:solidFill>
                  <a:srgbClr val="FFFFFF"/>
                </a:solidFill>
              </a:rPr>
              <a:t>vong</a:t>
            </a:r>
            <a:r>
              <a:rPr lang="en-US" sz="2400" dirty="0" smtClean="0">
                <a:solidFill>
                  <a:srgbClr val="FFFFFF"/>
                </a:solidFill>
              </a:rPr>
              <a:t> TBCN;</a:t>
            </a:r>
            <a:r>
              <a:rPr lang="vi-VN" sz="2400" dirty="0">
                <a:solidFill>
                  <a:srgbClr val="FFFFFF"/>
                </a:solidFill>
              </a:rPr>
              <a:t> </a:t>
            </a:r>
            <a:r>
              <a:rPr lang="en-US" sz="2400" dirty="0" smtClean="0">
                <a:solidFill>
                  <a:srgbClr val="FFFFFF"/>
                </a:solidFill>
              </a:rPr>
              <a:t>QL</a:t>
            </a:r>
            <a:r>
              <a:rPr lang="vi-VN" sz="2400" dirty="0" smtClean="0">
                <a:solidFill>
                  <a:srgbClr val="FFFFFF"/>
                </a:solidFill>
              </a:rPr>
              <a:t> </a:t>
            </a:r>
            <a:r>
              <a:rPr lang="vi-VN" sz="2400" dirty="0">
                <a:solidFill>
                  <a:srgbClr val="FFFFFF"/>
                </a:solidFill>
              </a:rPr>
              <a:t>phát triển của </a:t>
            </a:r>
            <a:r>
              <a:rPr lang="en-US" sz="2400" dirty="0" smtClean="0">
                <a:solidFill>
                  <a:srgbClr val="FFFFFF"/>
                </a:solidFill>
              </a:rPr>
              <a:t>QHSX</a:t>
            </a:r>
            <a:r>
              <a:rPr lang="vi-VN" sz="2400" dirty="0" smtClean="0">
                <a:solidFill>
                  <a:srgbClr val="FFFFFF"/>
                </a:solidFill>
              </a:rPr>
              <a:t> </a:t>
            </a:r>
            <a:r>
              <a:rPr lang="en-US" sz="2400" dirty="0" smtClean="0">
                <a:solidFill>
                  <a:srgbClr val="FFFFFF"/>
                </a:solidFill>
              </a:rPr>
              <a:t>XHCN</a:t>
            </a:r>
            <a:r>
              <a:rPr lang="vi-VN" sz="2400" dirty="0" smtClean="0">
                <a:solidFill>
                  <a:srgbClr val="FFFFFF"/>
                </a:solidFill>
              </a:rPr>
              <a:t>.</a:t>
            </a:r>
            <a:endParaRPr lang="en-US" sz="2400" dirty="0">
              <a:solidFill>
                <a:srgbClr val="FFFFFF"/>
              </a:solidFill>
            </a:endParaRPr>
          </a:p>
          <a:p>
            <a:pPr algn="ctr" fontAlgn="base">
              <a:spcBef>
                <a:spcPct val="0"/>
              </a:spcBef>
              <a:spcAft>
                <a:spcPct val="0"/>
              </a:spcAft>
              <a:defRPr/>
            </a:pPr>
            <a:endParaRPr lang="en-US" sz="2400" dirty="0">
              <a:solidFill>
                <a:srgbClr val="F8F8F8"/>
              </a:solidFill>
              <a:latin typeface="Tahoma" pitchFamily="34" charset="0"/>
            </a:endParaRPr>
          </a:p>
        </p:txBody>
      </p:sp>
      <p:sp>
        <p:nvSpPr>
          <p:cNvPr id="29" name="Rounded Rectangle 28"/>
          <p:cNvSpPr/>
          <p:nvPr/>
        </p:nvSpPr>
        <p:spPr>
          <a:xfrm>
            <a:off x="8105775" y="3208338"/>
            <a:ext cx="2528888" cy="3338512"/>
          </a:xfrm>
          <a:prstGeom prst="round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800" dirty="0">
                <a:solidFill>
                  <a:srgbClr val="FFFFFF"/>
                </a:solidFill>
              </a:rPr>
              <a:t>N</a:t>
            </a:r>
            <a:r>
              <a:rPr lang="vi-VN" sz="2800" dirty="0">
                <a:solidFill>
                  <a:srgbClr val="FFFFFF"/>
                </a:solidFill>
              </a:rPr>
              <a:t>ghiên cứu những quy luật chuyển biến từ xã hội tư bản chủ nghĩa lên xã</a:t>
            </a:r>
            <a:endParaRPr lang="en-US" sz="2800" dirty="0">
              <a:solidFill>
                <a:srgbClr val="FFFFFF"/>
              </a:solidFill>
            </a:endParaRPr>
          </a:p>
        </p:txBody>
      </p:sp>
      <p:cxnSp>
        <p:nvCxnSpPr>
          <p:cNvPr id="80899" name="Straight Arrow Connector 80898"/>
          <p:cNvCxnSpPr>
            <a:stCxn id="9" idx="2"/>
          </p:cNvCxnSpPr>
          <p:nvPr/>
        </p:nvCxnSpPr>
        <p:spPr>
          <a:xfrm>
            <a:off x="9378951" y="269398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p:nvPr/>
        </p:nvCxnSpPr>
        <p:spPr>
          <a:xfrm>
            <a:off x="2978151" y="2847976"/>
            <a:ext cx="11113" cy="2825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p:nvPr/>
        </p:nvCxnSpPr>
        <p:spPr>
          <a:xfrm flipH="1">
            <a:off x="6096001" y="2992439"/>
            <a:ext cx="36513" cy="33813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21198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19"/>
          <p:cNvGrpSpPr/>
          <p:nvPr/>
        </p:nvGrpSpPr>
        <p:grpSpPr>
          <a:xfrm>
            <a:off x="0" y="16104"/>
            <a:ext cx="12192000" cy="935415"/>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r>
                <a:rPr lang="en-US" sz="2800" b="1" i="1" dirty="0" smtClean="0">
                  <a:solidFill>
                    <a:sysClr val="window" lastClr="FFFFFF"/>
                  </a:solidFill>
                  <a:latin typeface="Calibri" panose="020F0502020204030204"/>
                </a:rPr>
                <a:t>1.2. Ba </a:t>
              </a:r>
              <a:r>
                <a:rPr lang="en-US" sz="2800" b="1" i="1" dirty="0" err="1" smtClean="0">
                  <a:solidFill>
                    <a:sysClr val="window" lastClr="FFFFFF"/>
                  </a:solidFill>
                  <a:latin typeface="Calibri" panose="020F0502020204030204"/>
                </a:rPr>
                <a:t>bộ</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phận</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cấu</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thành</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của</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chủ</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nghĩa</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Mác</a:t>
              </a:r>
              <a:r>
                <a:rPr lang="en-US" sz="2800" b="1" i="1" dirty="0" smtClean="0">
                  <a:solidFill>
                    <a:sysClr val="window" lastClr="FFFFFF"/>
                  </a:solidFill>
                  <a:latin typeface="Calibri" panose="020F0502020204030204"/>
                </a:rPr>
                <a:t> – </a:t>
              </a:r>
              <a:r>
                <a:rPr lang="en-US" sz="2800" b="1" i="1" dirty="0" err="1" smtClean="0">
                  <a:solidFill>
                    <a:sysClr val="window" lastClr="FFFFFF"/>
                  </a:solidFill>
                  <a:latin typeface="Calibri" panose="020F0502020204030204"/>
                </a:rPr>
                <a:t>Lê</a:t>
              </a:r>
              <a:r>
                <a:rPr lang="en-US" sz="2800" b="1" i="1" dirty="0" smtClean="0">
                  <a:solidFill>
                    <a:sysClr val="window" lastClr="FFFFFF"/>
                  </a:solidFill>
                  <a:latin typeface="Calibri" panose="020F0502020204030204"/>
                </a:rPr>
                <a:t> </a:t>
              </a:r>
              <a:r>
                <a:rPr lang="en-US" sz="2800" b="1" i="1" dirty="0" err="1" smtClean="0">
                  <a:solidFill>
                    <a:sysClr val="window" lastClr="FFFFFF"/>
                  </a:solidFill>
                  <a:latin typeface="Calibri" panose="020F0502020204030204"/>
                </a:rPr>
                <a:t>nin</a:t>
              </a:r>
              <a:endParaRPr lang="en-US" sz="2800" dirty="0">
                <a:solidFill>
                  <a:sysClr val="window" lastClr="FFFFFF"/>
                </a:solidFill>
                <a:latin typeface="Calibri" panose="020F0502020204030204"/>
              </a:endParaRPr>
            </a:p>
          </p:txBody>
        </p:sp>
      </p:gr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636" y="51360"/>
            <a:ext cx="12015989" cy="584775"/>
          </a:xfrm>
          <a:prstGeom prst="rect">
            <a:avLst/>
          </a:prstGeom>
          <a:solidFill>
            <a:srgbClr val="C00000"/>
          </a:solidFill>
        </p:spPr>
        <p:txBody>
          <a:bodyPr wrap="square">
            <a:spAutoFit/>
          </a:bodyPr>
          <a:lstStyle/>
          <a:p>
            <a:pPr algn="ctr"/>
            <a:r>
              <a:rPr lang="en-US" sz="3200" dirty="0" smtClean="0">
                <a:solidFill>
                  <a:prstClr val="white"/>
                </a:solidFill>
              </a:rPr>
              <a:t>1. </a:t>
            </a:r>
            <a:r>
              <a:rPr lang="en-US" sz="3200" dirty="0" err="1" smtClean="0">
                <a:solidFill>
                  <a:prstClr val="white"/>
                </a:solidFill>
              </a:rPr>
              <a:t>Chủ</a:t>
            </a:r>
            <a:r>
              <a:rPr lang="en-US" sz="3200" dirty="0" smtClean="0">
                <a:solidFill>
                  <a:prstClr val="white"/>
                </a:solidFill>
              </a:rPr>
              <a:t> </a:t>
            </a:r>
            <a:r>
              <a:rPr lang="en-US" sz="3200" dirty="0" err="1" smtClean="0">
                <a:solidFill>
                  <a:prstClr val="white"/>
                </a:solidFill>
              </a:rPr>
              <a:t>nghĩa</a:t>
            </a:r>
            <a:r>
              <a:rPr lang="en-US" sz="3200" dirty="0" smtClean="0">
                <a:solidFill>
                  <a:prstClr val="white"/>
                </a:solidFill>
              </a:rPr>
              <a:t> </a:t>
            </a:r>
            <a:r>
              <a:rPr lang="en-US" sz="3200" dirty="0" err="1" smtClean="0">
                <a:solidFill>
                  <a:prstClr val="white"/>
                </a:solidFill>
              </a:rPr>
              <a:t>Mác</a:t>
            </a:r>
            <a:r>
              <a:rPr lang="en-US" sz="3200" dirty="0" smtClean="0">
                <a:solidFill>
                  <a:prstClr val="white"/>
                </a:solidFill>
              </a:rPr>
              <a:t> – </a:t>
            </a:r>
            <a:r>
              <a:rPr lang="en-US" sz="3200" dirty="0" err="1" smtClean="0">
                <a:solidFill>
                  <a:prstClr val="white"/>
                </a:solidFill>
              </a:rPr>
              <a:t>Lênin</a:t>
            </a:r>
            <a:r>
              <a:rPr lang="en-US" sz="3200" dirty="0" smtClean="0">
                <a:solidFill>
                  <a:prstClr val="white"/>
                </a:solidFill>
              </a:rPr>
              <a:t> </a:t>
            </a:r>
            <a:r>
              <a:rPr lang="en-US" sz="3200" dirty="0" err="1" smtClean="0">
                <a:solidFill>
                  <a:prstClr val="white"/>
                </a:solidFill>
              </a:rPr>
              <a:t>và</a:t>
            </a:r>
            <a:r>
              <a:rPr lang="en-US" sz="3200" dirty="0" smtClean="0">
                <a:solidFill>
                  <a:prstClr val="white"/>
                </a:solidFill>
              </a:rPr>
              <a:t> </a:t>
            </a:r>
            <a:r>
              <a:rPr lang="en-US" sz="3200" dirty="0" err="1" smtClean="0">
                <a:solidFill>
                  <a:prstClr val="white"/>
                </a:solidFill>
              </a:rPr>
              <a:t>ba</a:t>
            </a:r>
            <a:r>
              <a:rPr lang="en-US" sz="3200" dirty="0" smtClean="0">
                <a:solidFill>
                  <a:prstClr val="white"/>
                </a:solidFill>
              </a:rPr>
              <a:t> </a:t>
            </a:r>
            <a:r>
              <a:rPr lang="en-US" sz="3200" dirty="0" err="1" smtClean="0">
                <a:solidFill>
                  <a:prstClr val="white"/>
                </a:solidFill>
              </a:rPr>
              <a:t>bộ</a:t>
            </a:r>
            <a:r>
              <a:rPr lang="en-US" sz="3200" dirty="0" smtClean="0">
                <a:solidFill>
                  <a:prstClr val="white"/>
                </a:solidFill>
              </a:rPr>
              <a:t> </a:t>
            </a:r>
            <a:r>
              <a:rPr lang="en-US" sz="3200" dirty="0" err="1" smtClean="0">
                <a:solidFill>
                  <a:prstClr val="white"/>
                </a:solidFill>
              </a:rPr>
              <a:t>phận</a:t>
            </a:r>
            <a:r>
              <a:rPr lang="en-US" sz="3200" dirty="0" smtClean="0">
                <a:solidFill>
                  <a:prstClr val="white"/>
                </a:solidFill>
              </a:rPr>
              <a:t> </a:t>
            </a:r>
            <a:r>
              <a:rPr lang="en-US" sz="3200" dirty="0" err="1" smtClean="0">
                <a:solidFill>
                  <a:prstClr val="white"/>
                </a:solidFill>
              </a:rPr>
              <a:t>cấu</a:t>
            </a:r>
            <a:r>
              <a:rPr lang="en-US" sz="3200" dirty="0" smtClean="0">
                <a:solidFill>
                  <a:prstClr val="white"/>
                </a:solidFill>
              </a:rPr>
              <a:t> </a:t>
            </a:r>
            <a:r>
              <a:rPr lang="en-US" sz="3200" dirty="0" err="1" smtClean="0">
                <a:solidFill>
                  <a:prstClr val="white"/>
                </a:solidFill>
              </a:rPr>
              <a:t>thành</a:t>
            </a:r>
            <a:r>
              <a:rPr lang="en-US" sz="3200" dirty="0" smtClean="0">
                <a:solidFill>
                  <a:prstClr val="white"/>
                </a:solidFill>
              </a:rPr>
              <a:t> </a:t>
            </a:r>
            <a:r>
              <a:rPr lang="en-US" sz="3200" dirty="0" err="1" smtClean="0">
                <a:solidFill>
                  <a:prstClr val="white"/>
                </a:solidFill>
              </a:rPr>
              <a:t>của</a:t>
            </a:r>
            <a:r>
              <a:rPr lang="en-US" sz="3200" dirty="0" smtClean="0">
                <a:solidFill>
                  <a:prstClr val="white"/>
                </a:solidFill>
              </a:rPr>
              <a:t> CN </a:t>
            </a:r>
            <a:r>
              <a:rPr lang="en-US" sz="3200" dirty="0" err="1" smtClean="0">
                <a:solidFill>
                  <a:prstClr val="white"/>
                </a:solidFill>
              </a:rPr>
              <a:t>Mác</a:t>
            </a:r>
            <a:r>
              <a:rPr lang="en-US" sz="3200" dirty="0" smtClean="0">
                <a:solidFill>
                  <a:prstClr val="white"/>
                </a:solidFill>
              </a:rPr>
              <a:t>- </a:t>
            </a:r>
            <a:r>
              <a:rPr lang="en-US" sz="3200" dirty="0" err="1" smtClean="0">
                <a:solidFill>
                  <a:prstClr val="white"/>
                </a:solidFill>
              </a:rPr>
              <a:t>Lênin</a:t>
            </a:r>
            <a:r>
              <a:rPr lang="en-US" sz="3200" dirty="0" smtClean="0">
                <a:solidFill>
                  <a:prstClr val="white"/>
                </a:solidFill>
              </a:rPr>
              <a:t>  </a:t>
            </a:r>
          </a:p>
        </p:txBody>
      </p:sp>
      <p:graphicFrame>
        <p:nvGraphicFramePr>
          <p:cNvPr id="3" name="Diagram 2"/>
          <p:cNvGraphicFramePr/>
          <p:nvPr>
            <p:extLst>
              <p:ext uri="{D42A27DB-BD31-4B8C-83A1-F6EECF244321}">
                <p14:modId xmlns:p14="http://schemas.microsoft.com/office/powerpoint/2010/main" val="3851480952"/>
              </p:ext>
            </p:extLst>
          </p:nvPr>
        </p:nvGraphicFramePr>
        <p:xfrm>
          <a:off x="169571" y="796940"/>
          <a:ext cx="117541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9975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graphicEl>
                                              <a:dgm id="{A02EE90A-917A-4F40-9475-C5F6C162220B}"/>
                                            </p:graphicEl>
                                          </p:spTgt>
                                        </p:tgtEl>
                                        <p:attrNameLst>
                                          <p:attrName>style.visibility</p:attrName>
                                        </p:attrNameLst>
                                      </p:cBhvr>
                                      <p:to>
                                        <p:strVal val="visible"/>
                                      </p:to>
                                    </p:set>
                                    <p:animEffect transition="in" filter="fade">
                                      <p:cBhvr>
                                        <p:cTn id="14" dur="500"/>
                                        <p:tgtEl>
                                          <p:spTgt spid="3">
                                            <p:graphicEl>
                                              <a:dgm id="{A02EE90A-917A-4F40-9475-C5F6C162220B}"/>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graphicEl>
                                              <a:dgm id="{1C22C85C-07BB-4353-B6A1-614DA6F92AB1}"/>
                                            </p:graphicEl>
                                          </p:spTgt>
                                        </p:tgtEl>
                                        <p:attrNameLst>
                                          <p:attrName>style.visibility</p:attrName>
                                        </p:attrNameLst>
                                      </p:cBhvr>
                                      <p:to>
                                        <p:strVal val="visible"/>
                                      </p:to>
                                    </p:set>
                                    <p:animEffect transition="in" filter="fade">
                                      <p:cBhvr>
                                        <p:cTn id="19" dur="500"/>
                                        <p:tgtEl>
                                          <p:spTgt spid="3">
                                            <p:graphicEl>
                                              <a:dgm id="{1C22C85C-07BB-4353-B6A1-614DA6F92A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4015344538"/>
              </p:ext>
            </p:extLst>
          </p:nvPr>
        </p:nvGraphicFramePr>
        <p:xfrm>
          <a:off x="1059543" y="1448013"/>
          <a:ext cx="9388822" cy="4737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0" y="0"/>
            <a:ext cx="12192000" cy="927690"/>
          </a:xfrm>
          <a:prstGeom prst="rect">
            <a:avLst/>
          </a:prstGeom>
          <a:solidFill>
            <a:srgbClr val="FFC000"/>
          </a:solidFill>
        </p:spPr>
        <p:txBody>
          <a:bodyPr wrap="square">
            <a:spAutoFit/>
          </a:bodyPr>
          <a:lstStyle/>
          <a:p>
            <a:pPr indent="457200" algn="ctr">
              <a:lnSpc>
                <a:spcPts val="2100"/>
              </a:lnSpc>
            </a:pPr>
            <a:endParaRPr lang="en-US"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ts val="2100"/>
              </a:lnSpc>
            </a:pPr>
            <a:r>
              <a:rPr lang="vi-VN" sz="2800" b="1" dirty="0" smtClean="0">
                <a:latin typeface="Times New Roman" panose="02020603050405020304" pitchFamily="18" charset="0"/>
                <a:ea typeface="Times New Roman" panose="02020603050405020304" pitchFamily="18" charset="0"/>
                <a:cs typeface="Times New Roman" panose="02020603050405020304" pitchFamily="18" charset="0"/>
              </a:rPr>
              <a:t>2. Một số nội dung cơ bản của chủ nghĩa Mác –Lênin</a:t>
            </a:r>
            <a:endParaRPr lang="en-US"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ts val="2100"/>
              </a:lnSpc>
            </a:pPr>
            <a:endParaRPr lang="en-US" sz="2800" b="1" dirty="0">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79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46B9617-1DD2-4F01-9830-B74B98CAC083}"/>
                                            </p:graphicEl>
                                          </p:spTgt>
                                        </p:tgtEl>
                                        <p:attrNameLst>
                                          <p:attrName>style.visibility</p:attrName>
                                        </p:attrNameLst>
                                      </p:cBhvr>
                                      <p:to>
                                        <p:strVal val="visible"/>
                                      </p:to>
                                    </p:set>
                                    <p:animEffect transition="in" filter="fade">
                                      <p:cBhvr>
                                        <p:cTn id="12" dur="500"/>
                                        <p:tgtEl>
                                          <p:spTgt spid="2">
                                            <p:graphicEl>
                                              <a:dgm id="{646B9617-1DD2-4F01-9830-B74B98CAC08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7F28C565-351B-43AC-A8FD-1A507F716594}"/>
                                            </p:graphicEl>
                                          </p:spTgt>
                                        </p:tgtEl>
                                        <p:attrNameLst>
                                          <p:attrName>style.visibility</p:attrName>
                                        </p:attrNameLst>
                                      </p:cBhvr>
                                      <p:to>
                                        <p:strVal val="visible"/>
                                      </p:to>
                                    </p:set>
                                    <p:animEffect transition="in" filter="fade">
                                      <p:cBhvr>
                                        <p:cTn id="17" dur="500"/>
                                        <p:tgtEl>
                                          <p:spTgt spid="2">
                                            <p:graphicEl>
                                              <a:dgm id="{7F28C565-351B-43AC-A8FD-1A507F71659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BC1D32D6-236E-468B-95B1-2A7D2C20DF05}"/>
                                            </p:graphicEl>
                                          </p:spTgt>
                                        </p:tgtEl>
                                        <p:attrNameLst>
                                          <p:attrName>style.visibility</p:attrName>
                                        </p:attrNameLst>
                                      </p:cBhvr>
                                      <p:to>
                                        <p:strVal val="visible"/>
                                      </p:to>
                                    </p:set>
                                    <p:animEffect transition="in" filter="fade">
                                      <p:cBhvr>
                                        <p:cTn id="22" dur="500"/>
                                        <p:tgtEl>
                                          <p:spTgt spid="2">
                                            <p:graphicEl>
                                              <a:dgm id="{BC1D32D6-236E-468B-95B1-2A7D2C20DF0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DEFDDA45-3FE6-4212-ABCF-C9294F222565}"/>
                                            </p:graphicEl>
                                          </p:spTgt>
                                        </p:tgtEl>
                                        <p:attrNameLst>
                                          <p:attrName>style.visibility</p:attrName>
                                        </p:attrNameLst>
                                      </p:cBhvr>
                                      <p:to>
                                        <p:strVal val="visible"/>
                                      </p:to>
                                    </p:set>
                                    <p:animEffect transition="in" filter="fade">
                                      <p:cBhvr>
                                        <p:cTn id="27" dur="500"/>
                                        <p:tgtEl>
                                          <p:spTgt spid="2">
                                            <p:graphicEl>
                                              <a:dgm id="{DEFDDA45-3FE6-4212-ABCF-C9294F22256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46E57BA0-DC7A-4824-8D4C-079FB0F5A25F}"/>
                                            </p:graphicEl>
                                          </p:spTgt>
                                        </p:tgtEl>
                                        <p:attrNameLst>
                                          <p:attrName>style.visibility</p:attrName>
                                        </p:attrNameLst>
                                      </p:cBhvr>
                                      <p:to>
                                        <p:strVal val="visible"/>
                                      </p:to>
                                    </p:set>
                                    <p:animEffect transition="in" filter="fade">
                                      <p:cBhvr>
                                        <p:cTn id="32" dur="500"/>
                                        <p:tgtEl>
                                          <p:spTgt spid="2">
                                            <p:graphicEl>
                                              <a:dgm id="{46E57BA0-DC7A-4824-8D4C-079FB0F5A25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1D6C248E-AC99-4EAB-81AE-7B4E2C552F78}"/>
                                            </p:graphicEl>
                                          </p:spTgt>
                                        </p:tgtEl>
                                        <p:attrNameLst>
                                          <p:attrName>style.visibility</p:attrName>
                                        </p:attrNameLst>
                                      </p:cBhvr>
                                      <p:to>
                                        <p:strVal val="visible"/>
                                      </p:to>
                                    </p:set>
                                    <p:animEffect transition="in" filter="fade">
                                      <p:cBhvr>
                                        <p:cTn id="37" dur="500"/>
                                        <p:tgtEl>
                                          <p:spTgt spid="2">
                                            <p:graphicEl>
                                              <a:dgm id="{1D6C248E-AC99-4EAB-81AE-7B4E2C552F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4568110" cy="584775"/>
          </a:xfrm>
          <a:prstGeom prst="rect">
            <a:avLst/>
          </a:prstGeom>
        </p:spPr>
        <p:txBody>
          <a:bodyPr wrap="none">
            <a:spAutoFit/>
          </a:bodyPr>
          <a:lstStyle/>
          <a:p>
            <a:r>
              <a:rPr lang="en-US" sz="3200" b="1" dirty="0">
                <a:solidFill>
                  <a:srgbClr val="FF0000"/>
                </a:solidFill>
                <a:latin typeface="Calibri" panose="020F0502020204030204"/>
              </a:rPr>
              <a:t>2.1.1.1.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801394" y="1120466"/>
            <a:ext cx="8066467" cy="584775"/>
          </a:xfrm>
          <a:prstGeom prst="rect">
            <a:avLst/>
          </a:prstGeom>
        </p:spPr>
        <p:txBody>
          <a:bodyPr wrap="square">
            <a:spAutoFit/>
          </a:bodyPr>
          <a:lstStyle/>
          <a:p>
            <a:pPr algn="ctr"/>
            <a:r>
              <a:rPr lang="en-US" sz="3200" b="1" dirty="0"/>
              <a:t>2.1.1.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smtClean="0"/>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0" i="0" u="none" strike="noStrike" kern="1200" cap="none" spc="0" normalizeH="0" baseline="0" noProof="0" dirty="0" smtClean="0">
                  <a:ln>
                    <a:noFill/>
                  </a:ln>
                  <a:solidFill>
                    <a:sysClr val="window" lastClr="FFFFFF"/>
                  </a:solidFill>
                  <a:effectLst/>
                  <a:uLnTx/>
                  <a:uFillTx/>
                  <a:latin typeface="Arial" panose="020B0604020202020204" pitchFamily="34" charset="0"/>
                  <a:ea typeface="+mn-ea"/>
                  <a:cs typeface="+mn-cs"/>
                </a:rPr>
                <a:t>2.1. Triết học Mác – Lênin</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a:p>
            <a:pPr algn="ctr" fontAlgn="base">
              <a:lnSpc>
                <a:spcPct val="90000"/>
              </a:lnSpc>
              <a:spcAft>
                <a:spcPct val="0"/>
              </a:spcAft>
              <a:buFontTx/>
              <a:buNone/>
            </a:pPr>
            <a:r>
              <a:rPr lang="vi-VN" altLang="en-US" sz="2800" i="1" dirty="0">
                <a:solidFill>
                  <a:srgbClr val="000000"/>
                </a:solidFill>
                <a:latin typeface=".VnTime" panose="020B7200000000000000" pitchFamily="34" charset="0"/>
              </a:rPr>
              <a:t>(</a:t>
            </a:r>
            <a:r>
              <a:rPr lang="en-US" altLang="en-US" sz="2800" i="1" dirty="0" err="1">
                <a:solidFill>
                  <a:srgbClr val="000000"/>
                </a:solidFill>
                <a:latin typeface=".VnTime" panose="020B7200000000000000" pitchFamily="34" charset="0"/>
              </a:rPr>
              <a:t>V.I.Lªnin</a:t>
            </a:r>
            <a:r>
              <a:rPr lang="en-US" altLang="en-US" sz="2800" i="1" dirty="0">
                <a:solidFill>
                  <a:srgbClr val="000000"/>
                </a:solidFill>
                <a:latin typeface=".VnTime" panose="020B7200000000000000" pitchFamily="34" charset="0"/>
              </a:rPr>
              <a:t>: </a:t>
            </a:r>
            <a:r>
              <a:rPr lang="en-US" altLang="en-US" sz="2800" i="1" dirty="0" err="1">
                <a:solidFill>
                  <a:srgbClr val="000000"/>
                </a:solidFill>
                <a:latin typeface=".VnTime" panose="020B7200000000000000" pitchFamily="34" charset="0"/>
              </a:rPr>
              <a:t>Toµn</a:t>
            </a:r>
            <a:r>
              <a:rPr lang="en-US" altLang="en-US" sz="2800" i="1" dirty="0">
                <a:solidFill>
                  <a:srgbClr val="000000"/>
                </a:solidFill>
                <a:latin typeface=".VnTime" panose="020B7200000000000000" pitchFamily="34" charset="0"/>
              </a:rPr>
              <a:t> </a:t>
            </a:r>
            <a:r>
              <a:rPr lang="en-US" altLang="en-US" sz="2800" i="1" dirty="0" err="1">
                <a:solidFill>
                  <a:srgbClr val="000000"/>
                </a:solidFill>
                <a:latin typeface=".VnTime" panose="020B7200000000000000" pitchFamily="34" charset="0"/>
              </a:rPr>
              <a:t>tËp</a:t>
            </a:r>
            <a:r>
              <a:rPr lang="en-US" altLang="en-US" sz="2800" i="1" dirty="0">
                <a:solidFill>
                  <a:srgbClr val="000000"/>
                </a:solidFill>
                <a:latin typeface=".VnTime" panose="020B7200000000000000" pitchFamily="34" charset="0"/>
              </a:rPr>
              <a:t>, </a:t>
            </a:r>
            <a:r>
              <a:rPr lang="en-US" altLang="en-US" sz="2800" i="1" dirty="0" err="1">
                <a:solidFill>
                  <a:srgbClr val="000000"/>
                </a:solidFill>
                <a:latin typeface=".VnTime" panose="020B7200000000000000" pitchFamily="34" charset="0"/>
              </a:rPr>
              <a:t>Nxb</a:t>
            </a:r>
            <a:r>
              <a:rPr lang="en-US" altLang="en-US" sz="2800" i="1" dirty="0">
                <a:solidFill>
                  <a:srgbClr val="000000"/>
                </a:solidFill>
                <a:latin typeface=".VnTime" panose="020B7200000000000000" pitchFamily="34" charset="0"/>
              </a:rPr>
              <a:t>. </a:t>
            </a:r>
            <a:r>
              <a:rPr lang="fr-FR" altLang="en-US" sz="2800" i="1" dirty="0" err="1">
                <a:solidFill>
                  <a:srgbClr val="000000"/>
                </a:solidFill>
                <a:latin typeface=".VnTime" panose="020B7200000000000000" pitchFamily="34" charset="0"/>
              </a:rPr>
              <a:t>TiÕn</a:t>
            </a:r>
            <a:r>
              <a:rPr lang="fr-FR" altLang="en-US" sz="2800" i="1" dirty="0">
                <a:solidFill>
                  <a:srgbClr val="000000"/>
                </a:solidFill>
                <a:latin typeface=".VnTime" panose="020B7200000000000000" pitchFamily="34" charset="0"/>
              </a:rPr>
              <a:t> bé,  </a:t>
            </a:r>
            <a:r>
              <a:rPr lang="fr-FR" altLang="en-US" sz="2800" i="1" dirty="0" err="1">
                <a:solidFill>
                  <a:srgbClr val="000000"/>
                </a:solidFill>
                <a:latin typeface=".VnTime" panose="020B7200000000000000" pitchFamily="34" charset="0"/>
              </a:rPr>
              <a:t>M¸txc¬va</a:t>
            </a:r>
            <a:r>
              <a:rPr lang="fr-FR" altLang="en-US" sz="2800" i="1" dirty="0">
                <a:solidFill>
                  <a:srgbClr val="000000"/>
                </a:solidFill>
                <a:latin typeface=".VnTime" panose="020B7200000000000000" pitchFamily="34" charset="0"/>
              </a:rPr>
              <a:t>, 1980, t.18,</a:t>
            </a:r>
            <a:r>
              <a:rPr lang="en-US" altLang="en-US" sz="2800" i="1" dirty="0">
                <a:solidFill>
                  <a:srgbClr val="000000"/>
                </a:solidFill>
                <a:latin typeface=".VnTime" panose="020B7200000000000000" pitchFamily="34" charset="0"/>
              </a:rPr>
              <a:t> tr. 151)</a:t>
            </a:r>
            <a:r>
              <a:rPr lang="en-US" altLang="en-US" sz="2800" dirty="0">
                <a:solidFill>
                  <a:srgbClr val="000000"/>
                </a:solidFill>
                <a:latin typeface=".VnTime" panose="020B7200000000000000" pitchFamily="34" charset="0"/>
              </a:rPr>
              <a:t>. </a:t>
            </a:r>
            <a:endParaRPr lang="vi-VN" altLang="en-US" sz="2800" dirty="0">
              <a:solidFill>
                <a:srgbClr val="000000"/>
              </a:solidFill>
              <a:latin typeface=".VnTime" panose="020B7200000000000000" pitchFamily="34" charset="0"/>
            </a:endParaRP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4568110" cy="584775"/>
          </a:xfrm>
          <a:prstGeom prst="rect">
            <a:avLst/>
          </a:prstGeom>
        </p:spPr>
        <p:txBody>
          <a:bodyPr wrap="none">
            <a:spAutoFit/>
          </a:bodyPr>
          <a:lstStyle/>
          <a:p>
            <a:r>
              <a:rPr lang="en-US" sz="3200" b="1" dirty="0">
                <a:solidFill>
                  <a:srgbClr val="FF0000"/>
                </a:solidFill>
                <a:latin typeface="Calibri" panose="020F0502020204030204"/>
              </a:rPr>
              <a:t>2.1.1.1.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2290764" y="228600"/>
            <a:ext cx="7610475" cy="1544638"/>
          </a:xfrm>
          <a:prstGeom prst="ribbon">
            <a:avLst>
              <a:gd name="adj1" fmla="val 12500"/>
              <a:gd name="adj2" fmla="val 50000"/>
            </a:avLst>
          </a:prstGeom>
          <a:gradFill>
            <a:gsLst>
              <a:gs pos="0">
                <a:schemeClr val="bg1"/>
              </a:gs>
              <a:gs pos="63750">
                <a:schemeClr val="bg1"/>
              </a:gs>
              <a:gs pos="30000">
                <a:srgbClr val="00FFCC"/>
              </a:gs>
              <a:gs pos="98000">
                <a:srgbClr val="99FF66"/>
              </a:gs>
            </a:gsLst>
            <a:lin ang="5400000" scaled="1"/>
          </a:gradFill>
          <a:ln w="9525">
            <a:solidFill>
              <a:srgbClr val="990099"/>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b="1" dirty="0" err="1">
                <a:solidFill>
                  <a:srgbClr val="660066"/>
                </a:solidFill>
                <a:latin typeface="Arial"/>
                <a:cs typeface="Times New Roman" pitchFamily="18" charset="0"/>
              </a:rPr>
              <a:t>Nội</a:t>
            </a:r>
            <a:r>
              <a:rPr lang="en-US" altLang="en-US" sz="2400" b="1" dirty="0">
                <a:solidFill>
                  <a:srgbClr val="660066"/>
                </a:solidFill>
                <a:latin typeface="Arial"/>
                <a:cs typeface="Times New Roman" pitchFamily="18" charset="0"/>
              </a:rPr>
              <a:t> dung </a:t>
            </a:r>
            <a:r>
              <a:rPr lang="en-US" altLang="en-US" sz="2400" b="1" dirty="0" err="1">
                <a:solidFill>
                  <a:srgbClr val="660066"/>
                </a:solidFill>
                <a:latin typeface="Arial"/>
                <a:cs typeface="Times New Roman" pitchFamily="18" charset="0"/>
              </a:rPr>
              <a:t>định</a:t>
            </a:r>
            <a:r>
              <a:rPr lang="en-US" altLang="en-US" sz="2400" b="1" dirty="0">
                <a:solidFill>
                  <a:srgbClr val="660066"/>
                </a:solidFill>
                <a:latin typeface="Arial"/>
                <a:cs typeface="Times New Roman" pitchFamily="18" charset="0"/>
              </a:rPr>
              <a:t> </a:t>
            </a:r>
            <a:r>
              <a:rPr lang="en-US" altLang="en-US" sz="2400" b="1" dirty="0" err="1">
                <a:solidFill>
                  <a:srgbClr val="660066"/>
                </a:solidFill>
                <a:latin typeface="Arial"/>
                <a:cs typeface="Times New Roman" pitchFamily="18" charset="0"/>
              </a:rPr>
              <a:t>nghĩa</a:t>
            </a:r>
            <a:endParaRPr lang="en-US" altLang="en-US" sz="2400" b="1" dirty="0">
              <a:solidFill>
                <a:srgbClr val="660066"/>
              </a:solidFill>
              <a:latin typeface="Arial"/>
              <a:cs typeface="Times New Roman" pitchFamily="18" charset="0"/>
            </a:endParaRPr>
          </a:p>
          <a:p>
            <a:pPr algn="ctr" eaLnBrk="1" fontAlgn="base" hangingPunct="1">
              <a:spcBef>
                <a:spcPct val="0"/>
              </a:spcBef>
              <a:spcAft>
                <a:spcPct val="0"/>
              </a:spcAft>
              <a:buFontTx/>
              <a:buNone/>
              <a:defRPr/>
            </a:pPr>
            <a:r>
              <a:rPr lang="en-US" altLang="en-US" sz="2400" b="1" dirty="0" err="1">
                <a:solidFill>
                  <a:srgbClr val="660066"/>
                </a:solidFill>
                <a:latin typeface="Arial"/>
              </a:rPr>
              <a:t>Vật</a:t>
            </a:r>
            <a:r>
              <a:rPr lang="en-US" altLang="en-US" sz="2400" b="1" dirty="0">
                <a:solidFill>
                  <a:srgbClr val="660066"/>
                </a:solidFill>
                <a:latin typeface="Arial"/>
              </a:rPr>
              <a:t> </a:t>
            </a:r>
            <a:r>
              <a:rPr lang="en-US" altLang="en-US" sz="2400" b="1" dirty="0" err="1">
                <a:solidFill>
                  <a:srgbClr val="660066"/>
                </a:solidFill>
                <a:latin typeface="Arial"/>
              </a:rPr>
              <a:t>chấ</a:t>
            </a:r>
            <a:r>
              <a:rPr lang="en-US" altLang="en-US" sz="2400" b="1" dirty="0" err="1">
                <a:solidFill>
                  <a:srgbClr val="660066"/>
                </a:solidFill>
                <a:latin typeface="Arial Đen"/>
              </a:rPr>
              <a:t>t</a:t>
            </a:r>
            <a:endParaRPr lang="en-US" altLang="en-US" sz="2400" b="1" dirty="0">
              <a:solidFill>
                <a:srgbClr val="660066"/>
              </a:solidFill>
              <a:latin typeface="Arial Đen"/>
            </a:endParaRPr>
          </a:p>
        </p:txBody>
      </p:sp>
      <p:sp>
        <p:nvSpPr>
          <p:cNvPr id="109571" name="Rectangle 3"/>
          <p:cNvSpPr>
            <a:spLocks noChangeArrowheads="1"/>
          </p:cNvSpPr>
          <p:nvPr/>
        </p:nvSpPr>
        <p:spPr bwMode="auto">
          <a:xfrm>
            <a:off x="1703388" y="2590800"/>
            <a:ext cx="2601912"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smtClean="0">
                <a:solidFill>
                  <a:srgbClr val="FFFFFF"/>
                </a:solidFill>
                <a:latin typeface="Arial"/>
                <a:cs typeface="Times New Roman" pitchFamily="18" charset="0"/>
              </a:rPr>
              <a:t>Cần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phân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biệt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vật</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c</a:t>
            </a:r>
            <a:r>
              <a:rPr lang="en-US" altLang="en-US" sz="2400" dirty="0" err="1" smtClean="0">
                <a:solidFill>
                  <a:srgbClr val="FFFFFF"/>
                </a:solidFill>
                <a:latin typeface="Arial"/>
                <a:cs typeface="Times New Roman" pitchFamily="18" charset="0"/>
              </a:rPr>
              <a:t>hất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với</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tư</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cách</a:t>
            </a:r>
            <a:endParaRPr lang="en-US" altLang="en-US" sz="2400" dirty="0" smtClean="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l</a:t>
            </a:r>
            <a:r>
              <a:rPr lang="en-US" altLang="en-US" sz="2400" dirty="0" err="1" smtClean="0">
                <a:solidFill>
                  <a:srgbClr val="FFFFFF"/>
                </a:solidFill>
                <a:latin typeface="Arial"/>
                <a:cs typeface="Times New Roman" pitchFamily="18" charset="0"/>
              </a:rPr>
              <a:t>à</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một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phạm</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trù</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cs typeface="Times New Roman" pitchFamily="18" charset="0"/>
              </a:rPr>
              <a:t>t</a:t>
            </a:r>
            <a:r>
              <a:rPr lang="en-US" altLang="en-US" sz="2400" dirty="0" err="1" smtClean="0">
                <a:solidFill>
                  <a:srgbClr val="FFFFFF"/>
                </a:solidFill>
                <a:latin typeface="Arial"/>
                <a:cs typeface="Times New Roman" pitchFamily="18" charset="0"/>
              </a:rPr>
              <a:t>riết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học</a:t>
            </a:r>
            <a:endParaRPr lang="en-US" altLang="en-US" sz="2400" dirty="0">
              <a:solidFill>
                <a:srgbClr val="FFFFFF"/>
              </a:solidFill>
              <a:latin typeface="Arial"/>
              <a:cs typeface="Times New Roman" pitchFamily="18" charset="0"/>
            </a:endParaRPr>
          </a:p>
        </p:txBody>
      </p:sp>
      <p:sp>
        <p:nvSpPr>
          <p:cNvPr id="109572" name="Rectangle 4"/>
          <p:cNvSpPr>
            <a:spLocks noChangeArrowheads="1"/>
          </p:cNvSpPr>
          <p:nvPr/>
        </p:nvSpPr>
        <p:spPr bwMode="auto">
          <a:xfrm>
            <a:off x="4800600" y="2590800"/>
            <a:ext cx="2590800"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smtClean="0">
                <a:solidFill>
                  <a:srgbClr val="FFFFFF"/>
                </a:solidFill>
                <a:latin typeface="Arial"/>
                <a:ea typeface="DFKai-SB" pitchFamily="65" charset="-120"/>
                <a:cs typeface="Times New Roman" pitchFamily="18" charset="0"/>
              </a:rPr>
              <a:t>Thuộc</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tính</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cơ</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bản</a:t>
            </a:r>
            <a:endParaRPr lang="en-US" altLang="en-US" sz="2400" dirty="0" smtClean="0">
              <a:solidFill>
                <a:srgbClr val="FFFFFF"/>
              </a:solidFill>
              <a:latin typeface="Arial"/>
              <a:ea typeface="DFKai-SB" pitchFamily="65" charset="-120"/>
              <a:cs typeface="Times New Roman" pitchFamily="18" charset="0"/>
            </a:endParaRP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v</a:t>
            </a:r>
            <a:r>
              <a:rPr lang="en-US" altLang="en-US" sz="2400" dirty="0" err="1" smtClean="0">
                <a:solidFill>
                  <a:srgbClr val="FFFFFF"/>
                </a:solidFill>
                <a:latin typeface="Arial"/>
                <a:ea typeface="DFKai-SB" pitchFamily="65" charset="-120"/>
                <a:cs typeface="Times New Roman" pitchFamily="18" charset="0"/>
              </a:rPr>
              <a:t>hất</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của</a:t>
            </a:r>
            <a:r>
              <a:rPr lang="en-US" altLang="en-US" sz="2400" dirty="0" smtClean="0">
                <a:solidFill>
                  <a:srgbClr val="FFFFFF"/>
                </a:solidFill>
                <a:latin typeface="Arial"/>
                <a:ea typeface="DFKai-SB" pitchFamily="65" charset="-120"/>
                <a:cs typeface="Times New Roman" pitchFamily="18" charset="0"/>
              </a:rPr>
              <a:t> </a:t>
            </a:r>
            <a:r>
              <a:rPr lang="en-US" altLang="en-US" sz="2400" dirty="0" err="1" smtClean="0">
                <a:solidFill>
                  <a:srgbClr val="FFFFFF"/>
                </a:solidFill>
                <a:latin typeface="Arial"/>
                <a:ea typeface="DFKai-SB" pitchFamily="65" charset="-120"/>
                <a:cs typeface="Times New Roman" pitchFamily="18" charset="0"/>
              </a:rPr>
              <a:t>vật</a:t>
            </a:r>
            <a:r>
              <a:rPr lang="en-US" altLang="en-US" sz="2400" dirty="0" smtClean="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chất</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a:solidFill>
                  <a:srgbClr val="FFFFFF"/>
                </a:solidFill>
                <a:latin typeface="Arial"/>
                <a:ea typeface="DFKai-SB" pitchFamily="65" charset="-120"/>
                <a:cs typeface="Times New Roman" pitchFamily="18" charset="0"/>
              </a:rPr>
              <a:t>tồn</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tại</a:t>
            </a:r>
            <a:r>
              <a:rPr lang="en-US" altLang="en-US" sz="2400" dirty="0">
                <a:solidFill>
                  <a:srgbClr val="FFFFFF"/>
                </a:solidFill>
                <a:latin typeface="Arial"/>
                <a:ea typeface="DFKai-SB" pitchFamily="65" charset="-120"/>
                <a:cs typeface="Times New Roman" pitchFamily="18" charset="0"/>
              </a:rPr>
              <a:t> </a:t>
            </a:r>
            <a:r>
              <a:rPr lang="en-US" altLang="en-US" sz="2400" dirty="0" err="1">
                <a:solidFill>
                  <a:srgbClr val="FFFFFF"/>
                </a:solidFill>
                <a:latin typeface="Arial"/>
                <a:ea typeface="DFKai-SB" pitchFamily="65" charset="-120"/>
                <a:cs typeface="Times New Roman" pitchFamily="18" charset="0"/>
              </a:rPr>
              <a:t>khách</a:t>
            </a:r>
            <a:r>
              <a:rPr lang="en-US" altLang="en-US" sz="2400" dirty="0">
                <a:solidFill>
                  <a:srgbClr val="FFFFFF"/>
                </a:solidFill>
                <a:latin typeface="Arial"/>
                <a:ea typeface="DFKai-SB" pitchFamily="65" charset="-120"/>
                <a:cs typeface="Times New Roman" pitchFamily="18" charset="0"/>
              </a:rPr>
              <a:t> </a:t>
            </a:r>
          </a:p>
          <a:p>
            <a:pPr algn="ctr" eaLnBrk="1" fontAlgn="base" hangingPunct="1">
              <a:spcBef>
                <a:spcPct val="0"/>
              </a:spcBef>
              <a:spcAft>
                <a:spcPct val="0"/>
              </a:spcAft>
              <a:buFontTx/>
              <a:buNone/>
              <a:defRPr/>
            </a:pPr>
            <a:r>
              <a:rPr lang="en-US" altLang="en-US" sz="2400" dirty="0" err="1" smtClean="0">
                <a:solidFill>
                  <a:srgbClr val="FFFFFF"/>
                </a:solidFill>
                <a:latin typeface="Arial"/>
                <a:ea typeface="DFKai-SB" pitchFamily="65" charset="-120"/>
                <a:cs typeface="Times New Roman" pitchFamily="18" charset="0"/>
              </a:rPr>
              <a:t>quan</a:t>
            </a:r>
            <a:endParaRPr lang="en-US" altLang="en-US" sz="2400" dirty="0">
              <a:solidFill>
                <a:srgbClr val="FFFFFF"/>
              </a:solidFill>
              <a:latin typeface="Arial"/>
              <a:ea typeface="DFKai-SB" pitchFamily="65" charset="-120"/>
              <a:cs typeface="Times New Roman" pitchFamily="18" charset="0"/>
            </a:endParaRPr>
          </a:p>
        </p:txBody>
      </p:sp>
      <p:sp>
        <p:nvSpPr>
          <p:cNvPr id="109573" name="Rectangle 5"/>
          <p:cNvSpPr>
            <a:spLocks noChangeArrowheads="1"/>
          </p:cNvSpPr>
          <p:nvPr/>
        </p:nvSpPr>
        <p:spPr bwMode="auto">
          <a:xfrm>
            <a:off x="7924801" y="2590800"/>
            <a:ext cx="2492375" cy="3429000"/>
          </a:xfrm>
          <a:prstGeom prst="rect">
            <a:avLst/>
          </a:prstGeom>
          <a:solidFill>
            <a:schemeClr val="accent2">
              <a:lumMod val="75000"/>
            </a:schemeClr>
          </a:solidFill>
          <a:ln w="9525">
            <a:solidFill>
              <a:srgbClr val="990099"/>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400" dirty="0" err="1" smtClean="0">
                <a:solidFill>
                  <a:srgbClr val="FFFFFF"/>
                </a:solidFill>
                <a:latin typeface="Arial"/>
                <a:cs typeface="Times New Roman" pitchFamily="18" charset="0"/>
              </a:rPr>
              <a:t>Vật</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chất</a:t>
            </a:r>
            <a:endParaRPr lang="en-US" altLang="en-US" sz="2400" dirty="0" smtClean="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smtClean="0">
                <a:solidFill>
                  <a:srgbClr val="FFFFFF"/>
                </a:solidFill>
                <a:latin typeface="Arial"/>
                <a:cs typeface="Times New Roman" pitchFamily="18" charset="0"/>
              </a:rPr>
              <a:t> là </a:t>
            </a:r>
            <a:r>
              <a:rPr lang="en-US" altLang="en-US" sz="2400" dirty="0" err="1" smtClean="0">
                <a:solidFill>
                  <a:srgbClr val="FFFFFF"/>
                </a:solidFill>
                <a:latin typeface="Arial"/>
                <a:cs typeface="Times New Roman" pitchFamily="18" charset="0"/>
              </a:rPr>
              <a:t>cái</a:t>
            </a:r>
            <a:r>
              <a:rPr lang="en-US" altLang="en-US" sz="2400" dirty="0" smtClean="0">
                <a:solidFill>
                  <a:srgbClr val="FFFFFF"/>
                </a:solidFill>
                <a:latin typeface="Arial"/>
                <a:cs typeface="Times New Roman" pitchFamily="18" charset="0"/>
              </a:rPr>
              <a:t> có </a:t>
            </a:r>
            <a:r>
              <a:rPr lang="en-US" altLang="en-US" sz="2400" dirty="0" err="1" smtClean="0">
                <a:solidFill>
                  <a:srgbClr val="FFFFFF"/>
                </a:solidFill>
                <a:latin typeface="Arial"/>
                <a:cs typeface="Times New Roman" pitchFamily="18" charset="0"/>
              </a:rPr>
              <a:t>thê</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gây</a:t>
            </a:r>
            <a:endParaRPr lang="en-US" altLang="en-US" sz="2400" dirty="0" smtClean="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nên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cảm</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giác</a:t>
            </a:r>
            <a:r>
              <a:rPr lang="en-US" altLang="en-US" sz="2400" dirty="0" smtClean="0">
                <a:solidFill>
                  <a:srgbClr val="FFFFFF"/>
                </a:solidFill>
                <a:latin typeface="Arial"/>
                <a:cs typeface="Times New Roman" pitchFamily="18" charset="0"/>
              </a:rPr>
              <a:t> ở </a:t>
            </a:r>
          </a:p>
          <a:p>
            <a:pPr algn="ctr" eaLnBrk="1" fontAlgn="base" hangingPunct="1">
              <a:spcBef>
                <a:spcPct val="0"/>
              </a:spcBef>
              <a:spcAft>
                <a:spcPct val="0"/>
              </a:spcAft>
              <a:buFontTx/>
              <a:buNone/>
              <a:defRPr/>
            </a:pPr>
            <a:r>
              <a:rPr lang="en-US" altLang="en-US" sz="2400" dirty="0" smtClean="0">
                <a:solidFill>
                  <a:srgbClr val="FFFFFF"/>
                </a:solidFill>
                <a:latin typeface="Arial"/>
                <a:cs typeface="Times New Roman" pitchFamily="18" charset="0"/>
              </a:rPr>
              <a:t>con </a:t>
            </a:r>
            <a:r>
              <a:rPr lang="en-US" altLang="en-US" sz="2400" dirty="0" err="1" smtClean="0">
                <a:solidFill>
                  <a:srgbClr val="FFFFFF"/>
                </a:solidFill>
                <a:latin typeface="Arial"/>
                <a:cs typeface="Times New Roman" pitchFamily="18" charset="0"/>
              </a:rPr>
              <a:t>người</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khi</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err="1" smtClean="0">
                <a:solidFill>
                  <a:srgbClr val="FFFFFF"/>
                </a:solidFill>
                <a:latin typeface="Arial"/>
                <a:cs typeface="Times New Roman" pitchFamily="18" charset="0"/>
              </a:rPr>
              <a:t>tác</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động</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vào</a:t>
            </a:r>
            <a:endParaRPr lang="en-US" altLang="en-US" sz="2400" dirty="0" smtClean="0">
              <a:solidFill>
                <a:srgbClr val="FFFFFF"/>
              </a:solidFill>
              <a:latin typeface="Arial"/>
              <a:cs typeface="Times New Roman" pitchFamily="18" charset="0"/>
            </a:endParaRPr>
          </a:p>
          <a:p>
            <a:pPr algn="ctr" eaLnBrk="1" fontAlgn="base" hangingPunct="1">
              <a:spcBef>
                <a:spcPct val="0"/>
              </a:spcBef>
              <a:spcAft>
                <a:spcPct val="0"/>
              </a:spcAft>
              <a:buFontTx/>
              <a:buNone/>
              <a:defRPr/>
            </a:pPr>
            <a:r>
              <a:rPr lang="en-US" altLang="en-US" sz="2400" dirty="0" err="1" smtClean="0">
                <a:solidFill>
                  <a:srgbClr val="FFFFFF"/>
                </a:solidFill>
                <a:latin typeface="Arial"/>
                <a:cs typeface="Times New Roman" pitchFamily="18" charset="0"/>
              </a:rPr>
              <a:t>giác</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quan</a:t>
            </a:r>
            <a:r>
              <a:rPr lang="en-US" altLang="en-US" sz="2400" dirty="0" smtClean="0">
                <a:solidFill>
                  <a:srgbClr val="FFFFFF"/>
                </a:solidFill>
                <a:latin typeface="Arial"/>
                <a:cs typeface="Times New Roman" pitchFamily="18" charset="0"/>
              </a:rPr>
              <a:t> </a:t>
            </a:r>
            <a:r>
              <a:rPr lang="en-US" altLang="en-US" sz="2400" dirty="0" err="1" smtClean="0">
                <a:solidFill>
                  <a:srgbClr val="FFFFFF"/>
                </a:solidFill>
                <a:latin typeface="Arial"/>
                <a:cs typeface="Times New Roman" pitchFamily="18" charset="0"/>
              </a:rPr>
              <a:t>của</a:t>
            </a:r>
            <a:r>
              <a:rPr lang="en-US" altLang="en-US" sz="2400" dirty="0" smtClean="0">
                <a:solidFill>
                  <a:srgbClr val="FFFFFF"/>
                </a:solidFill>
                <a:latin typeface="Arial"/>
                <a:cs typeface="Times New Roman" pitchFamily="18" charset="0"/>
              </a:rPr>
              <a:t> </a:t>
            </a:r>
          </a:p>
          <a:p>
            <a:pPr algn="ctr" eaLnBrk="1" fontAlgn="base" hangingPunct="1">
              <a:spcBef>
                <a:spcPct val="0"/>
              </a:spcBef>
              <a:spcAft>
                <a:spcPct val="0"/>
              </a:spcAft>
              <a:buFontTx/>
              <a:buNone/>
              <a:defRPr/>
            </a:pPr>
            <a:r>
              <a:rPr lang="en-US" altLang="en-US" sz="2400" dirty="0" smtClean="0">
                <a:solidFill>
                  <a:srgbClr val="FFFFFF"/>
                </a:solidFill>
                <a:latin typeface="Arial"/>
                <a:cs typeface="Times New Roman" pitchFamily="18" charset="0"/>
              </a:rPr>
              <a:t>con </a:t>
            </a:r>
            <a:r>
              <a:rPr lang="en-US" altLang="en-US" sz="2400" dirty="0" err="1" smtClean="0">
                <a:solidFill>
                  <a:srgbClr val="FFFFFF"/>
                </a:solidFill>
                <a:latin typeface="Arial"/>
                <a:cs typeface="Times New Roman" pitchFamily="18" charset="0"/>
              </a:rPr>
              <a:t>người</a:t>
            </a:r>
            <a:endParaRPr lang="en-US" altLang="en-US" sz="2400" dirty="0">
              <a:solidFill>
                <a:srgbClr val="FFFFFF"/>
              </a:solidFill>
              <a:latin typeface="Arial"/>
              <a:cs typeface="Times New Roman" pitchFamily="18" charset="0"/>
            </a:endParaRPr>
          </a:p>
        </p:txBody>
      </p:sp>
      <p:sp>
        <p:nvSpPr>
          <p:cNvPr id="109574" name="Line 6"/>
          <p:cNvSpPr>
            <a:spLocks noChangeShapeType="1"/>
          </p:cNvSpPr>
          <p:nvPr/>
        </p:nvSpPr>
        <p:spPr bwMode="auto">
          <a:xfrm>
            <a:off x="6078538" y="1773238"/>
            <a:ext cx="0"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09575" name="Line 7"/>
          <p:cNvSpPr>
            <a:spLocks noChangeShapeType="1"/>
          </p:cNvSpPr>
          <p:nvPr/>
        </p:nvSpPr>
        <p:spPr bwMode="auto">
          <a:xfrm flipH="1">
            <a:off x="3005138" y="1773238"/>
            <a:ext cx="3090862"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09576" name="Line 8"/>
          <p:cNvSpPr>
            <a:spLocks noChangeShapeType="1"/>
          </p:cNvSpPr>
          <p:nvPr/>
        </p:nvSpPr>
        <p:spPr bwMode="auto">
          <a:xfrm>
            <a:off x="6078539" y="1773238"/>
            <a:ext cx="3303587" cy="817562"/>
          </a:xfrm>
          <a:prstGeom prst="line">
            <a:avLst/>
          </a:prstGeom>
          <a:noFill/>
          <a:ln w="19050">
            <a:solidFill>
              <a:srgbClr val="990099"/>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4647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2532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diamond(in)">
                                      <p:cBhvr>
                                        <p:cTn id="7" dur="20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9575"/>
                                        </p:tgtEl>
                                        <p:attrNameLst>
                                          <p:attrName>style.visibility</p:attrName>
                                        </p:attrNameLst>
                                      </p:cBhvr>
                                      <p:to>
                                        <p:strVal val="visible"/>
                                      </p:to>
                                    </p:set>
                                    <p:animEffect transition="in" filter="circle(in)">
                                      <p:cBhvr>
                                        <p:cTn id="12" dur="2000"/>
                                        <p:tgtEl>
                                          <p:spTgt spid="109575"/>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09571"/>
                                        </p:tgtEl>
                                        <p:attrNameLst>
                                          <p:attrName>style.visibility</p:attrName>
                                        </p:attrNameLst>
                                      </p:cBhvr>
                                      <p:to>
                                        <p:strVal val="visible"/>
                                      </p:to>
                                    </p:set>
                                    <p:animEffect transition="in" filter="circle(in)">
                                      <p:cBhvr>
                                        <p:cTn id="15" dur="2000"/>
                                        <p:tgtEl>
                                          <p:spTgt spid="10957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09574"/>
                                        </p:tgtEl>
                                        <p:attrNameLst>
                                          <p:attrName>style.visibility</p:attrName>
                                        </p:attrNameLst>
                                      </p:cBhvr>
                                      <p:to>
                                        <p:strVal val="visible"/>
                                      </p:to>
                                    </p:set>
                                    <p:animEffect transition="in" filter="circle(in)">
                                      <p:cBhvr>
                                        <p:cTn id="20" dur="2000"/>
                                        <p:tgtEl>
                                          <p:spTgt spid="109574"/>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09572"/>
                                        </p:tgtEl>
                                        <p:attrNameLst>
                                          <p:attrName>style.visibility</p:attrName>
                                        </p:attrNameLst>
                                      </p:cBhvr>
                                      <p:to>
                                        <p:strVal val="visible"/>
                                      </p:to>
                                    </p:set>
                                    <p:animEffect transition="in" filter="circle(in)">
                                      <p:cBhvr>
                                        <p:cTn id="23" dur="2000"/>
                                        <p:tgtEl>
                                          <p:spTgt spid="10957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109576"/>
                                        </p:tgtEl>
                                        <p:attrNameLst>
                                          <p:attrName>style.visibility</p:attrName>
                                        </p:attrNameLst>
                                      </p:cBhvr>
                                      <p:to>
                                        <p:strVal val="visible"/>
                                      </p:to>
                                    </p:set>
                                    <p:animEffect transition="in" filter="circle(in)">
                                      <p:cBhvr>
                                        <p:cTn id="28" dur="2000"/>
                                        <p:tgtEl>
                                          <p:spTgt spid="109576"/>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09573"/>
                                        </p:tgtEl>
                                        <p:attrNameLst>
                                          <p:attrName>style.visibility</p:attrName>
                                        </p:attrNameLst>
                                      </p:cBhvr>
                                      <p:to>
                                        <p:strVal val="visible"/>
                                      </p:to>
                                    </p:set>
                                    <p:animEffect transition="in" filter="circle(in)">
                                      <p:cBhvr>
                                        <p:cTn id="31" dur="2000"/>
                                        <p:tgtEl>
                                          <p:spTgt spid="109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animBg="1"/>
      <p:bldP spid="109571" grpId="0" animBg="1"/>
      <p:bldP spid="109572" grpId="0" animBg="1"/>
      <p:bldP spid="109573" grpId="0" animBg="1"/>
      <p:bldP spid="109574" grpId="0" animBg="1"/>
      <p:bldP spid="109575" grpId="0" animBg="1"/>
      <p:bldP spid="1095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1676400" y="775447"/>
            <a:ext cx="1905000" cy="4724400"/>
          </a:xfrm>
          <a:prstGeom prst="verticalScroll">
            <a:avLst>
              <a:gd name="adj" fmla="val 12500"/>
            </a:avLst>
          </a:prstGeom>
          <a:solidFill>
            <a:srgbClr val="00B050"/>
          </a:soli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800" b="1" dirty="0">
                <a:solidFill>
                  <a:schemeClr val="bg1"/>
                </a:solidFill>
                <a:latin typeface="Arial"/>
                <a:cs typeface="Times New Roman" pitchFamily="18" charset="0"/>
              </a:rPr>
              <a:t>Ý </a:t>
            </a: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nghĩa</a:t>
            </a:r>
            <a:endParaRPr lang="en-US" altLang="en-US" sz="2800" b="1" dirty="0">
              <a:solidFill>
                <a:schemeClr val="bg1"/>
              </a:solidFill>
              <a:latin typeface="Arial"/>
              <a:cs typeface="Times New Roman" pitchFamily="18" charset="0"/>
            </a:endParaRP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định</a:t>
            </a:r>
            <a:r>
              <a:rPr lang="en-US" altLang="en-US" sz="2800" b="1" dirty="0">
                <a:solidFill>
                  <a:schemeClr val="bg1"/>
                </a:solidFill>
                <a:latin typeface="Arial"/>
                <a:cs typeface="Times New Roman" pitchFamily="18" charset="0"/>
              </a:rPr>
              <a:t> </a:t>
            </a: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nghĩa</a:t>
            </a:r>
            <a:endParaRPr lang="en-US" altLang="en-US" sz="2800" b="1" dirty="0">
              <a:solidFill>
                <a:schemeClr val="bg1"/>
              </a:solidFill>
              <a:latin typeface="Arial"/>
              <a:cs typeface="Times New Roman" pitchFamily="18" charset="0"/>
            </a:endParaRP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vật</a:t>
            </a:r>
            <a:r>
              <a:rPr lang="en-US" altLang="en-US" sz="2800" b="1" dirty="0">
                <a:solidFill>
                  <a:schemeClr val="bg1"/>
                </a:solidFill>
                <a:latin typeface="Arial"/>
                <a:cs typeface="Times New Roman" pitchFamily="18" charset="0"/>
              </a:rPr>
              <a:t> </a:t>
            </a: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chất</a:t>
            </a:r>
            <a:endParaRPr lang="en-US" altLang="en-US" sz="2800" b="1" dirty="0">
              <a:solidFill>
                <a:schemeClr val="bg1"/>
              </a:solidFill>
              <a:latin typeface="Arial"/>
              <a:cs typeface="Times New Roman" pitchFamily="18" charset="0"/>
            </a:endParaRPr>
          </a:p>
          <a:p>
            <a:pPr algn="ctr" eaLnBrk="1" fontAlgn="base" hangingPunct="1">
              <a:spcBef>
                <a:spcPct val="0"/>
              </a:spcBef>
              <a:spcAft>
                <a:spcPct val="0"/>
              </a:spcAft>
              <a:buFontTx/>
              <a:buNone/>
              <a:defRPr/>
            </a:pPr>
            <a:r>
              <a:rPr lang="en-US" altLang="en-US" sz="2800" b="1" dirty="0" err="1">
                <a:solidFill>
                  <a:schemeClr val="bg1"/>
                </a:solidFill>
                <a:latin typeface="Arial"/>
                <a:cs typeface="Times New Roman" pitchFamily="18" charset="0"/>
              </a:rPr>
              <a:t>của</a:t>
            </a:r>
            <a:endParaRPr lang="en-US" altLang="en-US" sz="2800" b="1" dirty="0">
              <a:solidFill>
                <a:schemeClr val="bg1"/>
              </a:solidFill>
              <a:latin typeface="Arial"/>
              <a:cs typeface="Times New Roman" pitchFamily="18" charset="0"/>
            </a:endParaRPr>
          </a:p>
          <a:p>
            <a:pPr algn="ctr" eaLnBrk="1" fontAlgn="base" hangingPunct="1">
              <a:spcBef>
                <a:spcPct val="0"/>
              </a:spcBef>
              <a:spcAft>
                <a:spcPct val="0"/>
              </a:spcAft>
              <a:buFontTx/>
              <a:buNone/>
              <a:defRPr/>
            </a:pPr>
            <a:r>
              <a:rPr lang="en-US" altLang="en-US" sz="2800" b="1" dirty="0">
                <a:solidFill>
                  <a:schemeClr val="bg1"/>
                </a:solidFill>
                <a:latin typeface="Arial"/>
                <a:cs typeface="Times New Roman" pitchFamily="18" charset="0"/>
              </a:rPr>
              <a:t> </a:t>
            </a:r>
            <a:r>
              <a:rPr lang="en-US" altLang="en-US" sz="2800" b="1" dirty="0" err="1">
                <a:solidFill>
                  <a:schemeClr val="bg1"/>
                </a:solidFill>
                <a:latin typeface="Arial"/>
                <a:cs typeface="Times New Roman" pitchFamily="18" charset="0"/>
              </a:rPr>
              <a:t>Lênin</a:t>
            </a:r>
            <a:endParaRPr lang="en-US" altLang="en-US" sz="2800" b="1" dirty="0">
              <a:solidFill>
                <a:schemeClr val="bg1"/>
              </a:solidFill>
              <a:latin typeface="Arial"/>
              <a:cs typeface="Times New Roman" pitchFamily="18" charset="0"/>
            </a:endParaRPr>
          </a:p>
        </p:txBody>
      </p:sp>
      <p:sp>
        <p:nvSpPr>
          <p:cNvPr id="114691" name="AutoShape 3"/>
          <p:cNvSpPr>
            <a:spLocks noChangeArrowheads="1"/>
          </p:cNvSpPr>
          <p:nvPr/>
        </p:nvSpPr>
        <p:spPr bwMode="auto">
          <a:xfrm>
            <a:off x="4572000" y="228600"/>
            <a:ext cx="6821714" cy="1905000"/>
          </a:xfrm>
          <a:prstGeom prst="horizontalScroll">
            <a:avLst>
              <a:gd name="adj" fmla="val 12500"/>
            </a:avLst>
          </a:prstGeom>
          <a:solidFill>
            <a:srgbClr val="002060"/>
          </a:soli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sz="2400" dirty="0" err="1">
                <a:solidFill>
                  <a:schemeClr val="bg1"/>
                </a:solidFill>
              </a:rPr>
              <a:t>Giải</a:t>
            </a:r>
            <a:r>
              <a:rPr lang="en-US" sz="2400" dirty="0">
                <a:solidFill>
                  <a:schemeClr val="bg1"/>
                </a:solidFill>
              </a:rPr>
              <a:t> </a:t>
            </a:r>
            <a:r>
              <a:rPr lang="en-US" sz="2400" dirty="0" err="1">
                <a:solidFill>
                  <a:schemeClr val="bg1"/>
                </a:solidFill>
              </a:rPr>
              <a:t>quyết</a:t>
            </a:r>
            <a:r>
              <a:rPr lang="en-US" sz="2400" dirty="0">
                <a:solidFill>
                  <a:schemeClr val="bg1"/>
                </a:solidFill>
              </a:rPr>
              <a:t> </a:t>
            </a:r>
            <a:r>
              <a:rPr lang="en-US" sz="2400" dirty="0" err="1">
                <a:solidFill>
                  <a:schemeClr val="bg1"/>
                </a:solidFill>
              </a:rPr>
              <a:t>được</a:t>
            </a:r>
            <a:r>
              <a:rPr lang="en-US" sz="2400" dirty="0">
                <a:solidFill>
                  <a:schemeClr val="bg1"/>
                </a:solidFill>
              </a:rPr>
              <a:t> </a:t>
            </a:r>
            <a:r>
              <a:rPr lang="en-US" sz="2400" dirty="0" err="1">
                <a:solidFill>
                  <a:schemeClr val="bg1"/>
                </a:solidFill>
              </a:rPr>
              <a:t>vấn</a:t>
            </a:r>
            <a:r>
              <a:rPr lang="en-US" sz="2400" dirty="0">
                <a:solidFill>
                  <a:schemeClr val="bg1"/>
                </a:solidFill>
              </a:rPr>
              <a:t> </a:t>
            </a:r>
            <a:r>
              <a:rPr lang="en-US" sz="2400" dirty="0" err="1">
                <a:solidFill>
                  <a:schemeClr val="bg1"/>
                </a:solidFill>
              </a:rPr>
              <a:t>đề</a:t>
            </a:r>
            <a:r>
              <a:rPr lang="en-US" sz="2400" dirty="0">
                <a:solidFill>
                  <a:schemeClr val="bg1"/>
                </a:solidFill>
              </a:rPr>
              <a:t> </a:t>
            </a:r>
            <a:r>
              <a:rPr lang="en-US" sz="2400" dirty="0" err="1">
                <a:solidFill>
                  <a:schemeClr val="bg1"/>
                </a:solidFill>
              </a:rPr>
              <a:t>cơ</a:t>
            </a:r>
            <a:r>
              <a:rPr lang="en-US" sz="2400" dirty="0">
                <a:solidFill>
                  <a:schemeClr val="bg1"/>
                </a:solidFill>
              </a:rPr>
              <a:t> </a:t>
            </a:r>
            <a:r>
              <a:rPr lang="en-US" sz="2400" dirty="0" err="1">
                <a:solidFill>
                  <a:schemeClr val="bg1"/>
                </a:solidFill>
              </a:rPr>
              <a:t>bản</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triết</a:t>
            </a:r>
            <a:r>
              <a:rPr lang="en-US" sz="2400" dirty="0">
                <a:solidFill>
                  <a:schemeClr val="bg1"/>
                </a:solidFill>
              </a:rPr>
              <a:t> </a:t>
            </a:r>
            <a:r>
              <a:rPr lang="en-US" sz="2400" dirty="0" err="1">
                <a:solidFill>
                  <a:schemeClr val="bg1"/>
                </a:solidFill>
              </a:rPr>
              <a:t>học</a:t>
            </a:r>
            <a:r>
              <a:rPr lang="en-US" sz="2400" dirty="0">
                <a:solidFill>
                  <a:schemeClr val="bg1"/>
                </a:solidFill>
              </a:rPr>
              <a:t> </a:t>
            </a:r>
          </a:p>
          <a:p>
            <a:pPr algn="ctr" eaLnBrk="1" fontAlgn="base" hangingPunct="1">
              <a:spcBef>
                <a:spcPct val="0"/>
              </a:spcBef>
              <a:spcAft>
                <a:spcPct val="0"/>
              </a:spcAft>
              <a:buFontTx/>
              <a:buNone/>
              <a:defRPr/>
            </a:pPr>
            <a:r>
              <a:rPr lang="en-US" sz="2400" dirty="0" err="1">
                <a:solidFill>
                  <a:schemeClr val="bg1"/>
                </a:solidFill>
              </a:rPr>
              <a:t>theo</a:t>
            </a:r>
            <a:r>
              <a:rPr lang="en-US" sz="2400" dirty="0">
                <a:solidFill>
                  <a:schemeClr val="bg1"/>
                </a:solidFill>
              </a:rPr>
              <a:t> </a:t>
            </a:r>
            <a:r>
              <a:rPr lang="en-US" sz="2400" dirty="0" err="1">
                <a:solidFill>
                  <a:schemeClr val="bg1"/>
                </a:solidFill>
              </a:rPr>
              <a:t>lập</a:t>
            </a:r>
            <a:r>
              <a:rPr lang="en-US" sz="2400" dirty="0">
                <a:solidFill>
                  <a:schemeClr val="bg1"/>
                </a:solidFill>
              </a:rPr>
              <a:t> </a:t>
            </a:r>
            <a:r>
              <a:rPr lang="en-US" sz="2400" dirty="0" err="1">
                <a:solidFill>
                  <a:schemeClr val="bg1"/>
                </a:solidFill>
              </a:rPr>
              <a:t>trường</a:t>
            </a:r>
            <a:r>
              <a:rPr lang="en-US" sz="2400" dirty="0">
                <a:solidFill>
                  <a:schemeClr val="bg1"/>
                </a:solidFill>
              </a:rPr>
              <a:t> </a:t>
            </a:r>
            <a:r>
              <a:rPr lang="en-US" sz="2400" dirty="0" err="1">
                <a:solidFill>
                  <a:schemeClr val="bg1"/>
                </a:solidFill>
              </a:rPr>
              <a:t>duy</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biện</a:t>
            </a:r>
            <a:r>
              <a:rPr lang="en-US" sz="2400" dirty="0">
                <a:solidFill>
                  <a:schemeClr val="bg1"/>
                </a:solidFill>
              </a:rPr>
              <a:t> </a:t>
            </a:r>
            <a:r>
              <a:rPr lang="en-US" sz="2400" dirty="0" err="1">
                <a:solidFill>
                  <a:schemeClr val="bg1"/>
                </a:solidFill>
              </a:rPr>
              <a:t>chứng</a:t>
            </a:r>
            <a:endParaRPr lang="en-US" altLang="en-US" sz="2400" dirty="0">
              <a:solidFill>
                <a:schemeClr val="bg1"/>
              </a:solidFill>
              <a:cs typeface="Times New Roman" pitchFamily="18" charset="0"/>
            </a:endParaRPr>
          </a:p>
        </p:txBody>
      </p:sp>
      <p:sp>
        <p:nvSpPr>
          <p:cNvPr id="114692" name="AutoShape 4"/>
          <p:cNvSpPr>
            <a:spLocks noChangeArrowheads="1"/>
          </p:cNvSpPr>
          <p:nvPr/>
        </p:nvSpPr>
        <p:spPr bwMode="auto">
          <a:xfrm>
            <a:off x="4572000" y="2286000"/>
            <a:ext cx="6821714" cy="1981200"/>
          </a:xfrm>
          <a:prstGeom prst="horizontalScroll">
            <a:avLst>
              <a:gd name="adj" fmla="val 12500"/>
            </a:avLst>
          </a:prstGeom>
          <a:solidFill>
            <a:srgbClr val="002060"/>
          </a:soli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sz="2400" dirty="0" err="1">
                <a:solidFill>
                  <a:schemeClr val="bg1"/>
                </a:solidFill>
              </a:rPr>
              <a:t>Mở</a:t>
            </a:r>
            <a:r>
              <a:rPr lang="en-US" sz="2400" dirty="0">
                <a:solidFill>
                  <a:schemeClr val="bg1"/>
                </a:solidFill>
              </a:rPr>
              <a:t> </a:t>
            </a:r>
            <a:r>
              <a:rPr lang="en-US" sz="2400" dirty="0" err="1">
                <a:solidFill>
                  <a:schemeClr val="bg1"/>
                </a:solidFill>
              </a:rPr>
              <a:t>đường</a:t>
            </a:r>
            <a:r>
              <a:rPr lang="en-US" sz="2400" dirty="0">
                <a:solidFill>
                  <a:schemeClr val="bg1"/>
                </a:solidFill>
              </a:rPr>
              <a:t> </a:t>
            </a:r>
            <a:r>
              <a:rPr lang="en-US" sz="2400" dirty="0" err="1">
                <a:solidFill>
                  <a:schemeClr val="bg1"/>
                </a:solidFill>
              </a:rPr>
              <a:t>cho</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ngành</a:t>
            </a:r>
            <a:r>
              <a:rPr lang="en-US" sz="2400" dirty="0">
                <a:solidFill>
                  <a:schemeClr val="bg1"/>
                </a:solidFill>
              </a:rPr>
              <a:t> </a:t>
            </a:r>
            <a:r>
              <a:rPr lang="en-US" sz="2400" dirty="0" err="1">
                <a:solidFill>
                  <a:schemeClr val="bg1"/>
                </a:solidFill>
              </a:rPr>
              <a:t>khoa</a:t>
            </a:r>
            <a:r>
              <a:rPr lang="en-US" sz="2400" dirty="0">
                <a:solidFill>
                  <a:schemeClr val="bg1"/>
                </a:solidFill>
              </a:rPr>
              <a:t> </a:t>
            </a:r>
            <a:r>
              <a:rPr lang="en-US" sz="2400" dirty="0" err="1">
                <a:solidFill>
                  <a:schemeClr val="bg1"/>
                </a:solidFill>
              </a:rPr>
              <a:t>học</a:t>
            </a:r>
            <a:r>
              <a:rPr lang="en-US" sz="2400" dirty="0">
                <a:solidFill>
                  <a:schemeClr val="bg1"/>
                </a:solidFill>
              </a:rPr>
              <a:t> </a:t>
            </a:r>
            <a:r>
              <a:rPr lang="en-US" sz="2400" dirty="0" err="1">
                <a:solidFill>
                  <a:schemeClr val="bg1"/>
                </a:solidFill>
              </a:rPr>
              <a:t>cụ</a:t>
            </a:r>
            <a:r>
              <a:rPr lang="en-US" sz="2400" dirty="0">
                <a:solidFill>
                  <a:schemeClr val="bg1"/>
                </a:solidFill>
              </a:rPr>
              <a:t> </a:t>
            </a:r>
            <a:r>
              <a:rPr lang="en-US" sz="2400" dirty="0" err="1">
                <a:solidFill>
                  <a:schemeClr val="bg1"/>
                </a:solidFill>
              </a:rPr>
              <a:t>thể</a:t>
            </a:r>
            <a:endParaRPr lang="en-US" sz="2400" dirty="0">
              <a:solidFill>
                <a:schemeClr val="bg1"/>
              </a:solidFill>
            </a:endParaRPr>
          </a:p>
          <a:p>
            <a:pPr algn="ctr" eaLnBrk="1" fontAlgn="base" hangingPunct="1">
              <a:spcBef>
                <a:spcPct val="0"/>
              </a:spcBef>
              <a:spcAft>
                <a:spcPct val="0"/>
              </a:spcAft>
              <a:buFontTx/>
              <a:buNone/>
              <a:defRPr/>
            </a:pPr>
            <a:r>
              <a:rPr lang="en-US" sz="2400" dirty="0">
                <a:solidFill>
                  <a:schemeClr val="bg1"/>
                </a:solidFill>
              </a:rPr>
              <a:t> </a:t>
            </a:r>
            <a:r>
              <a:rPr lang="en-US" sz="2400" dirty="0" err="1">
                <a:solidFill>
                  <a:schemeClr val="bg1"/>
                </a:solidFill>
              </a:rPr>
              <a:t>đi</a:t>
            </a:r>
            <a:r>
              <a:rPr lang="en-US" sz="2400" dirty="0">
                <a:solidFill>
                  <a:schemeClr val="bg1"/>
                </a:solidFill>
              </a:rPr>
              <a:t> </a:t>
            </a:r>
            <a:r>
              <a:rPr lang="en-US" sz="2400" dirty="0" err="1">
                <a:solidFill>
                  <a:schemeClr val="bg1"/>
                </a:solidFill>
              </a:rPr>
              <a:t>sâu</a:t>
            </a:r>
            <a:r>
              <a:rPr lang="en-US" sz="2400" dirty="0">
                <a:solidFill>
                  <a:schemeClr val="bg1"/>
                </a:solidFill>
              </a:rPr>
              <a:t> </a:t>
            </a:r>
            <a:r>
              <a:rPr lang="en-US" sz="2400" dirty="0" err="1">
                <a:solidFill>
                  <a:schemeClr val="bg1"/>
                </a:solidFill>
              </a:rPr>
              <a:t>nghiên</a:t>
            </a:r>
            <a:r>
              <a:rPr lang="en-US" sz="2400" dirty="0">
                <a:solidFill>
                  <a:schemeClr val="bg1"/>
                </a:solidFill>
              </a:rPr>
              <a:t> </a:t>
            </a:r>
            <a:r>
              <a:rPr lang="en-US" sz="2400" dirty="0" err="1">
                <a:solidFill>
                  <a:schemeClr val="bg1"/>
                </a:solidFill>
              </a:rPr>
              <a:t>cứu</a:t>
            </a:r>
            <a:r>
              <a:rPr lang="en-US" sz="2400" dirty="0">
                <a:solidFill>
                  <a:schemeClr val="bg1"/>
                </a:solidFill>
              </a:rPr>
              <a:t> </a:t>
            </a:r>
            <a:r>
              <a:rPr lang="en-US" sz="2400" dirty="0" err="1">
                <a:solidFill>
                  <a:schemeClr val="bg1"/>
                </a:solidFill>
              </a:rPr>
              <a:t>thế</a:t>
            </a:r>
            <a:r>
              <a:rPr lang="en-US" sz="2400" dirty="0">
                <a:solidFill>
                  <a:schemeClr val="bg1"/>
                </a:solidFill>
              </a:rPr>
              <a:t> </a:t>
            </a:r>
            <a:r>
              <a:rPr lang="en-US" sz="2400" dirty="0" err="1">
                <a:solidFill>
                  <a:schemeClr val="bg1"/>
                </a:solidFill>
              </a:rPr>
              <a:t>giới</a:t>
            </a:r>
            <a:r>
              <a:rPr lang="en-US" sz="2400" dirty="0">
                <a:solidFill>
                  <a:schemeClr val="bg1"/>
                </a:solidFill>
              </a:rPr>
              <a:t>, </a:t>
            </a:r>
            <a:r>
              <a:rPr lang="en-US" sz="2400" dirty="0" err="1">
                <a:solidFill>
                  <a:schemeClr val="bg1"/>
                </a:solidFill>
              </a:rPr>
              <a:t>tìm</a:t>
            </a:r>
            <a:r>
              <a:rPr lang="en-US" sz="2400" dirty="0">
                <a:solidFill>
                  <a:schemeClr val="bg1"/>
                </a:solidFill>
              </a:rPr>
              <a:t> </a:t>
            </a:r>
            <a:r>
              <a:rPr lang="en-US" sz="2400" dirty="0" err="1">
                <a:solidFill>
                  <a:schemeClr val="bg1"/>
                </a:solidFill>
              </a:rPr>
              <a:t>thêm</a:t>
            </a:r>
            <a:r>
              <a:rPr lang="en-US" sz="2400" dirty="0">
                <a:solidFill>
                  <a:schemeClr val="bg1"/>
                </a:solidFill>
              </a:rPr>
              <a:t> </a:t>
            </a:r>
          </a:p>
          <a:p>
            <a:pPr algn="ctr" eaLnBrk="1" fontAlgn="base" hangingPunct="1">
              <a:spcBef>
                <a:spcPct val="0"/>
              </a:spcBef>
              <a:spcAft>
                <a:spcPct val="0"/>
              </a:spcAft>
              <a:buFontTx/>
              <a:buNone/>
              <a:defRPr/>
            </a:pPr>
            <a:r>
              <a:rPr lang="en-US" sz="2400" dirty="0" err="1">
                <a:solidFill>
                  <a:schemeClr val="bg1"/>
                </a:solidFill>
              </a:rPr>
              <a:t>những</a:t>
            </a:r>
            <a:r>
              <a:rPr lang="en-US" sz="2400" dirty="0">
                <a:solidFill>
                  <a:schemeClr val="bg1"/>
                </a:solidFill>
              </a:rPr>
              <a:t> </a:t>
            </a:r>
            <a:r>
              <a:rPr lang="en-US" sz="2400" dirty="0" err="1">
                <a:solidFill>
                  <a:schemeClr val="bg1"/>
                </a:solidFill>
              </a:rPr>
              <a:t>dạng</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chất</a:t>
            </a:r>
            <a:endParaRPr lang="en-US" altLang="en-US" sz="2400" dirty="0">
              <a:solidFill>
                <a:schemeClr val="bg1"/>
              </a:solidFill>
              <a:latin typeface="Arial"/>
              <a:cs typeface="Times New Roman" pitchFamily="18" charset="0"/>
            </a:endParaRPr>
          </a:p>
        </p:txBody>
      </p:sp>
      <p:sp>
        <p:nvSpPr>
          <p:cNvPr id="114693" name="AutoShape 5"/>
          <p:cNvSpPr>
            <a:spLocks noChangeArrowheads="1"/>
          </p:cNvSpPr>
          <p:nvPr/>
        </p:nvSpPr>
        <p:spPr bwMode="auto">
          <a:xfrm>
            <a:off x="4495800" y="4495800"/>
            <a:ext cx="6897914" cy="1981200"/>
          </a:xfrm>
          <a:prstGeom prst="horizontalScroll">
            <a:avLst>
              <a:gd name="adj" fmla="val 12500"/>
            </a:avLst>
          </a:prstGeom>
          <a:solidFill>
            <a:srgbClr val="002060"/>
          </a:solidFill>
          <a:ln w="9525">
            <a:solidFill>
              <a:srgbClr val="000066"/>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fontAlgn="base">
              <a:spcAft>
                <a:spcPct val="0"/>
              </a:spcAft>
              <a:buFontTx/>
              <a:buNone/>
              <a:defRPr/>
            </a:pPr>
            <a:r>
              <a:rPr lang="en-US" sz="2400" dirty="0" err="1">
                <a:solidFill>
                  <a:schemeClr val="bg1"/>
                </a:solidFill>
              </a:rPr>
              <a:t>Đem</a:t>
            </a:r>
            <a:r>
              <a:rPr lang="en-US" sz="2400" dirty="0">
                <a:solidFill>
                  <a:schemeClr val="bg1"/>
                </a:solidFill>
              </a:rPr>
              <a:t> </a:t>
            </a:r>
            <a:r>
              <a:rPr lang="en-US" sz="2400" dirty="0" err="1">
                <a:solidFill>
                  <a:schemeClr val="bg1"/>
                </a:solidFill>
              </a:rPr>
              <a:t>lại</a:t>
            </a:r>
            <a:r>
              <a:rPr lang="en-US" sz="2400" dirty="0">
                <a:solidFill>
                  <a:schemeClr val="bg1"/>
                </a:solidFill>
              </a:rPr>
              <a:t> </a:t>
            </a:r>
            <a:r>
              <a:rPr lang="en-US" sz="2400" dirty="0" err="1">
                <a:solidFill>
                  <a:schemeClr val="bg1"/>
                </a:solidFill>
              </a:rPr>
              <a:t>niềm</a:t>
            </a:r>
            <a:r>
              <a:rPr lang="en-US" sz="2400" dirty="0">
                <a:solidFill>
                  <a:schemeClr val="bg1"/>
                </a:solidFill>
              </a:rPr>
              <a:t> tin </a:t>
            </a:r>
            <a:r>
              <a:rPr lang="en-US" sz="2400" dirty="0" err="1">
                <a:solidFill>
                  <a:schemeClr val="bg1"/>
                </a:solidFill>
              </a:rPr>
              <a:t>cho</a:t>
            </a:r>
            <a:r>
              <a:rPr lang="en-US" sz="2400" dirty="0">
                <a:solidFill>
                  <a:schemeClr val="bg1"/>
                </a:solidFill>
              </a:rPr>
              <a:t> con </a:t>
            </a:r>
            <a:r>
              <a:rPr lang="en-US" sz="2400" dirty="0" err="1">
                <a:solidFill>
                  <a:schemeClr val="bg1"/>
                </a:solidFill>
              </a:rPr>
              <a:t>người</a:t>
            </a:r>
            <a:r>
              <a:rPr lang="en-US" sz="2400" dirty="0">
                <a:solidFill>
                  <a:schemeClr val="bg1"/>
                </a:solidFill>
              </a:rPr>
              <a:t> </a:t>
            </a:r>
            <a:r>
              <a:rPr lang="en-US" sz="2400" dirty="0" err="1">
                <a:solidFill>
                  <a:schemeClr val="bg1"/>
                </a:solidFill>
              </a:rPr>
              <a:t>trong</a:t>
            </a:r>
            <a:r>
              <a:rPr lang="en-US" sz="2400" dirty="0">
                <a:solidFill>
                  <a:schemeClr val="bg1"/>
                </a:solidFill>
              </a:rPr>
              <a:t> </a:t>
            </a:r>
            <a:r>
              <a:rPr lang="en-US" sz="2400" dirty="0" err="1">
                <a:solidFill>
                  <a:schemeClr val="bg1"/>
                </a:solidFill>
              </a:rPr>
              <a:t>việc</a:t>
            </a:r>
            <a:r>
              <a:rPr lang="en-US" sz="2400" dirty="0">
                <a:solidFill>
                  <a:schemeClr val="bg1"/>
                </a:solidFill>
              </a:rPr>
              <a:t> </a:t>
            </a:r>
          </a:p>
          <a:p>
            <a:pPr algn="ctr" fontAlgn="base">
              <a:spcAft>
                <a:spcPct val="0"/>
              </a:spcAft>
              <a:buFontTx/>
              <a:buNone/>
              <a:defRPr/>
            </a:pPr>
            <a:r>
              <a:rPr lang="en-US" sz="2400" dirty="0" err="1">
                <a:solidFill>
                  <a:schemeClr val="bg1"/>
                </a:solidFill>
              </a:rPr>
              <a:t>nhận</a:t>
            </a:r>
            <a:r>
              <a:rPr lang="en-US" sz="2400" dirty="0">
                <a:solidFill>
                  <a:schemeClr val="bg1"/>
                </a:solidFill>
              </a:rPr>
              <a:t> </a:t>
            </a:r>
            <a:r>
              <a:rPr lang="en-US" sz="2400" dirty="0" err="1">
                <a:solidFill>
                  <a:schemeClr val="bg1"/>
                </a:solidFill>
              </a:rPr>
              <a:t>thức</a:t>
            </a:r>
            <a:r>
              <a:rPr lang="en-US" sz="2400" dirty="0">
                <a:solidFill>
                  <a:schemeClr val="bg1"/>
                </a:solidFill>
              </a:rPr>
              <a:t> </a:t>
            </a:r>
            <a:r>
              <a:rPr lang="en-US" sz="2400" dirty="0" err="1">
                <a:solidFill>
                  <a:schemeClr val="bg1"/>
                </a:solidFill>
              </a:rPr>
              <a:t>thế</a:t>
            </a:r>
            <a:r>
              <a:rPr lang="en-US" sz="2400" dirty="0">
                <a:solidFill>
                  <a:schemeClr val="bg1"/>
                </a:solidFill>
              </a:rPr>
              <a:t> </a:t>
            </a:r>
            <a:r>
              <a:rPr lang="en-US" sz="2400" dirty="0" err="1">
                <a:solidFill>
                  <a:schemeClr val="bg1"/>
                </a:solidFill>
              </a:rPr>
              <a:t>giới</a:t>
            </a:r>
            <a:r>
              <a:rPr lang="en-US" sz="2400" dirty="0">
                <a:solidFill>
                  <a:schemeClr val="bg1"/>
                </a:solidFill>
              </a:rPr>
              <a:t> </a:t>
            </a:r>
            <a:r>
              <a:rPr lang="en-US" sz="2400" dirty="0" err="1">
                <a:solidFill>
                  <a:schemeClr val="bg1"/>
                </a:solidFill>
              </a:rPr>
              <a:t>và</a:t>
            </a:r>
            <a:r>
              <a:rPr lang="en-US" sz="2400" dirty="0">
                <a:solidFill>
                  <a:schemeClr val="bg1"/>
                </a:solidFill>
              </a:rPr>
              <a:t> </a:t>
            </a:r>
            <a:r>
              <a:rPr lang="en-US" sz="2400" dirty="0" err="1">
                <a:solidFill>
                  <a:schemeClr val="bg1"/>
                </a:solidFill>
              </a:rPr>
              <a:t>cải</a:t>
            </a:r>
            <a:r>
              <a:rPr lang="en-US" sz="2400" dirty="0">
                <a:solidFill>
                  <a:schemeClr val="bg1"/>
                </a:solidFill>
              </a:rPr>
              <a:t> </a:t>
            </a:r>
            <a:r>
              <a:rPr lang="en-US" sz="2400" dirty="0" err="1">
                <a:solidFill>
                  <a:schemeClr val="bg1"/>
                </a:solidFill>
              </a:rPr>
              <a:t>tạo</a:t>
            </a:r>
            <a:r>
              <a:rPr lang="en-US" sz="2400" dirty="0">
                <a:solidFill>
                  <a:schemeClr val="bg1"/>
                </a:solidFill>
              </a:rPr>
              <a:t> </a:t>
            </a:r>
            <a:r>
              <a:rPr lang="en-US" sz="2400" dirty="0" err="1">
                <a:solidFill>
                  <a:schemeClr val="bg1"/>
                </a:solidFill>
              </a:rPr>
              <a:t>thế</a:t>
            </a:r>
            <a:r>
              <a:rPr lang="en-US" sz="2400" dirty="0">
                <a:solidFill>
                  <a:schemeClr val="bg1"/>
                </a:solidFill>
              </a:rPr>
              <a:t> </a:t>
            </a:r>
            <a:r>
              <a:rPr lang="en-US" sz="2400" dirty="0" err="1">
                <a:solidFill>
                  <a:schemeClr val="bg1"/>
                </a:solidFill>
              </a:rPr>
              <a:t>giới</a:t>
            </a:r>
            <a:r>
              <a:rPr lang="en-US" sz="2400" dirty="0">
                <a:solidFill>
                  <a:schemeClr val="bg1"/>
                </a:solidFill>
              </a:rPr>
              <a:t>.</a:t>
            </a:r>
          </a:p>
        </p:txBody>
      </p:sp>
      <p:sp>
        <p:nvSpPr>
          <p:cNvPr id="114694" name="Line 6"/>
          <p:cNvSpPr>
            <a:spLocks noChangeShapeType="1"/>
          </p:cNvSpPr>
          <p:nvPr/>
        </p:nvSpPr>
        <p:spPr bwMode="auto">
          <a:xfrm flipV="1">
            <a:off x="3352800" y="1181101"/>
            <a:ext cx="1219200" cy="2003425"/>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14695" name="Line 7"/>
          <p:cNvSpPr>
            <a:spLocks noChangeShapeType="1"/>
          </p:cNvSpPr>
          <p:nvPr/>
        </p:nvSpPr>
        <p:spPr bwMode="auto">
          <a:xfrm>
            <a:off x="3352800" y="3200400"/>
            <a:ext cx="1219200" cy="0"/>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14696" name="Line 8"/>
          <p:cNvSpPr>
            <a:spLocks noChangeShapeType="1"/>
          </p:cNvSpPr>
          <p:nvPr/>
        </p:nvSpPr>
        <p:spPr bwMode="auto">
          <a:xfrm>
            <a:off x="3352800" y="3200400"/>
            <a:ext cx="1143000" cy="2362200"/>
          </a:xfrm>
          <a:prstGeom prst="line">
            <a:avLst/>
          </a:prstGeom>
          <a:noFill/>
          <a:ln w="952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4749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1771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4690"/>
                                        </p:tgtEl>
                                        <p:attrNameLst>
                                          <p:attrName>style.visibility</p:attrName>
                                        </p:attrNameLst>
                                      </p:cBhvr>
                                      <p:to>
                                        <p:strVal val="visible"/>
                                      </p:to>
                                    </p:set>
                                    <p:anim calcmode="lin" valueType="num">
                                      <p:cBhvr>
                                        <p:cTn id="7" dur="500" fill="hold"/>
                                        <p:tgtEl>
                                          <p:spTgt spid="114690"/>
                                        </p:tgtEl>
                                        <p:attrNameLst>
                                          <p:attrName>ppt_w</p:attrName>
                                        </p:attrNameLst>
                                      </p:cBhvr>
                                      <p:tavLst>
                                        <p:tav tm="0">
                                          <p:val>
                                            <p:fltVal val="0"/>
                                          </p:val>
                                        </p:tav>
                                        <p:tav tm="100000">
                                          <p:val>
                                            <p:strVal val="#ppt_w"/>
                                          </p:val>
                                        </p:tav>
                                      </p:tavLst>
                                    </p:anim>
                                    <p:anim calcmode="lin" valueType="num">
                                      <p:cBhvr>
                                        <p:cTn id="8" dur="500" fill="hold"/>
                                        <p:tgtEl>
                                          <p:spTgt spid="114690"/>
                                        </p:tgtEl>
                                        <p:attrNameLst>
                                          <p:attrName>ppt_h</p:attrName>
                                        </p:attrNameLst>
                                      </p:cBhvr>
                                      <p:tavLst>
                                        <p:tav tm="0">
                                          <p:val>
                                            <p:fltVal val="0"/>
                                          </p:val>
                                        </p:tav>
                                        <p:tav tm="100000">
                                          <p:val>
                                            <p:strVal val="#ppt_h"/>
                                          </p:val>
                                        </p:tav>
                                      </p:tavLst>
                                    </p:anim>
                                    <p:animEffect transition="in" filter="fade">
                                      <p:cBhvr>
                                        <p:cTn id="9" dur="500"/>
                                        <p:tgtEl>
                                          <p:spTgt spid="1146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114694"/>
                                        </p:tgtEl>
                                        <p:attrNameLst>
                                          <p:attrName>style.visibility</p:attrName>
                                        </p:attrNameLst>
                                      </p:cBhvr>
                                      <p:to>
                                        <p:strVal val="visible"/>
                                      </p:to>
                                    </p:set>
                                    <p:animEffect transition="in" filter="box(in)">
                                      <p:cBhvr>
                                        <p:cTn id="14" dur="500"/>
                                        <p:tgtEl>
                                          <p:spTgt spid="11469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14691"/>
                                        </p:tgtEl>
                                        <p:attrNameLst>
                                          <p:attrName>style.visibility</p:attrName>
                                        </p:attrNameLst>
                                      </p:cBhvr>
                                      <p:to>
                                        <p:strVal val="visible"/>
                                      </p:to>
                                    </p:set>
                                    <p:animEffect transition="in" filter="slide(fromBottom)">
                                      <p:cBhvr>
                                        <p:cTn id="19" dur="500"/>
                                        <p:tgtEl>
                                          <p:spTgt spid="11469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14695"/>
                                        </p:tgtEl>
                                        <p:attrNameLst>
                                          <p:attrName>style.visibility</p:attrName>
                                        </p:attrNameLst>
                                      </p:cBhvr>
                                      <p:to>
                                        <p:strVal val="visible"/>
                                      </p:to>
                                    </p:set>
                                    <p:animEffect transition="in" filter="box(in)">
                                      <p:cBhvr>
                                        <p:cTn id="24" dur="500"/>
                                        <p:tgtEl>
                                          <p:spTgt spid="11469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14692"/>
                                        </p:tgtEl>
                                        <p:attrNameLst>
                                          <p:attrName>style.visibility</p:attrName>
                                        </p:attrNameLst>
                                      </p:cBhvr>
                                      <p:to>
                                        <p:strVal val="visible"/>
                                      </p:to>
                                    </p:set>
                                    <p:animEffect transition="in" filter="slide(fromBottom)">
                                      <p:cBhvr>
                                        <p:cTn id="29" dur="500"/>
                                        <p:tgtEl>
                                          <p:spTgt spid="11469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114696"/>
                                        </p:tgtEl>
                                        <p:attrNameLst>
                                          <p:attrName>style.visibility</p:attrName>
                                        </p:attrNameLst>
                                      </p:cBhvr>
                                      <p:to>
                                        <p:strVal val="visible"/>
                                      </p:to>
                                    </p:set>
                                    <p:animEffect transition="in" filter="box(in)">
                                      <p:cBhvr>
                                        <p:cTn id="34" dur="500"/>
                                        <p:tgtEl>
                                          <p:spTgt spid="1146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114693"/>
                                        </p:tgtEl>
                                        <p:attrNameLst>
                                          <p:attrName>style.visibility</p:attrName>
                                        </p:attrNameLst>
                                      </p:cBhvr>
                                      <p:to>
                                        <p:strVal val="visible"/>
                                      </p:to>
                                    </p:set>
                                    <p:animEffect transition="in" filter="slide(fromBottom)">
                                      <p:cBhvr>
                                        <p:cTn id="39" dur="500"/>
                                        <p:tgtEl>
                                          <p:spTgt spid="1146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P spid="114691" grpId="0" animBg="1"/>
      <p:bldP spid="114692" grpId="0" animBg="1"/>
      <p:bldP spid="114693" grpId="0" animBg="1"/>
      <p:bldP spid="114694" grpId="0" animBg="1"/>
      <p:bldP spid="114695" grpId="0" animBg="1"/>
      <p:bldP spid="11469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áº¿t quáº£ hÃ¬nh áº£nh cho tháº¿ giá»i váº­t cháº¥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4269" y="38474"/>
            <a:ext cx="6667500" cy="34861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514" y="3759200"/>
            <a:ext cx="3962399" cy="285931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84363" y="0"/>
            <a:ext cx="5361696" cy="3429000"/>
          </a:xfrm>
          <a:prstGeom prst="rect">
            <a:avLst/>
          </a:prstGeom>
        </p:spPr>
      </p:pic>
      <p:pic>
        <p:nvPicPr>
          <p:cNvPr id="3" name="Picture 2"/>
          <p:cNvPicPr>
            <a:picLocks noChangeAspect="1"/>
          </p:cNvPicPr>
          <p:nvPr/>
        </p:nvPicPr>
        <p:blipFill>
          <a:blip r:embed="rId5"/>
          <a:stretch>
            <a:fillRect/>
          </a:stretch>
        </p:blipFill>
        <p:spPr>
          <a:xfrm>
            <a:off x="6065769" y="2552700"/>
            <a:ext cx="6096000" cy="4305300"/>
          </a:xfrm>
          <a:prstGeom prst="rect">
            <a:avLst/>
          </a:prstGeom>
        </p:spPr>
      </p:pic>
    </p:spTree>
    <p:extLst>
      <p:ext uri="{BB962C8B-B14F-4D97-AF65-F5344CB8AC3E}">
        <p14:creationId xmlns:p14="http://schemas.microsoft.com/office/powerpoint/2010/main" val="38540832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par>
                                <p:cTn id="14" presetID="14" presetClass="entr" presetSubtype="10" fill="hold" nodeType="withEffect">
                                  <p:stCondLst>
                                    <p:cond delay="0"/>
                                  </p:stCondLst>
                                  <p:childTnLst>
                                    <p:set>
                                      <p:cBhvr>
                                        <p:cTn id="15" dur="1" fill="hold">
                                          <p:stCondLst>
                                            <p:cond delay="0"/>
                                          </p:stCondLst>
                                        </p:cTn>
                                        <p:tgtEl>
                                          <p:spTgt spid="1028"/>
                                        </p:tgtEl>
                                        <p:attrNameLst>
                                          <p:attrName>style.visibility</p:attrName>
                                        </p:attrNameLst>
                                      </p:cBhvr>
                                      <p:to>
                                        <p:strVal val="visible"/>
                                      </p:to>
                                    </p:set>
                                    <p:animEffect transition="in" filter="randombar(horizontal)">
                                      <p:cBhvr>
                                        <p:cTn id="16"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4"/>
          <p:cNvSpPr>
            <a:spLocks noChangeArrowheads="1" noChangeShapeType="1" noTextEdit="1"/>
          </p:cNvSpPr>
          <p:nvPr/>
        </p:nvSpPr>
        <p:spPr bwMode="auto">
          <a:xfrm>
            <a:off x="431007" y="767626"/>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vi-VN" sz="3600" kern="10" dirty="0">
                <a:ln w="9525">
                  <a:solidFill>
                    <a:srgbClr val="000000"/>
                  </a:solidFill>
                  <a:round/>
                  <a:headEnd/>
                  <a:tailEnd/>
                </a:ln>
                <a:solidFill>
                  <a:srgbClr val="FF0000"/>
                </a:solidFill>
                <a:latin typeface="Arial Đen"/>
              </a:rPr>
              <a:t> PHƯƠNG </a:t>
            </a:r>
            <a:r>
              <a:rPr lang="vi-VN" sz="3600" kern="10" dirty="0" smtClean="0">
                <a:ln w="9525">
                  <a:solidFill>
                    <a:srgbClr val="000000"/>
                  </a:solidFill>
                  <a:round/>
                  <a:headEnd/>
                  <a:tailEnd/>
                </a:ln>
                <a:solidFill>
                  <a:srgbClr val="FF0000"/>
                </a:solidFill>
                <a:latin typeface="Arial Đen"/>
              </a:rPr>
              <a:t>THỨC</a:t>
            </a:r>
            <a:r>
              <a:rPr lang="en-US" sz="3600" kern="10" dirty="0" smtClean="0">
                <a:ln w="9525">
                  <a:solidFill>
                    <a:srgbClr val="000000"/>
                  </a:solidFill>
                  <a:round/>
                  <a:headEnd/>
                  <a:tailEnd/>
                </a:ln>
                <a:solidFill>
                  <a:srgbClr val="FF0000"/>
                </a:solidFill>
                <a:latin typeface="Arial Đen"/>
              </a:rPr>
              <a:t> </a:t>
            </a:r>
            <a:r>
              <a:rPr lang="en-US" sz="3600" kern="10" dirty="0" err="1" smtClean="0">
                <a:ln w="9525">
                  <a:solidFill>
                    <a:srgbClr val="000000"/>
                  </a:solidFill>
                  <a:round/>
                  <a:headEnd/>
                  <a:tailEnd/>
                </a:ln>
                <a:solidFill>
                  <a:srgbClr val="FF0000"/>
                </a:solidFill>
                <a:latin typeface="Arial Đen"/>
              </a:rPr>
              <a:t>và</a:t>
            </a:r>
            <a:r>
              <a:rPr lang="en-US" sz="3600" kern="10" dirty="0" smtClean="0">
                <a:ln w="9525">
                  <a:solidFill>
                    <a:srgbClr val="000000"/>
                  </a:solidFill>
                  <a:round/>
                  <a:headEnd/>
                  <a:tailEnd/>
                </a:ln>
                <a:solidFill>
                  <a:srgbClr val="FF0000"/>
                </a:solidFill>
                <a:latin typeface="Arial Đen"/>
              </a:rPr>
              <a:t> HÌNH THỨC</a:t>
            </a:r>
            <a:r>
              <a:rPr lang="vi-VN" sz="3600" kern="10" dirty="0" smtClean="0">
                <a:ln w="9525">
                  <a:solidFill>
                    <a:srgbClr val="000000"/>
                  </a:solidFill>
                  <a:round/>
                  <a:headEnd/>
                  <a:tailEnd/>
                </a:ln>
                <a:solidFill>
                  <a:srgbClr val="FF0000"/>
                </a:solidFill>
                <a:latin typeface="Arial Đen"/>
              </a:rPr>
              <a:t> </a:t>
            </a:r>
            <a:r>
              <a:rPr lang="vi-VN" sz="3600" kern="10" dirty="0">
                <a:ln w="9525">
                  <a:solidFill>
                    <a:srgbClr val="000000"/>
                  </a:solidFill>
                  <a:round/>
                  <a:headEnd/>
                  <a:tailEnd/>
                </a:ln>
                <a:solidFill>
                  <a:srgbClr val="FF0000"/>
                </a:solidFill>
                <a:latin typeface="Arial Đen"/>
              </a:rPr>
              <a:t>TỒN TẠI CỦA VẬT CHẤT: </a:t>
            </a:r>
            <a:r>
              <a:rPr lang="en-US" sz="3600" kern="10" dirty="0" smtClean="0">
                <a:ln w="9525">
                  <a:solidFill>
                    <a:srgbClr val="000000"/>
                  </a:solidFill>
                  <a:round/>
                  <a:headEnd/>
                  <a:tailEnd/>
                </a:ln>
                <a:solidFill>
                  <a:srgbClr val="FF0000"/>
                </a:solidFill>
                <a:latin typeface="Arial Đen"/>
              </a:rPr>
              <a:t>   </a:t>
            </a:r>
            <a:r>
              <a:rPr lang="vi-VN" sz="3600" kern="10" dirty="0" smtClean="0">
                <a:ln w="9525">
                  <a:solidFill>
                    <a:srgbClr val="000000"/>
                  </a:solidFill>
                  <a:round/>
                  <a:headEnd/>
                  <a:tailEnd/>
                </a:ln>
                <a:solidFill>
                  <a:srgbClr val="FF0000"/>
                </a:solidFill>
                <a:latin typeface="Arial Đen"/>
              </a:rPr>
              <a:t>VẬN </a:t>
            </a:r>
            <a:r>
              <a:rPr lang="vi-VN" sz="3600" kern="10" dirty="0">
                <a:ln w="9525">
                  <a:solidFill>
                    <a:srgbClr val="000000"/>
                  </a:solidFill>
                  <a:round/>
                  <a:headEnd/>
                  <a:tailEnd/>
                </a:ln>
                <a:solidFill>
                  <a:srgbClr val="FF0000"/>
                </a:solidFill>
                <a:latin typeface="Arial Đen"/>
              </a:rPr>
              <a:t>ĐỘNG</a:t>
            </a:r>
            <a:endParaRPr lang="en-US" sz="3600" kern="10" dirty="0">
              <a:ln w="9525">
                <a:solidFill>
                  <a:srgbClr val="000000"/>
                </a:solidFill>
                <a:round/>
                <a:headEnd/>
                <a:tailEnd/>
              </a:ln>
              <a:solidFill>
                <a:srgbClr val="FF0000"/>
              </a:solidFill>
              <a:latin typeface="Arial Đen"/>
            </a:endParaRPr>
          </a:p>
        </p:txBody>
      </p:sp>
      <p:sp>
        <p:nvSpPr>
          <p:cNvPr id="20488" name="Rectangle 8" descr="Giấy Cói"/>
          <p:cNvSpPr>
            <a:spLocks noChangeArrowheads="1"/>
          </p:cNvSpPr>
          <p:nvPr/>
        </p:nvSpPr>
        <p:spPr bwMode="auto">
          <a:xfrm>
            <a:off x="192641" y="1991913"/>
            <a:ext cx="8292453" cy="4265768"/>
          </a:xfrm>
          <a:prstGeom prst="rect">
            <a:avLst/>
          </a:prstGeom>
          <a:solidFill>
            <a:schemeClr val="accent2"/>
          </a:solidFill>
          <a:ln w="76200" cmpd="tri">
            <a:solidFill>
              <a:srgbClr val="009900"/>
            </a:solid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80000"/>
              </a:lnSpc>
              <a:spcAft>
                <a:spcPct val="0"/>
              </a:spcAft>
              <a:buClr>
                <a:srgbClr val="CCCCFF"/>
              </a:buClr>
              <a:buFont typeface="Wingdings" panose="05000000000000000000" pitchFamily="2" charset="2"/>
              <a:buChar char="l"/>
            </a:pPr>
            <a:endParaRPr lang="en-US" altLang="en-US" sz="2800" dirty="0" smtClean="0">
              <a:solidFill>
                <a:srgbClr val="FFFF00"/>
              </a:solidFill>
              <a:latin typeface=".VnArial" panose="020B7200000000000000" pitchFamily="34" charset="0"/>
            </a:endParaRPr>
          </a:p>
          <a:p>
            <a:pPr fontAlgn="base">
              <a:lnSpc>
                <a:spcPct val="80000"/>
              </a:lnSpc>
              <a:spcAft>
                <a:spcPct val="0"/>
              </a:spcAft>
              <a:buClr>
                <a:srgbClr val="CCCCFF"/>
              </a:buClr>
              <a:buFont typeface="Wingdings" panose="05000000000000000000" pitchFamily="2" charset="2"/>
              <a:buChar char="l"/>
            </a:pPr>
            <a:r>
              <a:rPr lang="en-US" altLang="en-US" sz="2800" dirty="0" smtClean="0">
                <a:solidFill>
                  <a:srgbClr val="FFFF00"/>
                </a:solidFill>
                <a:latin typeface=".VnArial" panose="020B7200000000000000" pitchFamily="34" charset="0"/>
              </a:rPr>
              <a:t>"</a:t>
            </a:r>
            <a:r>
              <a:rPr lang="en-US" altLang="en-US" sz="2800" dirty="0" err="1">
                <a:solidFill>
                  <a:srgbClr val="FFFF00"/>
                </a:solidFill>
                <a:latin typeface=".VnArial" panose="020B7200000000000000" pitchFamily="34" charset="0"/>
              </a:rPr>
              <a:t>VËn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éng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hiÓu</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theo</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nghÜa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chung</a:t>
            </a:r>
            <a:r>
              <a:rPr lang="en-US" altLang="en-US" sz="2800" dirty="0">
                <a:solidFill>
                  <a:srgbClr val="FFFF00"/>
                </a:solidFill>
                <a:latin typeface=".VnArial" panose="020B7200000000000000" pitchFamily="34" charset="0"/>
              </a:rPr>
              <a:t> </a:t>
            </a:r>
            <a:r>
              <a:rPr lang="en-US" altLang="en-US" sz="2800" dirty="0" err="1" smtClean="0">
                <a:solidFill>
                  <a:srgbClr val="FFFF00"/>
                </a:solidFill>
                <a:latin typeface=".VnArial" panose="020B7200000000000000" pitchFamily="34" charset="0"/>
              </a:rPr>
              <a:t>nhÊt</a:t>
            </a:r>
            <a:r>
              <a:rPr lang="en-US" altLang="en-US" sz="2800" dirty="0" smtClean="0">
                <a:solidFill>
                  <a:srgbClr val="FFFF00"/>
                </a:solidFill>
                <a:latin typeface=".VnArial" panose="020B7200000000000000" pitchFamily="34" charset="0"/>
              </a:rPr>
              <a:t>, </a:t>
            </a:r>
            <a:r>
              <a:rPr lang="en-US" altLang="en-US" sz="2800" dirty="0" err="1" smtClean="0">
                <a:solidFill>
                  <a:srgbClr val="FFFF00"/>
                </a:solidFill>
                <a:latin typeface=".VnArial" panose="020B7200000000000000" pitchFamily="34" charset="0"/>
              </a:rPr>
              <a:t>bao</a:t>
            </a:r>
            <a:r>
              <a:rPr lang="en-US" altLang="en-US" sz="2800" dirty="0" smtClean="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gåm</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tÊt</a:t>
            </a:r>
            <a:r>
              <a:rPr lang="en-US" altLang="en-US" sz="2800" dirty="0">
                <a:solidFill>
                  <a:srgbClr val="FFFF00"/>
                </a:solidFill>
                <a:latin typeface=".VnArial" panose="020B7200000000000000" pitchFamily="34" charset="0"/>
              </a:rPr>
              <a:t> c¶ </a:t>
            </a:r>
            <a:r>
              <a:rPr lang="en-US" altLang="en-US" sz="2800" dirty="0" err="1">
                <a:solidFill>
                  <a:srgbClr val="FFFF00"/>
                </a:solidFill>
                <a:latin typeface=".VnArial" panose="020B7200000000000000" pitchFamily="34" charset="0"/>
              </a:rPr>
              <a:t>mäi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sù</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thay</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æi</a:t>
            </a:r>
            <a:r>
              <a:rPr lang="en-US" altLang="en-US" sz="2800" dirty="0">
                <a:solidFill>
                  <a:srgbClr val="FFFF00"/>
                </a:solidFill>
                <a:latin typeface=".VnArial" panose="020B7200000000000000" pitchFamily="34" charset="0"/>
              </a:rPr>
              <a:t> vµ </a:t>
            </a:r>
            <a:r>
              <a:rPr lang="en-US" altLang="en-US" sz="2800" dirty="0" err="1">
                <a:solidFill>
                  <a:srgbClr val="FFFF00"/>
                </a:solidFill>
                <a:latin typeface=".VnArial" panose="020B7200000000000000" pitchFamily="34" charset="0"/>
              </a:rPr>
              <a:t>mäi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qu</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trnh</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diÔn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ra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trong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vò</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trô</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kÓ</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tõ</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sù</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thay</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æi</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vÞ</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trÝ</a:t>
            </a:r>
            <a:r>
              <a:rPr lang="en-US" altLang="en-US" sz="2800" dirty="0">
                <a:solidFill>
                  <a:srgbClr val="FFFF00"/>
                </a:solidFill>
                <a:latin typeface=".VnArial" panose="020B7200000000000000" pitchFamily="34" charset="0"/>
              </a:rPr>
              <a:t> ®¬n </a:t>
            </a:r>
            <a:r>
              <a:rPr lang="en-US" altLang="en-US" sz="2800" dirty="0" err="1">
                <a:solidFill>
                  <a:srgbClr val="FFFF00"/>
                </a:solidFill>
                <a:latin typeface=".VnArial" panose="020B7200000000000000" pitchFamily="34" charset="0"/>
              </a:rPr>
              <a:t>gi¶n</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cho</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Õn</a:t>
            </a:r>
            <a:r>
              <a:rPr lang="en-US" altLang="en-US" sz="2800" dirty="0">
                <a:solidFill>
                  <a:srgbClr val="FFFF00"/>
                </a:solidFill>
                <a:latin typeface=".VnArial" panose="020B7200000000000000" pitchFamily="34" charset="0"/>
              </a:rPr>
              <a:t> </a:t>
            </a:r>
            <a:r>
              <a:rPr lang="en-US" altLang="en-US" sz="2800" dirty="0" err="1" smtClean="0">
                <a:solidFill>
                  <a:srgbClr val="FFFF00"/>
                </a:solidFill>
                <a:latin typeface=".VnArial" panose="020B7200000000000000" pitchFamily="34" charset="0"/>
              </a:rPr>
              <a:t>tư</a:t>
            </a:r>
            <a:r>
              <a:rPr lang="en-US" altLang="en-US" sz="2800" dirty="0" smtClean="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duy</a:t>
            </a:r>
            <a:r>
              <a:rPr lang="en-US" altLang="en-US" sz="2800" dirty="0" smtClean="0">
                <a:solidFill>
                  <a:srgbClr val="FFFF00"/>
                </a:solidFill>
                <a:latin typeface=".VnArial" panose="020B7200000000000000" pitchFamily="34" charset="0"/>
              </a:rPr>
              <a:t>".</a:t>
            </a:r>
          </a:p>
          <a:p>
            <a:pPr fontAlgn="base">
              <a:lnSpc>
                <a:spcPct val="80000"/>
              </a:lnSpc>
              <a:spcAft>
                <a:spcPct val="0"/>
              </a:spcAft>
              <a:buClr>
                <a:srgbClr val="CCCCFF"/>
              </a:buClr>
              <a:buFont typeface="Wingdings" panose="05000000000000000000" pitchFamily="2" charset="2"/>
              <a:buChar char="l"/>
            </a:pPr>
            <a:endParaRPr lang="en-US" altLang="en-US" sz="2800" dirty="0">
              <a:solidFill>
                <a:srgbClr val="FFFF00"/>
              </a:solidFill>
              <a:latin typeface=".VnArial" panose="020B7200000000000000" pitchFamily="34" charset="0"/>
            </a:endParaRPr>
          </a:p>
          <a:p>
            <a:pPr fontAlgn="base">
              <a:lnSpc>
                <a:spcPct val="80000"/>
              </a:lnSpc>
              <a:spcAft>
                <a:spcPct val="0"/>
              </a:spcAft>
              <a:buClr>
                <a:srgbClr val="CCCCFF"/>
              </a:buClr>
              <a:buFont typeface="Wingdings" panose="05000000000000000000" pitchFamily="2" charset="2"/>
              <a:buChar char="l"/>
            </a:pPr>
            <a:r>
              <a:rPr lang="en-US" altLang="en-US" sz="2800" dirty="0">
                <a:solidFill>
                  <a:srgbClr val="FFFF00"/>
                </a:solidFill>
                <a:latin typeface=".VnArial" panose="020B7200000000000000" pitchFamily="34" charset="0"/>
              </a:rPr>
              <a:t>lµ </a:t>
            </a:r>
            <a:r>
              <a:rPr lang="en-US" altLang="en-US" sz="2800" dirty="0" err="1">
                <a:solidFill>
                  <a:srgbClr val="FFFF00"/>
                </a:solidFill>
                <a:latin typeface=".VnArial" panose="020B7200000000000000" pitchFamily="34" charset="0"/>
              </a:rPr>
              <a:t>thuéc</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tÝnh</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cè</a:t>
            </a:r>
            <a:r>
              <a:rPr lang="en-US" altLang="en-US" sz="2800" dirty="0">
                <a:solidFill>
                  <a:srgbClr val="FFFF00"/>
                </a:solidFill>
                <a:latin typeface=".VnArial" panose="020B7200000000000000" pitchFamily="34" charset="0"/>
              </a:rPr>
              <a:t> </a:t>
            </a:r>
            <a:r>
              <a:rPr lang="en-US" altLang="en-US" sz="2800" dirty="0" err="1" smtClean="0">
                <a:solidFill>
                  <a:srgbClr val="FFFF00"/>
                </a:solidFill>
                <a:latin typeface=".VnArial" panose="020B7200000000000000" pitchFamily="34" charset="0"/>
              </a:rPr>
              <a:t>hữu</a:t>
            </a:r>
            <a:r>
              <a:rPr lang="en-US" altLang="en-US" sz="2800" dirty="0" smtClean="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cña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vËt</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chÊt</a:t>
            </a:r>
            <a:r>
              <a:rPr lang="en-US" altLang="en-US" sz="2800" dirty="0">
                <a:solidFill>
                  <a:srgbClr val="FFFF00"/>
                </a:solidFill>
                <a:latin typeface=".VnArial" panose="020B7200000000000000" pitchFamily="34" charset="0"/>
              </a:rPr>
              <a:t>", "lµ </a:t>
            </a:r>
            <a:r>
              <a:rPr lang="en-US" altLang="en-US" sz="2800" dirty="0" err="1">
                <a:solidFill>
                  <a:srgbClr val="FFFF00"/>
                </a:solidFill>
                <a:latin typeface=".VnArial" panose="020B7200000000000000" pitchFamily="34" charset="0"/>
              </a:rPr>
              <a:t>phu­¬ng</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thøc</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tån</a:t>
            </a:r>
            <a:r>
              <a:rPr lang="en-US" altLang="en-US" sz="2800" dirty="0">
                <a:solidFill>
                  <a:srgbClr val="FFFF00"/>
                </a:solidFill>
                <a:latin typeface=".VnArial" panose="020B7200000000000000" pitchFamily="34" charset="0"/>
              </a:rPr>
              <a:t> t¹i </a:t>
            </a:r>
            <a:r>
              <a:rPr lang="en-US" altLang="en-US" sz="2800" dirty="0" err="1">
                <a:solidFill>
                  <a:srgbClr val="FFFF00"/>
                </a:solidFill>
                <a:latin typeface=".VnArial" panose="020B7200000000000000" pitchFamily="34" charset="0"/>
              </a:rPr>
              <a:t>cña</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vËt</a:t>
            </a:r>
            <a:r>
              <a:rPr lang="en-US" altLang="en-US" sz="2800" dirty="0">
                <a:solidFill>
                  <a:srgbClr val="FFFF00"/>
                </a:solidFill>
                <a:latin typeface=".VnArial" panose="020B7200000000000000" pitchFamily="34" charset="0"/>
              </a:rPr>
              <a:t> </a:t>
            </a:r>
            <a:r>
              <a:rPr lang="en-US" altLang="en-US" sz="2800" dirty="0" err="1">
                <a:solidFill>
                  <a:srgbClr val="FFFF00"/>
                </a:solidFill>
                <a:latin typeface=".VnArial" panose="020B7200000000000000" pitchFamily="34" charset="0"/>
              </a:rPr>
              <a:t>chÊt</a:t>
            </a:r>
            <a:r>
              <a:rPr lang="en-US" altLang="en-US" sz="2800" dirty="0">
                <a:solidFill>
                  <a:srgbClr val="FFFF00"/>
                </a:solidFill>
                <a:latin typeface=".VnArial" panose="020B7200000000000000" pitchFamily="34" charset="0"/>
              </a:rPr>
              <a:t>". </a:t>
            </a:r>
          </a:p>
          <a:p>
            <a:pPr algn="r" fontAlgn="base">
              <a:lnSpc>
                <a:spcPct val="80000"/>
              </a:lnSpc>
              <a:spcAft>
                <a:spcPct val="0"/>
              </a:spcAft>
              <a:buClr>
                <a:srgbClr val="CCCCFF"/>
              </a:buClr>
              <a:buFont typeface="Wingdings" panose="05000000000000000000" pitchFamily="2" charset="2"/>
              <a:buNone/>
            </a:pPr>
            <a:r>
              <a:rPr lang="en-US" altLang="en-US" sz="2800" dirty="0" err="1" smtClean="0">
                <a:solidFill>
                  <a:srgbClr val="FFFF00"/>
                </a:solidFill>
                <a:latin typeface=".VnArial" panose="020B7200000000000000" pitchFamily="34" charset="0"/>
                <a:hlinkClick r:id="" action="ppaction://noaction"/>
              </a:rPr>
              <a:t>C</a:t>
            </a:r>
            <a:r>
              <a:rPr lang="en-US" altLang="en-US" sz="2000" dirty="0" err="1" smtClean="0">
                <a:solidFill>
                  <a:srgbClr val="FFFF00"/>
                </a:solidFill>
                <a:latin typeface=".VnArial" panose="020B7200000000000000" pitchFamily="34" charset="0"/>
                <a:hlinkClick r:id="" action="ppaction://noaction"/>
              </a:rPr>
              <a:t>.M¸c</a:t>
            </a:r>
            <a:r>
              <a:rPr lang="en-US" altLang="en-US" sz="2000" dirty="0" smtClean="0">
                <a:solidFill>
                  <a:srgbClr val="FFFF00"/>
                </a:solidFill>
                <a:latin typeface=".VnArial" panose="020B7200000000000000" pitchFamily="34" charset="0"/>
                <a:hlinkClick r:id="" action="ppaction://noaction"/>
              </a:rPr>
              <a:t> </a:t>
            </a:r>
            <a:r>
              <a:rPr lang="en-US" altLang="en-US" sz="2000" dirty="0">
                <a:solidFill>
                  <a:srgbClr val="FFFF00"/>
                </a:solidFill>
                <a:latin typeface=".VnArial" panose="020B7200000000000000" pitchFamily="34" charset="0"/>
                <a:hlinkClick r:id="" action="ppaction://noaction"/>
              </a:rPr>
              <a:t>vµ </a:t>
            </a:r>
            <a:r>
              <a:rPr lang="en-US" altLang="en-US" sz="2000" dirty="0" err="1">
                <a:solidFill>
                  <a:srgbClr val="FFFF00"/>
                </a:solidFill>
                <a:latin typeface=".VnArial" panose="020B7200000000000000" pitchFamily="34" charset="0"/>
                <a:hlinkClick r:id="" action="ppaction://noaction"/>
              </a:rPr>
              <a:t>Ph</a:t>
            </a:r>
            <a:r>
              <a:rPr lang="en-US" altLang="en-US" sz="2000" dirty="0">
                <a:solidFill>
                  <a:srgbClr val="FFFF00"/>
                </a:solidFill>
                <a:latin typeface=".VnArial" panose="020B7200000000000000" pitchFamily="34" charset="0"/>
                <a:hlinkClick r:id="" action="ppaction://noaction"/>
              </a:rPr>
              <a:t>.¡</a:t>
            </a:r>
            <a:r>
              <a:rPr lang="en-US" altLang="en-US" sz="2000" dirty="0" err="1">
                <a:solidFill>
                  <a:srgbClr val="FFFF00"/>
                </a:solidFill>
                <a:latin typeface=".VnArial" panose="020B7200000000000000" pitchFamily="34" charset="0"/>
                <a:hlinkClick r:id="" action="ppaction://noaction"/>
              </a:rPr>
              <a:t>ngghen</a:t>
            </a:r>
            <a:r>
              <a:rPr lang="en-US" altLang="en-US" sz="2000" dirty="0">
                <a:solidFill>
                  <a:srgbClr val="FFFF00"/>
                </a:solidFill>
                <a:latin typeface=".VnArial" panose="020B7200000000000000" pitchFamily="34" charset="0"/>
                <a:hlinkClick r:id="" action="ppaction://noaction"/>
              </a:rPr>
              <a:t>: </a:t>
            </a:r>
            <a:endParaRPr lang="en-US" altLang="en-US" sz="2000" dirty="0">
              <a:solidFill>
                <a:srgbClr val="FFFF00"/>
              </a:solidFill>
              <a:latin typeface=".VnArial" panose="020B7200000000000000" pitchFamily="34" charset="0"/>
            </a:endParaRPr>
          </a:p>
          <a:p>
            <a:pPr algn="r" fontAlgn="base">
              <a:lnSpc>
                <a:spcPct val="80000"/>
              </a:lnSpc>
              <a:spcAft>
                <a:spcPct val="0"/>
              </a:spcAft>
              <a:buClr>
                <a:srgbClr val="CCCCFF"/>
              </a:buClr>
              <a:buFont typeface="Wingdings" panose="05000000000000000000" pitchFamily="2" charset="2"/>
              <a:buNone/>
            </a:pPr>
            <a:r>
              <a:rPr lang="en-US" altLang="en-US" sz="2000" dirty="0" err="1">
                <a:solidFill>
                  <a:srgbClr val="FFFF00"/>
                </a:solidFill>
                <a:latin typeface=".VnArial" panose="020B7200000000000000" pitchFamily="34" charset="0"/>
              </a:rPr>
              <a:t>Toµn</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tËp</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Nxb</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ChÝnh</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trÞ</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quèc</a:t>
            </a:r>
            <a:r>
              <a:rPr lang="en-US" altLang="en-US" sz="2000" dirty="0">
                <a:solidFill>
                  <a:srgbClr val="FFFF00"/>
                </a:solidFill>
                <a:latin typeface=".VnArial" panose="020B7200000000000000" pitchFamily="34" charset="0"/>
              </a:rPr>
              <a:t> </a:t>
            </a:r>
            <a:r>
              <a:rPr lang="en-US" altLang="en-US" sz="2000" dirty="0" err="1">
                <a:solidFill>
                  <a:srgbClr val="FFFF00"/>
                </a:solidFill>
                <a:latin typeface=".VnArial" panose="020B7200000000000000" pitchFamily="34" charset="0"/>
              </a:rPr>
              <a:t>gia</a:t>
            </a:r>
            <a:r>
              <a:rPr lang="en-US" altLang="en-US" sz="2000" dirty="0">
                <a:solidFill>
                  <a:srgbClr val="FFFF00"/>
                </a:solidFill>
                <a:latin typeface=".VnArial" panose="020B7200000000000000" pitchFamily="34" charset="0"/>
              </a:rPr>
              <a:t>, </a:t>
            </a:r>
          </a:p>
          <a:p>
            <a:pPr algn="r" fontAlgn="base">
              <a:lnSpc>
                <a:spcPct val="80000"/>
              </a:lnSpc>
              <a:spcAft>
                <a:spcPct val="0"/>
              </a:spcAft>
              <a:buClr>
                <a:srgbClr val="CCCCFF"/>
              </a:buClr>
              <a:buFont typeface="Wingdings" panose="05000000000000000000" pitchFamily="2" charset="2"/>
              <a:buNone/>
            </a:pPr>
            <a:r>
              <a:rPr lang="en-US" altLang="en-US" sz="2000" dirty="0">
                <a:solidFill>
                  <a:srgbClr val="FFFF00"/>
                </a:solidFill>
                <a:latin typeface=".VnArial" panose="020B7200000000000000" pitchFamily="34" charset="0"/>
              </a:rPr>
              <a:t>Hµ </a:t>
            </a:r>
            <a:r>
              <a:rPr lang="en-US" altLang="en-US" sz="2000" dirty="0" err="1">
                <a:solidFill>
                  <a:srgbClr val="FFFF00"/>
                </a:solidFill>
                <a:latin typeface=".VnArial" panose="020B7200000000000000" pitchFamily="34" charset="0"/>
              </a:rPr>
              <a:t>Néi</a:t>
            </a:r>
            <a:r>
              <a:rPr lang="en-US" altLang="en-US" sz="2000" dirty="0">
                <a:solidFill>
                  <a:srgbClr val="FFFF00"/>
                </a:solidFill>
                <a:latin typeface=".VnArial" panose="020B7200000000000000" pitchFamily="34" charset="0"/>
              </a:rPr>
              <a:t>, 1994, t.20, tr. 519 v</a:t>
            </a:r>
            <a:r>
              <a:rPr lang="vi-VN" altLang="en-US" sz="2000" dirty="0">
                <a:solidFill>
                  <a:srgbClr val="FFFF00"/>
                </a:solidFill>
                <a:latin typeface=".VnMystical" pitchFamily="34" charset="0"/>
              </a:rPr>
              <a:t>à</a:t>
            </a:r>
            <a:r>
              <a:rPr lang="en-US" altLang="en-US" sz="2000" dirty="0">
                <a:solidFill>
                  <a:srgbClr val="FFFF00"/>
                </a:solidFill>
                <a:latin typeface=".VnArial" panose="020B7200000000000000" pitchFamily="34" charset="0"/>
              </a:rPr>
              <a:t> 89.</a:t>
            </a:r>
            <a:endParaRPr lang="vi-VN" altLang="en-US" sz="2000" dirty="0">
              <a:solidFill>
                <a:srgbClr val="FFFF00"/>
              </a:solidFill>
              <a:latin typeface=".VnMystical" pitchFamily="34" charset="0"/>
            </a:endParaRPr>
          </a:p>
        </p:txBody>
      </p:sp>
      <p:pic>
        <p:nvPicPr>
          <p:cNvPr id="20489" name="Picture 9" descr="2005_0908Image0024"/>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9453283" y="3167342"/>
            <a:ext cx="2317212" cy="3519208"/>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0490" name="Picture 10" descr="恩格斯"/>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9354589" y="624051"/>
            <a:ext cx="2514599" cy="2735724"/>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44851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1192" y="21365"/>
            <a:ext cx="12233191" cy="584775"/>
          </a:xfrm>
          <a:prstGeom prst="rect">
            <a:avLst/>
          </a:prstGeom>
          <a:solidFill>
            <a:schemeClr val="tx1"/>
          </a:solidFill>
        </p:spPr>
        <p:txBody>
          <a:bodyPr wrap="square">
            <a:spAutoFit/>
          </a:bodyPr>
          <a:lstStyle/>
          <a:p>
            <a:pPr algn="ctr"/>
            <a:r>
              <a:rPr lang="en-US" sz="3200" b="1" dirty="0">
                <a:solidFill>
                  <a:schemeClr val="bg1"/>
                </a:solidFill>
                <a:latin typeface="Calibri" panose="020F0502020204030204"/>
              </a:rPr>
              <a:t>2.1.1.1. </a:t>
            </a:r>
            <a:r>
              <a:rPr lang="en-US" sz="3200" b="1" dirty="0" err="1">
                <a:solidFill>
                  <a:schemeClr val="bg1"/>
                </a:solidFill>
                <a:latin typeface="Calibri" panose="020F0502020204030204"/>
              </a:rPr>
              <a:t>Phạm</a:t>
            </a:r>
            <a:r>
              <a:rPr lang="en-US" sz="3200" b="1" dirty="0">
                <a:solidFill>
                  <a:schemeClr val="bg1"/>
                </a:solidFill>
                <a:latin typeface="Calibri" panose="020F0502020204030204"/>
              </a:rPr>
              <a:t> </a:t>
            </a:r>
            <a:r>
              <a:rPr lang="en-US" sz="3200" b="1" dirty="0" err="1">
                <a:solidFill>
                  <a:schemeClr val="bg1"/>
                </a:solidFill>
                <a:latin typeface="Calibri" panose="020F0502020204030204"/>
              </a:rPr>
              <a:t>trù</a:t>
            </a:r>
            <a:r>
              <a:rPr lang="en-US" sz="3200" b="1" dirty="0">
                <a:solidFill>
                  <a:schemeClr val="bg1"/>
                </a:solidFill>
                <a:latin typeface="Calibri" panose="020F0502020204030204"/>
              </a:rPr>
              <a:t> </a:t>
            </a:r>
            <a:r>
              <a:rPr lang="en-US" sz="3200" b="1" dirty="0" err="1">
                <a:solidFill>
                  <a:schemeClr val="bg1"/>
                </a:solidFill>
                <a:latin typeface="Calibri" panose="020F0502020204030204"/>
              </a:rPr>
              <a:t>vật</a:t>
            </a:r>
            <a:r>
              <a:rPr lang="en-US" sz="3200" b="1" dirty="0">
                <a:solidFill>
                  <a:schemeClr val="bg1"/>
                </a:solidFill>
                <a:latin typeface="Calibri" panose="020F0502020204030204"/>
              </a:rPr>
              <a:t> </a:t>
            </a:r>
            <a:r>
              <a:rPr lang="en-US" sz="3200" b="1" dirty="0" err="1">
                <a:solidFill>
                  <a:schemeClr val="bg1"/>
                </a:solidFill>
                <a:latin typeface="Calibri" panose="020F0502020204030204"/>
              </a:rPr>
              <a:t>chất</a:t>
            </a:r>
            <a:endParaRPr lang="en-US" sz="3200" b="1" dirty="0">
              <a:solidFill>
                <a:schemeClr val="bg1"/>
              </a:solidFill>
              <a:latin typeface="Calibri" panose="020F0502020204030204"/>
            </a:endParaRPr>
          </a:p>
        </p:txBody>
      </p:sp>
      <p:sp>
        <p:nvSpPr>
          <p:cNvPr id="2" name="TextBox 1"/>
          <p:cNvSpPr txBox="1"/>
          <p:nvPr/>
        </p:nvSpPr>
        <p:spPr>
          <a:xfrm>
            <a:off x="721939" y="1300224"/>
            <a:ext cx="4597758" cy="461665"/>
          </a:xfrm>
          <a:prstGeom prst="rect">
            <a:avLst/>
          </a:prstGeom>
          <a:noFill/>
          <a:ln w="57150">
            <a:solidFill>
              <a:srgbClr val="FF0000"/>
            </a:solidFill>
          </a:ln>
        </p:spPr>
        <p:txBody>
          <a:bodyPr wrap="square" rtlCol="0">
            <a:spAutoFit/>
          </a:bodyPr>
          <a:lstStyle/>
          <a:p>
            <a:pPr marL="285750" indent="-285750" algn="ctr">
              <a:buFont typeface="Wingdings" panose="05000000000000000000" pitchFamily="2" charset="2"/>
              <a:buChar char="v"/>
            </a:pPr>
            <a:r>
              <a:rPr lang="en-US" sz="2400" b="1" dirty="0" err="1" smtClean="0"/>
              <a:t>Vận</a:t>
            </a:r>
            <a:r>
              <a:rPr lang="en-US" sz="2400" b="1" dirty="0" smtClean="0"/>
              <a:t> </a:t>
            </a:r>
            <a:r>
              <a:rPr lang="en-US" sz="2400" b="1" dirty="0" err="1" smtClean="0"/>
              <a:t>động</a:t>
            </a:r>
            <a:r>
              <a:rPr lang="en-US" sz="2400" b="1" dirty="0" smtClean="0"/>
              <a:t> </a:t>
            </a:r>
            <a:r>
              <a:rPr lang="en-US" sz="2400" b="1" dirty="0" err="1" smtClean="0"/>
              <a:t>của</a:t>
            </a:r>
            <a:r>
              <a:rPr lang="en-US" sz="2400" b="1" dirty="0" smtClean="0"/>
              <a:t> </a:t>
            </a:r>
            <a:r>
              <a:rPr lang="en-US" sz="2400" b="1" dirty="0" err="1" smtClean="0"/>
              <a:t>vật</a:t>
            </a:r>
            <a:r>
              <a:rPr lang="en-US" sz="2400" b="1" dirty="0" smtClean="0"/>
              <a:t> </a:t>
            </a:r>
            <a:r>
              <a:rPr lang="en-US" sz="2400" b="1" dirty="0" err="1" smtClean="0"/>
              <a:t>chất</a:t>
            </a:r>
            <a:endParaRPr lang="en-US" sz="2400" b="1" dirty="0"/>
          </a:p>
        </p:txBody>
      </p:sp>
    </p:spTree>
    <p:extLst>
      <p:ext uri="{BB962C8B-B14F-4D97-AF65-F5344CB8AC3E}">
        <p14:creationId xmlns:p14="http://schemas.microsoft.com/office/powerpoint/2010/main" val="281764660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additive="base">
                                        <p:cTn id="7" dur="500" fill="hold"/>
                                        <p:tgtEl>
                                          <p:spTgt spid="68611"/>
                                        </p:tgtEl>
                                        <p:attrNameLst>
                                          <p:attrName>ppt_x</p:attrName>
                                        </p:attrNameLst>
                                      </p:cBhvr>
                                      <p:tavLst>
                                        <p:tav tm="0">
                                          <p:val>
                                            <p:strVal val="#ppt_x"/>
                                          </p:val>
                                        </p:tav>
                                        <p:tav tm="100000">
                                          <p:val>
                                            <p:strVal val="#ppt_x"/>
                                          </p:val>
                                        </p:tav>
                                      </p:tavLst>
                                    </p:anim>
                                    <p:anim calcmode="lin" valueType="num">
                                      <p:cBhvr additive="base">
                                        <p:cTn id="8" dur="500" fill="hold"/>
                                        <p:tgtEl>
                                          <p:spTgt spid="686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16" fill="hold" nodeType="clickEffect">
                                  <p:stCondLst>
                                    <p:cond delay="0"/>
                                  </p:stCondLst>
                                  <p:childTnLst>
                                    <p:set>
                                      <p:cBhvr>
                                        <p:cTn id="12" dur="1" fill="hold">
                                          <p:stCondLst>
                                            <p:cond delay="0"/>
                                          </p:stCondLst>
                                        </p:cTn>
                                        <p:tgtEl>
                                          <p:spTgt spid="20490"/>
                                        </p:tgtEl>
                                        <p:attrNameLst>
                                          <p:attrName>style.visibility</p:attrName>
                                        </p:attrNameLst>
                                      </p:cBhvr>
                                      <p:to>
                                        <p:strVal val="visible"/>
                                      </p:to>
                                    </p:set>
                                    <p:anim calcmode="lin" valueType="num">
                                      <p:cBhvr>
                                        <p:cTn id="13" dur="500" fill="hold"/>
                                        <p:tgtEl>
                                          <p:spTgt spid="20490"/>
                                        </p:tgtEl>
                                        <p:attrNameLst>
                                          <p:attrName>ppt_w</p:attrName>
                                        </p:attrNameLst>
                                      </p:cBhvr>
                                      <p:tavLst>
                                        <p:tav tm="0">
                                          <p:val>
                                            <p:fltVal val="0"/>
                                          </p:val>
                                        </p:tav>
                                        <p:tav tm="100000">
                                          <p:val>
                                            <p:strVal val="#ppt_w"/>
                                          </p:val>
                                        </p:tav>
                                      </p:tavLst>
                                    </p:anim>
                                    <p:anim calcmode="lin" valueType="num">
                                      <p:cBhvr>
                                        <p:cTn id="14" dur="500" fill="hold"/>
                                        <p:tgtEl>
                                          <p:spTgt spid="20490"/>
                                        </p:tgtEl>
                                        <p:attrNameLst>
                                          <p:attrName>ppt_h</p:attrName>
                                        </p:attrNameLst>
                                      </p:cBhvr>
                                      <p:tavLst>
                                        <p:tav tm="0">
                                          <p:val>
                                            <p:fltVal val="0"/>
                                          </p:val>
                                        </p:tav>
                                        <p:tav tm="100000">
                                          <p:val>
                                            <p:strVal val="#ppt_h"/>
                                          </p:val>
                                        </p:tav>
                                      </p:tavLst>
                                    </p:anim>
                                    <p:animEffect transition="in" filter="fade">
                                      <p:cBhvr>
                                        <p:cTn id="15" dur="500"/>
                                        <p:tgtEl>
                                          <p:spTgt spid="20490"/>
                                        </p:tgtEl>
                                      </p:cBhvr>
                                    </p:animEffect>
                                  </p:childTnLst>
                                </p:cTn>
                              </p:par>
                              <p:par>
                                <p:cTn id="16" presetID="53" presetClass="entr" presetSubtype="16" fill="hold" nodeType="withEffect">
                                  <p:stCondLst>
                                    <p:cond delay="0"/>
                                  </p:stCondLst>
                                  <p:childTnLst>
                                    <p:set>
                                      <p:cBhvr>
                                        <p:cTn id="17" dur="1" fill="hold">
                                          <p:stCondLst>
                                            <p:cond delay="0"/>
                                          </p:stCondLst>
                                        </p:cTn>
                                        <p:tgtEl>
                                          <p:spTgt spid="20489"/>
                                        </p:tgtEl>
                                        <p:attrNameLst>
                                          <p:attrName>style.visibility</p:attrName>
                                        </p:attrNameLst>
                                      </p:cBhvr>
                                      <p:to>
                                        <p:strVal val="visible"/>
                                      </p:to>
                                    </p:set>
                                    <p:anim calcmode="lin" valueType="num">
                                      <p:cBhvr>
                                        <p:cTn id="18" dur="500" fill="hold"/>
                                        <p:tgtEl>
                                          <p:spTgt spid="20489"/>
                                        </p:tgtEl>
                                        <p:attrNameLst>
                                          <p:attrName>ppt_w</p:attrName>
                                        </p:attrNameLst>
                                      </p:cBhvr>
                                      <p:tavLst>
                                        <p:tav tm="0">
                                          <p:val>
                                            <p:fltVal val="0"/>
                                          </p:val>
                                        </p:tav>
                                        <p:tav tm="100000">
                                          <p:val>
                                            <p:strVal val="#ppt_w"/>
                                          </p:val>
                                        </p:tav>
                                      </p:tavLst>
                                    </p:anim>
                                    <p:anim calcmode="lin" valueType="num">
                                      <p:cBhvr>
                                        <p:cTn id="19" dur="500" fill="hold"/>
                                        <p:tgtEl>
                                          <p:spTgt spid="20489"/>
                                        </p:tgtEl>
                                        <p:attrNameLst>
                                          <p:attrName>ppt_h</p:attrName>
                                        </p:attrNameLst>
                                      </p:cBhvr>
                                      <p:tavLst>
                                        <p:tav tm="0">
                                          <p:val>
                                            <p:fltVal val="0"/>
                                          </p:val>
                                        </p:tav>
                                        <p:tav tm="100000">
                                          <p:val>
                                            <p:strVal val="#ppt_h"/>
                                          </p:val>
                                        </p:tav>
                                      </p:tavLst>
                                    </p:anim>
                                    <p:animEffect transition="in" filter="fade">
                                      <p:cBhvr>
                                        <p:cTn id="20" dur="500"/>
                                        <p:tgtEl>
                                          <p:spTgt spid="2048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20488"/>
                                        </p:tgtEl>
                                        <p:attrNameLst>
                                          <p:attrName>style.visibility</p:attrName>
                                        </p:attrNameLst>
                                      </p:cBhvr>
                                      <p:to>
                                        <p:strVal val="visible"/>
                                      </p:to>
                                    </p:set>
                                    <p:anim calcmode="lin" valueType="num">
                                      <p:cBhvr>
                                        <p:cTn id="25" dur="1000" fill="hold"/>
                                        <p:tgtEl>
                                          <p:spTgt spid="20488"/>
                                        </p:tgtEl>
                                        <p:attrNameLst>
                                          <p:attrName>ppt_w</p:attrName>
                                        </p:attrNameLst>
                                      </p:cBhvr>
                                      <p:tavLst>
                                        <p:tav tm="0">
                                          <p:val>
                                            <p:fltVal val="0"/>
                                          </p:val>
                                        </p:tav>
                                        <p:tav tm="100000">
                                          <p:val>
                                            <p:strVal val="#ppt_w"/>
                                          </p:val>
                                        </p:tav>
                                      </p:tavLst>
                                    </p:anim>
                                    <p:anim calcmode="lin" valueType="num">
                                      <p:cBhvr>
                                        <p:cTn id="26" dur="1000" fill="hold"/>
                                        <p:tgtEl>
                                          <p:spTgt spid="20488"/>
                                        </p:tgtEl>
                                        <p:attrNameLst>
                                          <p:attrName>ppt_h</p:attrName>
                                        </p:attrNameLst>
                                      </p:cBhvr>
                                      <p:tavLst>
                                        <p:tav tm="0">
                                          <p:val>
                                            <p:fltVal val="0"/>
                                          </p:val>
                                        </p:tav>
                                        <p:tav tm="100000">
                                          <p:val>
                                            <p:strVal val="#ppt_h"/>
                                          </p:val>
                                        </p:tav>
                                      </p:tavLst>
                                    </p:anim>
                                    <p:anim calcmode="lin" valueType="num">
                                      <p:cBhvr>
                                        <p:cTn id="27" dur="1000" fill="hold"/>
                                        <p:tgtEl>
                                          <p:spTgt spid="20488"/>
                                        </p:tgtEl>
                                        <p:attrNameLst>
                                          <p:attrName>style.rotation</p:attrName>
                                        </p:attrNameLst>
                                      </p:cBhvr>
                                      <p:tavLst>
                                        <p:tav tm="0">
                                          <p:val>
                                            <p:fltVal val="90"/>
                                          </p:val>
                                        </p:tav>
                                        <p:tav tm="100000">
                                          <p:val>
                                            <p:fltVal val="0"/>
                                          </p:val>
                                        </p:tav>
                                      </p:tavLst>
                                    </p:anim>
                                    <p:animEffect transition="in" filter="fade">
                                      <p:cBhvr>
                                        <p:cTn id="28" dur="1000"/>
                                        <p:tgtEl>
                                          <p:spTgt spid="20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8"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6" name="AutoShape 10"/>
          <p:cNvSpPr>
            <a:spLocks noChangeArrowheads="1"/>
          </p:cNvSpPr>
          <p:nvPr/>
        </p:nvSpPr>
        <p:spPr bwMode="auto">
          <a:xfrm>
            <a:off x="2532063" y="6180898"/>
            <a:ext cx="7499350" cy="647700"/>
          </a:xfrm>
          <a:prstGeom prst="rightArrow">
            <a:avLst>
              <a:gd name="adj1" fmla="val 50000"/>
              <a:gd name="adj2" fmla="val 187506"/>
            </a:avLst>
          </a:prstGeom>
          <a:solidFill>
            <a:srgbClr val="000066"/>
          </a:solidFill>
          <a:ln w="12700" cap="sq">
            <a:solidFill>
              <a:srgbClr val="000066"/>
            </a:solidFill>
            <a:miter lim="800000"/>
            <a:headEnd type="none" w="sm" len="sm"/>
            <a:tailEnd type="none" w="sm" len="sm"/>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69637" name="Text Box 11"/>
          <p:cNvSpPr txBox="1">
            <a:spLocks noChangeArrowheads="1"/>
          </p:cNvSpPr>
          <p:nvPr/>
        </p:nvSpPr>
        <p:spPr bwMode="auto">
          <a:xfrm>
            <a:off x="3725328" y="6284119"/>
            <a:ext cx="4397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fontAlgn="base">
              <a:spcBef>
                <a:spcPct val="50000"/>
              </a:spcBef>
              <a:spcAft>
                <a:spcPct val="0"/>
              </a:spcAft>
              <a:buFontTx/>
              <a:buNone/>
              <a:defRPr/>
            </a:pPr>
            <a:r>
              <a:rPr lang="en-US" altLang="en-US" sz="2400" b="1" dirty="0" err="1">
                <a:solidFill>
                  <a:srgbClr val="C00000"/>
                </a:solidFill>
                <a:latin typeface="Arial"/>
                <a:cs typeface="Times New Roman" pitchFamily="18" charset="0"/>
              </a:rPr>
              <a:t>Quá</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trình</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tiến</a:t>
            </a:r>
            <a:r>
              <a:rPr lang="en-US" altLang="en-US" sz="2400" b="1" dirty="0">
                <a:solidFill>
                  <a:srgbClr val="C00000"/>
                </a:solidFill>
                <a:latin typeface="Arial"/>
                <a:cs typeface="Times New Roman" pitchFamily="18" charset="0"/>
              </a:rPr>
              <a:t> </a:t>
            </a:r>
            <a:r>
              <a:rPr lang="en-US" altLang="en-US" sz="2400" b="1" dirty="0" err="1">
                <a:solidFill>
                  <a:srgbClr val="C00000"/>
                </a:solidFill>
                <a:latin typeface="Arial"/>
                <a:cs typeface="Times New Roman" pitchFamily="18" charset="0"/>
              </a:rPr>
              <a:t>hóa</a:t>
            </a:r>
            <a:endParaRPr lang="en-US" altLang="en-US" sz="2400" b="1" dirty="0">
              <a:solidFill>
                <a:srgbClr val="C00000"/>
              </a:solidFill>
              <a:latin typeface="Arial"/>
              <a:cs typeface="Times New Roman" pitchFamily="18" charset="0"/>
            </a:endParaRPr>
          </a:p>
        </p:txBody>
      </p:sp>
      <p:pic>
        <p:nvPicPr>
          <p:cNvPr id="69638" name="Picture 7" descr="人类的进化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95583"/>
            <a:ext cx="9845675" cy="128853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4" name="Diagram 3"/>
          <p:cNvGraphicFramePr/>
          <p:nvPr>
            <p:extLst>
              <p:ext uri="{D42A27DB-BD31-4B8C-83A1-F6EECF244321}">
                <p14:modId xmlns:p14="http://schemas.microsoft.com/office/powerpoint/2010/main" val="1115558466"/>
              </p:ext>
            </p:extLst>
          </p:nvPr>
        </p:nvGraphicFramePr>
        <p:xfrm>
          <a:off x="175341" y="1339252"/>
          <a:ext cx="9485060" cy="35509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WordArt 4"/>
          <p:cNvSpPr>
            <a:spLocks noChangeArrowheads="1" noChangeShapeType="1" noTextEdit="1"/>
          </p:cNvSpPr>
          <p:nvPr/>
        </p:nvSpPr>
        <p:spPr bwMode="auto">
          <a:xfrm>
            <a:off x="1587283" y="26542"/>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vi-VN" sz="3600" kern="10" dirty="0">
                <a:ln w="9525">
                  <a:solidFill>
                    <a:srgbClr val="000000"/>
                  </a:solidFill>
                  <a:round/>
                  <a:headEnd/>
                  <a:tailEnd/>
                </a:ln>
                <a:solidFill>
                  <a:srgbClr val="FF0000"/>
                </a:solidFill>
                <a:latin typeface="Arial Đen"/>
              </a:rPr>
              <a:t> PHƯƠNG </a:t>
            </a:r>
            <a:r>
              <a:rPr lang="vi-VN" sz="3600" kern="10" dirty="0" smtClean="0">
                <a:ln w="9525">
                  <a:solidFill>
                    <a:srgbClr val="000000"/>
                  </a:solidFill>
                  <a:round/>
                  <a:headEnd/>
                  <a:tailEnd/>
                </a:ln>
                <a:solidFill>
                  <a:srgbClr val="FF0000"/>
                </a:solidFill>
                <a:latin typeface="Arial Đen"/>
              </a:rPr>
              <a:t>THỨC</a:t>
            </a:r>
            <a:r>
              <a:rPr lang="en-US" sz="3600" kern="10" dirty="0" smtClean="0">
                <a:ln w="9525">
                  <a:solidFill>
                    <a:srgbClr val="000000"/>
                  </a:solidFill>
                  <a:round/>
                  <a:headEnd/>
                  <a:tailEnd/>
                </a:ln>
                <a:solidFill>
                  <a:srgbClr val="FF0000"/>
                </a:solidFill>
                <a:latin typeface="Arial Đen"/>
              </a:rPr>
              <a:t> </a:t>
            </a:r>
            <a:r>
              <a:rPr lang="vi-VN" sz="3600" kern="10" dirty="0" smtClean="0">
                <a:ln w="9525">
                  <a:solidFill>
                    <a:srgbClr val="000000"/>
                  </a:solidFill>
                  <a:round/>
                  <a:headEnd/>
                  <a:tailEnd/>
                </a:ln>
                <a:solidFill>
                  <a:srgbClr val="FF0000"/>
                </a:solidFill>
                <a:latin typeface="Arial Đen"/>
              </a:rPr>
              <a:t>TỒN </a:t>
            </a:r>
            <a:r>
              <a:rPr lang="vi-VN" sz="3600" kern="10" dirty="0">
                <a:ln w="9525">
                  <a:solidFill>
                    <a:srgbClr val="000000"/>
                  </a:solidFill>
                  <a:round/>
                  <a:headEnd/>
                  <a:tailEnd/>
                </a:ln>
                <a:solidFill>
                  <a:srgbClr val="FF0000"/>
                </a:solidFill>
                <a:latin typeface="Arial Đen"/>
              </a:rPr>
              <a:t>TẠI CỦA VẬT CHẤT: VẬN ĐỘNG</a:t>
            </a:r>
            <a:endParaRPr lang="en-US" sz="3600" kern="10" dirty="0">
              <a:ln w="9525">
                <a:solidFill>
                  <a:srgbClr val="000000"/>
                </a:solidFill>
                <a:round/>
                <a:headEnd/>
                <a:tailEnd/>
              </a:ln>
              <a:solidFill>
                <a:srgbClr val="FF0000"/>
              </a:solidFill>
              <a:latin typeface="Arial Đen"/>
            </a:endParaRPr>
          </a:p>
        </p:txBody>
      </p:sp>
      <p:sp>
        <p:nvSpPr>
          <p:cNvPr id="12" name="TextBox 11"/>
          <p:cNvSpPr txBox="1"/>
          <p:nvPr/>
        </p:nvSpPr>
        <p:spPr>
          <a:xfrm>
            <a:off x="276760" y="700486"/>
            <a:ext cx="4597758" cy="461665"/>
          </a:xfrm>
          <a:prstGeom prst="rect">
            <a:avLst/>
          </a:prstGeom>
          <a:noFill/>
          <a:ln w="57150">
            <a:solidFill>
              <a:srgbClr val="FF0000"/>
            </a:solidFill>
          </a:ln>
        </p:spPr>
        <p:txBody>
          <a:bodyPr wrap="square" rtlCol="0">
            <a:spAutoFit/>
          </a:bodyPr>
          <a:lstStyle/>
          <a:p>
            <a:pPr marL="285750" indent="-285750" algn="ctr">
              <a:buFont typeface="Wingdings" panose="05000000000000000000" pitchFamily="2" charset="2"/>
              <a:buChar char="v"/>
            </a:pPr>
            <a:r>
              <a:rPr lang="en-US" sz="2400" b="1" dirty="0" err="1" smtClean="0"/>
              <a:t>Vận</a:t>
            </a:r>
            <a:r>
              <a:rPr lang="en-US" sz="2400" b="1" dirty="0" smtClean="0"/>
              <a:t> </a:t>
            </a:r>
            <a:r>
              <a:rPr lang="en-US" sz="2400" b="1" dirty="0" err="1" smtClean="0"/>
              <a:t>động</a:t>
            </a:r>
            <a:r>
              <a:rPr lang="en-US" sz="2400" b="1" dirty="0" smtClean="0"/>
              <a:t> </a:t>
            </a:r>
            <a:r>
              <a:rPr lang="en-US" sz="2400" b="1" dirty="0" err="1" smtClean="0"/>
              <a:t>của</a:t>
            </a:r>
            <a:r>
              <a:rPr lang="en-US" sz="2400" b="1" dirty="0" smtClean="0"/>
              <a:t> </a:t>
            </a:r>
            <a:r>
              <a:rPr lang="en-US" sz="2400" b="1" dirty="0" err="1" smtClean="0"/>
              <a:t>vật</a:t>
            </a:r>
            <a:r>
              <a:rPr lang="en-US" sz="2400" b="1" dirty="0" smtClean="0"/>
              <a:t> </a:t>
            </a:r>
            <a:r>
              <a:rPr lang="en-US" sz="2400" b="1" dirty="0" err="1" smtClean="0"/>
              <a:t>chất</a:t>
            </a:r>
            <a:endParaRPr lang="en-US" sz="2400" b="1" dirty="0"/>
          </a:p>
        </p:txBody>
      </p:sp>
      <p:pic>
        <p:nvPicPr>
          <p:cNvPr id="13" name="Picture 41" descr="duaxedap"/>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9953625" y="-151257"/>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10"/>
          <a:stretch>
            <a:fillRect/>
          </a:stretch>
        </p:blipFill>
        <p:spPr>
          <a:xfrm>
            <a:off x="9845675" y="1330663"/>
            <a:ext cx="1866970" cy="1106352"/>
          </a:xfrm>
          <a:prstGeom prst="rect">
            <a:avLst/>
          </a:prstGeom>
        </p:spPr>
      </p:pic>
      <p:pic>
        <p:nvPicPr>
          <p:cNvPr id="6" name="Picture 5"/>
          <p:cNvPicPr>
            <a:picLocks noChangeAspect="1"/>
          </p:cNvPicPr>
          <p:nvPr/>
        </p:nvPicPr>
        <p:blipFill>
          <a:blip r:embed="rId11"/>
          <a:stretch>
            <a:fillRect/>
          </a:stretch>
        </p:blipFill>
        <p:spPr>
          <a:xfrm>
            <a:off x="9828818" y="2733536"/>
            <a:ext cx="1883827" cy="951058"/>
          </a:xfrm>
          <a:prstGeom prst="rect">
            <a:avLst/>
          </a:prstGeom>
        </p:spPr>
      </p:pic>
      <p:pic>
        <p:nvPicPr>
          <p:cNvPr id="16" name="Picture 7" descr="animals-CM 70 Ng Chi Thanh (13)"/>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660401" y="4282695"/>
            <a:ext cx="2250627" cy="1091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
          <p:cNvSpPr>
            <a:spLocks noChangeAspect="1" noChangeArrowheads="1"/>
          </p:cNvSpPr>
          <p:nvPr/>
        </p:nvSpPr>
        <p:spPr bwMode="auto">
          <a:xfrm flipV="1">
            <a:off x="1821682" y="397304"/>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82461423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69638"/>
                                        </p:tgtEl>
                                        <p:attrNameLst>
                                          <p:attrName>style.visibility</p:attrName>
                                        </p:attrNameLst>
                                      </p:cBhvr>
                                      <p:to>
                                        <p:strVal val="visible"/>
                                      </p:to>
                                    </p:set>
                                    <p:anim calcmode="lin" valueType="num">
                                      <p:cBhvr>
                                        <p:cTn id="7" dur="500" fill="hold"/>
                                        <p:tgtEl>
                                          <p:spTgt spid="69638"/>
                                        </p:tgtEl>
                                        <p:attrNameLst>
                                          <p:attrName>ppt_w</p:attrName>
                                        </p:attrNameLst>
                                      </p:cBhvr>
                                      <p:tavLst>
                                        <p:tav tm="0">
                                          <p:val>
                                            <p:fltVal val="0"/>
                                          </p:val>
                                        </p:tav>
                                        <p:tav tm="100000">
                                          <p:val>
                                            <p:strVal val="#ppt_w"/>
                                          </p:val>
                                        </p:tav>
                                      </p:tavLst>
                                    </p:anim>
                                    <p:anim calcmode="lin" valueType="num">
                                      <p:cBhvr>
                                        <p:cTn id="8" dur="500" fill="hold"/>
                                        <p:tgtEl>
                                          <p:spTgt spid="69638"/>
                                        </p:tgtEl>
                                        <p:attrNameLst>
                                          <p:attrName>ppt_h</p:attrName>
                                        </p:attrNameLst>
                                      </p:cBhvr>
                                      <p:tavLst>
                                        <p:tav tm="0">
                                          <p:val>
                                            <p:fltVal val="0"/>
                                          </p:val>
                                        </p:tav>
                                        <p:tav tm="100000">
                                          <p:val>
                                            <p:strVal val="#ppt_h"/>
                                          </p:val>
                                        </p:tav>
                                      </p:tavLst>
                                    </p:anim>
                                    <p:animEffect transition="in" filter="fade">
                                      <p:cBhvr>
                                        <p:cTn id="9" dur="500"/>
                                        <p:tgtEl>
                                          <p:spTgt spid="6963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9636"/>
                                        </p:tgtEl>
                                        <p:attrNameLst>
                                          <p:attrName>style.visibility</p:attrName>
                                        </p:attrNameLst>
                                      </p:cBhvr>
                                      <p:to>
                                        <p:strVal val="visible"/>
                                      </p:to>
                                    </p:set>
                                    <p:anim calcmode="lin" valueType="num">
                                      <p:cBhvr>
                                        <p:cTn id="14" dur="500" fill="hold"/>
                                        <p:tgtEl>
                                          <p:spTgt spid="69636"/>
                                        </p:tgtEl>
                                        <p:attrNameLst>
                                          <p:attrName>ppt_w</p:attrName>
                                        </p:attrNameLst>
                                      </p:cBhvr>
                                      <p:tavLst>
                                        <p:tav tm="0">
                                          <p:val>
                                            <p:fltVal val="0"/>
                                          </p:val>
                                        </p:tav>
                                        <p:tav tm="100000">
                                          <p:val>
                                            <p:strVal val="#ppt_w"/>
                                          </p:val>
                                        </p:tav>
                                      </p:tavLst>
                                    </p:anim>
                                    <p:anim calcmode="lin" valueType="num">
                                      <p:cBhvr>
                                        <p:cTn id="15" dur="500" fill="hold"/>
                                        <p:tgtEl>
                                          <p:spTgt spid="69636"/>
                                        </p:tgtEl>
                                        <p:attrNameLst>
                                          <p:attrName>ppt_h</p:attrName>
                                        </p:attrNameLst>
                                      </p:cBhvr>
                                      <p:tavLst>
                                        <p:tav tm="0">
                                          <p:val>
                                            <p:fltVal val="0"/>
                                          </p:val>
                                        </p:tav>
                                        <p:tav tm="100000">
                                          <p:val>
                                            <p:strVal val="#ppt_h"/>
                                          </p:val>
                                        </p:tav>
                                      </p:tavLst>
                                    </p:anim>
                                    <p:animEffect transition="in" filter="fade">
                                      <p:cBhvr>
                                        <p:cTn id="16" dur="500"/>
                                        <p:tgtEl>
                                          <p:spTgt spid="6963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9637"/>
                                        </p:tgtEl>
                                        <p:attrNameLst>
                                          <p:attrName>style.visibility</p:attrName>
                                        </p:attrNameLst>
                                      </p:cBhvr>
                                      <p:to>
                                        <p:strVal val="visible"/>
                                      </p:to>
                                    </p:set>
                                    <p:anim calcmode="lin" valueType="num">
                                      <p:cBhvr>
                                        <p:cTn id="19" dur="500" fill="hold"/>
                                        <p:tgtEl>
                                          <p:spTgt spid="69637"/>
                                        </p:tgtEl>
                                        <p:attrNameLst>
                                          <p:attrName>ppt_w</p:attrName>
                                        </p:attrNameLst>
                                      </p:cBhvr>
                                      <p:tavLst>
                                        <p:tav tm="0">
                                          <p:val>
                                            <p:fltVal val="0"/>
                                          </p:val>
                                        </p:tav>
                                        <p:tav tm="100000">
                                          <p:val>
                                            <p:strVal val="#ppt_w"/>
                                          </p:val>
                                        </p:tav>
                                      </p:tavLst>
                                    </p:anim>
                                    <p:anim calcmode="lin" valueType="num">
                                      <p:cBhvr>
                                        <p:cTn id="20" dur="500" fill="hold"/>
                                        <p:tgtEl>
                                          <p:spTgt spid="69637"/>
                                        </p:tgtEl>
                                        <p:attrNameLst>
                                          <p:attrName>ppt_h</p:attrName>
                                        </p:attrNameLst>
                                      </p:cBhvr>
                                      <p:tavLst>
                                        <p:tav tm="0">
                                          <p:val>
                                            <p:fltVal val="0"/>
                                          </p:val>
                                        </p:tav>
                                        <p:tav tm="100000">
                                          <p:val>
                                            <p:strVal val="#ppt_h"/>
                                          </p:val>
                                        </p:tav>
                                      </p:tavLst>
                                    </p:anim>
                                    <p:animEffect transition="in" filter="fade">
                                      <p:cBhvr>
                                        <p:cTn id="21" dur="500"/>
                                        <p:tgtEl>
                                          <p:spTgt spid="6963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FE7D5A29-ED54-4100-BDEA-F6BB81C8EE3E}"/>
                                            </p:graphicEl>
                                          </p:spTgt>
                                        </p:tgtEl>
                                        <p:attrNameLst>
                                          <p:attrName>style.visibility</p:attrName>
                                        </p:attrNameLst>
                                      </p:cBhvr>
                                      <p:to>
                                        <p:strVal val="visible"/>
                                      </p:to>
                                    </p:set>
                                    <p:animEffect transition="in" filter="fade">
                                      <p:cBhvr>
                                        <p:cTn id="37" dur="500"/>
                                        <p:tgtEl>
                                          <p:spTgt spid="4">
                                            <p:graphicEl>
                                              <a:dgm id="{FE7D5A29-ED54-4100-BDEA-F6BB81C8EE3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D6E5F84A-53B4-4BED-A7A4-46ABD5FE7D3C}"/>
                                            </p:graphicEl>
                                          </p:spTgt>
                                        </p:tgtEl>
                                        <p:attrNameLst>
                                          <p:attrName>style.visibility</p:attrName>
                                        </p:attrNameLst>
                                      </p:cBhvr>
                                      <p:to>
                                        <p:strVal val="visible"/>
                                      </p:to>
                                    </p:set>
                                    <p:animEffect transition="in" filter="fade">
                                      <p:cBhvr>
                                        <p:cTn id="42" dur="500"/>
                                        <p:tgtEl>
                                          <p:spTgt spid="4">
                                            <p:graphicEl>
                                              <a:dgm id="{D6E5F84A-53B4-4BED-A7A4-46ABD5FE7D3C}"/>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graphicEl>
                                              <a:dgm id="{8521D19C-B66B-4E0D-9129-929642B66F22}"/>
                                            </p:graphicEl>
                                          </p:spTgt>
                                        </p:tgtEl>
                                        <p:attrNameLst>
                                          <p:attrName>style.visibility</p:attrName>
                                        </p:attrNameLst>
                                      </p:cBhvr>
                                      <p:to>
                                        <p:strVal val="visible"/>
                                      </p:to>
                                    </p:set>
                                    <p:animEffect transition="in" filter="fade">
                                      <p:cBhvr>
                                        <p:cTn id="47" dur="500"/>
                                        <p:tgtEl>
                                          <p:spTgt spid="4">
                                            <p:graphicEl>
                                              <a:dgm id="{8521D19C-B66B-4E0D-9129-929642B66F2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graphicEl>
                                              <a:dgm id="{D71BE780-134E-4A1A-B9AE-3989CD87E030}"/>
                                            </p:graphicEl>
                                          </p:spTgt>
                                        </p:tgtEl>
                                        <p:attrNameLst>
                                          <p:attrName>style.visibility</p:attrName>
                                        </p:attrNameLst>
                                      </p:cBhvr>
                                      <p:to>
                                        <p:strVal val="visible"/>
                                      </p:to>
                                    </p:set>
                                    <p:animEffect transition="in" filter="fade">
                                      <p:cBhvr>
                                        <p:cTn id="52" dur="500"/>
                                        <p:tgtEl>
                                          <p:spTgt spid="4">
                                            <p:graphicEl>
                                              <a:dgm id="{D71BE780-134E-4A1A-B9AE-3989CD87E030}"/>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par>
                          <p:cTn id="67" fill="hold">
                            <p:stCondLst>
                              <p:cond delay="500"/>
                            </p:stCondLst>
                            <p:childTnLst>
                              <p:par>
                                <p:cTn id="68" presetID="3" presetClass="entr" presetSubtype="10" fill="hold" grpId="0"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P spid="69637" grpId="0"/>
      <p:bldGraphic spid="4" grpId="0">
        <p:bldSub>
          <a:bldDgm bld="one"/>
        </p:bldSub>
      </p:bldGraphic>
      <p:bldP spid="12"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4"/>
          </p:nvPr>
        </p:nvSpPr>
        <p:spPr>
          <a:xfrm>
            <a:off x="6629400" y="1447801"/>
            <a:ext cx="3657600" cy="2424113"/>
          </a:xfrm>
          <a:ln>
            <a:solidFill>
              <a:srgbClr val="FF0000"/>
            </a:solidFill>
            <a:miter lim="800000"/>
            <a:headEnd/>
            <a:tailEnd/>
          </a:ln>
        </p:spPr>
        <p:txBody>
          <a:bodyPr/>
          <a:lstStyle/>
          <a:p>
            <a:pPr marL="0" indent="0" algn="just">
              <a:buNone/>
              <a:defRPr/>
            </a:pPr>
            <a:r>
              <a:rPr lang="en-US" sz="2400" b="1" dirty="0">
                <a:solidFill>
                  <a:srgbClr val="0808C0"/>
                </a:solidFill>
                <a:latin typeface="Times New Roman" pitchFamily="18" charset="0"/>
                <a:cs typeface="Times New Roman" pitchFamily="18" charset="0"/>
              </a:rPr>
              <a:t>V.I. </a:t>
            </a:r>
            <a:r>
              <a:rPr lang="en-US" sz="2400" b="1" dirty="0" err="1">
                <a:solidFill>
                  <a:srgbClr val="0808C0"/>
                </a:solidFill>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i="1" dirty="0">
                <a:solidFill>
                  <a:srgbClr val="003300"/>
                </a:solidFill>
                <a:latin typeface="Times New Roman" pitchFamily="18" charset="0"/>
                <a:cs typeface="Times New Roman" pitchFamily="18" charset="0"/>
              </a:rPr>
              <a:t>“</a:t>
            </a:r>
            <a:r>
              <a:rPr lang="en-US" sz="2400" b="1" i="1" dirty="0" err="1">
                <a:solidFill>
                  <a:srgbClr val="003300"/>
                </a:solidFill>
                <a:latin typeface="Times New Roman" pitchFamily="18" charset="0"/>
                <a:cs typeface="Times New Roman" pitchFamily="18" charset="0"/>
              </a:rPr>
              <a:t>Trong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thế</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giới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có</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gì</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ngoài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chất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đang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và</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chất</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đang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thể</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vận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động</a:t>
            </a:r>
            <a:r>
              <a:rPr lang="en-US" sz="2400" b="1" i="1" dirty="0">
                <a:solidFill>
                  <a:srgbClr val="003300"/>
                </a:solidFill>
                <a:latin typeface="Times New Roman" pitchFamily="18" charset="0"/>
                <a:cs typeface="Times New Roman" pitchFamily="18" charset="0"/>
              </a:rPr>
              <a:t> ở </a:t>
            </a:r>
            <a:r>
              <a:rPr lang="en-US" sz="2400" b="1" i="1" dirty="0" err="1">
                <a:solidFill>
                  <a:srgbClr val="003300"/>
                </a:solidFill>
                <a:latin typeface="Times New Roman" pitchFamily="18" charset="0"/>
                <a:cs typeface="Times New Roman" pitchFamily="18" charset="0"/>
              </a:rPr>
              <a:t>đâu</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ngoài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không</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gian</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và</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thời</a:t>
            </a:r>
            <a:r>
              <a:rPr lang="en-US" sz="2400" b="1" i="1" dirty="0">
                <a:solidFill>
                  <a:srgbClr val="003300"/>
                </a:solidFill>
                <a:latin typeface="Times New Roman" pitchFamily="18" charset="0"/>
                <a:cs typeface="Times New Roman" pitchFamily="18" charset="0"/>
              </a:rPr>
              <a:t> </a:t>
            </a:r>
            <a:r>
              <a:rPr lang="en-US" sz="2400" b="1" i="1" dirty="0" err="1">
                <a:solidFill>
                  <a:srgbClr val="003300"/>
                </a:solidFill>
                <a:latin typeface="Times New Roman" pitchFamily="18" charset="0"/>
                <a:cs typeface="Times New Roman" pitchFamily="18" charset="0"/>
              </a:rPr>
              <a:t>gian</a:t>
            </a:r>
            <a:r>
              <a:rPr lang="en-US" sz="2400" b="1" i="1" dirty="0">
                <a:solidFill>
                  <a:srgbClr val="003300"/>
                </a:solidFill>
                <a:latin typeface="Times New Roman" pitchFamily="18" charset="0"/>
                <a:cs typeface="Times New Roman" pitchFamily="18" charset="0"/>
              </a:rPr>
              <a:t>”</a:t>
            </a:r>
            <a:r>
              <a:rPr lang="en-US" sz="2400" b="1" i="1" baseline="30000" dirty="0">
                <a:solidFill>
                  <a:srgbClr val="003300"/>
                </a:solidFill>
                <a:latin typeface="Times New Roman" pitchFamily="18" charset="0"/>
                <a:cs typeface="Times New Roman" pitchFamily="18" charset="0"/>
              </a:rPr>
              <a:t>.</a:t>
            </a:r>
            <a:endParaRPr lang="en-US" sz="2400" b="1" i="1" dirty="0">
              <a:solidFill>
                <a:srgbClr val="003300"/>
              </a:solidFill>
              <a:latin typeface="Times New Roman" pitchFamily="18" charset="0"/>
              <a:cs typeface="Times New Roman" pitchFamily="18" charset="0"/>
            </a:endParaRPr>
          </a:p>
          <a:p>
            <a:pPr marL="0" indent="0" algn="just">
              <a:buNone/>
              <a:defRPr/>
            </a:pPr>
            <a:endParaRPr lang="en-US" sz="2400" dirty="0">
              <a:latin typeface="Times New Roman" pitchFamily="18" charset="0"/>
              <a:cs typeface="Times New Roman" pitchFamily="18" charset="0"/>
            </a:endParaRPr>
          </a:p>
          <a:p>
            <a:pPr marL="0" indent="0" algn="just">
              <a:buNone/>
              <a:defRPr/>
            </a:pPr>
            <a:endParaRPr lang="en-US" sz="2400" dirty="0">
              <a:latin typeface="Times New Roman" pitchFamily="18" charset="0"/>
              <a:cs typeface="Times New Roman" pitchFamily="18" charset="0"/>
            </a:endParaRPr>
          </a:p>
          <a:p>
            <a:pPr algn="just" eaLnBrk="1" hangingPunct="1">
              <a:buFontTx/>
              <a:buNone/>
              <a:defRPr/>
            </a:pPr>
            <a:endParaRPr lang="en-US" sz="2400" i="1" dirty="0">
              <a:latin typeface="Times New Roman" pitchFamily="18" charset="0"/>
            </a:endParaRPr>
          </a:p>
        </p:txBody>
      </p:sp>
      <p:pic>
        <p:nvPicPr>
          <p:cNvPr id="124932" name="Picture 4" descr="neptu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9" y="1455738"/>
            <a:ext cx="2725737"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3" name="Picture 5" descr="Thien nhien-CM 70 Ng Chi Thanh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743200"/>
            <a:ext cx="26670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4" name="Picture 6" descr="MH 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4191000"/>
            <a:ext cx="26670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35" name="Picture 7" descr="radiumdecaystorad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04114" y="4267200"/>
            <a:ext cx="3011487"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64448" y="588643"/>
            <a:ext cx="4245073" cy="461665"/>
          </a:xfrm>
          <a:prstGeom prst="rect">
            <a:avLst/>
          </a:prstGeom>
        </p:spPr>
        <p:txBody>
          <a:bodyPr wrap="none">
            <a:spAutoFit/>
          </a:bodyPr>
          <a:lstStyle/>
          <a:p>
            <a:pPr marL="342900" indent="-342900" fontAlgn="base">
              <a:spcBef>
                <a:spcPts val="300"/>
              </a:spcBef>
              <a:spcAft>
                <a:spcPts val="300"/>
              </a:spcAft>
              <a:buFont typeface="Wingdings" panose="05000000000000000000" pitchFamily="2" charset="2"/>
              <a:buChar char="v"/>
              <a:defRPr/>
            </a:pPr>
            <a:r>
              <a:rPr lang="en-US" sz="2400" b="1" dirty="0" smtClean="0">
                <a:solidFill>
                  <a:srgbClr val="660066"/>
                </a:solidFill>
              </a:rPr>
              <a:t> </a:t>
            </a:r>
            <a:r>
              <a:rPr lang="en-US" sz="2400" b="1" dirty="0" err="1">
                <a:solidFill>
                  <a:srgbClr val="660066"/>
                </a:solidFill>
              </a:rPr>
              <a:t>Không</a:t>
            </a:r>
            <a:r>
              <a:rPr lang="en-US" sz="2400" b="1" dirty="0">
                <a:solidFill>
                  <a:srgbClr val="660066"/>
                </a:solidFill>
              </a:rPr>
              <a:t> </a:t>
            </a:r>
            <a:r>
              <a:rPr lang="en-US" sz="2400" b="1" dirty="0" err="1">
                <a:solidFill>
                  <a:srgbClr val="660066"/>
                </a:solidFill>
              </a:rPr>
              <a:t>gian</a:t>
            </a:r>
            <a:r>
              <a:rPr lang="en-US" sz="2400" b="1" dirty="0">
                <a:solidFill>
                  <a:srgbClr val="660066"/>
                </a:solidFill>
              </a:rPr>
              <a:t> </a:t>
            </a:r>
            <a:r>
              <a:rPr lang="en-US" sz="2400" b="1" dirty="0" err="1">
                <a:solidFill>
                  <a:srgbClr val="660066"/>
                </a:solidFill>
              </a:rPr>
              <a:t>và</a:t>
            </a:r>
            <a:r>
              <a:rPr lang="en-US" sz="2400" b="1" dirty="0">
                <a:solidFill>
                  <a:srgbClr val="660066"/>
                </a:solidFill>
              </a:rPr>
              <a:t> </a:t>
            </a:r>
            <a:r>
              <a:rPr lang="en-US" sz="2400" b="1" dirty="0" err="1">
                <a:solidFill>
                  <a:srgbClr val="660066"/>
                </a:solidFill>
              </a:rPr>
              <a:t>thời</a:t>
            </a:r>
            <a:r>
              <a:rPr lang="en-US" sz="2400" b="1" dirty="0">
                <a:solidFill>
                  <a:srgbClr val="660066"/>
                </a:solidFill>
              </a:rPr>
              <a:t> </a:t>
            </a:r>
            <a:r>
              <a:rPr lang="en-US" sz="2400" b="1" dirty="0" err="1">
                <a:solidFill>
                  <a:srgbClr val="660066"/>
                </a:solidFill>
              </a:rPr>
              <a:t>gian</a:t>
            </a:r>
            <a:endParaRPr lang="en-US" sz="2400" b="1" dirty="0">
              <a:solidFill>
                <a:srgbClr val="660066"/>
              </a:solidFill>
              <a:latin typeface=".VnTime" panose="020B7200000000000000" pitchFamily="34" charset="0"/>
            </a:endParaRPr>
          </a:p>
        </p:txBody>
      </p:sp>
      <p:pic>
        <p:nvPicPr>
          <p:cNvPr id="466952"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3"/>
          <p:cNvSpPr>
            <a:spLocks noChangeAspect="1" noChangeArrowheads="1"/>
          </p:cNvSpPr>
          <p:nvPr/>
        </p:nvSpPr>
        <p:spPr bwMode="auto">
          <a:xfrm flipV="1">
            <a:off x="2349808" y="1128715"/>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
        <p:nvSpPr>
          <p:cNvPr id="11" name="WordArt 4"/>
          <p:cNvSpPr>
            <a:spLocks noChangeArrowheads="1" noChangeShapeType="1" noTextEdit="1"/>
          </p:cNvSpPr>
          <p:nvPr/>
        </p:nvSpPr>
        <p:spPr bwMode="auto">
          <a:xfrm>
            <a:off x="2520950" y="24463"/>
            <a:ext cx="7150100" cy="317500"/>
          </a:xfrm>
          <a:prstGeom prst="rect">
            <a:avLst/>
          </a:prstGeom>
        </p:spPr>
        <p:txBody>
          <a:bodyPr wrap="none" fromWordArt="1">
            <a:prstTxWarp prst="textPlain">
              <a:avLst>
                <a:gd name="adj" fmla="val 50000"/>
              </a:avLst>
            </a:prstTxWarp>
          </a:bodyPr>
          <a:lstStyle/>
          <a:p>
            <a:pPr marL="571500" indent="-571500" algn="ctr" fontAlgn="base">
              <a:spcBef>
                <a:spcPct val="0"/>
              </a:spcBef>
              <a:spcAft>
                <a:spcPct val="0"/>
              </a:spcAft>
              <a:buFont typeface="Wingdings" pitchFamily="2" charset="2"/>
              <a:buChar char="Ø"/>
              <a:defRPr/>
            </a:pPr>
            <a:r>
              <a:rPr lang="en-US" sz="3600" kern="10" dirty="0" smtClean="0">
                <a:ln w="9525">
                  <a:solidFill>
                    <a:srgbClr val="000000"/>
                  </a:solidFill>
                  <a:round/>
                  <a:headEnd/>
                  <a:tailEnd/>
                </a:ln>
                <a:solidFill>
                  <a:srgbClr val="FF0000"/>
                </a:solidFill>
                <a:latin typeface="Arial Đen"/>
              </a:rPr>
              <a:t>HÌNH THỨC</a:t>
            </a:r>
            <a:r>
              <a:rPr lang="vi-VN" sz="3600" kern="10" dirty="0" smtClean="0">
                <a:ln w="9525">
                  <a:solidFill>
                    <a:srgbClr val="000000"/>
                  </a:solidFill>
                  <a:round/>
                  <a:headEnd/>
                  <a:tailEnd/>
                </a:ln>
                <a:solidFill>
                  <a:srgbClr val="FF0000"/>
                </a:solidFill>
                <a:latin typeface="Arial Đen"/>
              </a:rPr>
              <a:t> </a:t>
            </a:r>
            <a:r>
              <a:rPr lang="vi-VN" sz="3600" kern="10" dirty="0">
                <a:ln w="9525">
                  <a:solidFill>
                    <a:srgbClr val="000000"/>
                  </a:solidFill>
                  <a:round/>
                  <a:headEnd/>
                  <a:tailEnd/>
                </a:ln>
                <a:solidFill>
                  <a:srgbClr val="FF0000"/>
                </a:solidFill>
                <a:latin typeface="Arial Đen"/>
              </a:rPr>
              <a:t>TỒN TẠI CỦA VẬT CHẤT: </a:t>
            </a:r>
            <a:r>
              <a:rPr lang="en-US" sz="3600" kern="10" dirty="0" smtClean="0">
                <a:ln w="9525">
                  <a:solidFill>
                    <a:srgbClr val="000000"/>
                  </a:solidFill>
                  <a:round/>
                  <a:headEnd/>
                  <a:tailEnd/>
                </a:ln>
                <a:solidFill>
                  <a:srgbClr val="FF0000"/>
                </a:solidFill>
                <a:latin typeface="Arial Đen"/>
              </a:rPr>
              <a:t>KHÔNG GIAN VÀ THỜI GIAN</a:t>
            </a:r>
            <a:endParaRPr lang="en-US" sz="3600" kern="10" dirty="0">
              <a:ln w="9525">
                <a:solidFill>
                  <a:srgbClr val="000000"/>
                </a:solidFill>
                <a:round/>
                <a:headEnd/>
                <a:tailEnd/>
              </a:ln>
              <a:solidFill>
                <a:srgbClr val="FF0000"/>
              </a:solidFill>
              <a:latin typeface="Arial Đen"/>
            </a:endParaRPr>
          </a:p>
        </p:txBody>
      </p:sp>
    </p:spTree>
    <p:extLst>
      <p:ext uri="{BB962C8B-B14F-4D97-AF65-F5344CB8AC3E}">
        <p14:creationId xmlns:p14="http://schemas.microsoft.com/office/powerpoint/2010/main" val="19343802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4930"/>
                                        </p:tgtEl>
                                        <p:attrNameLst>
                                          <p:attrName>style.visibility</p:attrName>
                                        </p:attrNameLst>
                                      </p:cBhvr>
                                      <p:to>
                                        <p:strVal val="visible"/>
                                      </p:to>
                                    </p:set>
                                    <p:animEffect transition="in" filter="circle(in)">
                                      <p:cBhvr>
                                        <p:cTn id="7" dur="2000"/>
                                        <p:tgtEl>
                                          <p:spTgt spid="124930"/>
                                        </p:tgtEl>
                                      </p:cBhvr>
                                    </p:animEffect>
                                  </p:childTnLst>
                                </p:cTn>
                              </p:par>
                              <p:par>
                                <p:cTn id="8" presetID="6" presetClass="entr" presetSubtype="16" fill="hold" nodeType="withEffect">
                                  <p:stCondLst>
                                    <p:cond delay="0"/>
                                  </p:stCondLst>
                                  <p:childTnLst>
                                    <p:set>
                                      <p:cBhvr>
                                        <p:cTn id="9" dur="1" fill="hold">
                                          <p:stCondLst>
                                            <p:cond delay="0"/>
                                          </p:stCondLst>
                                        </p:cTn>
                                        <p:tgtEl>
                                          <p:spTgt spid="124932"/>
                                        </p:tgtEl>
                                        <p:attrNameLst>
                                          <p:attrName>style.visibility</p:attrName>
                                        </p:attrNameLst>
                                      </p:cBhvr>
                                      <p:to>
                                        <p:strVal val="visible"/>
                                      </p:to>
                                    </p:set>
                                    <p:animEffect transition="in" filter="circle(in)">
                                      <p:cBhvr>
                                        <p:cTn id="10" dur="2000"/>
                                        <p:tgtEl>
                                          <p:spTgt spid="124932"/>
                                        </p:tgtEl>
                                      </p:cBhvr>
                                    </p:animEffect>
                                  </p:childTnLst>
                                </p:cTn>
                              </p:par>
                              <p:par>
                                <p:cTn id="11" presetID="6" presetClass="entr" presetSubtype="16" fill="hold" nodeType="withEffect">
                                  <p:stCondLst>
                                    <p:cond delay="0"/>
                                  </p:stCondLst>
                                  <p:childTnLst>
                                    <p:set>
                                      <p:cBhvr>
                                        <p:cTn id="12" dur="1" fill="hold">
                                          <p:stCondLst>
                                            <p:cond delay="0"/>
                                          </p:stCondLst>
                                        </p:cTn>
                                        <p:tgtEl>
                                          <p:spTgt spid="124933"/>
                                        </p:tgtEl>
                                        <p:attrNameLst>
                                          <p:attrName>style.visibility</p:attrName>
                                        </p:attrNameLst>
                                      </p:cBhvr>
                                      <p:to>
                                        <p:strVal val="visible"/>
                                      </p:to>
                                    </p:set>
                                    <p:animEffect transition="in" filter="circle(in)">
                                      <p:cBhvr>
                                        <p:cTn id="13" dur="2000"/>
                                        <p:tgtEl>
                                          <p:spTgt spid="124933"/>
                                        </p:tgtEl>
                                      </p:cBhvr>
                                    </p:animEffect>
                                  </p:childTnLst>
                                </p:cTn>
                              </p:par>
                              <p:par>
                                <p:cTn id="14" presetID="6" presetClass="entr" presetSubtype="16" fill="hold" nodeType="withEffect">
                                  <p:stCondLst>
                                    <p:cond delay="0"/>
                                  </p:stCondLst>
                                  <p:childTnLst>
                                    <p:set>
                                      <p:cBhvr>
                                        <p:cTn id="15" dur="1" fill="hold">
                                          <p:stCondLst>
                                            <p:cond delay="0"/>
                                          </p:stCondLst>
                                        </p:cTn>
                                        <p:tgtEl>
                                          <p:spTgt spid="124934"/>
                                        </p:tgtEl>
                                        <p:attrNameLst>
                                          <p:attrName>style.visibility</p:attrName>
                                        </p:attrNameLst>
                                      </p:cBhvr>
                                      <p:to>
                                        <p:strVal val="visible"/>
                                      </p:to>
                                    </p:set>
                                    <p:animEffect transition="in" filter="circle(in)">
                                      <p:cBhvr>
                                        <p:cTn id="16" dur="2000"/>
                                        <p:tgtEl>
                                          <p:spTgt spid="124934"/>
                                        </p:tgtEl>
                                      </p:cBhvr>
                                    </p:animEffect>
                                  </p:childTnLst>
                                </p:cTn>
                              </p:par>
                              <p:par>
                                <p:cTn id="17" presetID="6" presetClass="entr" presetSubtype="16" fill="hold" nodeType="withEffect">
                                  <p:stCondLst>
                                    <p:cond delay="0"/>
                                  </p:stCondLst>
                                  <p:childTnLst>
                                    <p:set>
                                      <p:cBhvr>
                                        <p:cTn id="18" dur="1" fill="hold">
                                          <p:stCondLst>
                                            <p:cond delay="0"/>
                                          </p:stCondLst>
                                        </p:cTn>
                                        <p:tgtEl>
                                          <p:spTgt spid="124935"/>
                                        </p:tgtEl>
                                        <p:attrNameLst>
                                          <p:attrName>style.visibility</p:attrName>
                                        </p:attrNameLst>
                                      </p:cBhvr>
                                      <p:to>
                                        <p:strVal val="visible"/>
                                      </p:to>
                                    </p:set>
                                    <p:animEffect transition="in" filter="circle(in)">
                                      <p:cBhvr>
                                        <p:cTn id="19" dur="2000"/>
                                        <p:tgtEl>
                                          <p:spTgt spid="124935"/>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1715" name="Rectangle 3"/>
          <p:cNvSpPr>
            <a:spLocks noGrp="1" noChangeArrowheads="1"/>
          </p:cNvSpPr>
          <p:nvPr>
            <p:ph idx="1"/>
          </p:nvPr>
        </p:nvSpPr>
        <p:spPr>
          <a:xfrm>
            <a:off x="1752600" y="1447800"/>
            <a:ext cx="8001000" cy="2286000"/>
          </a:xfrm>
        </p:spPr>
        <p:txBody>
          <a:bodyPr/>
          <a:lstStyle/>
          <a:p>
            <a:pPr algn="just" eaLnBrk="1" hangingPunct="1">
              <a:buFont typeface="Wingdings" panose="05000000000000000000" pitchFamily="2" charset="2"/>
              <a:buNone/>
            </a:pPr>
            <a:r>
              <a:rPr lang="en-US" altLang="en-US" sz="2800"/>
              <a:t>             </a:t>
            </a:r>
          </a:p>
        </p:txBody>
      </p:sp>
      <p:sp>
        <p:nvSpPr>
          <p:cNvPr id="371717" name="AutoShape 5"/>
          <p:cNvSpPr>
            <a:spLocks noChangeArrowheads="1"/>
          </p:cNvSpPr>
          <p:nvPr/>
        </p:nvSpPr>
        <p:spPr bwMode="auto">
          <a:xfrm>
            <a:off x="5735638" y="2590801"/>
            <a:ext cx="4343400" cy="2352675"/>
          </a:xfrm>
          <a:prstGeom prst="verticalScroll">
            <a:avLst>
              <a:gd name="adj" fmla="val 12500"/>
            </a:avLst>
          </a:prstGeom>
          <a:solidFill>
            <a:srgbClr val="FFFFFF"/>
          </a:solidFill>
          <a:ln w="28575">
            <a:solidFill>
              <a:srgbClr val="000099"/>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a:solidFill>
                  <a:srgbClr val="000099"/>
                </a:solidFill>
                <a:latin typeface="Times New Roman" panose="02020603050405020304" pitchFamily="18" charset="0"/>
                <a:cs typeface="Times New Roman" panose="02020603050405020304" pitchFamily="18" charset="0"/>
              </a:rPr>
              <a:t>Vì vậy, </a:t>
            </a:r>
            <a:r>
              <a:rPr lang="en-US" altLang="en-US" b="1">
                <a:solidFill>
                  <a:srgbClr val="000099"/>
                </a:solidFill>
                <a:latin typeface="Times New Roman" panose="02020603050405020304" pitchFamily="18" charset="0"/>
                <a:cs typeface="Times New Roman" panose="02020603050405020304" pitchFamily="18" charset="0"/>
              </a:rPr>
              <a:t>thế giới</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này thống nhất</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ở tính vật chất</a:t>
            </a:r>
          </a:p>
          <a:p>
            <a:pPr algn="ctr" fontAlgn="base">
              <a:spcBef>
                <a:spcPct val="0"/>
              </a:spcBef>
              <a:spcAft>
                <a:spcPct val="0"/>
              </a:spcAft>
              <a:buFontTx/>
              <a:buNone/>
            </a:pPr>
            <a:r>
              <a:rPr lang="en-US" altLang="en-US" b="1">
                <a:solidFill>
                  <a:srgbClr val="000099"/>
                </a:solidFill>
                <a:latin typeface="Times New Roman" panose="02020603050405020304" pitchFamily="18" charset="0"/>
                <a:cs typeface="Times New Roman" panose="02020603050405020304" pitchFamily="18" charset="0"/>
              </a:rPr>
              <a:t> của nó.</a:t>
            </a:r>
          </a:p>
        </p:txBody>
      </p:sp>
      <p:sp>
        <p:nvSpPr>
          <p:cNvPr id="371718" name="Text Box 6"/>
          <p:cNvSpPr txBox="1">
            <a:spLocks noChangeArrowheads="1"/>
          </p:cNvSpPr>
          <p:nvPr/>
        </p:nvSpPr>
        <p:spPr bwMode="auto">
          <a:xfrm>
            <a:off x="2209800" y="5715000"/>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endParaRPr lang="en-US" altLang="en-US" sz="2400">
              <a:solidFill>
                <a:srgbClr val="000000"/>
              </a:solidFill>
            </a:endParaRPr>
          </a:p>
        </p:txBody>
      </p:sp>
      <p:sp>
        <p:nvSpPr>
          <p:cNvPr id="371719" name="Text Box 7"/>
          <p:cNvSpPr txBox="1">
            <a:spLocks noChangeArrowheads="1"/>
          </p:cNvSpPr>
          <p:nvPr/>
        </p:nvSpPr>
        <p:spPr bwMode="auto">
          <a:xfrm>
            <a:off x="1714500" y="5146675"/>
            <a:ext cx="8686800" cy="954088"/>
          </a:xfrm>
          <a:prstGeom prst="rect">
            <a:avLst/>
          </a:prstGeom>
          <a:noFill/>
          <a:ln w="9525">
            <a:solidFill>
              <a:srgbClr val="000099"/>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50000"/>
              </a:spcBef>
              <a:spcAft>
                <a:spcPct val="0"/>
              </a:spcAft>
              <a:buFontTx/>
              <a:buNone/>
            </a:pPr>
            <a:r>
              <a:rPr lang="en-US" altLang="en-US" sz="2800" i="1">
                <a:solidFill>
                  <a:srgbClr val="000000"/>
                </a:solidFill>
                <a:latin typeface="Times New Roman" panose="02020603050405020304" pitchFamily="18" charset="0"/>
                <a:cs typeface="Times New Roman" panose="02020603050405020304" pitchFamily="18" charset="0"/>
              </a:rPr>
              <a:t>Ph.Ănghen: </a:t>
            </a:r>
            <a:r>
              <a:rPr lang="en-US" altLang="en-US" sz="2800" i="1">
                <a:solidFill>
                  <a:srgbClr val="FF0000"/>
                </a:solidFill>
                <a:latin typeface="Times New Roman" panose="02020603050405020304" pitchFamily="18" charset="0"/>
                <a:cs typeface="Times New Roman" panose="02020603050405020304" pitchFamily="18" charset="0"/>
              </a:rPr>
              <a:t>“Tính thống nhất thực sự của thế giới là ở tính vật chất của nó …”</a:t>
            </a:r>
          </a:p>
        </p:txBody>
      </p:sp>
      <p:pic>
        <p:nvPicPr>
          <p:cNvPr id="371720" name="Picture 8" descr="Earth-16-jun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381250" y="2428875"/>
            <a:ext cx="29718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7"/>
          <p:cNvSpPr txBox="1">
            <a:spLocks noChangeArrowheads="1"/>
          </p:cNvSpPr>
          <p:nvPr/>
        </p:nvSpPr>
        <p:spPr bwMode="auto">
          <a:xfrm>
            <a:off x="0" y="1049338"/>
            <a:ext cx="12192000" cy="954107"/>
          </a:xfrm>
          <a:prstGeom prst="rect">
            <a:avLst/>
          </a:prstGeom>
          <a:noFill/>
          <a:ln w="9525">
            <a:solidFill>
              <a:srgbClr val="000099"/>
            </a:solidFill>
            <a:prstDash val="lg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800" dirty="0" err="1">
                <a:solidFill>
                  <a:srgbClr val="000000"/>
                </a:solidFill>
                <a:latin typeface="Times New Roman" panose="02020603050405020304" pitchFamily="18" charset="0"/>
                <a:cs typeface="Times New Roman" panose="02020603050405020304" pitchFamily="18" charset="0"/>
              </a:rPr>
              <a:t>Bằng</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sư</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phát</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triển</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lâu</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dài</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của</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triết</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học</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khoa</a:t>
            </a:r>
            <a:r>
              <a:rPr lang="en-US" altLang="en-US" sz="2800" dirty="0">
                <a:solidFill>
                  <a:srgbClr val="000000"/>
                </a:solidFill>
                <a:latin typeface="Times New Roman" panose="02020603050405020304" pitchFamily="18" charset="0"/>
                <a:cs typeface="Times New Roman" panose="02020603050405020304" pitchFamily="18" charset="0"/>
              </a:rPr>
              <a:t> </a:t>
            </a:r>
            <a:r>
              <a:rPr lang="en-US" altLang="en-US" sz="2800" dirty="0" err="1">
                <a:solidFill>
                  <a:srgbClr val="000000"/>
                </a:solidFill>
                <a:latin typeface="Times New Roman" panose="02020603050405020304" pitchFamily="18" charset="0"/>
                <a:cs typeface="Times New Roman" panose="02020603050405020304" pitchFamily="18" charset="0"/>
              </a:rPr>
              <a:t>học</a:t>
            </a:r>
            <a:r>
              <a:rPr lang="en-US" altLang="en-US" sz="2800" dirty="0">
                <a:solidFill>
                  <a:srgbClr val="000000"/>
                </a:solidFill>
                <a:latin typeface="Times New Roman" panose="02020603050405020304" pitchFamily="18" charset="0"/>
                <a:cs typeface="Times New Roman" panose="02020603050405020304" pitchFamily="18" charset="0"/>
              </a:rPr>
              <a:t>, CNDVBC </a:t>
            </a:r>
            <a:r>
              <a:rPr lang="en-US" altLang="en-US" sz="2800" dirty="0" err="1">
                <a:solidFill>
                  <a:srgbClr val="000000"/>
                </a:solidFill>
                <a:latin typeface="Times New Roman" panose="02020603050405020304" pitchFamily="18" charset="0"/>
                <a:cs typeface="Times New Roman" panose="02020603050405020304" pitchFamily="18" charset="0"/>
              </a:rPr>
              <a:t>chứng</a:t>
            </a:r>
            <a:r>
              <a:rPr lang="en-US" altLang="en-US" sz="2800" dirty="0">
                <a:solidFill>
                  <a:srgbClr val="000000"/>
                </a:solidFill>
                <a:latin typeface="Times New Roman" panose="02020603050405020304" pitchFamily="18" charset="0"/>
                <a:cs typeface="Times New Roman" panose="02020603050405020304" pitchFamily="18" charset="0"/>
              </a:rPr>
              <a:t> minh </a:t>
            </a:r>
            <a:r>
              <a:rPr lang="en-US" altLang="en-US" sz="2800" dirty="0" err="1">
                <a:solidFill>
                  <a:srgbClr val="000000"/>
                </a:solidFill>
                <a:latin typeface="Times New Roman" panose="02020603050405020304" pitchFamily="18" charset="0"/>
                <a:cs typeface="Times New Roman" panose="02020603050405020304" pitchFamily="18" charset="0"/>
              </a:rPr>
              <a:t>rằng</a:t>
            </a:r>
            <a:r>
              <a:rPr lang="en-US" altLang="en-US" sz="2800" dirty="0">
                <a:solidFill>
                  <a:srgbClr val="000000"/>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800" b="1" dirty="0" err="1">
                <a:solidFill>
                  <a:srgbClr val="0808C0"/>
                </a:solidFill>
                <a:latin typeface="Times New Roman" panose="02020603050405020304" pitchFamily="18" charset="0"/>
                <a:cs typeface="Times New Roman" panose="02020603050405020304" pitchFamily="18" charset="0"/>
              </a:rPr>
              <a:t>Bản</a:t>
            </a:r>
            <a:r>
              <a:rPr lang="en-US" altLang="en-US" sz="2800" b="1" dirty="0">
                <a:solidFill>
                  <a:srgbClr val="0808C0"/>
                </a:solidFill>
                <a:latin typeface="Times New Roman" panose="02020603050405020304" pitchFamily="18" charset="0"/>
                <a:cs typeface="Times New Roman" panose="02020603050405020304" pitchFamily="18" charset="0"/>
              </a:rPr>
              <a:t> </a:t>
            </a:r>
            <a:r>
              <a:rPr lang="en-US" altLang="en-US" sz="2800" b="1" dirty="0" err="1">
                <a:solidFill>
                  <a:srgbClr val="0808C0"/>
                </a:solidFill>
                <a:latin typeface="Times New Roman" panose="02020603050405020304" pitchFamily="18" charset="0"/>
                <a:cs typeface="Times New Roman" panose="02020603050405020304" pitchFamily="18" charset="0"/>
              </a:rPr>
              <a:t>chất</a:t>
            </a:r>
            <a:r>
              <a:rPr lang="en-US" altLang="en-US" sz="2800" b="1" dirty="0">
                <a:solidFill>
                  <a:srgbClr val="0808C0"/>
                </a:solidFill>
                <a:latin typeface="Times New Roman" panose="02020603050405020304" pitchFamily="18" charset="0"/>
                <a:cs typeface="Times New Roman" panose="02020603050405020304" pitchFamily="18" charset="0"/>
              </a:rPr>
              <a:t> </a:t>
            </a:r>
            <a:r>
              <a:rPr lang="en-US" altLang="en-US" sz="2800" b="1" dirty="0" err="1">
                <a:solidFill>
                  <a:srgbClr val="0808C0"/>
                </a:solidFill>
                <a:latin typeface="Times New Roman" panose="02020603050405020304" pitchFamily="18" charset="0"/>
                <a:cs typeface="Times New Roman" panose="02020603050405020304" pitchFamily="18" charset="0"/>
              </a:rPr>
              <a:t>của</a:t>
            </a:r>
            <a:r>
              <a:rPr lang="en-US" altLang="en-US" sz="2800" b="1" dirty="0">
                <a:solidFill>
                  <a:srgbClr val="0808C0"/>
                </a:solidFill>
                <a:latin typeface="Times New Roman" panose="02020603050405020304" pitchFamily="18" charset="0"/>
                <a:cs typeface="Times New Roman" panose="02020603050405020304" pitchFamily="18" charset="0"/>
              </a:rPr>
              <a:t> </a:t>
            </a:r>
            <a:r>
              <a:rPr lang="en-US" altLang="en-US" sz="2800" b="1" dirty="0" err="1">
                <a:solidFill>
                  <a:srgbClr val="0808C0"/>
                </a:solidFill>
                <a:latin typeface="Times New Roman" panose="02020603050405020304" pitchFamily="18" charset="0"/>
                <a:cs typeface="Times New Roman" panose="02020603050405020304" pitchFamily="18" charset="0"/>
              </a:rPr>
              <a:t>thê</a:t>
            </a:r>
            <a:r>
              <a:rPr lang="en-US" altLang="en-US" sz="2800" b="1" dirty="0">
                <a:solidFill>
                  <a:srgbClr val="0808C0"/>
                </a:solidFill>
                <a:latin typeface="Times New Roman" panose="02020603050405020304" pitchFamily="18" charset="0"/>
                <a:cs typeface="Times New Roman" panose="02020603050405020304" pitchFamily="18" charset="0"/>
              </a:rPr>
              <a:t>́ </a:t>
            </a:r>
            <a:r>
              <a:rPr lang="en-US" altLang="en-US" sz="2800" b="1" dirty="0" err="1">
                <a:solidFill>
                  <a:srgbClr val="0808C0"/>
                </a:solidFill>
                <a:latin typeface="Times New Roman" panose="02020603050405020304" pitchFamily="18" charset="0"/>
                <a:cs typeface="Times New Roman" panose="02020603050405020304" pitchFamily="18" charset="0"/>
              </a:rPr>
              <a:t>giới</a:t>
            </a:r>
            <a:r>
              <a:rPr lang="en-US" altLang="en-US" sz="2800" b="1" dirty="0">
                <a:solidFill>
                  <a:srgbClr val="0808C0"/>
                </a:solidFill>
                <a:latin typeface="Times New Roman" panose="02020603050405020304" pitchFamily="18" charset="0"/>
                <a:cs typeface="Times New Roman" panose="02020603050405020304" pitchFamily="18" charset="0"/>
              </a:rPr>
              <a:t> là </a:t>
            </a:r>
            <a:r>
              <a:rPr lang="en-US" altLang="en-US" sz="2800" b="1" dirty="0" err="1">
                <a:solidFill>
                  <a:srgbClr val="0808C0"/>
                </a:solidFill>
                <a:latin typeface="Times New Roman" panose="02020603050405020304" pitchFamily="18" charset="0"/>
                <a:cs typeface="Times New Roman" panose="02020603050405020304" pitchFamily="18" charset="0"/>
              </a:rPr>
              <a:t>vật</a:t>
            </a:r>
            <a:r>
              <a:rPr lang="en-US" altLang="en-US" sz="2800" b="1" dirty="0">
                <a:solidFill>
                  <a:srgbClr val="0808C0"/>
                </a:solidFill>
                <a:latin typeface="Times New Roman" panose="02020603050405020304" pitchFamily="18" charset="0"/>
                <a:cs typeface="Times New Roman" panose="02020603050405020304" pitchFamily="18" charset="0"/>
              </a:rPr>
              <a:t> </a:t>
            </a:r>
            <a:r>
              <a:rPr lang="en-US" altLang="en-US" sz="2800" b="1" dirty="0" err="1">
                <a:solidFill>
                  <a:srgbClr val="0808C0"/>
                </a:solidFill>
                <a:latin typeface="Times New Roman" panose="02020603050405020304" pitchFamily="18" charset="0"/>
                <a:cs typeface="Times New Roman" panose="02020603050405020304" pitchFamily="18" charset="0"/>
              </a:rPr>
              <a:t>chất</a:t>
            </a:r>
            <a:endParaRPr lang="en-US" altLang="en-US" sz="2800" b="1" dirty="0">
              <a:solidFill>
                <a:srgbClr val="0808C0"/>
              </a:solidFill>
              <a:latin typeface="Times New Roman" panose="02020603050405020304" pitchFamily="18" charset="0"/>
              <a:cs typeface="Times New Roman" panose="02020603050405020304" pitchFamily="18" charset="0"/>
            </a:endParaRPr>
          </a:p>
        </p:txBody>
      </p:sp>
      <p:sp>
        <p:nvSpPr>
          <p:cNvPr id="2" name="Rectangle 1"/>
          <p:cNvSpPr/>
          <p:nvPr/>
        </p:nvSpPr>
        <p:spPr>
          <a:xfrm>
            <a:off x="2964516" y="97135"/>
            <a:ext cx="5923416" cy="461665"/>
          </a:xfrm>
          <a:prstGeom prst="rect">
            <a:avLst/>
          </a:prstGeom>
        </p:spPr>
        <p:txBody>
          <a:bodyPr wrap="none">
            <a:spAutoFit/>
          </a:bodyPr>
          <a:lstStyle/>
          <a:p>
            <a:pPr marL="342900" indent="-342900" fontAlgn="base">
              <a:spcBef>
                <a:spcPct val="0"/>
              </a:spcBef>
              <a:spcAft>
                <a:spcPct val="0"/>
              </a:spcAft>
              <a:buFont typeface="Wingdings" panose="05000000000000000000" pitchFamily="2" charset="2"/>
              <a:buChar char="Ø"/>
              <a:defRPr/>
            </a:pPr>
            <a:r>
              <a:rPr lang="en-US" sz="2400" b="1" dirty="0" err="1" smtClean="0">
                <a:solidFill>
                  <a:srgbClr val="660066"/>
                </a:solidFill>
                <a:cs typeface="Times New Roman" pitchFamily="18" charset="0"/>
              </a:rPr>
              <a:t>Tính</a:t>
            </a:r>
            <a:r>
              <a:rPr lang="en-US" sz="2400" b="1" dirty="0" smtClean="0">
                <a:solidFill>
                  <a:srgbClr val="660066"/>
                </a:solidFill>
                <a:cs typeface="Times New Roman" pitchFamily="18" charset="0"/>
              </a:rPr>
              <a:t> </a:t>
            </a:r>
            <a:r>
              <a:rPr lang="en-US" sz="2400" b="1" dirty="0" err="1">
                <a:solidFill>
                  <a:srgbClr val="660066"/>
                </a:solidFill>
                <a:cs typeface="Times New Roman" pitchFamily="18" charset="0"/>
              </a:rPr>
              <a:t>thống</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nhất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vật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chất</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của</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thế</a:t>
            </a:r>
            <a:r>
              <a:rPr lang="en-US" sz="2400" b="1" dirty="0">
                <a:solidFill>
                  <a:srgbClr val="660066"/>
                </a:solidFill>
                <a:cs typeface="Times New Roman" pitchFamily="18" charset="0"/>
              </a:rPr>
              <a:t> </a:t>
            </a:r>
            <a:r>
              <a:rPr lang="en-US" sz="2400" b="1" dirty="0" err="1">
                <a:solidFill>
                  <a:srgbClr val="660066"/>
                </a:solidFill>
                <a:cs typeface="Times New Roman" pitchFamily="18" charset="0"/>
              </a:rPr>
              <a:t>giới</a:t>
            </a:r>
            <a:endParaRPr lang="en-US" sz="2400" b="1" dirty="0">
              <a:solidFill>
                <a:srgbClr val="660066"/>
              </a:solidFill>
              <a:cs typeface="Times New Roman" pitchFamily="18" charset="0"/>
            </a:endParaRPr>
          </a:p>
        </p:txBody>
      </p:sp>
      <p:pic>
        <p:nvPicPr>
          <p:cNvPr id="47104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AutoShape 3"/>
          <p:cNvSpPr>
            <a:spLocks noChangeAspect="1" noChangeArrowheads="1"/>
          </p:cNvSpPr>
          <p:nvPr/>
        </p:nvSpPr>
        <p:spPr bwMode="auto">
          <a:xfrm flipV="1">
            <a:off x="2295249" y="667031"/>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352219042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grpId="0" nodeType="clickEffect">
                                  <p:stCondLst>
                                    <p:cond delay="0"/>
                                  </p:stCondLst>
                                  <p:iterate type="lt">
                                    <p:tmPct val="10000"/>
                                  </p:iterate>
                                  <p:childTnLst>
                                    <p:set>
                                      <p:cBhvr>
                                        <p:cTn id="13" dur="1" fill="hold">
                                          <p:stCondLst>
                                            <p:cond delay="0"/>
                                          </p:stCondLst>
                                        </p:cTn>
                                        <p:tgtEl>
                                          <p:spTgt spid="371715">
                                            <p:txEl>
                                              <p:pRg st="0" end="0"/>
                                            </p:txEl>
                                          </p:spTgt>
                                        </p:tgtEl>
                                        <p:attrNameLst>
                                          <p:attrName>style.visibility</p:attrName>
                                        </p:attrNameLst>
                                      </p:cBhvr>
                                      <p:to>
                                        <p:strVal val="visible"/>
                                      </p:to>
                                    </p:set>
                                    <p:animEffect transition="in" filter="fade">
                                      <p:cBhvr>
                                        <p:cTn id="14" dur="500">
                                          <p:stCondLst>
                                            <p:cond delay="0"/>
                                          </p:stCondLst>
                                        </p:cTn>
                                        <p:tgtEl>
                                          <p:spTgt spid="371715">
                                            <p:txEl>
                                              <p:pRg st="0" end="0"/>
                                            </p:txEl>
                                          </p:spTgt>
                                        </p:tgtEl>
                                      </p:cBhvr>
                                    </p:animEffect>
                                    <p:anim calcmode="lin" valueType="num">
                                      <p:cBhvr>
                                        <p:cTn id="15" dur="500" fill="hold">
                                          <p:stCondLst>
                                            <p:cond delay="0"/>
                                          </p:stCondLst>
                                        </p:cTn>
                                        <p:tgtEl>
                                          <p:spTgt spid="371715">
                                            <p:txEl>
                                              <p:pRg st="0" end="0"/>
                                            </p:txEl>
                                          </p:spTgt>
                                        </p:tgtEl>
                                        <p:attrNameLst>
                                          <p:attrName>ppt_x</p:attrName>
                                        </p:attrNameLst>
                                      </p:cBhvr>
                                      <p:tavLst>
                                        <p:tav tm="0">
                                          <p:val>
                                            <p:strVal val="#ppt_x-.1"/>
                                          </p:val>
                                        </p:tav>
                                        <p:tav tm="100000">
                                          <p:val>
                                            <p:strVal val="#ppt_x"/>
                                          </p:val>
                                        </p:tav>
                                      </p:tavLst>
                                    </p:anim>
                                    <p:anim calcmode="lin" valueType="num">
                                      <p:cBhvr>
                                        <p:cTn id="16" dur="500" fill="hold">
                                          <p:stCondLst>
                                            <p:cond delay="0"/>
                                          </p:stCondLst>
                                        </p:cTn>
                                        <p:tgtEl>
                                          <p:spTgt spid="371715">
                                            <p:txEl>
                                              <p:pRg st="0" end="0"/>
                                            </p:txEl>
                                          </p:spTgt>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450"/>
                            </p:stCondLst>
                            <p:childTnLst>
                              <p:par>
                                <p:cTn id="18" presetID="8" presetClass="entr" presetSubtype="16" fill="hold" nodeType="afterEffect">
                                  <p:stCondLst>
                                    <p:cond delay="0"/>
                                  </p:stCondLst>
                                  <p:childTnLst>
                                    <p:set>
                                      <p:cBhvr>
                                        <p:cTn id="19" dur="1" fill="hold">
                                          <p:stCondLst>
                                            <p:cond delay="0"/>
                                          </p:stCondLst>
                                        </p:cTn>
                                        <p:tgtEl>
                                          <p:spTgt spid="371720"/>
                                        </p:tgtEl>
                                        <p:attrNameLst>
                                          <p:attrName>style.visibility</p:attrName>
                                        </p:attrNameLst>
                                      </p:cBhvr>
                                      <p:to>
                                        <p:strVal val="visible"/>
                                      </p:to>
                                    </p:set>
                                    <p:animEffect transition="in" filter="diamond(in)">
                                      <p:cBhvr>
                                        <p:cTn id="20" dur="1000"/>
                                        <p:tgtEl>
                                          <p:spTgt spid="37172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71717"/>
                                        </p:tgtEl>
                                        <p:attrNameLst>
                                          <p:attrName>style.visibility</p:attrName>
                                        </p:attrNameLst>
                                      </p:cBhvr>
                                      <p:to>
                                        <p:strVal val="visible"/>
                                      </p:to>
                                    </p:set>
                                    <p:anim calcmode="lin" valueType="num">
                                      <p:cBhvr>
                                        <p:cTn id="25" dur="500" fill="hold"/>
                                        <p:tgtEl>
                                          <p:spTgt spid="371717"/>
                                        </p:tgtEl>
                                        <p:attrNameLst>
                                          <p:attrName>ppt_w</p:attrName>
                                        </p:attrNameLst>
                                      </p:cBhvr>
                                      <p:tavLst>
                                        <p:tav tm="0">
                                          <p:val>
                                            <p:fltVal val="0"/>
                                          </p:val>
                                        </p:tav>
                                        <p:tav tm="100000">
                                          <p:val>
                                            <p:strVal val="#ppt_w"/>
                                          </p:val>
                                        </p:tav>
                                      </p:tavLst>
                                    </p:anim>
                                    <p:anim calcmode="lin" valueType="num">
                                      <p:cBhvr>
                                        <p:cTn id="26" dur="500" fill="hold"/>
                                        <p:tgtEl>
                                          <p:spTgt spid="371717"/>
                                        </p:tgtEl>
                                        <p:attrNameLst>
                                          <p:attrName>ppt_h</p:attrName>
                                        </p:attrNameLst>
                                      </p:cBhvr>
                                      <p:tavLst>
                                        <p:tav tm="0">
                                          <p:val>
                                            <p:fltVal val="0"/>
                                          </p:val>
                                        </p:tav>
                                        <p:tav tm="100000">
                                          <p:val>
                                            <p:strVal val="#ppt_h"/>
                                          </p:val>
                                        </p:tav>
                                      </p:tavLst>
                                    </p:anim>
                                    <p:animEffect transition="in" filter="fade">
                                      <p:cBhvr>
                                        <p:cTn id="27" dur="500"/>
                                        <p:tgtEl>
                                          <p:spTgt spid="371717"/>
                                        </p:tgtEl>
                                      </p:cBhvr>
                                    </p:animEffect>
                                  </p:childTnLst>
                                </p:cTn>
                              </p:par>
                            </p:childTnLst>
                          </p:cTn>
                        </p:par>
                        <p:par>
                          <p:cTn id="28" fill="hold" nodeType="afterGroup">
                            <p:stCondLst>
                              <p:cond delay="500"/>
                            </p:stCondLst>
                            <p:childTnLst>
                              <p:par>
                                <p:cTn id="29" presetID="8" presetClass="entr" presetSubtype="16" fill="hold" grpId="0" nodeType="afterEffect" nodePh="1">
                                  <p:stCondLst>
                                    <p:cond delay="0"/>
                                  </p:stCondLst>
                                  <p:endCondLst>
                                    <p:cond evt="begin" delay="0">
                                      <p:tn val="29"/>
                                    </p:cond>
                                  </p:endCondLst>
                                  <p:childTnLst>
                                    <p:set>
                                      <p:cBhvr>
                                        <p:cTn id="30" dur="1" fill="hold">
                                          <p:stCondLst>
                                            <p:cond delay="0"/>
                                          </p:stCondLst>
                                        </p:cTn>
                                        <p:tgtEl>
                                          <p:spTgt spid="371718"/>
                                        </p:tgtEl>
                                        <p:attrNameLst>
                                          <p:attrName>style.visibility</p:attrName>
                                        </p:attrNameLst>
                                      </p:cBhvr>
                                      <p:to>
                                        <p:strVal val="visible"/>
                                      </p:to>
                                    </p:set>
                                    <p:animEffect transition="in" filter="diamond(in)">
                                      <p:cBhvr>
                                        <p:cTn id="31" dur="1000"/>
                                        <p:tgtEl>
                                          <p:spTgt spid="371718"/>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71719"/>
                                        </p:tgtEl>
                                        <p:attrNameLst>
                                          <p:attrName>style.visibility</p:attrName>
                                        </p:attrNameLst>
                                      </p:cBhvr>
                                      <p:to>
                                        <p:strVal val="visible"/>
                                      </p:to>
                                    </p:set>
                                    <p:anim calcmode="lin" valueType="num">
                                      <p:cBhvr>
                                        <p:cTn id="36" dur="500" fill="hold"/>
                                        <p:tgtEl>
                                          <p:spTgt spid="371719"/>
                                        </p:tgtEl>
                                        <p:attrNameLst>
                                          <p:attrName>ppt_w</p:attrName>
                                        </p:attrNameLst>
                                      </p:cBhvr>
                                      <p:tavLst>
                                        <p:tav tm="0">
                                          <p:val>
                                            <p:fltVal val="0"/>
                                          </p:val>
                                        </p:tav>
                                        <p:tav tm="100000">
                                          <p:val>
                                            <p:strVal val="#ppt_w"/>
                                          </p:val>
                                        </p:tav>
                                      </p:tavLst>
                                    </p:anim>
                                    <p:anim calcmode="lin" valueType="num">
                                      <p:cBhvr>
                                        <p:cTn id="37" dur="500" fill="hold"/>
                                        <p:tgtEl>
                                          <p:spTgt spid="371719"/>
                                        </p:tgtEl>
                                        <p:attrNameLst>
                                          <p:attrName>ppt_h</p:attrName>
                                        </p:attrNameLst>
                                      </p:cBhvr>
                                      <p:tavLst>
                                        <p:tav tm="0">
                                          <p:val>
                                            <p:fltVal val="0"/>
                                          </p:val>
                                        </p:tav>
                                        <p:tav tm="100000">
                                          <p:val>
                                            <p:strVal val="#ppt_h"/>
                                          </p:val>
                                        </p:tav>
                                      </p:tavLst>
                                    </p:anim>
                                    <p:animEffect transition="in" filter="fade">
                                      <p:cBhvr>
                                        <p:cTn id="38" dur="500"/>
                                        <p:tgtEl>
                                          <p:spTgt spid="371719"/>
                                        </p:tgtEl>
                                      </p:cBhvr>
                                    </p:animEffect>
                                  </p:childTnLst>
                                </p:cTn>
                              </p:par>
                            </p:childTnLst>
                          </p:cTn>
                        </p:par>
                        <p:par>
                          <p:cTn id="39" fill="hold">
                            <p:stCondLst>
                              <p:cond delay="500"/>
                            </p:stCondLst>
                            <p:childTnLst>
                              <p:par>
                                <p:cTn id="40" presetID="3" presetClass="entr" presetSubtype="1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5" grpId="0" build="p"/>
      <p:bldP spid="371717" grpId="0" animBg="1"/>
      <p:bldP spid="371718" grpId="0"/>
      <p:bldP spid="37171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Oval 2"/>
          <p:cNvSpPr>
            <a:spLocks noChangeArrowheads="1"/>
          </p:cNvSpPr>
          <p:nvPr/>
        </p:nvSpPr>
        <p:spPr bwMode="auto">
          <a:xfrm>
            <a:off x="1776413" y="2206626"/>
            <a:ext cx="1676400" cy="3375025"/>
          </a:xfrm>
          <a:prstGeom prst="ellipse">
            <a:avLst/>
          </a:prstGeom>
          <a:solidFill>
            <a:srgbClr val="FF3300"/>
          </a:soli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FFFFFF"/>
                </a:solidFill>
                <a:latin typeface=".VnTime" panose="020B7200000000000000" pitchFamily="34" charset="0"/>
              </a:rPr>
              <a:t>Nguån </a:t>
            </a:r>
          </a:p>
          <a:p>
            <a:pPr algn="ctr" fontAlgn="base">
              <a:spcBef>
                <a:spcPct val="0"/>
              </a:spcBef>
              <a:spcAft>
                <a:spcPct val="0"/>
              </a:spcAft>
              <a:buFontTx/>
              <a:buNone/>
            </a:pPr>
            <a:r>
              <a:rPr lang="en-US" altLang="en-US" sz="2400" b="1">
                <a:solidFill>
                  <a:srgbClr val="FFFFFF"/>
                </a:solidFill>
                <a:latin typeface=".VnTime" panose="020B7200000000000000" pitchFamily="34" charset="0"/>
              </a:rPr>
              <a:t>gèc</a:t>
            </a:r>
          </a:p>
          <a:p>
            <a:pPr algn="ctr" fontAlgn="base">
              <a:spcBef>
                <a:spcPct val="0"/>
              </a:spcBef>
              <a:spcAft>
                <a:spcPct val="0"/>
              </a:spcAft>
              <a:buFontTx/>
              <a:buNone/>
            </a:pPr>
            <a:r>
              <a:rPr lang="en-US" altLang="en-US" sz="2400" b="1">
                <a:solidFill>
                  <a:srgbClr val="FFFFFF"/>
                </a:solidFill>
                <a:latin typeface=".VnTime" panose="020B7200000000000000" pitchFamily="34" charset="0"/>
              </a:rPr>
              <a:t>cña ý</a:t>
            </a:r>
          </a:p>
          <a:p>
            <a:pPr algn="ctr" fontAlgn="base">
              <a:spcBef>
                <a:spcPct val="0"/>
              </a:spcBef>
              <a:spcAft>
                <a:spcPct val="0"/>
              </a:spcAft>
              <a:buFontTx/>
              <a:buNone/>
            </a:pPr>
            <a:r>
              <a:rPr lang="en-US" altLang="en-US" sz="2400" b="1">
                <a:solidFill>
                  <a:srgbClr val="FFFFFF"/>
                </a:solidFill>
                <a:latin typeface=".VnTime" panose="020B7200000000000000" pitchFamily="34" charset="0"/>
              </a:rPr>
              <a:t>thøc</a:t>
            </a:r>
          </a:p>
        </p:txBody>
      </p:sp>
      <p:sp>
        <p:nvSpPr>
          <p:cNvPr id="126979" name="Oval 3"/>
          <p:cNvSpPr>
            <a:spLocks noChangeArrowheads="1"/>
          </p:cNvSpPr>
          <p:nvPr/>
        </p:nvSpPr>
        <p:spPr bwMode="auto">
          <a:xfrm>
            <a:off x="4143375" y="2060576"/>
            <a:ext cx="1828800" cy="1482725"/>
          </a:xfrm>
          <a:prstGeom prst="ellipse">
            <a:avLst/>
          </a:prstGeom>
          <a:solidFill>
            <a:srgbClr val="002060"/>
          </a:soli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chemeClr val="bg1"/>
                </a:solidFill>
                <a:latin typeface=".VnTime" panose="020B7200000000000000" pitchFamily="34" charset="0"/>
              </a:rPr>
              <a:t>Nguån</a:t>
            </a:r>
            <a:r>
              <a:rPr lang="en-US" altLang="en-US" sz="2400" b="1" dirty="0">
                <a:solidFill>
                  <a:schemeClr val="bg1"/>
                </a:solidFill>
                <a:latin typeface=".VnTime" panose="020B7200000000000000" pitchFamily="34" charset="0"/>
              </a:rPr>
              <a:t> </a:t>
            </a:r>
          </a:p>
          <a:p>
            <a:pPr algn="ctr" fontAlgn="base">
              <a:spcBef>
                <a:spcPct val="0"/>
              </a:spcBef>
              <a:spcAft>
                <a:spcPct val="0"/>
              </a:spcAft>
              <a:buFontTx/>
              <a:buNone/>
            </a:pPr>
            <a:r>
              <a:rPr lang="en-US" altLang="en-US" sz="2400" b="1" dirty="0" err="1">
                <a:solidFill>
                  <a:schemeClr val="bg1"/>
                </a:solidFill>
                <a:latin typeface=".VnTime" panose="020B7200000000000000" pitchFamily="34" charset="0"/>
              </a:rPr>
              <a:t>gèc</a:t>
            </a:r>
            <a:endParaRPr lang="en-US" altLang="en-US" sz="2400" b="1" dirty="0">
              <a:solidFill>
                <a:schemeClr val="bg1"/>
              </a:solidFill>
              <a:latin typeface=".VnTime" panose="020B7200000000000000" pitchFamily="34" charset="0"/>
            </a:endParaRPr>
          </a:p>
          <a:p>
            <a:pPr algn="ctr" fontAlgn="base">
              <a:spcBef>
                <a:spcPct val="0"/>
              </a:spcBef>
              <a:spcAft>
                <a:spcPct val="0"/>
              </a:spcAft>
              <a:buFontTx/>
              <a:buNone/>
            </a:pPr>
            <a:r>
              <a:rPr lang="en-US" altLang="en-US" sz="2400" b="1" dirty="0" err="1">
                <a:solidFill>
                  <a:schemeClr val="bg1"/>
                </a:solidFill>
                <a:latin typeface=".VnTime" panose="020B7200000000000000" pitchFamily="34" charset="0"/>
              </a:rPr>
              <a:t>tù</a:t>
            </a:r>
            <a:endParaRPr lang="en-US" altLang="en-US" sz="2400" b="1" dirty="0">
              <a:solidFill>
                <a:schemeClr val="bg1"/>
              </a:solidFill>
              <a:latin typeface=".VnTime" panose="020B7200000000000000" pitchFamily="34" charset="0"/>
            </a:endParaRPr>
          </a:p>
          <a:p>
            <a:pPr algn="ctr" fontAlgn="base">
              <a:spcBef>
                <a:spcPct val="0"/>
              </a:spcBef>
              <a:spcAft>
                <a:spcPct val="0"/>
              </a:spcAft>
              <a:buFontTx/>
              <a:buNone/>
            </a:pPr>
            <a:r>
              <a:rPr lang="en-US" altLang="en-US" sz="2400" b="1" dirty="0" err="1">
                <a:solidFill>
                  <a:schemeClr val="bg1"/>
                </a:solidFill>
                <a:latin typeface=".VnTime" panose="020B7200000000000000" pitchFamily="34" charset="0"/>
              </a:rPr>
              <a:t>nhiª</a:t>
            </a:r>
            <a:r>
              <a:rPr lang="en-US" altLang="en-US" sz="2400" dirty="0" err="1">
                <a:solidFill>
                  <a:schemeClr val="bg1"/>
                </a:solidFill>
                <a:latin typeface=".VnTime" panose="020B7200000000000000" pitchFamily="34" charset="0"/>
              </a:rPr>
              <a:t>n</a:t>
            </a:r>
            <a:endParaRPr lang="en-US" altLang="en-US" sz="2400" dirty="0">
              <a:solidFill>
                <a:schemeClr val="bg1"/>
              </a:solidFill>
              <a:latin typeface=".VnTime" panose="020B7200000000000000" pitchFamily="34" charset="0"/>
            </a:endParaRPr>
          </a:p>
        </p:txBody>
      </p:sp>
      <p:sp>
        <p:nvSpPr>
          <p:cNvPr id="126980" name="Oval 4"/>
          <p:cNvSpPr>
            <a:spLocks noChangeArrowheads="1"/>
          </p:cNvSpPr>
          <p:nvPr/>
        </p:nvSpPr>
        <p:spPr bwMode="auto">
          <a:xfrm>
            <a:off x="4114800" y="4076700"/>
            <a:ext cx="1828800" cy="1809750"/>
          </a:xfrm>
          <a:prstGeom prst="ellipse">
            <a:avLst/>
          </a:prstGeom>
          <a:solidFill>
            <a:srgbClr val="002060"/>
          </a:soli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chemeClr val="bg1"/>
                </a:solidFill>
                <a:latin typeface=".VnTime" panose="020B7200000000000000" pitchFamily="34" charset="0"/>
              </a:rPr>
              <a:t>Nguån </a:t>
            </a:r>
          </a:p>
          <a:p>
            <a:pPr algn="ctr" fontAlgn="base">
              <a:spcBef>
                <a:spcPct val="0"/>
              </a:spcBef>
              <a:spcAft>
                <a:spcPct val="0"/>
              </a:spcAft>
              <a:buFontTx/>
              <a:buNone/>
            </a:pPr>
            <a:r>
              <a:rPr lang="en-US" altLang="en-US" sz="2400" b="1">
                <a:solidFill>
                  <a:schemeClr val="bg1"/>
                </a:solidFill>
                <a:latin typeface=".VnTime" panose="020B7200000000000000" pitchFamily="34" charset="0"/>
              </a:rPr>
              <a:t>gèc</a:t>
            </a:r>
          </a:p>
          <a:p>
            <a:pPr algn="ctr" fontAlgn="base">
              <a:spcBef>
                <a:spcPct val="0"/>
              </a:spcBef>
              <a:spcAft>
                <a:spcPct val="0"/>
              </a:spcAft>
              <a:buFontTx/>
              <a:buNone/>
            </a:pPr>
            <a:r>
              <a:rPr lang="en-US" altLang="en-US" sz="2400" b="1">
                <a:solidFill>
                  <a:schemeClr val="bg1"/>
                </a:solidFill>
                <a:latin typeface=".VnTime" panose="020B7200000000000000" pitchFamily="34" charset="0"/>
              </a:rPr>
              <a:t>x·</a:t>
            </a:r>
          </a:p>
          <a:p>
            <a:pPr algn="ctr" fontAlgn="base">
              <a:spcBef>
                <a:spcPct val="0"/>
              </a:spcBef>
              <a:spcAft>
                <a:spcPct val="0"/>
              </a:spcAft>
              <a:buFontTx/>
              <a:buNone/>
            </a:pPr>
            <a:r>
              <a:rPr lang="en-US" altLang="en-US" sz="2400" b="1">
                <a:solidFill>
                  <a:schemeClr val="bg1"/>
                </a:solidFill>
                <a:latin typeface=".VnTime" panose="020B7200000000000000" pitchFamily="34" charset="0"/>
              </a:rPr>
              <a:t>héi</a:t>
            </a:r>
          </a:p>
        </p:txBody>
      </p:sp>
      <p:sp>
        <p:nvSpPr>
          <p:cNvPr id="126981" name="Oval 5"/>
          <p:cNvSpPr>
            <a:spLocks noChangeArrowheads="1"/>
          </p:cNvSpPr>
          <p:nvPr/>
        </p:nvSpPr>
        <p:spPr bwMode="auto">
          <a:xfrm>
            <a:off x="6940550" y="1465264"/>
            <a:ext cx="3276600" cy="758825"/>
          </a:xfrm>
          <a:prstGeom prst="ellipse">
            <a:avLst/>
          </a:prstGeom>
          <a:solidFill>
            <a:srgbClr val="7030A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rPr>
              <a:t>Bộ</a:t>
            </a:r>
            <a:r>
              <a:rPr lang="en-US" altLang="en-US" sz="2000" b="1" dirty="0">
                <a:solidFill>
                  <a:srgbClr val="FFFFFF"/>
                </a:solidFill>
                <a:latin typeface="Arial"/>
              </a:rPr>
              <a:t> </a:t>
            </a:r>
            <a:r>
              <a:rPr lang="en-US" altLang="en-US" sz="2000" b="1" dirty="0" err="1">
                <a:solidFill>
                  <a:srgbClr val="FFFFFF"/>
                </a:solidFill>
                <a:latin typeface="Arial"/>
              </a:rPr>
              <a:t>óc</a:t>
            </a:r>
            <a:endParaRPr lang="en-US" altLang="en-US" sz="2000" b="1" dirty="0">
              <a:solidFill>
                <a:srgbClr val="FFFFFF"/>
              </a:solidFill>
              <a:latin typeface="Arial"/>
            </a:endParaRPr>
          </a:p>
          <a:p>
            <a:pPr algn="ctr" eaLnBrk="1" fontAlgn="base" hangingPunct="1">
              <a:spcBef>
                <a:spcPct val="0"/>
              </a:spcBef>
              <a:spcAft>
                <a:spcPct val="0"/>
              </a:spcAft>
              <a:buFontTx/>
              <a:buNone/>
              <a:defRPr/>
            </a:pPr>
            <a:r>
              <a:rPr lang="en-US" altLang="en-US" sz="2000" b="1" dirty="0">
                <a:solidFill>
                  <a:srgbClr val="FFFFFF"/>
                </a:solidFill>
                <a:latin typeface="Arial"/>
              </a:rPr>
              <a:t> con </a:t>
            </a:r>
            <a:r>
              <a:rPr lang="en-US" altLang="en-US" sz="2000" b="1" dirty="0" err="1">
                <a:solidFill>
                  <a:srgbClr val="FFFFFF"/>
                </a:solidFill>
                <a:latin typeface="Arial"/>
              </a:rPr>
              <a:t>người</a:t>
            </a:r>
            <a:endParaRPr lang="en-US" altLang="en-US" sz="2000" b="1" dirty="0">
              <a:solidFill>
                <a:srgbClr val="FFFFFF"/>
              </a:solidFill>
              <a:latin typeface="Arial"/>
            </a:endParaRPr>
          </a:p>
        </p:txBody>
      </p:sp>
      <p:sp>
        <p:nvSpPr>
          <p:cNvPr id="126982" name="Oval 6"/>
          <p:cNvSpPr>
            <a:spLocks noChangeArrowheads="1"/>
          </p:cNvSpPr>
          <p:nvPr/>
        </p:nvSpPr>
        <p:spPr bwMode="auto">
          <a:xfrm>
            <a:off x="7069138" y="2568576"/>
            <a:ext cx="3276600" cy="860425"/>
          </a:xfrm>
          <a:prstGeom prst="ellipse">
            <a:avLst/>
          </a:prstGeom>
          <a:solidFill>
            <a:srgbClr val="7030A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rPr>
              <a:t>Thế</a:t>
            </a:r>
            <a:r>
              <a:rPr lang="en-US" altLang="en-US" sz="2000" b="1" dirty="0">
                <a:solidFill>
                  <a:srgbClr val="FFFFFF"/>
                </a:solidFill>
                <a:latin typeface="Arial"/>
              </a:rPr>
              <a:t> </a:t>
            </a:r>
            <a:r>
              <a:rPr lang="en-US" altLang="en-US" sz="2000" b="1" dirty="0" err="1">
                <a:solidFill>
                  <a:srgbClr val="FFFFFF"/>
                </a:solidFill>
                <a:latin typeface="Arial"/>
              </a:rPr>
              <a:t>giới</a:t>
            </a:r>
            <a:endParaRPr lang="en-US" altLang="en-US" sz="2000" b="1" dirty="0">
              <a:solidFill>
                <a:srgbClr val="FFFFFF"/>
              </a:solidFill>
              <a:latin typeface="Arial"/>
            </a:endParaRPr>
          </a:p>
          <a:p>
            <a:pPr algn="ctr" eaLnBrk="1" fontAlgn="base" hangingPunct="1">
              <a:spcBef>
                <a:spcPct val="0"/>
              </a:spcBef>
              <a:spcAft>
                <a:spcPct val="0"/>
              </a:spcAft>
              <a:buFontTx/>
              <a:buNone/>
              <a:defRPr/>
            </a:pPr>
            <a:r>
              <a:rPr lang="en-US" altLang="en-US" sz="2000" b="1" dirty="0" err="1">
                <a:solidFill>
                  <a:srgbClr val="FFFFFF"/>
                </a:solidFill>
                <a:latin typeface="Arial"/>
              </a:rPr>
              <a:t>Khách</a:t>
            </a:r>
            <a:r>
              <a:rPr lang="en-US" altLang="en-US" sz="2000" b="1" dirty="0">
                <a:solidFill>
                  <a:srgbClr val="FFFFFF"/>
                </a:solidFill>
                <a:latin typeface="Arial"/>
              </a:rPr>
              <a:t> </a:t>
            </a:r>
            <a:r>
              <a:rPr lang="en-US" altLang="en-US" sz="2000" b="1" dirty="0" err="1">
                <a:solidFill>
                  <a:srgbClr val="FFFFFF"/>
                </a:solidFill>
                <a:latin typeface="Arial"/>
              </a:rPr>
              <a:t>quan</a:t>
            </a:r>
            <a:endParaRPr lang="en-US" altLang="en-US" sz="2000" b="1" dirty="0">
              <a:solidFill>
                <a:srgbClr val="FFFFFF"/>
              </a:solidFill>
              <a:latin typeface="Arial"/>
            </a:endParaRPr>
          </a:p>
        </p:txBody>
      </p:sp>
      <p:sp>
        <p:nvSpPr>
          <p:cNvPr id="126983" name="Oval 7"/>
          <p:cNvSpPr>
            <a:spLocks noChangeArrowheads="1"/>
          </p:cNvSpPr>
          <p:nvPr/>
        </p:nvSpPr>
        <p:spPr bwMode="auto">
          <a:xfrm>
            <a:off x="7162800" y="3789364"/>
            <a:ext cx="3276600" cy="1087437"/>
          </a:xfrm>
          <a:prstGeom prst="ellipse">
            <a:avLst/>
          </a:prstGeom>
          <a:solidFill>
            <a:srgbClr val="00660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a:solidFill>
                  <a:srgbClr val="FFFFFF"/>
                </a:solidFill>
                <a:latin typeface="Arial"/>
              </a:rPr>
              <a:t>Lao </a:t>
            </a:r>
            <a:r>
              <a:rPr lang="en-US" altLang="en-US" sz="2000" b="1" dirty="0" err="1">
                <a:solidFill>
                  <a:srgbClr val="FFFFFF"/>
                </a:solidFill>
                <a:latin typeface="Arial"/>
              </a:rPr>
              <a:t>động</a:t>
            </a:r>
            <a:endParaRPr lang="en-US" altLang="en-US" sz="2000" b="1" dirty="0">
              <a:solidFill>
                <a:srgbClr val="FFFFFF"/>
              </a:solidFill>
              <a:latin typeface="Arial"/>
            </a:endParaRPr>
          </a:p>
        </p:txBody>
      </p:sp>
      <p:sp>
        <p:nvSpPr>
          <p:cNvPr id="126984" name="Oval 8"/>
          <p:cNvSpPr>
            <a:spLocks noChangeArrowheads="1"/>
          </p:cNvSpPr>
          <p:nvPr/>
        </p:nvSpPr>
        <p:spPr bwMode="auto">
          <a:xfrm>
            <a:off x="7239000" y="5053013"/>
            <a:ext cx="3276600" cy="1136650"/>
          </a:xfrm>
          <a:prstGeom prst="ellipse">
            <a:avLst/>
          </a:prstGeom>
          <a:solidFill>
            <a:srgbClr val="006600"/>
          </a:solidFill>
          <a:ln w="19050">
            <a:solidFill>
              <a:schemeClr val="tx1"/>
            </a:solidFill>
            <a:round/>
            <a:headEnd/>
            <a:tailEnd/>
          </a:ln>
        </p:spPr>
        <p:txBody>
          <a:bodyPr wrap="none" anchor="ct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US" altLang="en-US" sz="2000" b="1" dirty="0" err="1">
                <a:solidFill>
                  <a:srgbClr val="FFFFFF"/>
                </a:solidFill>
                <a:latin typeface="Arial"/>
                <a:cs typeface="Times New Roman" pitchFamily="18" charset="0"/>
              </a:rPr>
              <a:t>Ngôn</a:t>
            </a:r>
            <a:r>
              <a:rPr lang="en-US" altLang="en-US" sz="2000" b="1" dirty="0">
                <a:solidFill>
                  <a:srgbClr val="FFFFFF"/>
                </a:solidFill>
                <a:latin typeface="Arial"/>
                <a:cs typeface="Times New Roman" pitchFamily="18" charset="0"/>
              </a:rPr>
              <a:t> </a:t>
            </a:r>
            <a:r>
              <a:rPr lang="en-US" altLang="en-US" sz="2000" b="1" dirty="0" err="1">
                <a:solidFill>
                  <a:srgbClr val="FFFFFF"/>
                </a:solidFill>
                <a:latin typeface="Arial"/>
                <a:cs typeface="Times New Roman" pitchFamily="18" charset="0"/>
              </a:rPr>
              <a:t>ngữ</a:t>
            </a:r>
            <a:endParaRPr lang="en-US" altLang="en-US" sz="2000" b="1" dirty="0">
              <a:solidFill>
                <a:srgbClr val="FFFFFF"/>
              </a:solidFill>
              <a:latin typeface="Arial"/>
              <a:cs typeface="Times New Roman" pitchFamily="18" charset="0"/>
            </a:endParaRPr>
          </a:p>
        </p:txBody>
      </p:sp>
      <p:sp>
        <p:nvSpPr>
          <p:cNvPr id="126985" name="Line 9"/>
          <p:cNvSpPr>
            <a:spLocks noChangeShapeType="1"/>
          </p:cNvSpPr>
          <p:nvPr/>
        </p:nvSpPr>
        <p:spPr bwMode="auto">
          <a:xfrm flipV="1">
            <a:off x="3452813" y="2568576"/>
            <a:ext cx="690562" cy="1031875"/>
          </a:xfrm>
          <a:prstGeom prst="line">
            <a:avLst/>
          </a:prstGeom>
          <a:noFill/>
          <a:ln w="19050">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6" name="Line 10"/>
          <p:cNvSpPr>
            <a:spLocks noChangeShapeType="1"/>
          </p:cNvSpPr>
          <p:nvPr/>
        </p:nvSpPr>
        <p:spPr bwMode="auto">
          <a:xfrm>
            <a:off x="3451226" y="3619500"/>
            <a:ext cx="663575" cy="1257300"/>
          </a:xfrm>
          <a:prstGeom prst="line">
            <a:avLst/>
          </a:prstGeom>
          <a:noFill/>
          <a:ln w="19050">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7" name="Line 11"/>
          <p:cNvSpPr>
            <a:spLocks noChangeShapeType="1"/>
          </p:cNvSpPr>
          <p:nvPr/>
        </p:nvSpPr>
        <p:spPr bwMode="auto">
          <a:xfrm flipV="1">
            <a:off x="5943600" y="1844675"/>
            <a:ext cx="996950" cy="723900"/>
          </a:xfrm>
          <a:prstGeom prst="line">
            <a:avLst/>
          </a:prstGeom>
          <a:noFill/>
          <a:ln w="9525">
            <a:solidFill>
              <a:srgbClr val="7030A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8" name="Line 12"/>
          <p:cNvSpPr>
            <a:spLocks noChangeShapeType="1"/>
          </p:cNvSpPr>
          <p:nvPr/>
        </p:nvSpPr>
        <p:spPr bwMode="auto">
          <a:xfrm>
            <a:off x="6002338" y="2508250"/>
            <a:ext cx="1066800" cy="457200"/>
          </a:xfrm>
          <a:prstGeom prst="line">
            <a:avLst/>
          </a:prstGeom>
          <a:noFill/>
          <a:ln w="9525">
            <a:solidFill>
              <a:srgbClr val="7030A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89" name="Line 13"/>
          <p:cNvSpPr>
            <a:spLocks noChangeShapeType="1"/>
          </p:cNvSpPr>
          <p:nvPr/>
        </p:nvSpPr>
        <p:spPr bwMode="auto">
          <a:xfrm flipV="1">
            <a:off x="5943600" y="4248150"/>
            <a:ext cx="1219200" cy="552450"/>
          </a:xfrm>
          <a:prstGeom prst="line">
            <a:avLst/>
          </a:prstGeom>
          <a:noFill/>
          <a:ln w="9525">
            <a:solidFill>
              <a:srgbClr val="0066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126990" name="Line 14"/>
          <p:cNvSpPr>
            <a:spLocks noChangeShapeType="1"/>
          </p:cNvSpPr>
          <p:nvPr/>
        </p:nvSpPr>
        <p:spPr bwMode="auto">
          <a:xfrm>
            <a:off x="5943600" y="4800600"/>
            <a:ext cx="1295400" cy="781050"/>
          </a:xfrm>
          <a:prstGeom prst="line">
            <a:avLst/>
          </a:prstGeom>
          <a:noFill/>
          <a:ln w="9525">
            <a:solidFill>
              <a:srgbClr val="0066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pic>
        <p:nvPicPr>
          <p:cNvPr id="475151"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93543" y="1622575"/>
            <a:ext cx="3946914" cy="461665"/>
          </a:xfrm>
          <a:prstGeom prst="rect">
            <a:avLst/>
          </a:prstGeom>
        </p:spPr>
        <p:txBody>
          <a:bodyPr wrap="none">
            <a:spAutoFit/>
          </a:bodyPr>
          <a:lstStyle/>
          <a:p>
            <a:pPr marL="342900" indent="-342900" fontAlgn="base">
              <a:spcBef>
                <a:spcPct val="0"/>
              </a:spcBef>
              <a:spcAft>
                <a:spcPct val="0"/>
              </a:spcAft>
              <a:buFont typeface="Wingdings" panose="05000000000000000000" pitchFamily="2" charset="2"/>
              <a:buChar char="v"/>
              <a:defRPr/>
            </a:pPr>
            <a:r>
              <a:rPr lang="en-US" sz="2400" b="1" dirty="0" smtClean="0">
                <a:solidFill>
                  <a:srgbClr val="660066"/>
                </a:solidFill>
              </a:rPr>
              <a:t> </a:t>
            </a:r>
            <a:r>
              <a:rPr lang="en-US" sz="2400" b="1" u="sng" dirty="0" err="1">
                <a:solidFill>
                  <a:srgbClr val="660066"/>
                </a:solidFill>
              </a:rPr>
              <a:t>Nguồn</a:t>
            </a:r>
            <a:r>
              <a:rPr lang="en-US" sz="2400" b="1" u="sng" dirty="0">
                <a:solidFill>
                  <a:srgbClr val="660066"/>
                </a:solidFill>
              </a:rPr>
              <a:t> </a:t>
            </a:r>
            <a:r>
              <a:rPr lang="en-US" sz="2400" b="1" u="sng" dirty="0" err="1">
                <a:solidFill>
                  <a:srgbClr val="660066"/>
                </a:solidFill>
              </a:rPr>
              <a:t>gốc</a:t>
            </a:r>
            <a:r>
              <a:rPr lang="en-US" sz="2400" b="1" u="sng" dirty="0">
                <a:solidFill>
                  <a:srgbClr val="660066"/>
                </a:solidFill>
              </a:rPr>
              <a:t> </a:t>
            </a:r>
            <a:r>
              <a:rPr lang="en-US" sz="2400" b="1" u="sng" dirty="0" err="1">
                <a:solidFill>
                  <a:srgbClr val="660066"/>
                </a:solidFill>
              </a:rPr>
              <a:t>của</a:t>
            </a:r>
            <a:r>
              <a:rPr lang="en-US" sz="2400" b="1" u="sng" dirty="0">
                <a:solidFill>
                  <a:srgbClr val="660066"/>
                </a:solidFill>
              </a:rPr>
              <a:t> ý </a:t>
            </a:r>
            <a:r>
              <a:rPr lang="en-US" sz="2400" b="1" u="sng" dirty="0" err="1">
                <a:solidFill>
                  <a:srgbClr val="660066"/>
                </a:solidFill>
              </a:rPr>
              <a:t>thức</a:t>
            </a:r>
            <a:r>
              <a:rPr lang="en-US" sz="2400" b="1" i="1" dirty="0">
                <a:solidFill>
                  <a:srgbClr val="660066"/>
                </a:solidFill>
              </a:rPr>
              <a:t> </a:t>
            </a:r>
            <a:endParaRPr lang="en-US" sz="2400" b="1" dirty="0">
              <a:solidFill>
                <a:srgbClr val="660066"/>
              </a:solidFill>
            </a:endParaRPr>
          </a:p>
        </p:txBody>
      </p:sp>
      <p:sp>
        <p:nvSpPr>
          <p:cNvPr id="3" name="Rectangle 2"/>
          <p:cNvSpPr/>
          <p:nvPr/>
        </p:nvSpPr>
        <p:spPr>
          <a:xfrm>
            <a:off x="0" y="-56470"/>
            <a:ext cx="12192000" cy="656077"/>
          </a:xfrm>
          <a:prstGeom prst="rect">
            <a:avLst/>
          </a:prstGeom>
          <a:solidFill>
            <a:schemeClr val="tx1"/>
          </a:solidFill>
        </p:spPr>
        <p:txBody>
          <a:bodyPr wrap="square">
            <a:spAutoFit/>
          </a:bodyPr>
          <a:lstStyle/>
          <a:p>
            <a:pPr indent="457200" algn="just">
              <a:lnSpc>
                <a:spcPts val="2100"/>
              </a:lnSpc>
              <a:tabLst>
                <a:tab pos="5257800" algn="l"/>
              </a:tabLst>
            </a:pPr>
            <a:endParaRPr lang="pt-BR"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ts val="2100"/>
              </a:lnSpc>
              <a:tabLst>
                <a:tab pos="5257800" algn="l"/>
              </a:tabLst>
            </a:pPr>
            <a:r>
              <a:rPr lang="pt-BR"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2.1.1.2</a:t>
            </a:r>
            <a:r>
              <a:rPr lang="pt-BR"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Quan điểm của chủ nghĩa duy vật biện chứng về ý thức</a:t>
            </a:r>
            <a:endParaRPr lang="en-US" sz="2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417449" y="892474"/>
            <a:ext cx="5554726" cy="461665"/>
          </a:xfrm>
          <a:prstGeom prst="rect">
            <a:avLst/>
          </a:prstGeom>
        </p:spPr>
        <p:txBody>
          <a:bodyPr wrap="none">
            <a:spAutoFit/>
          </a:bodyPr>
          <a:lstStyle/>
          <a:p>
            <a:pPr marL="342900" lvl="0" indent="-342900" algn="ctr" fontAlgn="base">
              <a:spcBef>
                <a:spcPct val="0"/>
              </a:spcBef>
              <a:spcAft>
                <a:spcPct val="0"/>
              </a:spcAft>
              <a:buFont typeface="Wingdings" panose="05000000000000000000" pitchFamily="2" charset="2"/>
              <a:buChar char="Ø"/>
              <a:defRPr/>
            </a:pPr>
            <a:r>
              <a:rPr lang="en-US" sz="2400" b="1" dirty="0" err="1">
                <a:solidFill>
                  <a:srgbClr val="FF0000"/>
                </a:solidFill>
              </a:rPr>
              <a:t>Nguồn</a:t>
            </a:r>
            <a:r>
              <a:rPr lang="en-US" sz="2400" b="1" dirty="0">
                <a:solidFill>
                  <a:srgbClr val="FF0000"/>
                </a:solidFill>
              </a:rPr>
              <a:t> </a:t>
            </a:r>
            <a:r>
              <a:rPr lang="en-US" sz="2400" b="1" dirty="0" err="1">
                <a:solidFill>
                  <a:srgbClr val="FF0000"/>
                </a:solidFill>
              </a:rPr>
              <a:t>gốc</a:t>
            </a:r>
            <a:r>
              <a:rPr lang="en-US" sz="2400" b="1" dirty="0">
                <a:solidFill>
                  <a:srgbClr val="FF0000"/>
                </a:solidFill>
              </a:rPr>
              <a:t> </a:t>
            </a:r>
            <a:r>
              <a:rPr lang="en-US" sz="2400" b="1" dirty="0" err="1">
                <a:solidFill>
                  <a:srgbClr val="FF0000"/>
                </a:solidFill>
              </a:rPr>
              <a:t>và</a:t>
            </a:r>
            <a:r>
              <a:rPr lang="en-US" sz="2400" b="1" dirty="0">
                <a:solidFill>
                  <a:srgbClr val="FF0000"/>
                </a:solidFill>
              </a:rPr>
              <a:t> </a:t>
            </a:r>
            <a:r>
              <a:rPr lang="en-US" sz="2400" b="1" dirty="0" err="1">
                <a:solidFill>
                  <a:srgbClr val="FF0000"/>
                </a:solidFill>
              </a:rPr>
              <a:t>bản</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của</a:t>
            </a:r>
            <a:r>
              <a:rPr lang="en-US" sz="2400" b="1" dirty="0">
                <a:solidFill>
                  <a:srgbClr val="FF0000"/>
                </a:solidFill>
              </a:rPr>
              <a:t> ý </a:t>
            </a:r>
            <a:r>
              <a:rPr lang="en-US" sz="2400" b="1" dirty="0" err="1">
                <a:solidFill>
                  <a:srgbClr val="FF0000"/>
                </a:solidFill>
              </a:rPr>
              <a:t>thức</a:t>
            </a:r>
            <a:endParaRPr lang="en-US" sz="2400" b="1" i="1" dirty="0">
              <a:solidFill>
                <a:srgbClr val="FF0000"/>
              </a:solidFill>
            </a:endParaRPr>
          </a:p>
        </p:txBody>
      </p:sp>
    </p:spTree>
    <p:extLst>
      <p:ext uri="{BB962C8B-B14F-4D97-AF65-F5344CB8AC3E}">
        <p14:creationId xmlns:p14="http://schemas.microsoft.com/office/powerpoint/2010/main" val="3195562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6" fill="hold" grpId="0" nodeType="clickEffect">
                                  <p:stCondLst>
                                    <p:cond delay="0"/>
                                  </p:stCondLst>
                                  <p:childTnLst>
                                    <p:set>
                                      <p:cBhvr>
                                        <p:cTn id="13" dur="1" fill="hold">
                                          <p:stCondLst>
                                            <p:cond delay="0"/>
                                          </p:stCondLst>
                                        </p:cTn>
                                        <p:tgtEl>
                                          <p:spTgt spid="126978"/>
                                        </p:tgtEl>
                                        <p:attrNameLst>
                                          <p:attrName>style.visibility</p:attrName>
                                        </p:attrNameLst>
                                      </p:cBhvr>
                                      <p:to>
                                        <p:strVal val="visible"/>
                                      </p:to>
                                    </p:set>
                                    <p:animEffect transition="in" filter="barn(inHorizontal)">
                                      <p:cBhvr>
                                        <p:cTn id="14" dur="500"/>
                                        <p:tgtEl>
                                          <p:spTgt spid="12697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4" fill="hold" grpId="0" nodeType="clickEffect">
                                  <p:stCondLst>
                                    <p:cond delay="0"/>
                                  </p:stCondLst>
                                  <p:childTnLst>
                                    <p:set>
                                      <p:cBhvr>
                                        <p:cTn id="18" dur="1" fill="hold">
                                          <p:stCondLst>
                                            <p:cond delay="0"/>
                                          </p:stCondLst>
                                        </p:cTn>
                                        <p:tgtEl>
                                          <p:spTgt spid="126985"/>
                                        </p:tgtEl>
                                        <p:attrNameLst>
                                          <p:attrName>style.visibility</p:attrName>
                                        </p:attrNameLst>
                                      </p:cBhvr>
                                      <p:to>
                                        <p:strVal val="visible"/>
                                      </p:to>
                                    </p:set>
                                    <p:animEffect transition="in" filter="wheel(4)">
                                      <p:cBhvr>
                                        <p:cTn id="19" dur="2000"/>
                                        <p:tgtEl>
                                          <p:spTgt spid="126985"/>
                                        </p:tgtEl>
                                      </p:cBhvr>
                                    </p:animEffect>
                                  </p:childTnLst>
                                </p:cTn>
                              </p:par>
                              <p:par>
                                <p:cTn id="20" presetID="21" presetClass="entr" presetSubtype="4" fill="hold" grpId="0" nodeType="withEffect">
                                  <p:stCondLst>
                                    <p:cond delay="0"/>
                                  </p:stCondLst>
                                  <p:childTnLst>
                                    <p:set>
                                      <p:cBhvr>
                                        <p:cTn id="21" dur="1" fill="hold">
                                          <p:stCondLst>
                                            <p:cond delay="0"/>
                                          </p:stCondLst>
                                        </p:cTn>
                                        <p:tgtEl>
                                          <p:spTgt spid="126979"/>
                                        </p:tgtEl>
                                        <p:attrNameLst>
                                          <p:attrName>style.visibility</p:attrName>
                                        </p:attrNameLst>
                                      </p:cBhvr>
                                      <p:to>
                                        <p:strVal val="visible"/>
                                      </p:to>
                                    </p:set>
                                    <p:animEffect transition="in" filter="wheel(4)">
                                      <p:cBhvr>
                                        <p:cTn id="22" dur="2000"/>
                                        <p:tgtEl>
                                          <p:spTgt spid="126979"/>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126986"/>
                                        </p:tgtEl>
                                        <p:attrNameLst>
                                          <p:attrName>style.visibility</p:attrName>
                                        </p:attrNameLst>
                                      </p:cBhvr>
                                      <p:to>
                                        <p:strVal val="visible"/>
                                      </p:to>
                                    </p:set>
                                    <p:animEffect transition="in" filter="wheel(4)">
                                      <p:cBhvr>
                                        <p:cTn id="25" dur="2000"/>
                                        <p:tgtEl>
                                          <p:spTgt spid="126986"/>
                                        </p:tgtEl>
                                      </p:cBhvr>
                                    </p:animEffect>
                                  </p:childTnLst>
                                </p:cTn>
                              </p:par>
                              <p:par>
                                <p:cTn id="26" presetID="21" presetClass="entr" presetSubtype="4" fill="hold" grpId="0" nodeType="withEffect">
                                  <p:stCondLst>
                                    <p:cond delay="0"/>
                                  </p:stCondLst>
                                  <p:childTnLst>
                                    <p:set>
                                      <p:cBhvr>
                                        <p:cTn id="27" dur="1" fill="hold">
                                          <p:stCondLst>
                                            <p:cond delay="0"/>
                                          </p:stCondLst>
                                        </p:cTn>
                                        <p:tgtEl>
                                          <p:spTgt spid="126980"/>
                                        </p:tgtEl>
                                        <p:attrNameLst>
                                          <p:attrName>style.visibility</p:attrName>
                                        </p:attrNameLst>
                                      </p:cBhvr>
                                      <p:to>
                                        <p:strVal val="visible"/>
                                      </p:to>
                                    </p:set>
                                    <p:animEffect transition="in" filter="wheel(4)">
                                      <p:cBhvr>
                                        <p:cTn id="28" dur="2000"/>
                                        <p:tgtEl>
                                          <p:spTgt spid="12698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26987"/>
                                        </p:tgtEl>
                                        <p:attrNameLst>
                                          <p:attrName>style.visibility</p:attrName>
                                        </p:attrNameLst>
                                      </p:cBhvr>
                                      <p:to>
                                        <p:strVal val="visible"/>
                                      </p:to>
                                    </p:set>
                                    <p:animEffect transition="in" filter="randombar(horizontal)">
                                      <p:cBhvr>
                                        <p:cTn id="33" dur="500"/>
                                        <p:tgtEl>
                                          <p:spTgt spid="126987"/>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126988"/>
                                        </p:tgtEl>
                                        <p:attrNameLst>
                                          <p:attrName>style.visibility</p:attrName>
                                        </p:attrNameLst>
                                      </p:cBhvr>
                                      <p:to>
                                        <p:strVal val="visible"/>
                                      </p:to>
                                    </p:set>
                                    <p:animEffect transition="in" filter="randombar(horizontal)">
                                      <p:cBhvr>
                                        <p:cTn id="36" dur="500"/>
                                        <p:tgtEl>
                                          <p:spTgt spid="126988"/>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26981"/>
                                        </p:tgtEl>
                                        <p:attrNameLst>
                                          <p:attrName>style.visibility</p:attrName>
                                        </p:attrNameLst>
                                      </p:cBhvr>
                                      <p:to>
                                        <p:strVal val="visible"/>
                                      </p:to>
                                    </p:set>
                                    <p:animEffect transition="in" filter="randombar(horizontal)">
                                      <p:cBhvr>
                                        <p:cTn id="39" dur="500"/>
                                        <p:tgtEl>
                                          <p:spTgt spid="126981"/>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126982"/>
                                        </p:tgtEl>
                                        <p:attrNameLst>
                                          <p:attrName>style.visibility</p:attrName>
                                        </p:attrNameLst>
                                      </p:cBhvr>
                                      <p:to>
                                        <p:strVal val="visible"/>
                                      </p:to>
                                    </p:set>
                                    <p:animEffect transition="in" filter="randombar(horizontal)">
                                      <p:cBhvr>
                                        <p:cTn id="42" dur="500"/>
                                        <p:tgtEl>
                                          <p:spTgt spid="12698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126989"/>
                                        </p:tgtEl>
                                        <p:attrNameLst>
                                          <p:attrName>style.visibility</p:attrName>
                                        </p:attrNameLst>
                                      </p:cBhvr>
                                      <p:to>
                                        <p:strVal val="visible"/>
                                      </p:to>
                                    </p:set>
                                    <p:anim calcmode="lin" valueType="num">
                                      <p:cBhvr>
                                        <p:cTn id="47" dur="1000" fill="hold"/>
                                        <p:tgtEl>
                                          <p:spTgt spid="126989"/>
                                        </p:tgtEl>
                                        <p:attrNameLst>
                                          <p:attrName>ppt_w</p:attrName>
                                        </p:attrNameLst>
                                      </p:cBhvr>
                                      <p:tavLst>
                                        <p:tav tm="0">
                                          <p:val>
                                            <p:strVal val="#ppt_w*0.70"/>
                                          </p:val>
                                        </p:tav>
                                        <p:tav tm="100000">
                                          <p:val>
                                            <p:strVal val="#ppt_w"/>
                                          </p:val>
                                        </p:tav>
                                      </p:tavLst>
                                    </p:anim>
                                    <p:anim calcmode="lin" valueType="num">
                                      <p:cBhvr>
                                        <p:cTn id="48" dur="1000" fill="hold"/>
                                        <p:tgtEl>
                                          <p:spTgt spid="126989"/>
                                        </p:tgtEl>
                                        <p:attrNameLst>
                                          <p:attrName>ppt_h</p:attrName>
                                        </p:attrNameLst>
                                      </p:cBhvr>
                                      <p:tavLst>
                                        <p:tav tm="0">
                                          <p:val>
                                            <p:strVal val="#ppt_h"/>
                                          </p:val>
                                        </p:tav>
                                        <p:tav tm="100000">
                                          <p:val>
                                            <p:strVal val="#ppt_h"/>
                                          </p:val>
                                        </p:tav>
                                      </p:tavLst>
                                    </p:anim>
                                    <p:animEffect transition="in" filter="fade">
                                      <p:cBhvr>
                                        <p:cTn id="49" dur="1000"/>
                                        <p:tgtEl>
                                          <p:spTgt spid="126989"/>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126983"/>
                                        </p:tgtEl>
                                        <p:attrNameLst>
                                          <p:attrName>style.visibility</p:attrName>
                                        </p:attrNameLst>
                                      </p:cBhvr>
                                      <p:to>
                                        <p:strVal val="visible"/>
                                      </p:to>
                                    </p:set>
                                    <p:anim calcmode="lin" valueType="num">
                                      <p:cBhvr>
                                        <p:cTn id="52" dur="1000" fill="hold"/>
                                        <p:tgtEl>
                                          <p:spTgt spid="126983"/>
                                        </p:tgtEl>
                                        <p:attrNameLst>
                                          <p:attrName>ppt_w</p:attrName>
                                        </p:attrNameLst>
                                      </p:cBhvr>
                                      <p:tavLst>
                                        <p:tav tm="0">
                                          <p:val>
                                            <p:strVal val="#ppt_w*0.70"/>
                                          </p:val>
                                        </p:tav>
                                        <p:tav tm="100000">
                                          <p:val>
                                            <p:strVal val="#ppt_w"/>
                                          </p:val>
                                        </p:tav>
                                      </p:tavLst>
                                    </p:anim>
                                    <p:anim calcmode="lin" valueType="num">
                                      <p:cBhvr>
                                        <p:cTn id="53" dur="1000" fill="hold"/>
                                        <p:tgtEl>
                                          <p:spTgt spid="126983"/>
                                        </p:tgtEl>
                                        <p:attrNameLst>
                                          <p:attrName>ppt_h</p:attrName>
                                        </p:attrNameLst>
                                      </p:cBhvr>
                                      <p:tavLst>
                                        <p:tav tm="0">
                                          <p:val>
                                            <p:strVal val="#ppt_h"/>
                                          </p:val>
                                        </p:tav>
                                        <p:tav tm="100000">
                                          <p:val>
                                            <p:strVal val="#ppt_h"/>
                                          </p:val>
                                        </p:tav>
                                      </p:tavLst>
                                    </p:anim>
                                    <p:animEffect transition="in" filter="fade">
                                      <p:cBhvr>
                                        <p:cTn id="54" dur="1000"/>
                                        <p:tgtEl>
                                          <p:spTgt spid="126983"/>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126990"/>
                                        </p:tgtEl>
                                        <p:attrNameLst>
                                          <p:attrName>style.visibility</p:attrName>
                                        </p:attrNameLst>
                                      </p:cBhvr>
                                      <p:to>
                                        <p:strVal val="visible"/>
                                      </p:to>
                                    </p:set>
                                    <p:anim calcmode="lin" valueType="num">
                                      <p:cBhvr>
                                        <p:cTn id="57" dur="1000" fill="hold"/>
                                        <p:tgtEl>
                                          <p:spTgt spid="126990"/>
                                        </p:tgtEl>
                                        <p:attrNameLst>
                                          <p:attrName>ppt_w</p:attrName>
                                        </p:attrNameLst>
                                      </p:cBhvr>
                                      <p:tavLst>
                                        <p:tav tm="0">
                                          <p:val>
                                            <p:strVal val="#ppt_w*0.70"/>
                                          </p:val>
                                        </p:tav>
                                        <p:tav tm="100000">
                                          <p:val>
                                            <p:strVal val="#ppt_w"/>
                                          </p:val>
                                        </p:tav>
                                      </p:tavLst>
                                    </p:anim>
                                    <p:anim calcmode="lin" valueType="num">
                                      <p:cBhvr>
                                        <p:cTn id="58" dur="1000" fill="hold"/>
                                        <p:tgtEl>
                                          <p:spTgt spid="126990"/>
                                        </p:tgtEl>
                                        <p:attrNameLst>
                                          <p:attrName>ppt_h</p:attrName>
                                        </p:attrNameLst>
                                      </p:cBhvr>
                                      <p:tavLst>
                                        <p:tav tm="0">
                                          <p:val>
                                            <p:strVal val="#ppt_h"/>
                                          </p:val>
                                        </p:tav>
                                        <p:tav tm="100000">
                                          <p:val>
                                            <p:strVal val="#ppt_h"/>
                                          </p:val>
                                        </p:tav>
                                      </p:tavLst>
                                    </p:anim>
                                    <p:animEffect transition="in" filter="fade">
                                      <p:cBhvr>
                                        <p:cTn id="59" dur="1000"/>
                                        <p:tgtEl>
                                          <p:spTgt spid="12699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126984"/>
                                        </p:tgtEl>
                                        <p:attrNameLst>
                                          <p:attrName>style.visibility</p:attrName>
                                        </p:attrNameLst>
                                      </p:cBhvr>
                                      <p:to>
                                        <p:strVal val="visible"/>
                                      </p:to>
                                    </p:set>
                                    <p:anim calcmode="lin" valueType="num">
                                      <p:cBhvr>
                                        <p:cTn id="62" dur="1000" fill="hold"/>
                                        <p:tgtEl>
                                          <p:spTgt spid="126984"/>
                                        </p:tgtEl>
                                        <p:attrNameLst>
                                          <p:attrName>ppt_w</p:attrName>
                                        </p:attrNameLst>
                                      </p:cBhvr>
                                      <p:tavLst>
                                        <p:tav tm="0">
                                          <p:val>
                                            <p:strVal val="#ppt_w*0.70"/>
                                          </p:val>
                                        </p:tav>
                                        <p:tav tm="100000">
                                          <p:val>
                                            <p:strVal val="#ppt_w"/>
                                          </p:val>
                                        </p:tav>
                                      </p:tavLst>
                                    </p:anim>
                                    <p:anim calcmode="lin" valueType="num">
                                      <p:cBhvr>
                                        <p:cTn id="63" dur="1000" fill="hold"/>
                                        <p:tgtEl>
                                          <p:spTgt spid="126984"/>
                                        </p:tgtEl>
                                        <p:attrNameLst>
                                          <p:attrName>ppt_h</p:attrName>
                                        </p:attrNameLst>
                                      </p:cBhvr>
                                      <p:tavLst>
                                        <p:tav tm="0">
                                          <p:val>
                                            <p:strVal val="#ppt_h"/>
                                          </p:val>
                                        </p:tav>
                                        <p:tav tm="100000">
                                          <p:val>
                                            <p:strVal val="#ppt_h"/>
                                          </p:val>
                                        </p:tav>
                                      </p:tavLst>
                                    </p:anim>
                                    <p:animEffect transition="in" filter="fade">
                                      <p:cBhvr>
                                        <p:cTn id="64" dur="1000"/>
                                        <p:tgtEl>
                                          <p:spTgt spid="1269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P spid="126979" grpId="0" animBg="1"/>
      <p:bldP spid="126980" grpId="0" animBg="1"/>
      <p:bldP spid="126981" grpId="0" animBg="1"/>
      <p:bldP spid="126982" grpId="0" animBg="1"/>
      <p:bldP spid="126983" grpId="0" animBg="1"/>
      <p:bldP spid="126984" grpId="0" animBg="1"/>
      <p:bldP spid="126985" grpId="0" animBg="1"/>
      <p:bldP spid="126986" grpId="0" animBg="1"/>
      <p:bldP spid="126987" grpId="0" animBg="1"/>
      <p:bldP spid="126988" grpId="0" animBg="1"/>
      <p:bldP spid="126989" grpId="0" animBg="1"/>
      <p:bldP spid="126990"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43400" y="228600"/>
            <a:ext cx="3581400" cy="990600"/>
          </a:xfrm>
          <a:prstGeom prst="roundRect">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latin typeface="+mj-lt"/>
                <a:cs typeface="Times New Roman" pitchFamily="18" charset="0"/>
              </a:rPr>
              <a:t>NGUỒN GỐC </a:t>
            </a:r>
          </a:p>
          <a:p>
            <a:pPr algn="ctr" eaLnBrk="1" hangingPunct="1">
              <a:defRPr/>
            </a:pPr>
            <a:r>
              <a:rPr lang="en-US" sz="2400" b="1" dirty="0">
                <a:solidFill>
                  <a:schemeClr val="bg1"/>
                </a:solidFill>
                <a:latin typeface="+mj-lt"/>
                <a:cs typeface="Times New Roman" pitchFamily="18" charset="0"/>
              </a:rPr>
              <a:t>TỰ NHIÊN</a:t>
            </a:r>
            <a:endParaRPr lang="vi-VN" sz="2400" b="1" dirty="0">
              <a:solidFill>
                <a:schemeClr val="bg1"/>
              </a:solidFill>
              <a:latin typeface="+mj-lt"/>
              <a:cs typeface="Times New Roman" pitchFamily="18" charset="0"/>
            </a:endParaRPr>
          </a:p>
        </p:txBody>
      </p:sp>
      <p:sp>
        <p:nvSpPr>
          <p:cNvPr id="5" name="Rounded Rectangle 4"/>
          <p:cNvSpPr/>
          <p:nvPr/>
        </p:nvSpPr>
        <p:spPr>
          <a:xfrm>
            <a:off x="1905000" y="1752600"/>
            <a:ext cx="3505200" cy="1066800"/>
          </a:xfrm>
          <a:prstGeom prst="roundRect">
            <a:avLst/>
          </a:prstGeom>
          <a:solidFill>
            <a:srgbClr val="003300"/>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000" b="1" dirty="0">
                <a:solidFill>
                  <a:schemeClr val="bg1"/>
                </a:solidFill>
                <a:latin typeface="+mj-lt"/>
                <a:cs typeface="Times New Roman" pitchFamily="18" charset="0"/>
              </a:rPr>
              <a:t>BỘ ÓC</a:t>
            </a:r>
          </a:p>
          <a:p>
            <a:pPr algn="ctr" eaLnBrk="1" hangingPunct="1">
              <a:defRPr/>
            </a:pPr>
            <a:r>
              <a:rPr lang="en-US" sz="2000" b="1" dirty="0">
                <a:solidFill>
                  <a:schemeClr val="bg1"/>
                </a:solidFill>
                <a:latin typeface="+mj-lt"/>
                <a:cs typeface="Times New Roman" pitchFamily="18" charset="0"/>
              </a:rPr>
              <a:t> CON NGƯỜI</a:t>
            </a:r>
            <a:endParaRPr lang="vi-VN" sz="2000" b="1" dirty="0">
              <a:solidFill>
                <a:schemeClr val="bg1"/>
              </a:solidFill>
              <a:latin typeface="+mj-lt"/>
              <a:cs typeface="Times New Roman" pitchFamily="18" charset="0"/>
            </a:endParaRPr>
          </a:p>
        </p:txBody>
      </p:sp>
      <p:sp>
        <p:nvSpPr>
          <p:cNvPr id="6" name="Rounded Rectangle 5"/>
          <p:cNvSpPr/>
          <p:nvPr/>
        </p:nvSpPr>
        <p:spPr>
          <a:xfrm>
            <a:off x="6781800" y="1752600"/>
            <a:ext cx="3505200" cy="1066800"/>
          </a:xfrm>
          <a:prstGeom prst="roundRect">
            <a:avLst/>
          </a:prstGeom>
          <a:solidFill>
            <a:srgbClr val="000066"/>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000" b="1" dirty="0">
                <a:solidFill>
                  <a:schemeClr val="bg1"/>
                </a:solidFill>
                <a:latin typeface="+mj-lt"/>
                <a:cs typeface="Times New Roman" pitchFamily="18" charset="0"/>
              </a:rPr>
              <a:t>THẾ GIỚI </a:t>
            </a:r>
          </a:p>
          <a:p>
            <a:pPr algn="ctr" eaLnBrk="1" hangingPunct="1">
              <a:defRPr/>
            </a:pPr>
            <a:r>
              <a:rPr lang="en-US" sz="2000" b="1" dirty="0">
                <a:solidFill>
                  <a:schemeClr val="bg1"/>
                </a:solidFill>
                <a:latin typeface="+mj-lt"/>
                <a:cs typeface="Times New Roman" pitchFamily="18" charset="0"/>
              </a:rPr>
              <a:t>KHÁCH QUAN</a:t>
            </a:r>
            <a:endParaRPr lang="vi-VN" sz="2000" b="1" dirty="0">
              <a:solidFill>
                <a:schemeClr val="bg1"/>
              </a:solidFill>
              <a:latin typeface="+mj-lt"/>
              <a:cs typeface="Times New Roman" pitchFamily="18" charset="0"/>
            </a:endParaRPr>
          </a:p>
        </p:txBody>
      </p:sp>
      <p:sp>
        <p:nvSpPr>
          <p:cNvPr id="7" name="Rounded Rectangle 6"/>
          <p:cNvSpPr/>
          <p:nvPr/>
        </p:nvSpPr>
        <p:spPr>
          <a:xfrm>
            <a:off x="1905000" y="3657600"/>
            <a:ext cx="3505200" cy="2514600"/>
          </a:xfrm>
          <a:prstGeom prst="roundRect">
            <a:avLst/>
          </a:prstGeom>
          <a:solidFill>
            <a:srgbClr val="CC3300"/>
          </a:solidFill>
        </p:spPr>
        <p:style>
          <a:lnRef idx="1">
            <a:schemeClr val="accent2"/>
          </a:lnRef>
          <a:fillRef idx="2">
            <a:schemeClr val="accent2"/>
          </a:fillRef>
          <a:effectRef idx="1">
            <a:schemeClr val="accent2"/>
          </a:effectRef>
          <a:fontRef idx="minor">
            <a:schemeClr val="dk1"/>
          </a:fontRef>
        </p:style>
        <p:txBody>
          <a:bodyPr anchor="ctr"/>
          <a:lstStyle/>
          <a:p>
            <a:pPr algn="just" eaLnBrk="1" hangingPunct="1">
              <a:defRPr/>
            </a:pPr>
            <a:r>
              <a:rPr lang="nl-NL" sz="2000" dirty="0">
                <a:solidFill>
                  <a:schemeClr val="bg1"/>
                </a:solidFill>
                <a:latin typeface="+mj-lt"/>
                <a:cs typeface="Times New Roman" pitchFamily="18" charset="0"/>
              </a:rPr>
              <a:t>Ý thức là một thuộc tính của một dạng vật chất đặc biệt có tổ chức cao nhất, đó là </a:t>
            </a:r>
            <a:r>
              <a:rPr lang="nl-NL" sz="2000" b="1" i="1" dirty="0">
                <a:solidFill>
                  <a:schemeClr val="bg1"/>
                </a:solidFill>
                <a:latin typeface="+mj-lt"/>
                <a:cs typeface="Times New Roman" pitchFamily="18" charset="0"/>
              </a:rPr>
              <a:t>bộ óc con người</a:t>
            </a:r>
            <a:r>
              <a:rPr lang="nl-NL" sz="2000" dirty="0">
                <a:solidFill>
                  <a:srgbClr val="0808C0"/>
                </a:solidFill>
                <a:latin typeface="+mj-lt"/>
                <a:cs typeface="Times New Roman" pitchFamily="18" charset="0"/>
              </a:rPr>
              <a:t>. </a:t>
            </a:r>
          </a:p>
        </p:txBody>
      </p:sp>
      <p:sp>
        <p:nvSpPr>
          <p:cNvPr id="8" name="Rounded Rectangle 7"/>
          <p:cNvSpPr/>
          <p:nvPr/>
        </p:nvSpPr>
        <p:spPr>
          <a:xfrm>
            <a:off x="6792913" y="3684588"/>
            <a:ext cx="3505200" cy="2514600"/>
          </a:xfrm>
          <a:prstGeom prst="roundRect">
            <a:avLst/>
          </a:prstGeom>
          <a:solidFill>
            <a:srgbClr val="FF0066"/>
          </a:solidFill>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2000" dirty="0">
                <a:solidFill>
                  <a:schemeClr val="bg1"/>
                </a:solidFill>
                <a:latin typeface="+mj-lt"/>
                <a:cs typeface="Times New Roman" pitchFamily="18" charset="0"/>
              </a:rPr>
              <a:t>TGKQ + </a:t>
            </a:r>
            <a:r>
              <a:rPr lang="en-US" sz="2000" dirty="0" err="1">
                <a:solidFill>
                  <a:schemeClr val="bg1"/>
                </a:solidFill>
                <a:latin typeface="+mj-lt"/>
                <a:cs typeface="Times New Roman" pitchFamily="18" charset="0"/>
              </a:rPr>
              <a:t>cơ</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quan</a:t>
            </a:r>
            <a:endParaRPr lang="en-US" sz="2000" dirty="0">
              <a:solidFill>
                <a:schemeClr val="bg1"/>
              </a:solidFill>
              <a:latin typeface="+mj-lt"/>
              <a:cs typeface="Times New Roman" pitchFamily="18" charset="0"/>
            </a:endParaRPr>
          </a:p>
          <a:p>
            <a:pPr algn="ctr" eaLnBrk="1" hangingPunct="1">
              <a:defRPr/>
            </a:pP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cảm</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giác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tác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động</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đến</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bô</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óc</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người</a:t>
            </a:r>
            <a:r>
              <a:rPr lang="en-US" sz="2000" dirty="0">
                <a:solidFill>
                  <a:schemeClr val="bg1"/>
                </a:solidFill>
                <a:latin typeface="+mj-lt"/>
                <a:cs typeface="Times New Roman" pitchFamily="18" charset="0"/>
              </a:rPr>
              <a:t> → </a:t>
            </a:r>
            <a:r>
              <a:rPr lang="en-US" sz="2000" dirty="0" err="1">
                <a:solidFill>
                  <a:schemeClr val="bg1"/>
                </a:solidFill>
                <a:latin typeface="+mj-lt"/>
                <a:cs typeface="Times New Roman" pitchFamily="18" charset="0"/>
              </a:rPr>
              <a:t>hình</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thành</a:t>
            </a:r>
            <a:r>
              <a:rPr lang="en-US" sz="2000" dirty="0">
                <a:solidFill>
                  <a:schemeClr val="bg1"/>
                </a:solidFill>
                <a:latin typeface="+mj-lt"/>
                <a:cs typeface="Times New Roman" pitchFamily="18" charset="0"/>
              </a:rPr>
              <a:t> quá </a:t>
            </a:r>
            <a:r>
              <a:rPr lang="en-US" sz="2000" dirty="0" err="1">
                <a:solidFill>
                  <a:schemeClr val="bg1"/>
                </a:solidFill>
                <a:latin typeface="+mj-lt"/>
                <a:cs typeface="Times New Roman" pitchFamily="18" charset="0"/>
              </a:rPr>
              <a:t>trình</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phản</a:t>
            </a:r>
            <a:r>
              <a:rPr lang="en-US" sz="2000" dirty="0">
                <a:solidFill>
                  <a:schemeClr val="bg1"/>
                </a:solidFill>
                <a:latin typeface="+mj-lt"/>
                <a:cs typeface="Times New Roman" pitchFamily="18" charset="0"/>
              </a:rPr>
              <a:t> </a:t>
            </a:r>
            <a:r>
              <a:rPr lang="en-US" sz="2000" dirty="0" err="1">
                <a:solidFill>
                  <a:schemeClr val="bg1"/>
                </a:solidFill>
                <a:latin typeface="+mj-lt"/>
                <a:cs typeface="Times New Roman" pitchFamily="18" charset="0"/>
              </a:rPr>
              <a:t>ánh</a:t>
            </a:r>
            <a:endParaRPr lang="en-US" sz="2000" dirty="0">
              <a:solidFill>
                <a:schemeClr val="bg1"/>
              </a:solidFill>
              <a:latin typeface="+mj-lt"/>
              <a:cs typeface="Times New Roman" pitchFamily="18" charset="0"/>
            </a:endParaRPr>
          </a:p>
        </p:txBody>
      </p:sp>
      <p:cxnSp>
        <p:nvCxnSpPr>
          <p:cNvPr id="30" name="Straight Connector 29"/>
          <p:cNvCxnSpPr>
            <a:endCxn id="4" idx="1"/>
          </p:cNvCxnSpPr>
          <p:nvPr/>
        </p:nvCxnSpPr>
        <p:spPr>
          <a:xfrm>
            <a:off x="3657600" y="723900"/>
            <a:ext cx="6858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Straight Arrow Connector 31"/>
          <p:cNvCxnSpPr>
            <a:endCxn id="5" idx="0"/>
          </p:cNvCxnSpPr>
          <p:nvPr/>
        </p:nvCxnSpPr>
        <p:spPr>
          <a:xfrm>
            <a:off x="36576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Straight Connector 33"/>
          <p:cNvCxnSpPr>
            <a:stCxn id="4" idx="3"/>
          </p:cNvCxnSpPr>
          <p:nvPr/>
        </p:nvCxnSpPr>
        <p:spPr>
          <a:xfrm>
            <a:off x="7924800" y="723900"/>
            <a:ext cx="6096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Arrow Connector 35"/>
          <p:cNvCxnSpPr>
            <a:endCxn id="6" idx="0"/>
          </p:cNvCxnSpPr>
          <p:nvPr/>
        </p:nvCxnSpPr>
        <p:spPr>
          <a:xfrm>
            <a:off x="85344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8" name="Straight Arrow Connector 37"/>
          <p:cNvCxnSpPr>
            <a:stCxn id="5" idx="2"/>
            <a:endCxn id="7" idx="0"/>
          </p:cNvCxnSpPr>
          <p:nvPr/>
        </p:nvCxnSpPr>
        <p:spPr>
          <a:xfrm>
            <a:off x="36576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40" name="Straight Arrow Connector 39"/>
          <p:cNvCxnSpPr>
            <a:stCxn id="6" idx="2"/>
            <a:endCxn id="8" idx="0"/>
          </p:cNvCxnSpPr>
          <p:nvPr/>
        </p:nvCxnSpPr>
        <p:spPr>
          <a:xfrm>
            <a:off x="8534401" y="2819400"/>
            <a:ext cx="11113" cy="86518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47617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68457" y="150167"/>
            <a:ext cx="3946914" cy="461665"/>
          </a:xfrm>
          <a:prstGeom prst="rect">
            <a:avLst/>
          </a:prstGeom>
        </p:spPr>
        <p:txBody>
          <a:bodyPr wrap="none">
            <a:spAutoFit/>
          </a:bodyPr>
          <a:lstStyle/>
          <a:p>
            <a:pPr marL="342900" indent="-342900" fontAlgn="base">
              <a:spcBef>
                <a:spcPct val="0"/>
              </a:spcBef>
              <a:spcAft>
                <a:spcPct val="0"/>
              </a:spcAft>
              <a:buFont typeface="Wingdings" panose="05000000000000000000" pitchFamily="2" charset="2"/>
              <a:buChar char="v"/>
              <a:defRPr/>
            </a:pPr>
            <a:r>
              <a:rPr lang="en-US" sz="2400" b="1" dirty="0" smtClean="0">
                <a:solidFill>
                  <a:srgbClr val="660066"/>
                </a:solidFill>
              </a:rPr>
              <a:t> </a:t>
            </a:r>
            <a:r>
              <a:rPr lang="en-US" sz="2400" b="1" u="sng" dirty="0" err="1">
                <a:solidFill>
                  <a:srgbClr val="660066"/>
                </a:solidFill>
              </a:rPr>
              <a:t>Nguồn</a:t>
            </a:r>
            <a:r>
              <a:rPr lang="en-US" sz="2400" b="1" u="sng" dirty="0">
                <a:solidFill>
                  <a:srgbClr val="660066"/>
                </a:solidFill>
              </a:rPr>
              <a:t> </a:t>
            </a:r>
            <a:r>
              <a:rPr lang="en-US" sz="2400" b="1" u="sng" dirty="0" err="1">
                <a:solidFill>
                  <a:srgbClr val="660066"/>
                </a:solidFill>
              </a:rPr>
              <a:t>gốc</a:t>
            </a:r>
            <a:r>
              <a:rPr lang="en-US" sz="2400" b="1" u="sng" dirty="0">
                <a:solidFill>
                  <a:srgbClr val="660066"/>
                </a:solidFill>
              </a:rPr>
              <a:t> </a:t>
            </a:r>
            <a:r>
              <a:rPr lang="en-US" sz="2400" b="1" u="sng" dirty="0" err="1">
                <a:solidFill>
                  <a:srgbClr val="660066"/>
                </a:solidFill>
              </a:rPr>
              <a:t>của</a:t>
            </a:r>
            <a:r>
              <a:rPr lang="en-US" sz="2400" b="1" u="sng" dirty="0">
                <a:solidFill>
                  <a:srgbClr val="660066"/>
                </a:solidFill>
              </a:rPr>
              <a:t> ý </a:t>
            </a:r>
            <a:r>
              <a:rPr lang="en-US" sz="2400" b="1" u="sng" dirty="0" err="1">
                <a:solidFill>
                  <a:srgbClr val="660066"/>
                </a:solidFill>
              </a:rPr>
              <a:t>thức</a:t>
            </a:r>
            <a:r>
              <a:rPr lang="en-US" sz="2400" b="1" i="1" dirty="0">
                <a:solidFill>
                  <a:srgbClr val="660066"/>
                </a:solidFill>
              </a:rPr>
              <a:t> </a:t>
            </a:r>
            <a:endParaRPr lang="en-US" sz="2400" b="1" dirty="0">
              <a:solidFill>
                <a:srgbClr val="660066"/>
              </a:solidFill>
            </a:endParaRPr>
          </a:p>
        </p:txBody>
      </p:sp>
    </p:spTree>
    <p:extLst>
      <p:ext uri="{BB962C8B-B14F-4D97-AF65-F5344CB8AC3E}">
        <p14:creationId xmlns:p14="http://schemas.microsoft.com/office/powerpoint/2010/main" val="41724614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1000"/>
                                        <p:tgtEl>
                                          <p:spTgt spid="30"/>
                                        </p:tgtEl>
                                      </p:cBhvr>
                                    </p:animEffect>
                                    <p:anim calcmode="lin" valueType="num">
                                      <p:cBhvr>
                                        <p:cTn id="15" dur="1000" fill="hold"/>
                                        <p:tgtEl>
                                          <p:spTgt spid="30"/>
                                        </p:tgtEl>
                                        <p:attrNameLst>
                                          <p:attrName>ppt_x</p:attrName>
                                        </p:attrNameLst>
                                      </p:cBhvr>
                                      <p:tavLst>
                                        <p:tav tm="0">
                                          <p:val>
                                            <p:strVal val="#ppt_x"/>
                                          </p:val>
                                        </p:tav>
                                        <p:tav tm="100000">
                                          <p:val>
                                            <p:strVal val="#ppt_x"/>
                                          </p:val>
                                        </p:tav>
                                      </p:tavLst>
                                    </p:anim>
                                    <p:anim calcmode="lin" valueType="num">
                                      <p:cBhvr>
                                        <p:cTn id="16" dur="1000" fill="hold"/>
                                        <p:tgtEl>
                                          <p:spTgt spid="30"/>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1000"/>
                                        <p:tgtEl>
                                          <p:spTgt spid="36"/>
                                        </p:tgtEl>
                                      </p:cBhvr>
                                    </p:animEffect>
                                    <p:anim calcmode="lin" valueType="num">
                                      <p:cBhvr>
                                        <p:cTn id="39" dur="1000" fill="hold"/>
                                        <p:tgtEl>
                                          <p:spTgt spid="36"/>
                                        </p:tgtEl>
                                        <p:attrNameLst>
                                          <p:attrName>ppt_x</p:attrName>
                                        </p:attrNameLst>
                                      </p:cBhvr>
                                      <p:tavLst>
                                        <p:tav tm="0">
                                          <p:val>
                                            <p:strVal val="#ppt_x"/>
                                          </p:val>
                                        </p:tav>
                                        <p:tav tm="100000">
                                          <p:val>
                                            <p:strVal val="#ppt_x"/>
                                          </p:val>
                                        </p:tav>
                                      </p:tavLst>
                                    </p:anim>
                                    <p:anim calcmode="lin" valueType="num">
                                      <p:cBhvr>
                                        <p:cTn id="4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42" presetClass="entr" presetSubtype="0" fill="hold" nodeType="click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1000"/>
                                        <p:tgtEl>
                                          <p:spTgt spid="40"/>
                                        </p:tgtEl>
                                      </p:cBhvr>
                                    </p:animEffect>
                                    <p:anim calcmode="lin" valueType="num">
                                      <p:cBhvr>
                                        <p:cTn id="67" dur="1000" fill="hold"/>
                                        <p:tgtEl>
                                          <p:spTgt spid="40"/>
                                        </p:tgtEl>
                                        <p:attrNameLst>
                                          <p:attrName>ppt_x</p:attrName>
                                        </p:attrNameLst>
                                      </p:cBhvr>
                                      <p:tavLst>
                                        <p:tav tm="0">
                                          <p:val>
                                            <p:strVal val="#ppt_x"/>
                                          </p:val>
                                        </p:tav>
                                        <p:tav tm="100000">
                                          <p:val>
                                            <p:strVal val="#ppt_x"/>
                                          </p:val>
                                        </p:tav>
                                      </p:tavLst>
                                    </p:anim>
                                    <p:anim calcmode="lin" valueType="num">
                                      <p:cBhvr>
                                        <p:cTn id="68"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
                                          </p:val>
                                        </p:tav>
                                        <p:tav tm="100000">
                                          <p:val>
                                            <p:strVal val="#ppt_x"/>
                                          </p:val>
                                        </p:tav>
                                      </p:tavLst>
                                    </p:anim>
                                    <p:anim calcmode="lin" valueType="num">
                                      <p:cBhvr>
                                        <p:cTn id="7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p:cTn id="80" dur="500" fill="hold"/>
                                        <p:tgtEl>
                                          <p:spTgt spid="14"/>
                                        </p:tgtEl>
                                        <p:attrNameLst>
                                          <p:attrName>ppt_w</p:attrName>
                                        </p:attrNameLst>
                                      </p:cBhvr>
                                      <p:tavLst>
                                        <p:tav tm="0">
                                          <p:val>
                                            <p:fltVal val="0"/>
                                          </p:val>
                                        </p:tav>
                                        <p:tav tm="100000">
                                          <p:val>
                                            <p:strVal val="#ppt_w"/>
                                          </p:val>
                                        </p:tav>
                                      </p:tavLst>
                                    </p:anim>
                                    <p:anim calcmode="lin" valueType="num">
                                      <p:cBhvr>
                                        <p:cTn id="81" dur="500" fill="hold"/>
                                        <p:tgtEl>
                                          <p:spTgt spid="14"/>
                                        </p:tgtEl>
                                        <p:attrNameLst>
                                          <p:attrName>ppt_h</p:attrName>
                                        </p:attrNameLst>
                                      </p:cBhvr>
                                      <p:tavLst>
                                        <p:tav tm="0">
                                          <p:val>
                                            <p:fltVal val="0"/>
                                          </p:val>
                                        </p:tav>
                                        <p:tav tm="100000">
                                          <p:val>
                                            <p:strVal val="#ppt_h"/>
                                          </p:val>
                                        </p:tav>
                                      </p:tavLst>
                                    </p:anim>
                                    <p:animEffect transition="in" filter="fade">
                                      <p:cBhvr>
                                        <p:cTn id="8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43400" y="228600"/>
            <a:ext cx="3581400" cy="990600"/>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a:solidFill>
                  <a:schemeClr val="bg1"/>
                </a:solidFill>
                <a:latin typeface="+mj-lt"/>
                <a:cs typeface="Times New Roman" pitchFamily="18" charset="0"/>
              </a:rPr>
              <a:t>NGUỒN GỐC </a:t>
            </a:r>
          </a:p>
          <a:p>
            <a:pPr algn="ctr" eaLnBrk="1" hangingPunct="1">
              <a:defRPr/>
            </a:pPr>
            <a:r>
              <a:rPr lang="en-US" sz="2400" b="1" dirty="0">
                <a:solidFill>
                  <a:schemeClr val="bg1"/>
                </a:solidFill>
                <a:latin typeface="+mj-lt"/>
                <a:cs typeface="Times New Roman" pitchFamily="18" charset="0"/>
              </a:rPr>
              <a:t>XÃ HỘI</a:t>
            </a:r>
            <a:endParaRPr lang="vi-VN" sz="2400" b="1" dirty="0">
              <a:solidFill>
                <a:schemeClr val="bg1"/>
              </a:solidFill>
              <a:latin typeface="+mj-lt"/>
              <a:cs typeface="Times New Roman" pitchFamily="18" charset="0"/>
            </a:endParaRPr>
          </a:p>
        </p:txBody>
      </p:sp>
      <p:sp>
        <p:nvSpPr>
          <p:cNvPr id="5" name="Rounded Rectangle 4"/>
          <p:cNvSpPr/>
          <p:nvPr/>
        </p:nvSpPr>
        <p:spPr>
          <a:xfrm>
            <a:off x="1905000" y="1752600"/>
            <a:ext cx="3505200" cy="1066800"/>
          </a:xfrm>
          <a:prstGeom prst="roundRect">
            <a:avLst/>
          </a:prstGeom>
          <a:solidFill>
            <a:srgbClr val="7030A0"/>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400" b="1" dirty="0">
                <a:solidFill>
                  <a:schemeClr val="bg1"/>
                </a:solidFill>
                <a:latin typeface="+mj-lt"/>
                <a:cs typeface="Times New Roman" pitchFamily="18" charset="0"/>
              </a:rPr>
              <a:t>LAO ĐỘNG</a:t>
            </a:r>
          </a:p>
        </p:txBody>
      </p:sp>
      <p:sp>
        <p:nvSpPr>
          <p:cNvPr id="6" name="Rounded Rectangle 5"/>
          <p:cNvSpPr/>
          <p:nvPr/>
        </p:nvSpPr>
        <p:spPr>
          <a:xfrm>
            <a:off x="6781800" y="1752600"/>
            <a:ext cx="3505200" cy="1066800"/>
          </a:xfrm>
          <a:prstGeom prst="roundRect">
            <a:avLst/>
          </a:prstGeom>
          <a:solidFill>
            <a:srgbClr val="7030A0"/>
          </a:solidFill>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en-US" sz="2400" b="1" dirty="0">
                <a:solidFill>
                  <a:schemeClr val="bg1"/>
                </a:solidFill>
                <a:latin typeface="+mj-lt"/>
                <a:cs typeface="Times New Roman" pitchFamily="18" charset="0"/>
              </a:rPr>
              <a:t>NGÔN NGỮ </a:t>
            </a:r>
          </a:p>
        </p:txBody>
      </p:sp>
      <p:sp>
        <p:nvSpPr>
          <p:cNvPr id="7" name="Rounded Rectangle 6"/>
          <p:cNvSpPr/>
          <p:nvPr/>
        </p:nvSpPr>
        <p:spPr>
          <a:xfrm>
            <a:off x="1905000" y="3657600"/>
            <a:ext cx="3886200" cy="2579688"/>
          </a:xfrm>
          <a:prstGeom prst="roundRect">
            <a:avLst/>
          </a:prstGeom>
          <a:solidFill>
            <a:srgbClr val="002060"/>
          </a:solidFill>
        </p:spPr>
        <p:style>
          <a:lnRef idx="1">
            <a:schemeClr val="accent2"/>
          </a:lnRef>
          <a:fillRef idx="2">
            <a:schemeClr val="accent2"/>
          </a:fillRef>
          <a:effectRef idx="1">
            <a:schemeClr val="accent2"/>
          </a:effectRef>
          <a:fontRef idx="minor">
            <a:schemeClr val="dk1"/>
          </a:fontRef>
        </p:style>
        <p:txBody>
          <a:bodyPr anchor="ctr"/>
          <a:lstStyle/>
          <a:p>
            <a:pPr algn="just" eaLnBrk="1" hangingPunct="1">
              <a:defRPr/>
            </a:pPr>
            <a:endParaRPr lang="en-US" i="1" dirty="0">
              <a:solidFill>
                <a:schemeClr val="bg1"/>
              </a:solidFill>
            </a:endParaRPr>
          </a:p>
          <a:p>
            <a:pPr marL="285750" indent="-285750" algn="just">
              <a:buFont typeface="Wingdings" panose="05000000000000000000" pitchFamily="2" charset="2"/>
              <a:buChar char="Ø"/>
              <a:defRPr/>
            </a:pPr>
            <a:r>
              <a:rPr lang="en-US" dirty="0" err="1">
                <a:solidFill>
                  <a:schemeClr val="bg1"/>
                </a:solidFill>
              </a:rPr>
              <a:t>Làm</a:t>
            </a:r>
            <a:r>
              <a:rPr lang="en-US" dirty="0">
                <a:solidFill>
                  <a:schemeClr val="bg1"/>
                </a:solidFill>
              </a:rPr>
              <a:t> </a:t>
            </a:r>
            <a:r>
              <a:rPr lang="en-US" dirty="0" err="1">
                <a:solidFill>
                  <a:schemeClr val="bg1"/>
                </a:solidFill>
              </a:rPr>
              <a:t>thay</a:t>
            </a:r>
            <a:r>
              <a:rPr lang="en-US" dirty="0">
                <a:solidFill>
                  <a:schemeClr val="bg1"/>
                </a:solidFill>
              </a:rPr>
              <a:t> </a:t>
            </a:r>
            <a:r>
              <a:rPr lang="en-US" dirty="0" err="1">
                <a:solidFill>
                  <a:schemeClr val="bg1"/>
                </a:solidFill>
              </a:rPr>
              <a:t>đổi</a:t>
            </a:r>
            <a:r>
              <a:rPr lang="en-US" dirty="0">
                <a:solidFill>
                  <a:schemeClr val="bg1"/>
                </a:solidFill>
              </a:rPr>
              <a:t> </a:t>
            </a:r>
            <a:r>
              <a:rPr lang="en-US" dirty="0" err="1">
                <a:solidFill>
                  <a:schemeClr val="bg1"/>
                </a:solidFill>
              </a:rPr>
              <a:t>cấu</a:t>
            </a:r>
            <a:r>
              <a:rPr lang="en-US" dirty="0">
                <a:solidFill>
                  <a:schemeClr val="bg1"/>
                </a:solidFill>
              </a:rPr>
              <a:t> </a:t>
            </a:r>
            <a:r>
              <a:rPr lang="en-US" dirty="0" err="1">
                <a:solidFill>
                  <a:schemeClr val="bg1"/>
                </a:solidFill>
              </a:rPr>
              <a:t>trúc</a:t>
            </a:r>
            <a:r>
              <a:rPr lang="en-US" dirty="0">
                <a:solidFill>
                  <a:schemeClr val="bg1"/>
                </a:solidFill>
              </a:rPr>
              <a:t> </a:t>
            </a:r>
            <a:r>
              <a:rPr lang="en-US" dirty="0" err="1">
                <a:solidFill>
                  <a:schemeClr val="bg1"/>
                </a:solidFill>
              </a:rPr>
              <a:t>cơ</a:t>
            </a:r>
            <a:r>
              <a:rPr lang="en-US" dirty="0">
                <a:solidFill>
                  <a:schemeClr val="bg1"/>
                </a:solidFill>
              </a:rPr>
              <a:t> </a:t>
            </a:r>
            <a:r>
              <a:rPr lang="en-US" dirty="0" err="1">
                <a:solidFill>
                  <a:schemeClr val="bg1"/>
                </a:solidFill>
              </a:rPr>
              <a:t>thể</a:t>
            </a:r>
            <a:r>
              <a:rPr lang="en-US" dirty="0">
                <a:solidFill>
                  <a:schemeClr val="bg1"/>
                </a:solidFill>
              </a:rPr>
              <a:t>,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khí</a:t>
            </a:r>
            <a:r>
              <a:rPr lang="en-US" dirty="0">
                <a:solidFill>
                  <a:schemeClr val="bg1"/>
                </a:solidFill>
              </a:rPr>
              <a:t> </a:t>
            </a:r>
            <a:r>
              <a:rPr lang="en-US" dirty="0" err="1">
                <a:solidFill>
                  <a:schemeClr val="bg1"/>
                </a:solidFill>
              </a:rPr>
              <a:t>quan</a:t>
            </a:r>
            <a:r>
              <a:rPr lang="en-US" dirty="0">
                <a:solidFill>
                  <a:schemeClr val="bg1"/>
                </a:solidFill>
              </a:rPr>
              <a:t>, </a:t>
            </a:r>
            <a:r>
              <a:rPr lang="en-US" dirty="0" err="1">
                <a:solidFill>
                  <a:schemeClr val="bg1"/>
                </a:solidFill>
              </a:rPr>
              <a:t>phát</a:t>
            </a:r>
            <a:r>
              <a:rPr lang="en-US" dirty="0">
                <a:solidFill>
                  <a:schemeClr val="bg1"/>
                </a:solidFill>
              </a:rPr>
              <a:t> </a:t>
            </a:r>
            <a:r>
              <a:rPr lang="en-US" dirty="0" err="1">
                <a:solidFill>
                  <a:schemeClr val="bg1"/>
                </a:solidFill>
              </a:rPr>
              <a:t>triển</a:t>
            </a:r>
            <a:r>
              <a:rPr lang="en-US" dirty="0">
                <a:solidFill>
                  <a:schemeClr val="bg1"/>
                </a:solidFill>
              </a:rPr>
              <a:t> </a:t>
            </a:r>
            <a:r>
              <a:rPr lang="en-US" dirty="0" err="1">
                <a:solidFill>
                  <a:schemeClr val="bg1"/>
                </a:solidFill>
              </a:rPr>
              <a:t>bộ</a:t>
            </a:r>
            <a:r>
              <a:rPr lang="en-US" dirty="0">
                <a:solidFill>
                  <a:schemeClr val="bg1"/>
                </a:solidFill>
              </a:rPr>
              <a:t> </a:t>
            </a:r>
            <a:r>
              <a:rPr lang="en-US" dirty="0" err="1">
                <a:solidFill>
                  <a:schemeClr val="bg1"/>
                </a:solidFill>
              </a:rPr>
              <a:t>não</a:t>
            </a:r>
            <a:r>
              <a:rPr lang="en-US" dirty="0">
                <a:solidFill>
                  <a:schemeClr val="bg1"/>
                </a:solidFill>
              </a:rPr>
              <a:t>, </a:t>
            </a:r>
            <a:r>
              <a:rPr lang="en-US" dirty="0" err="1">
                <a:solidFill>
                  <a:schemeClr val="bg1"/>
                </a:solidFill>
              </a:rPr>
              <a:t>v.v</a:t>
            </a:r>
            <a:r>
              <a:rPr lang="en-US" dirty="0">
                <a:solidFill>
                  <a:schemeClr val="bg1"/>
                </a:solidFill>
              </a:rPr>
              <a:t>… </a:t>
            </a:r>
            <a:r>
              <a:rPr lang="en-US" dirty="0" err="1">
                <a:solidFill>
                  <a:schemeClr val="bg1"/>
                </a:solidFill>
              </a:rPr>
              <a:t>của</a:t>
            </a:r>
            <a:r>
              <a:rPr lang="en-US" dirty="0">
                <a:solidFill>
                  <a:schemeClr val="bg1"/>
                </a:solidFill>
              </a:rPr>
              <a:t> con </a:t>
            </a:r>
            <a:r>
              <a:rPr lang="en-US" dirty="0" err="1">
                <a:solidFill>
                  <a:schemeClr val="bg1"/>
                </a:solidFill>
              </a:rPr>
              <a:t>người</a:t>
            </a:r>
            <a:r>
              <a:rPr lang="en-US" dirty="0">
                <a:solidFill>
                  <a:schemeClr val="bg1"/>
                </a:solidFill>
              </a:rPr>
              <a:t>. </a:t>
            </a:r>
          </a:p>
          <a:p>
            <a:pPr marL="285750" indent="-285750" algn="just">
              <a:buFont typeface="Wingdings" panose="05000000000000000000" pitchFamily="2" charset="2"/>
              <a:buChar char="Ø"/>
              <a:defRPr/>
            </a:pPr>
            <a:r>
              <a:rPr lang="en-US" dirty="0" err="1">
                <a:solidFill>
                  <a:schemeClr val="bg1"/>
                </a:solidFill>
              </a:rPr>
              <a:t>Nhờ</a:t>
            </a:r>
            <a:r>
              <a:rPr lang="en-US" dirty="0">
                <a:solidFill>
                  <a:schemeClr val="bg1"/>
                </a:solidFill>
              </a:rPr>
              <a:t> </a:t>
            </a:r>
            <a:r>
              <a:rPr lang="en-US" dirty="0" err="1">
                <a:solidFill>
                  <a:schemeClr val="bg1"/>
                </a:solidFill>
              </a:rPr>
              <a:t>có</a:t>
            </a:r>
            <a:r>
              <a:rPr lang="en-US" dirty="0">
                <a:solidFill>
                  <a:schemeClr val="bg1"/>
                </a:solidFill>
              </a:rPr>
              <a:t> </a:t>
            </a:r>
            <a:r>
              <a:rPr lang="en-US" dirty="0" err="1">
                <a:solidFill>
                  <a:schemeClr val="bg1"/>
                </a:solidFill>
              </a:rPr>
              <a:t>lao</a:t>
            </a:r>
            <a:r>
              <a:rPr lang="en-US" dirty="0">
                <a:solidFill>
                  <a:schemeClr val="bg1"/>
                </a:solidFill>
              </a:rPr>
              <a:t> </a:t>
            </a:r>
            <a:r>
              <a:rPr lang="en-US" dirty="0" err="1" smtClean="0">
                <a:solidFill>
                  <a:schemeClr val="bg1"/>
                </a:solidFill>
              </a:rPr>
              <a:t>động</a:t>
            </a:r>
            <a:r>
              <a:rPr lang="en-US" dirty="0">
                <a:solidFill>
                  <a:schemeClr val="bg1"/>
                </a:solidFill>
              </a:rPr>
              <a:t> </a:t>
            </a:r>
            <a:r>
              <a:rPr lang="en-US" dirty="0" err="1" smtClean="0">
                <a:solidFill>
                  <a:schemeClr val="bg1"/>
                </a:solidFill>
              </a:rPr>
              <a:t>và</a:t>
            </a:r>
            <a:r>
              <a:rPr lang="en-US" dirty="0" smtClean="0">
                <a:solidFill>
                  <a:schemeClr val="bg1"/>
                </a:solidFill>
              </a:rPr>
              <a:t> </a:t>
            </a:r>
            <a:r>
              <a:rPr lang="en-US" dirty="0" err="1" smtClean="0">
                <a:solidFill>
                  <a:schemeClr val="bg1"/>
                </a:solidFill>
              </a:rPr>
              <a:t>thông</a:t>
            </a:r>
            <a:r>
              <a:rPr lang="en-US" dirty="0" smtClean="0">
                <a:solidFill>
                  <a:schemeClr val="bg1"/>
                </a:solidFill>
              </a:rPr>
              <a:t> qua </a:t>
            </a:r>
            <a:r>
              <a:rPr lang="en-US" dirty="0" err="1" smtClean="0">
                <a:solidFill>
                  <a:schemeClr val="bg1"/>
                </a:solidFill>
              </a:rPr>
              <a:t>lao</a:t>
            </a:r>
            <a:r>
              <a:rPr lang="en-US" dirty="0" smtClean="0">
                <a:solidFill>
                  <a:schemeClr val="bg1"/>
                </a:solidFill>
              </a:rPr>
              <a:t> </a:t>
            </a:r>
            <a:r>
              <a:rPr lang="en-US" dirty="0" err="1" smtClean="0">
                <a:solidFill>
                  <a:schemeClr val="bg1"/>
                </a:solidFill>
              </a:rPr>
              <a:t>động</a:t>
            </a:r>
            <a:r>
              <a:rPr lang="en-US" dirty="0" smtClean="0">
                <a:solidFill>
                  <a:schemeClr val="bg1"/>
                </a:solidFill>
              </a:rPr>
              <a:t> </a:t>
            </a:r>
            <a:r>
              <a:rPr lang="en-US" dirty="0" err="1" smtClean="0">
                <a:solidFill>
                  <a:schemeClr val="bg1"/>
                </a:solidFill>
              </a:rPr>
              <a:t>giúp</a:t>
            </a:r>
            <a:r>
              <a:rPr lang="en-US" dirty="0" smtClean="0">
                <a:solidFill>
                  <a:schemeClr val="bg1"/>
                </a:solidFill>
              </a:rPr>
              <a:t> con </a:t>
            </a:r>
            <a:r>
              <a:rPr lang="en-US" dirty="0" err="1" smtClean="0">
                <a:solidFill>
                  <a:schemeClr val="bg1"/>
                </a:solidFill>
              </a:rPr>
              <a:t>người</a:t>
            </a:r>
            <a:r>
              <a:rPr lang="en-US" dirty="0" smtClean="0">
                <a:solidFill>
                  <a:schemeClr val="bg1"/>
                </a:solidFill>
              </a:rPr>
              <a:t> </a:t>
            </a:r>
            <a:r>
              <a:rPr lang="en-US" dirty="0" err="1" smtClean="0">
                <a:solidFill>
                  <a:schemeClr val="bg1"/>
                </a:solidFill>
              </a:rPr>
              <a:t>hình</a:t>
            </a:r>
            <a:r>
              <a:rPr lang="en-US" dirty="0" smtClean="0">
                <a:solidFill>
                  <a:schemeClr val="bg1"/>
                </a:solidFill>
              </a:rPr>
              <a:t> </a:t>
            </a:r>
            <a:r>
              <a:rPr lang="en-US" dirty="0" err="1">
                <a:solidFill>
                  <a:schemeClr val="bg1"/>
                </a:solidFill>
              </a:rPr>
              <a:t>thành</a:t>
            </a:r>
            <a:r>
              <a:rPr lang="en-US" dirty="0">
                <a:solidFill>
                  <a:schemeClr val="bg1"/>
                </a:solidFill>
              </a:rPr>
              <a:t> </a:t>
            </a:r>
            <a:r>
              <a:rPr lang="en-US" dirty="0" err="1">
                <a:solidFill>
                  <a:schemeClr val="bg1"/>
                </a:solidFill>
              </a:rPr>
              <a:t>dần</a:t>
            </a:r>
            <a:r>
              <a:rPr lang="en-US" dirty="0">
                <a:solidFill>
                  <a:schemeClr val="bg1"/>
                </a:solidFill>
              </a:rPr>
              <a:t> </a:t>
            </a:r>
            <a:r>
              <a:rPr lang="en-US" dirty="0" err="1">
                <a:solidFill>
                  <a:schemeClr val="bg1"/>
                </a:solidFill>
              </a:rPr>
              <a:t>những</a:t>
            </a:r>
            <a:r>
              <a:rPr lang="en-US" dirty="0">
                <a:solidFill>
                  <a:schemeClr val="bg1"/>
                </a:solidFill>
              </a:rPr>
              <a:t> tri </a:t>
            </a:r>
            <a:r>
              <a:rPr lang="en-US" dirty="0" err="1">
                <a:solidFill>
                  <a:schemeClr val="bg1"/>
                </a:solidFill>
              </a:rPr>
              <a:t>thức</a:t>
            </a:r>
            <a:r>
              <a:rPr lang="en-US" dirty="0">
                <a:solidFill>
                  <a:schemeClr val="bg1"/>
                </a:solidFill>
              </a:rPr>
              <a:t> </a:t>
            </a:r>
            <a:r>
              <a:rPr lang="en-US" dirty="0" err="1">
                <a:solidFill>
                  <a:schemeClr val="bg1"/>
                </a:solidFill>
              </a:rPr>
              <a:t>và</a:t>
            </a:r>
            <a:r>
              <a:rPr lang="en-US" dirty="0">
                <a:solidFill>
                  <a:schemeClr val="bg1"/>
                </a:solidFill>
              </a:rPr>
              <a:t> ý </a:t>
            </a:r>
            <a:r>
              <a:rPr lang="en-US" dirty="0" err="1">
                <a:solidFill>
                  <a:schemeClr val="bg1"/>
                </a:solidFill>
              </a:rPr>
              <a:t>thức</a:t>
            </a:r>
            <a:r>
              <a:rPr lang="en-US" dirty="0">
                <a:solidFill>
                  <a:schemeClr val="bg1"/>
                </a:solidFill>
              </a:rPr>
              <a:t>.</a:t>
            </a:r>
          </a:p>
          <a:p>
            <a:pPr eaLnBrk="1" hangingPunct="1">
              <a:defRPr/>
            </a:pPr>
            <a:endParaRPr lang="en-US" dirty="0">
              <a:solidFill>
                <a:schemeClr val="bg1"/>
              </a:solidFill>
            </a:endParaRPr>
          </a:p>
        </p:txBody>
      </p:sp>
      <p:sp>
        <p:nvSpPr>
          <p:cNvPr id="8" name="Rounded Rectangle 7"/>
          <p:cNvSpPr/>
          <p:nvPr/>
        </p:nvSpPr>
        <p:spPr>
          <a:xfrm>
            <a:off x="6553200" y="3657600"/>
            <a:ext cx="3733800" cy="2579688"/>
          </a:xfrm>
          <a:prstGeom prst="roundRect">
            <a:avLst/>
          </a:prstGeom>
          <a:solidFill>
            <a:srgbClr val="002060"/>
          </a:solidFill>
        </p:spPr>
        <p:style>
          <a:lnRef idx="1">
            <a:schemeClr val="accent2"/>
          </a:lnRef>
          <a:fillRef idx="2">
            <a:schemeClr val="accent2"/>
          </a:fillRef>
          <a:effectRef idx="1">
            <a:schemeClr val="accent2"/>
          </a:effectRef>
          <a:fontRef idx="minor">
            <a:schemeClr val="dk1"/>
          </a:fontRef>
        </p:style>
        <p:txBody>
          <a:bodyPr anchor="ctr"/>
          <a:lstStyle/>
          <a:p>
            <a:pPr marL="285750" indent="-285750">
              <a:buFont typeface="Wingdings" panose="05000000000000000000" pitchFamily="2" charset="2"/>
              <a:buChar char="Ø"/>
              <a:defRPr/>
            </a:pPr>
            <a:r>
              <a:rPr lang="it-IT" dirty="0">
                <a:solidFill>
                  <a:schemeClr val="bg1"/>
                </a:solidFill>
              </a:rPr>
              <a:t>Ngôn ngữ không chỉ trao đổi thông tin, tình cảm mà còn là công cụ của tư duy, diễn đạt hiểu biết của con người, trở thành tín hiệu vật chất của ý thức.</a:t>
            </a:r>
            <a:endParaRPr lang="en-US" dirty="0">
              <a:solidFill>
                <a:schemeClr val="bg1"/>
              </a:solidFill>
            </a:endParaRPr>
          </a:p>
        </p:txBody>
      </p:sp>
      <p:cxnSp>
        <p:nvCxnSpPr>
          <p:cNvPr id="30" name="Straight Connector 29"/>
          <p:cNvCxnSpPr>
            <a:endCxn id="4" idx="1"/>
          </p:cNvCxnSpPr>
          <p:nvPr/>
        </p:nvCxnSpPr>
        <p:spPr>
          <a:xfrm>
            <a:off x="3657600" y="723900"/>
            <a:ext cx="6858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Straight Arrow Connector 31"/>
          <p:cNvCxnSpPr>
            <a:endCxn id="5" idx="0"/>
          </p:cNvCxnSpPr>
          <p:nvPr/>
        </p:nvCxnSpPr>
        <p:spPr>
          <a:xfrm>
            <a:off x="36576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34" name="Straight Connector 33"/>
          <p:cNvCxnSpPr>
            <a:stCxn id="4" idx="3"/>
          </p:cNvCxnSpPr>
          <p:nvPr/>
        </p:nvCxnSpPr>
        <p:spPr>
          <a:xfrm>
            <a:off x="7924800" y="723900"/>
            <a:ext cx="6096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Arrow Connector 35"/>
          <p:cNvCxnSpPr>
            <a:endCxn id="6" idx="0"/>
          </p:cNvCxnSpPr>
          <p:nvPr/>
        </p:nvCxnSpPr>
        <p:spPr>
          <a:xfrm>
            <a:off x="8534400" y="723900"/>
            <a:ext cx="0" cy="10287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a:stCxn id="5" idx="2"/>
          </p:cNvCxnSpPr>
          <p:nvPr/>
        </p:nvCxnSpPr>
        <p:spPr>
          <a:xfrm>
            <a:off x="36576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6" idx="2"/>
          </p:cNvCxnSpPr>
          <p:nvPr/>
        </p:nvCxnSpPr>
        <p:spPr>
          <a:xfrm>
            <a:off x="8534400" y="2819400"/>
            <a:ext cx="0" cy="83820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48436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0" y="31404"/>
            <a:ext cx="3946914" cy="461665"/>
          </a:xfrm>
          <a:prstGeom prst="rect">
            <a:avLst/>
          </a:prstGeom>
        </p:spPr>
        <p:txBody>
          <a:bodyPr wrap="none">
            <a:spAutoFit/>
          </a:bodyPr>
          <a:lstStyle/>
          <a:p>
            <a:pPr marL="342900" indent="-342900" fontAlgn="base">
              <a:spcBef>
                <a:spcPct val="0"/>
              </a:spcBef>
              <a:spcAft>
                <a:spcPct val="0"/>
              </a:spcAft>
              <a:buFont typeface="Wingdings" panose="05000000000000000000" pitchFamily="2" charset="2"/>
              <a:buChar char="v"/>
              <a:defRPr/>
            </a:pPr>
            <a:r>
              <a:rPr lang="en-US" sz="2400" b="1" dirty="0" smtClean="0">
                <a:solidFill>
                  <a:srgbClr val="660066"/>
                </a:solidFill>
              </a:rPr>
              <a:t> </a:t>
            </a:r>
            <a:r>
              <a:rPr lang="en-US" sz="2400" b="1" u="sng" dirty="0" err="1">
                <a:solidFill>
                  <a:srgbClr val="660066"/>
                </a:solidFill>
              </a:rPr>
              <a:t>Nguồn</a:t>
            </a:r>
            <a:r>
              <a:rPr lang="en-US" sz="2400" b="1" u="sng" dirty="0">
                <a:solidFill>
                  <a:srgbClr val="660066"/>
                </a:solidFill>
              </a:rPr>
              <a:t> </a:t>
            </a:r>
            <a:r>
              <a:rPr lang="en-US" sz="2400" b="1" u="sng" dirty="0" err="1">
                <a:solidFill>
                  <a:srgbClr val="660066"/>
                </a:solidFill>
              </a:rPr>
              <a:t>gốc</a:t>
            </a:r>
            <a:r>
              <a:rPr lang="en-US" sz="2400" b="1" u="sng" dirty="0">
                <a:solidFill>
                  <a:srgbClr val="660066"/>
                </a:solidFill>
              </a:rPr>
              <a:t> </a:t>
            </a:r>
            <a:r>
              <a:rPr lang="en-US" sz="2400" b="1" u="sng" dirty="0" err="1">
                <a:solidFill>
                  <a:srgbClr val="660066"/>
                </a:solidFill>
              </a:rPr>
              <a:t>của</a:t>
            </a:r>
            <a:r>
              <a:rPr lang="en-US" sz="2400" b="1" u="sng" dirty="0">
                <a:solidFill>
                  <a:srgbClr val="660066"/>
                </a:solidFill>
              </a:rPr>
              <a:t> ý </a:t>
            </a:r>
            <a:r>
              <a:rPr lang="en-US" sz="2400" b="1" u="sng" dirty="0" err="1">
                <a:solidFill>
                  <a:srgbClr val="660066"/>
                </a:solidFill>
              </a:rPr>
              <a:t>thức</a:t>
            </a:r>
            <a:r>
              <a:rPr lang="en-US" sz="2400" b="1" i="1" dirty="0">
                <a:solidFill>
                  <a:srgbClr val="660066"/>
                </a:solidFill>
              </a:rPr>
              <a:t> </a:t>
            </a:r>
            <a:endParaRPr lang="en-US" sz="2400" b="1" dirty="0">
              <a:solidFill>
                <a:srgbClr val="660066"/>
              </a:solidFill>
            </a:endParaRPr>
          </a:p>
        </p:txBody>
      </p:sp>
    </p:spTree>
    <p:extLst>
      <p:ext uri="{BB962C8B-B14F-4D97-AF65-F5344CB8AC3E}">
        <p14:creationId xmlns:p14="http://schemas.microsoft.com/office/powerpoint/2010/main" val="2246863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 fill="hold"/>
                                        <p:tgtEl>
                                          <p:spTgt spid="15"/>
                                        </p:tgtEl>
                                        <p:attrNameLst>
                                          <p:attrName>ppt_w</p:attrName>
                                        </p:attrNameLst>
                                      </p:cBhvr>
                                      <p:tavLst>
                                        <p:tav tm="0">
                                          <p:val>
                                            <p:fltVal val="0"/>
                                          </p:val>
                                        </p:tav>
                                        <p:tav tm="100000">
                                          <p:val>
                                            <p:strVal val="#ppt_w"/>
                                          </p:val>
                                        </p:tav>
                                      </p:tavLst>
                                    </p:anim>
                                    <p:anim calcmode="lin" valueType="num">
                                      <p:cBhvr>
                                        <p:cTn id="59" dur="500" fill="hold"/>
                                        <p:tgtEl>
                                          <p:spTgt spid="15"/>
                                        </p:tgtEl>
                                        <p:attrNameLst>
                                          <p:attrName>ppt_h</p:attrName>
                                        </p:attrNameLst>
                                      </p:cBhvr>
                                      <p:tavLst>
                                        <p:tav tm="0">
                                          <p:val>
                                            <p:fltVal val="0"/>
                                          </p:val>
                                        </p:tav>
                                        <p:tav tm="100000">
                                          <p:val>
                                            <p:strVal val="#ppt_h"/>
                                          </p:val>
                                        </p:tav>
                                      </p:tavLst>
                                    </p:anim>
                                    <p:animEffect transition="in" filter="fade">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body" sz="half" idx="1"/>
          </p:nvPr>
        </p:nvSpPr>
        <p:spPr>
          <a:xfrm>
            <a:off x="1905000" y="5516563"/>
            <a:ext cx="8382000" cy="800100"/>
          </a:xfrm>
        </p:spPr>
        <p:txBody>
          <a:bodyPr/>
          <a:lstStyle/>
          <a:p>
            <a:pPr algn="ctr" eaLnBrk="1" hangingPunct="1">
              <a:lnSpc>
                <a:spcPct val="90000"/>
              </a:lnSpc>
              <a:buFontTx/>
              <a:buNone/>
            </a:pPr>
            <a:r>
              <a:rPr lang="en-US" altLang="en-US" sz="2400" i="1">
                <a:solidFill>
                  <a:srgbClr val="C00000"/>
                </a:solidFill>
                <a:latin typeface="Times New Roman" panose="02020603050405020304" pitchFamily="18" charset="0"/>
              </a:rPr>
              <a:t>Kh</a:t>
            </a:r>
            <a:r>
              <a:rPr lang="vi-VN" altLang="en-US" sz="2400" i="1">
                <a:solidFill>
                  <a:srgbClr val="C00000"/>
                </a:solidFill>
                <a:latin typeface="Times New Roman" panose="02020603050405020304" pitchFamily="18" charset="0"/>
              </a:rPr>
              <a:t>ô</a:t>
            </a:r>
            <a:r>
              <a:rPr lang="en-US" altLang="en-US" sz="2400" i="1">
                <a:solidFill>
                  <a:srgbClr val="C00000"/>
                </a:solidFill>
                <a:latin typeface="Times New Roman" panose="02020603050405020304" pitchFamily="18" charset="0"/>
              </a:rPr>
              <a:t>ng c</a:t>
            </a:r>
            <a:r>
              <a:rPr lang="vi-VN" altLang="en-US" sz="2400" i="1">
                <a:solidFill>
                  <a:srgbClr val="C00000"/>
                </a:solidFill>
                <a:latin typeface="Times New Roman" panose="02020603050405020304" pitchFamily="18" charset="0"/>
              </a:rPr>
              <a:t>ó</a:t>
            </a:r>
            <a:r>
              <a:rPr lang="en-US" altLang="en-US" sz="2400" i="1">
                <a:solidFill>
                  <a:srgbClr val="C00000"/>
                </a:solidFill>
                <a:latin typeface="Times New Roman" panose="02020603050405020304" pitchFamily="18" charset="0"/>
              </a:rPr>
              <a:t> lao </a:t>
            </a:r>
            <a:r>
              <a:rPr lang="vi-VN" altLang="en-US" sz="2400" i="1">
                <a:solidFill>
                  <a:srgbClr val="C00000"/>
                </a:solidFill>
                <a:latin typeface="Times New Roman" panose="02020603050405020304" pitchFamily="18" charset="0"/>
              </a:rPr>
              <a:t>động</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ủa</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ác</a:t>
            </a:r>
            <a:r>
              <a:rPr lang="en-US" altLang="en-US" sz="2400" i="1">
                <a:solidFill>
                  <a:srgbClr val="C00000"/>
                </a:solidFill>
                <a:latin typeface="Times New Roman" panose="02020603050405020304" pitchFamily="18" charset="0"/>
              </a:rPr>
              <a:t> nh</a:t>
            </a:r>
            <a:r>
              <a:rPr lang="vi-VN" altLang="en-US" sz="2400" i="1">
                <a:solidFill>
                  <a:srgbClr val="C00000"/>
                </a:solidFill>
                <a:latin typeface="Times New Roman" panose="02020603050405020304" pitchFamily="18" charset="0"/>
              </a:rPr>
              <a:t>à</a:t>
            </a:r>
            <a:r>
              <a:rPr lang="en-US" altLang="en-US" sz="2400" i="1">
                <a:solidFill>
                  <a:srgbClr val="C00000"/>
                </a:solidFill>
                <a:latin typeface="Times New Roman" panose="02020603050405020304" pitchFamily="18" charset="0"/>
              </a:rPr>
              <a:t> khoa h</a:t>
            </a:r>
            <a:r>
              <a:rPr lang="vi-VN" altLang="en-US" sz="2400" i="1">
                <a:solidFill>
                  <a:srgbClr val="C00000"/>
                </a:solidFill>
                <a:latin typeface="Times New Roman" panose="02020603050405020304" pitchFamily="18" charset="0"/>
              </a:rPr>
              <a:t>ọc</a:t>
            </a:r>
            <a:r>
              <a:rPr lang="en-US" altLang="en-US" sz="2400" i="1">
                <a:solidFill>
                  <a:srgbClr val="C00000"/>
                </a:solidFill>
                <a:latin typeface="Times New Roman" panose="02020603050405020304" pitchFamily="18" charset="0"/>
              </a:rPr>
              <a:t> th</a:t>
            </a:r>
            <a:r>
              <a:rPr lang="vi-VN" altLang="en-US" sz="2400" i="1">
                <a:solidFill>
                  <a:srgbClr val="C00000"/>
                </a:solidFill>
                <a:latin typeface="Times New Roman" panose="02020603050405020304" pitchFamily="18" charset="0"/>
              </a:rPr>
              <a:t>ì</a:t>
            </a:r>
            <a:r>
              <a:rPr lang="en-US" altLang="en-US" sz="2400" i="1">
                <a:solidFill>
                  <a:srgbClr val="C00000"/>
                </a:solidFill>
                <a:latin typeface="Times New Roman" panose="02020603050405020304" pitchFamily="18" charset="0"/>
              </a:rPr>
              <a:t> kh</a:t>
            </a:r>
            <a:r>
              <a:rPr lang="vi-VN" altLang="en-US" sz="2400" i="1">
                <a:solidFill>
                  <a:srgbClr val="C00000"/>
                </a:solidFill>
                <a:latin typeface="Times New Roman" panose="02020603050405020304" pitchFamily="18" charset="0"/>
              </a:rPr>
              <a:t>ô</a:t>
            </a:r>
            <a:r>
              <a:rPr lang="en-US" altLang="en-US" sz="2400" i="1">
                <a:solidFill>
                  <a:srgbClr val="C00000"/>
                </a:solidFill>
                <a:latin typeface="Times New Roman" panose="02020603050405020304" pitchFamily="18" charset="0"/>
              </a:rPr>
              <a:t>ng th</a:t>
            </a:r>
            <a:r>
              <a:rPr lang="vi-VN" altLang="en-US" sz="2400" i="1">
                <a:solidFill>
                  <a:srgbClr val="C00000"/>
                </a:solidFill>
                <a:latin typeface="Times New Roman" panose="02020603050405020304" pitchFamily="18" charset="0"/>
              </a:rPr>
              <a:t>ể</a:t>
            </a:r>
            <a:r>
              <a:rPr lang="en-US" altLang="en-US" sz="2400" i="1">
                <a:solidFill>
                  <a:srgbClr val="C00000"/>
                </a:solidFill>
                <a:latin typeface="Times New Roman" panose="02020603050405020304" pitchFamily="18" charset="0"/>
              </a:rPr>
              <a:t> c</a:t>
            </a:r>
            <a:r>
              <a:rPr lang="vi-VN" altLang="en-US" sz="2400" i="1">
                <a:solidFill>
                  <a:srgbClr val="C00000"/>
                </a:solidFill>
                <a:latin typeface="Times New Roman" panose="02020603050405020304" pitchFamily="18" charset="0"/>
              </a:rPr>
              <a:t>ó tri thức khoa học</a:t>
            </a:r>
            <a:endParaRPr lang="en-US" altLang="en-US" sz="2400" i="1">
              <a:solidFill>
                <a:srgbClr val="C00000"/>
              </a:solidFill>
              <a:latin typeface="Times New Roman" panose="02020603050405020304" pitchFamily="18" charset="0"/>
            </a:endParaRPr>
          </a:p>
        </p:txBody>
      </p:sp>
      <p:pic>
        <p:nvPicPr>
          <p:cNvPr id="136195"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135189" y="476251"/>
            <a:ext cx="8066087" cy="4824413"/>
          </a:xfrm>
          <a:noFill/>
        </p:spPr>
      </p:pic>
      <p:pic>
        <p:nvPicPr>
          <p:cNvPr id="48640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62934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136195"/>
                                        </p:tgtEl>
                                        <p:attrNameLst>
                                          <p:attrName>style.visibility</p:attrName>
                                        </p:attrNameLst>
                                      </p:cBhvr>
                                      <p:to>
                                        <p:strVal val="visible"/>
                                      </p:to>
                                    </p:set>
                                    <p:anim calcmode="lin" valueType="num">
                                      <p:cBhvr additive="base">
                                        <p:cTn id="7" dur="5000" fill="hold"/>
                                        <p:tgtEl>
                                          <p:spTgt spid="136195"/>
                                        </p:tgtEl>
                                        <p:attrNameLst>
                                          <p:attrName>ppt_x</p:attrName>
                                        </p:attrNameLst>
                                      </p:cBhvr>
                                      <p:tavLst>
                                        <p:tav tm="0">
                                          <p:val>
                                            <p:strVal val="#ppt_x"/>
                                          </p:val>
                                        </p:tav>
                                        <p:tav tm="100000">
                                          <p:val>
                                            <p:strVal val="#ppt_x"/>
                                          </p:val>
                                        </p:tav>
                                      </p:tavLst>
                                    </p:anim>
                                    <p:anim calcmode="lin" valueType="num">
                                      <p:cBhvr additive="base">
                                        <p:cTn id="8" dur="5000" fill="hold"/>
                                        <p:tgtEl>
                                          <p:spTgt spid="136195"/>
                                        </p:tgtEl>
                                        <p:attrNameLst>
                                          <p:attrName>ppt_y</p:attrName>
                                        </p:attrNameLst>
                                      </p:cBhvr>
                                      <p:tavLst>
                                        <p:tav tm="0">
                                          <p:val>
                                            <p:strVal val="1+#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136194">
                                            <p:txEl>
                                              <p:pRg st="0" end="0"/>
                                            </p:txEl>
                                          </p:spTgt>
                                        </p:tgtEl>
                                        <p:attrNameLst>
                                          <p:attrName>style.visibility</p:attrName>
                                        </p:attrNameLst>
                                      </p:cBhvr>
                                      <p:to>
                                        <p:strVal val="visible"/>
                                      </p:to>
                                    </p:set>
                                    <p:anim calcmode="lin" valueType="num">
                                      <p:cBhvr additive="base">
                                        <p:cTn id="11" dur="5000" fill="hold"/>
                                        <p:tgtEl>
                                          <p:spTgt spid="136194">
                                            <p:txEl>
                                              <p:pRg st="0" end="0"/>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13619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03144"/>
            <a:ext cx="3587842" cy="461665"/>
          </a:xfrm>
          <a:prstGeom prst="rect">
            <a:avLst/>
          </a:prstGeom>
        </p:spPr>
        <p:txBody>
          <a:bodyPr wrap="none">
            <a:spAutoFit/>
          </a:bodyPr>
          <a:lstStyle/>
          <a:p>
            <a:pPr marL="342900" indent="-342900" algn="just">
              <a:spcBef>
                <a:spcPts val="300"/>
              </a:spcBef>
              <a:spcAft>
                <a:spcPts val="300"/>
              </a:spcAft>
              <a:buFont typeface="Wingdings" panose="05000000000000000000" pitchFamily="2" charset="2"/>
              <a:buChar char="v"/>
              <a:defRPr/>
            </a:pPr>
            <a:r>
              <a:rPr lang="en-US" sz="2400" b="1" u="sng" dirty="0" err="1">
                <a:solidFill>
                  <a:srgbClr val="FF0000"/>
                </a:solidFill>
              </a:rPr>
              <a:t>Bản</a:t>
            </a:r>
            <a:r>
              <a:rPr lang="en-US" sz="2400" b="1" u="sng" dirty="0">
                <a:solidFill>
                  <a:srgbClr val="FF0000"/>
                </a:solidFill>
              </a:rPr>
              <a:t> </a:t>
            </a:r>
            <a:r>
              <a:rPr lang="en-US" sz="2400" b="1" u="sng" dirty="0" err="1">
                <a:solidFill>
                  <a:srgbClr val="FF0000"/>
                </a:solidFill>
              </a:rPr>
              <a:t>chất</a:t>
            </a:r>
            <a:r>
              <a:rPr lang="en-US" sz="2400" b="1" u="sng" dirty="0">
                <a:solidFill>
                  <a:srgbClr val="FF0000"/>
                </a:solidFill>
              </a:rPr>
              <a:t> </a:t>
            </a:r>
            <a:r>
              <a:rPr lang="en-US" sz="2400" b="1" u="sng" dirty="0" err="1">
                <a:solidFill>
                  <a:srgbClr val="FF0000"/>
                </a:solidFill>
              </a:rPr>
              <a:t>của</a:t>
            </a:r>
            <a:r>
              <a:rPr lang="en-US" sz="2400" b="1" u="sng" dirty="0">
                <a:solidFill>
                  <a:srgbClr val="FF0000"/>
                </a:solidFill>
              </a:rPr>
              <a:t> ý </a:t>
            </a:r>
            <a:r>
              <a:rPr lang="en-US" sz="2400" b="1" u="sng" dirty="0" err="1">
                <a:solidFill>
                  <a:srgbClr val="FF0000"/>
                </a:solidFill>
              </a:rPr>
              <a:t>thức</a:t>
            </a:r>
            <a:endParaRPr lang="en-US" sz="2400" b="1" u="sng" dirty="0">
              <a:solidFill>
                <a:srgbClr val="FF0000"/>
              </a:solidFill>
            </a:endParaRPr>
          </a:p>
        </p:txBody>
      </p:sp>
      <p:pic>
        <p:nvPicPr>
          <p:cNvPr id="48947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629400"/>
            <a:ext cx="12191999"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txBox="1">
            <a:spLocks/>
          </p:cNvSpPr>
          <p:nvPr/>
        </p:nvSpPr>
        <p:spPr>
          <a:xfrm>
            <a:off x="838198" y="1216302"/>
            <a:ext cx="10515600" cy="4490958"/>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r>
              <a:rPr lang="pt-BR" kern="0" dirty="0" smtClean="0"/>
              <a:t>	</a:t>
            </a:r>
            <a:r>
              <a:rPr lang="pt-BR" sz="2400" kern="0" dirty="0" smtClean="0"/>
              <a:t>Bản chất của ý thức là sự phản ánh thế giới khách quan vào óc người một cách năng động, sáng tạo; là hình ảnh chủ quan của thế giới khách quan</a:t>
            </a:r>
            <a:r>
              <a:rPr lang="pt-BR" kern="0" dirty="0" smtClean="0"/>
              <a:t>.</a:t>
            </a:r>
            <a:endParaRPr lang="en-US" kern="0" dirty="0"/>
          </a:p>
        </p:txBody>
      </p:sp>
      <p:grpSp>
        <p:nvGrpSpPr>
          <p:cNvPr id="9" name="Group 8"/>
          <p:cNvGrpSpPr/>
          <p:nvPr/>
        </p:nvGrpSpPr>
        <p:grpSpPr>
          <a:xfrm>
            <a:off x="1739900" y="2684090"/>
            <a:ext cx="8712200" cy="3671887"/>
            <a:chOff x="179388" y="3033713"/>
            <a:chExt cx="8712200" cy="3671887"/>
          </a:xfrm>
        </p:grpSpPr>
        <p:sp>
          <p:nvSpPr>
            <p:cNvPr id="10" name="Oval 18" descr="TT"/>
            <p:cNvSpPr>
              <a:spLocks noChangeArrowheads="1"/>
            </p:cNvSpPr>
            <p:nvPr/>
          </p:nvSpPr>
          <p:spPr bwMode="auto">
            <a:xfrm>
              <a:off x="6156325" y="3240088"/>
              <a:ext cx="2735263" cy="3313112"/>
            </a:xfrm>
            <a:prstGeom prst="ellipse">
              <a:avLst/>
            </a:prstGeom>
            <a:blipFill dpi="0" rotWithShape="1">
              <a:blip r:embed="rId3"/>
              <a:srcRect/>
              <a:stretch>
                <a:fillRect/>
              </a:stretch>
            </a:blipFill>
            <a:ln w="9525">
              <a:solidFill>
                <a:schemeClr val="tx1"/>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cs typeface="Arial" panose="020B0604020202020204" pitchFamily="34" charset="0"/>
              </a:endParaRPr>
            </a:p>
          </p:txBody>
        </p:sp>
        <p:sp>
          <p:nvSpPr>
            <p:cNvPr id="11" name="Oval 20" descr="13-Ant"/>
            <p:cNvSpPr>
              <a:spLocks noChangeArrowheads="1"/>
            </p:cNvSpPr>
            <p:nvPr/>
          </p:nvSpPr>
          <p:spPr bwMode="auto">
            <a:xfrm>
              <a:off x="179388" y="3581400"/>
              <a:ext cx="3887787" cy="3052763"/>
            </a:xfrm>
            <a:prstGeom prst="ellipse">
              <a:avLst/>
            </a:prstGeom>
            <a:blipFill dpi="0" rotWithShape="1">
              <a:blip r:embed="rId4"/>
              <a:srcRect/>
              <a:stretch>
                <a:fillRect/>
              </a:stretch>
            </a:blipFill>
            <a:ln w="9525">
              <a:solidFill>
                <a:schemeClr val="tx1"/>
              </a:solidFill>
              <a:round/>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cs typeface="Arial" panose="020B0604020202020204" pitchFamily="34" charset="0"/>
              </a:endParaRPr>
            </a:p>
          </p:txBody>
        </p:sp>
        <p:pic>
          <p:nvPicPr>
            <p:cNvPr id="12" name="Picture 21" descr="is?7plFNhgA4IPVrO9aaVywjv2G84foHut7b1ezD6CAdW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538" y="3033713"/>
              <a:ext cx="14398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22" descr="9-USA"/>
            <p:cNvSpPr>
              <a:spLocks noChangeArrowheads="1"/>
            </p:cNvSpPr>
            <p:nvPr/>
          </p:nvSpPr>
          <p:spPr bwMode="auto">
            <a:xfrm>
              <a:off x="4427538" y="5194300"/>
              <a:ext cx="1563687" cy="1511300"/>
            </a:xfrm>
            <a:prstGeom prst="octagon">
              <a:avLst>
                <a:gd name="adj" fmla="val 29287"/>
              </a:avLst>
            </a:prstGeom>
            <a:blipFill dpi="0" rotWithShape="1">
              <a:blip r:embed="rId6"/>
              <a:srcRect/>
              <a:stretch>
                <a:fillRect/>
              </a:stretch>
            </a:blipFill>
            <a:ln w="9525">
              <a:solidFill>
                <a:schemeClr val="tx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cs typeface="Arial" panose="020B0604020202020204" pitchFamily="34" charset="0"/>
              </a:endParaRPr>
            </a:p>
          </p:txBody>
        </p:sp>
      </p:grpSp>
    </p:spTree>
    <p:extLst>
      <p:ext uri="{BB962C8B-B14F-4D97-AF65-F5344CB8AC3E}">
        <p14:creationId xmlns:p14="http://schemas.microsoft.com/office/powerpoint/2010/main" val="117220635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ircle(in)">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WordArt 4"/>
          <p:cNvSpPr>
            <a:spLocks noChangeArrowheads="1" noChangeShapeType="1" noTextEdit="1"/>
          </p:cNvSpPr>
          <p:nvPr/>
        </p:nvSpPr>
        <p:spPr bwMode="auto">
          <a:xfrm>
            <a:off x="2640014" y="609600"/>
            <a:ext cx="6624637" cy="4318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Đen"/>
              </a:rPr>
              <a:t> BẢN TÍNH PHẢN ÁNH SÁNG TẠO CỦA Ý THỨC</a:t>
            </a:r>
          </a:p>
        </p:txBody>
      </p:sp>
      <p:sp>
        <p:nvSpPr>
          <p:cNvPr id="490499" name="WordArt 5"/>
          <p:cNvSpPr>
            <a:spLocks noChangeArrowheads="1" noChangeShapeType="1" noTextEdit="1"/>
          </p:cNvSpPr>
          <p:nvPr/>
        </p:nvSpPr>
        <p:spPr bwMode="auto">
          <a:xfrm>
            <a:off x="1985963" y="5124450"/>
            <a:ext cx="5040312" cy="865188"/>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Đen"/>
              </a:rPr>
              <a:t>Từ hiểu biết khách quan</a:t>
            </a:r>
          </a:p>
          <a:p>
            <a:pPr algn="ctr"/>
            <a:r>
              <a:rPr lang="en-US" sz="3600" kern="10">
                <a:ln w="9525">
                  <a:solidFill>
                    <a:srgbClr val="000000"/>
                  </a:solidFill>
                  <a:round/>
                  <a:headEnd/>
                  <a:tailEnd/>
                </a:ln>
                <a:solidFill>
                  <a:srgbClr val="FF0000"/>
                </a:solidFill>
                <a:latin typeface="Arial Đen"/>
              </a:rPr>
              <a:t> đến sáng tạo khách  quan qua thực tiễn</a:t>
            </a:r>
          </a:p>
        </p:txBody>
      </p:sp>
      <p:pic>
        <p:nvPicPr>
          <p:cNvPr id="490500" name="Picture 10" descr="animals-CM 70 Ng Chi Thanh (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8951" y="1371600"/>
            <a:ext cx="3527425" cy="2438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490501" name="Picture 13" descr="291-dolly"/>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8229601" y="1371601"/>
            <a:ext cx="1520825" cy="15525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0502" name="AutoShape 14" descr="Ảnh1"/>
          <p:cNvSpPr>
            <a:spLocks noChangeArrowheads="1"/>
          </p:cNvSpPr>
          <p:nvPr/>
        </p:nvSpPr>
        <p:spPr bwMode="auto">
          <a:xfrm>
            <a:off x="6140450" y="1371600"/>
            <a:ext cx="914400" cy="2165350"/>
          </a:xfrm>
          <a:prstGeom prst="can">
            <a:avLst>
              <a:gd name="adj" fmla="val 46999"/>
            </a:avLst>
          </a:prstGeom>
          <a:blipFill dpi="0" rotWithShape="1">
            <a:blip r:embed="rId4"/>
            <a:srcRect/>
            <a:stretch>
              <a:fillRect/>
            </a:stretch>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solidFill>
                <a:srgbClr val="000000"/>
              </a:solidFill>
            </a:endParaRPr>
          </a:p>
        </p:txBody>
      </p:sp>
      <p:pic>
        <p:nvPicPr>
          <p:cNvPr id="490503" name="Picture 15" descr="DSCF1172"/>
          <p:cNvPicPr>
            <a:picLocks noChangeAspect="1" noChangeArrowheads="1"/>
          </p:cNvPicPr>
          <p:nvPr/>
        </p:nvPicPr>
        <p:blipFill>
          <a:blip r:embed="rId5">
            <a:lum contrast="30000"/>
            <a:extLst>
              <a:ext uri="{28A0092B-C50C-407E-A947-70E740481C1C}">
                <a14:useLocalDpi xmlns:a14="http://schemas.microsoft.com/office/drawing/2010/main" val="0"/>
              </a:ext>
            </a:extLst>
          </a:blip>
          <a:srcRect l="3934" t="10432" r="3891" b="8473"/>
          <a:stretch>
            <a:fillRect/>
          </a:stretch>
        </p:blipFill>
        <p:spPr bwMode="auto">
          <a:xfrm>
            <a:off x="7510464" y="3536950"/>
            <a:ext cx="2808287" cy="23304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90504" name="Line 16"/>
          <p:cNvSpPr>
            <a:spLocks noChangeShapeType="1"/>
          </p:cNvSpPr>
          <p:nvPr/>
        </p:nvSpPr>
        <p:spPr bwMode="auto">
          <a:xfrm>
            <a:off x="3259138" y="2614613"/>
            <a:ext cx="288131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0000"/>
              </a:solidFill>
            </a:endParaRPr>
          </a:p>
        </p:txBody>
      </p:sp>
      <p:sp>
        <p:nvSpPr>
          <p:cNvPr id="490505" name="Line 17"/>
          <p:cNvSpPr>
            <a:spLocks noChangeShapeType="1"/>
          </p:cNvSpPr>
          <p:nvPr/>
        </p:nvSpPr>
        <p:spPr bwMode="auto">
          <a:xfrm>
            <a:off x="7221538" y="2636838"/>
            <a:ext cx="10080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0000"/>
              </a:solidFill>
            </a:endParaRPr>
          </a:p>
        </p:txBody>
      </p:sp>
      <p:cxnSp>
        <p:nvCxnSpPr>
          <p:cNvPr id="3" name="Straight Arrow Connector 2"/>
          <p:cNvCxnSpPr>
            <a:stCxn id="490505" idx="0"/>
            <a:endCxn id="490503" idx="0"/>
          </p:cNvCxnSpPr>
          <p:nvPr/>
        </p:nvCxnSpPr>
        <p:spPr>
          <a:xfrm>
            <a:off x="7221539" y="2636838"/>
            <a:ext cx="1692275" cy="9001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490507"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0508"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58950" y="1238251"/>
            <a:ext cx="85598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223739"/>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732699" y="1994968"/>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328267" y="1186656"/>
            <a:ext cx="6410325" cy="461962"/>
          </a:xfrm>
          <a:prstGeom prst="rect">
            <a:avLst/>
          </a:prstGeom>
        </p:spPr>
        <p:txBody>
          <a:bodyPr>
            <a:spAutoFit/>
          </a:bodyPr>
          <a:lstStyle/>
          <a:p>
            <a:pPr marL="342900" indent="-342900" algn="just" fontAlgn="base">
              <a:spcBef>
                <a:spcPts val="300"/>
              </a:spcBef>
              <a:spcAft>
                <a:spcPts val="300"/>
              </a:spcAft>
              <a:buFont typeface="Wingdings" panose="05000000000000000000" pitchFamily="2" charset="2"/>
              <a:buChar char="v"/>
              <a:defRPr/>
            </a:pPr>
            <a:r>
              <a:rPr lang="en-US" sz="2400" b="1" u="sng" dirty="0" smtClean="0">
                <a:solidFill>
                  <a:srgbClr val="660066"/>
                </a:solidFill>
              </a:rPr>
              <a:t> </a:t>
            </a:r>
            <a:r>
              <a:rPr lang="en-US" sz="2400" b="1" u="sng" dirty="0" err="1">
                <a:solidFill>
                  <a:srgbClr val="660066"/>
                </a:solidFill>
              </a:rPr>
              <a:t>Quan</a:t>
            </a:r>
            <a:r>
              <a:rPr lang="en-US" sz="2400" b="1" u="sng" dirty="0">
                <a:solidFill>
                  <a:srgbClr val="660066"/>
                </a:solidFill>
              </a:rPr>
              <a:t> </a:t>
            </a:r>
            <a:r>
              <a:rPr lang="en-US" sz="2400" b="1" u="sng" dirty="0" err="1">
                <a:solidFill>
                  <a:srgbClr val="660066"/>
                </a:solidFill>
              </a:rPr>
              <a:t>hệ</a:t>
            </a:r>
            <a:r>
              <a:rPr lang="en-US" sz="2400" b="1" u="sng" dirty="0">
                <a:solidFill>
                  <a:srgbClr val="660066"/>
                </a:solidFill>
              </a:rPr>
              <a:t> </a:t>
            </a:r>
            <a:r>
              <a:rPr lang="en-US" sz="2400" b="1" u="sng" dirty="0" err="1">
                <a:solidFill>
                  <a:srgbClr val="660066"/>
                </a:solidFill>
              </a:rPr>
              <a:t>giữa</a:t>
            </a:r>
            <a:r>
              <a:rPr lang="en-US" sz="2400" b="1" u="sng" dirty="0">
                <a:solidFill>
                  <a:srgbClr val="660066"/>
                </a:solidFill>
              </a:rPr>
              <a:t> </a:t>
            </a:r>
            <a:r>
              <a:rPr lang="en-US" sz="2400" b="1" u="sng" dirty="0" err="1">
                <a:solidFill>
                  <a:srgbClr val="660066"/>
                </a:solidFill>
              </a:rPr>
              <a:t>vật</a:t>
            </a:r>
            <a:r>
              <a:rPr lang="en-US" sz="2400" b="1" u="sng" dirty="0">
                <a:solidFill>
                  <a:srgbClr val="660066"/>
                </a:solidFill>
              </a:rPr>
              <a:t> </a:t>
            </a:r>
            <a:r>
              <a:rPr lang="en-US" sz="2400" b="1" u="sng" dirty="0" err="1">
                <a:solidFill>
                  <a:srgbClr val="660066"/>
                </a:solidFill>
              </a:rPr>
              <a:t>chất</a:t>
            </a:r>
            <a:r>
              <a:rPr lang="en-US" sz="2400" b="1" u="sng" dirty="0">
                <a:solidFill>
                  <a:srgbClr val="660066"/>
                </a:solidFill>
              </a:rPr>
              <a:t> </a:t>
            </a:r>
            <a:r>
              <a:rPr lang="en-US" sz="2400" b="1" u="sng" dirty="0" err="1">
                <a:solidFill>
                  <a:srgbClr val="660066"/>
                </a:solidFill>
              </a:rPr>
              <a:t>và</a:t>
            </a:r>
            <a:r>
              <a:rPr lang="en-US" sz="2400" b="1" u="sng" dirty="0">
                <a:solidFill>
                  <a:srgbClr val="660066"/>
                </a:solidFill>
              </a:rPr>
              <a:t> ý </a:t>
            </a:r>
            <a:r>
              <a:rPr lang="en-US" sz="2400" b="1" u="sng" dirty="0" err="1">
                <a:solidFill>
                  <a:srgbClr val="660066"/>
                </a:solidFill>
              </a:rPr>
              <a:t>thức</a:t>
            </a:r>
            <a:endParaRPr lang="en-US" sz="2400" b="1" u="sng" dirty="0">
              <a:solidFill>
                <a:srgbClr val="660066"/>
              </a:solidFill>
            </a:endParaRPr>
          </a:p>
        </p:txBody>
      </p:sp>
      <p:sp>
        <p:nvSpPr>
          <p:cNvPr id="14" name="Rectangle 13"/>
          <p:cNvSpPr/>
          <p:nvPr/>
        </p:nvSpPr>
        <p:spPr>
          <a:xfrm>
            <a:off x="155392" y="306876"/>
            <a:ext cx="5554726" cy="461665"/>
          </a:xfrm>
          <a:prstGeom prst="rect">
            <a:avLst/>
          </a:prstGeom>
        </p:spPr>
        <p:txBody>
          <a:bodyPr wrap="none">
            <a:spAutoFit/>
          </a:bodyPr>
          <a:lstStyle/>
          <a:p>
            <a:pPr marL="342900" lvl="0" indent="-342900" algn="ctr" fontAlgn="base">
              <a:spcBef>
                <a:spcPct val="0"/>
              </a:spcBef>
              <a:spcAft>
                <a:spcPct val="0"/>
              </a:spcAft>
              <a:buFont typeface="Wingdings" panose="05000000000000000000" pitchFamily="2" charset="2"/>
              <a:buChar char="Ø"/>
              <a:defRPr/>
            </a:pPr>
            <a:r>
              <a:rPr lang="en-US" sz="2400" b="1" dirty="0" err="1">
                <a:solidFill>
                  <a:srgbClr val="FF0000"/>
                </a:solidFill>
              </a:rPr>
              <a:t>Nguồn</a:t>
            </a:r>
            <a:r>
              <a:rPr lang="en-US" sz="2400" b="1" dirty="0">
                <a:solidFill>
                  <a:srgbClr val="FF0000"/>
                </a:solidFill>
              </a:rPr>
              <a:t> </a:t>
            </a:r>
            <a:r>
              <a:rPr lang="en-US" sz="2400" b="1" dirty="0" err="1">
                <a:solidFill>
                  <a:srgbClr val="FF0000"/>
                </a:solidFill>
              </a:rPr>
              <a:t>gốc</a:t>
            </a:r>
            <a:r>
              <a:rPr lang="en-US" sz="2400" b="1" dirty="0">
                <a:solidFill>
                  <a:srgbClr val="FF0000"/>
                </a:solidFill>
              </a:rPr>
              <a:t> </a:t>
            </a:r>
            <a:r>
              <a:rPr lang="en-US" sz="2400" b="1" dirty="0" err="1">
                <a:solidFill>
                  <a:srgbClr val="FF0000"/>
                </a:solidFill>
              </a:rPr>
              <a:t>và</a:t>
            </a:r>
            <a:r>
              <a:rPr lang="en-US" sz="2400" b="1" dirty="0">
                <a:solidFill>
                  <a:srgbClr val="FF0000"/>
                </a:solidFill>
              </a:rPr>
              <a:t> </a:t>
            </a:r>
            <a:r>
              <a:rPr lang="en-US" sz="2400" b="1" dirty="0" err="1">
                <a:solidFill>
                  <a:srgbClr val="FF0000"/>
                </a:solidFill>
              </a:rPr>
              <a:t>bản</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của</a:t>
            </a:r>
            <a:r>
              <a:rPr lang="en-US" sz="2400" b="1" dirty="0">
                <a:solidFill>
                  <a:srgbClr val="FF0000"/>
                </a:solidFill>
              </a:rPr>
              <a:t> ý </a:t>
            </a:r>
            <a:r>
              <a:rPr lang="en-US" sz="2400" b="1" dirty="0" err="1">
                <a:solidFill>
                  <a:srgbClr val="FF0000"/>
                </a:solidFill>
              </a:rPr>
              <a:t>thức</a:t>
            </a:r>
            <a:endParaRPr lang="en-US" sz="2400" b="1" i="1" dirty="0">
              <a:solidFill>
                <a:srgbClr val="FF0000"/>
              </a:solidFill>
            </a:endParaRPr>
          </a:p>
        </p:txBody>
      </p:sp>
      <p:pic>
        <p:nvPicPr>
          <p:cNvPr id="24" name="Picture 23"/>
          <p:cNvPicPr>
            <a:picLocks noChangeAspect="1"/>
          </p:cNvPicPr>
          <p:nvPr/>
        </p:nvPicPr>
        <p:blipFill>
          <a:blip r:embed="rId3"/>
          <a:stretch>
            <a:fillRect/>
          </a:stretch>
        </p:blipFill>
        <p:spPr>
          <a:xfrm>
            <a:off x="1411941" y="2950918"/>
            <a:ext cx="9560859" cy="3530564"/>
          </a:xfrm>
          <a:prstGeom prst="rect">
            <a:avLst/>
          </a:prstGeom>
        </p:spPr>
      </p:pic>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5"/>
          <p:cNvSpPr>
            <a:spLocks noChangeArrowheads="1"/>
          </p:cNvSpPr>
          <p:nvPr/>
        </p:nvSpPr>
        <p:spPr bwMode="auto">
          <a:xfrm>
            <a:off x="4953000" y="1581150"/>
            <a:ext cx="6530788" cy="914400"/>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p>
            <a:pPr eaLnBrk="0" fontAlgn="base" hangingPunct="0">
              <a:spcBef>
                <a:spcPct val="0"/>
              </a:spcBef>
              <a:spcAft>
                <a:spcPct val="0"/>
              </a:spcAft>
              <a:defRPr/>
            </a:pPr>
            <a:r>
              <a:rPr lang="en-US" sz="2800" dirty="0" err="1">
                <a:solidFill>
                  <a:srgbClr val="FFFFFF"/>
                </a:solidFill>
                <a:latin typeface="Times New Roman" pitchFamily="18" charset="0"/>
                <a:cs typeface="Times New Roman" pitchFamily="18" charset="0"/>
              </a:rPr>
              <a:t>Quyết</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định</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nguồn</a:t>
            </a:r>
            <a:r>
              <a:rPr lang="en-US" sz="2800" dirty="0">
                <a:solidFill>
                  <a:srgbClr val="FFFFFF"/>
                </a:solidFill>
                <a:latin typeface="Times New Roman" pitchFamily="18" charset="0"/>
                <a:cs typeface="Times New Roman" pitchFamily="18" charset="0"/>
              </a:rPr>
              <a:t> </a:t>
            </a:r>
            <a:r>
              <a:rPr lang="en-US" sz="2800" dirty="0" err="1">
                <a:solidFill>
                  <a:srgbClr val="FFFFFF"/>
                </a:solidFill>
                <a:latin typeface="Times New Roman" pitchFamily="18" charset="0"/>
                <a:cs typeface="Times New Roman" pitchFamily="18" charset="0"/>
              </a:rPr>
              <a:t>gốc</a:t>
            </a:r>
            <a:r>
              <a:rPr lang="en-US" sz="2800" dirty="0">
                <a:solidFill>
                  <a:srgbClr val="FFFFFF"/>
                </a:solidFill>
                <a:latin typeface="Times New Roman" pitchFamily="18" charset="0"/>
                <a:cs typeface="Times New Roman" pitchFamily="18" charset="0"/>
              </a:rPr>
              <a:t> ý </a:t>
            </a:r>
            <a:r>
              <a:rPr lang="en-US" sz="2800" dirty="0" err="1">
                <a:solidFill>
                  <a:srgbClr val="FFFFFF"/>
                </a:solidFill>
                <a:latin typeface="Times New Roman" pitchFamily="18" charset="0"/>
                <a:cs typeface="Times New Roman" pitchFamily="18" charset="0"/>
              </a:rPr>
              <a:t>thức</a:t>
            </a:r>
            <a:endParaRPr lang="en-US" sz="2800" b="1" dirty="0">
              <a:solidFill>
                <a:srgbClr val="000000"/>
              </a:solidFill>
              <a:latin typeface="Times New Roman" pitchFamily="18" charset="0"/>
              <a:cs typeface="Times New Roman" pitchFamily="18" charset="0"/>
            </a:endParaRPr>
          </a:p>
        </p:txBody>
      </p:sp>
      <p:sp>
        <p:nvSpPr>
          <p:cNvPr id="9" name="Rectangle 6"/>
          <p:cNvSpPr>
            <a:spLocks noChangeArrowheads="1"/>
          </p:cNvSpPr>
          <p:nvPr/>
        </p:nvSpPr>
        <p:spPr bwMode="auto">
          <a:xfrm>
            <a:off x="4989512" y="2829912"/>
            <a:ext cx="6494276" cy="838200"/>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p>
            <a:pPr algn="ctr" eaLnBrk="0" fontAlgn="base" hangingPunct="0">
              <a:spcBef>
                <a:spcPct val="0"/>
              </a:spcBef>
              <a:spcAft>
                <a:spcPct val="0"/>
              </a:spcAft>
              <a:defRPr/>
            </a:pPr>
            <a:r>
              <a:rPr lang="pt-BR" sz="2400" dirty="0"/>
              <a:t>Điều kiện vật chất thế nào thì </a:t>
            </a:r>
            <a:r>
              <a:rPr lang="pt-BR" sz="2400" dirty="0" smtClean="0"/>
              <a:t>ý </a:t>
            </a:r>
            <a:r>
              <a:rPr lang="pt-BR" sz="2400" dirty="0"/>
              <a:t>thức nh­ư </a:t>
            </a:r>
            <a:endParaRPr lang="pt-BR" sz="2400" dirty="0" smtClean="0"/>
          </a:p>
          <a:p>
            <a:pPr algn="ctr" eaLnBrk="0" fontAlgn="base" hangingPunct="0">
              <a:spcBef>
                <a:spcPct val="0"/>
              </a:spcBef>
              <a:spcAft>
                <a:spcPct val="0"/>
              </a:spcAft>
              <a:defRPr/>
            </a:pPr>
            <a:r>
              <a:rPr lang="pt-BR" sz="2400" dirty="0" smtClean="0"/>
              <a:t>thế </a:t>
            </a:r>
            <a:r>
              <a:rPr lang="pt-BR" sz="2400" dirty="0"/>
              <a:t>đó</a:t>
            </a:r>
            <a:endParaRPr lang="en-US" sz="2400" b="1" dirty="0">
              <a:solidFill>
                <a:srgbClr val="000000"/>
              </a:solidFill>
              <a:latin typeface="Times New Roman" pitchFamily="18" charset="0"/>
              <a:cs typeface="Times New Roman" pitchFamily="18" charset="0"/>
            </a:endParaRPr>
          </a:p>
        </p:txBody>
      </p:sp>
      <p:sp>
        <p:nvSpPr>
          <p:cNvPr id="10" name="Rectangle 7"/>
          <p:cNvSpPr>
            <a:spLocks noChangeArrowheads="1"/>
          </p:cNvSpPr>
          <p:nvPr/>
        </p:nvSpPr>
        <p:spPr bwMode="auto">
          <a:xfrm>
            <a:off x="4989512" y="4118742"/>
            <a:ext cx="6494276" cy="8382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eaLnBrk="0" fontAlgn="base" hangingPunct="0">
              <a:spcBef>
                <a:spcPct val="0"/>
              </a:spcBef>
              <a:spcAft>
                <a:spcPct val="0"/>
              </a:spcAft>
              <a:defRPr/>
            </a:pPr>
            <a:r>
              <a:rPr lang="pt-BR" sz="2400" dirty="0"/>
              <a:t> Khi cơ sở, điều kiện vật chất </a:t>
            </a:r>
            <a:r>
              <a:rPr lang="pt-BR" sz="2400" dirty="0" smtClean="0"/>
              <a:t>thay</a:t>
            </a:r>
          </a:p>
          <a:p>
            <a:pPr algn="ctr" eaLnBrk="0" fontAlgn="base" hangingPunct="0">
              <a:spcBef>
                <a:spcPct val="0"/>
              </a:spcBef>
              <a:spcAft>
                <a:spcPct val="0"/>
              </a:spcAft>
              <a:defRPr/>
            </a:pPr>
            <a:r>
              <a:rPr lang="pt-BR" sz="2400" dirty="0" smtClean="0"/>
              <a:t> </a:t>
            </a:r>
            <a:r>
              <a:rPr lang="pt-BR" sz="2400" dirty="0"/>
              <a:t>đổi thì ý thức cũng thay đổi theo.</a:t>
            </a:r>
            <a:endParaRPr lang="en-US" sz="2400" b="1" dirty="0">
              <a:solidFill>
                <a:srgbClr val="000000"/>
              </a:solidFill>
              <a:latin typeface="Times New Roman" pitchFamily="18" charset="0"/>
              <a:cs typeface="Times New Roman" pitchFamily="18" charset="0"/>
            </a:endParaRPr>
          </a:p>
        </p:txBody>
      </p:sp>
      <p:sp>
        <p:nvSpPr>
          <p:cNvPr id="11" name="Rectangle 7"/>
          <p:cNvSpPr>
            <a:spLocks noChangeArrowheads="1"/>
          </p:cNvSpPr>
          <p:nvPr/>
        </p:nvSpPr>
        <p:spPr bwMode="auto">
          <a:xfrm>
            <a:off x="4953000" y="5407572"/>
            <a:ext cx="6530788" cy="7620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eaLnBrk="0" fontAlgn="base" hangingPunct="0">
              <a:spcBef>
                <a:spcPct val="0"/>
              </a:spcBef>
              <a:spcAft>
                <a:spcPct val="0"/>
              </a:spcAft>
              <a:defRPr/>
            </a:pPr>
            <a:r>
              <a:rPr lang="pt-BR" sz="2400" dirty="0"/>
              <a:t> </a:t>
            </a:r>
            <a:r>
              <a:rPr lang="pt-BR" sz="2400" dirty="0" smtClean="0"/>
              <a:t>Quyết định </a:t>
            </a:r>
            <a:r>
              <a:rPr lang="pt-BR" sz="2400" dirty="0"/>
              <a:t>cả nội dung, bản </a:t>
            </a:r>
            <a:r>
              <a:rPr lang="pt-BR" sz="2400" dirty="0" smtClean="0"/>
              <a:t>chất</a:t>
            </a:r>
          </a:p>
          <a:p>
            <a:pPr algn="ctr" eaLnBrk="0" fontAlgn="base" hangingPunct="0">
              <a:spcBef>
                <a:spcPct val="0"/>
              </a:spcBef>
              <a:spcAft>
                <a:spcPct val="0"/>
              </a:spcAft>
              <a:defRPr/>
            </a:pPr>
            <a:r>
              <a:rPr lang="pt-BR" sz="2400" dirty="0" smtClean="0"/>
              <a:t> </a:t>
            </a:r>
            <a:r>
              <a:rPr lang="pt-BR" sz="2400" dirty="0"/>
              <a:t>và khuynh hướng vận động</a:t>
            </a:r>
            <a:endParaRPr lang="en-US" sz="2400" b="1" dirty="0">
              <a:solidFill>
                <a:srgbClr val="000000"/>
              </a:solidFill>
              <a:latin typeface="Times New Roman" pitchFamily="18" charset="0"/>
              <a:cs typeface="Times New Roman" pitchFamily="18" charset="0"/>
            </a:endParaRPr>
          </a:p>
        </p:txBody>
      </p:sp>
      <p:sp>
        <p:nvSpPr>
          <p:cNvPr id="12" name="Rounded Rectangle 11"/>
          <p:cNvSpPr/>
          <p:nvPr/>
        </p:nvSpPr>
        <p:spPr>
          <a:xfrm>
            <a:off x="1828800" y="1581150"/>
            <a:ext cx="1828800" cy="4591050"/>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Vật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chất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chất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quyết</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định</a:t>
            </a:r>
            <a:r>
              <a:rPr lang="en-US" sz="2800" b="1" dirty="0">
                <a:solidFill>
                  <a:srgbClr val="000000"/>
                </a:solidFill>
                <a:latin typeface="Times New Roman" pitchFamily="18" charset="0"/>
                <a:cs typeface="Times New Roman" pitchFamily="18" charset="0"/>
              </a:rPr>
              <a:t> ý </a:t>
            </a:r>
            <a:r>
              <a:rPr lang="en-US" sz="2800" b="1" dirty="0" err="1">
                <a:solidFill>
                  <a:srgbClr val="000000"/>
                </a:solidFill>
                <a:latin typeface="Times New Roman" pitchFamily="18" charset="0"/>
                <a:cs typeface="Times New Roman" pitchFamily="18" charset="0"/>
              </a:rPr>
              <a:t>thức</a:t>
            </a:r>
            <a:endParaRPr lang="en-US" sz="2800" b="1" dirty="0">
              <a:solidFill>
                <a:srgbClr val="000000"/>
              </a:solidFill>
              <a:latin typeface="Times New Roman" pitchFamily="18" charset="0"/>
              <a:cs typeface="Times New Roman" pitchFamily="18" charset="0"/>
            </a:endParaRPr>
          </a:p>
        </p:txBody>
      </p:sp>
      <p:cxnSp>
        <p:nvCxnSpPr>
          <p:cNvPr id="14" name="Straight Arrow Connector 13"/>
          <p:cNvCxnSpPr>
            <a:stCxn id="12" idx="3"/>
            <a:endCxn id="8" idx="1"/>
          </p:cNvCxnSpPr>
          <p:nvPr/>
        </p:nvCxnSpPr>
        <p:spPr>
          <a:xfrm flipV="1">
            <a:off x="3657600" y="2038350"/>
            <a:ext cx="1295400" cy="18383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6" name="Straight Arrow Connector 15"/>
          <p:cNvCxnSpPr>
            <a:stCxn id="12" idx="3"/>
          </p:cNvCxnSpPr>
          <p:nvPr/>
        </p:nvCxnSpPr>
        <p:spPr>
          <a:xfrm>
            <a:off x="3657600" y="3876675"/>
            <a:ext cx="1295400" cy="191135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8" name="Straight Arrow Connector 17"/>
          <p:cNvCxnSpPr>
            <a:stCxn id="12" idx="3"/>
            <a:endCxn id="9" idx="1"/>
          </p:cNvCxnSpPr>
          <p:nvPr/>
        </p:nvCxnSpPr>
        <p:spPr>
          <a:xfrm flipV="1">
            <a:off x="3657600" y="3249012"/>
            <a:ext cx="1331912" cy="62766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0" name="Straight Arrow Connector 19"/>
          <p:cNvCxnSpPr>
            <a:stCxn id="12" idx="3"/>
          </p:cNvCxnSpPr>
          <p:nvPr/>
        </p:nvCxnSpPr>
        <p:spPr>
          <a:xfrm>
            <a:off x="3657601" y="3876676"/>
            <a:ext cx="1331913" cy="7715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49358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3584" name="Rectangle 1"/>
          <p:cNvSpPr>
            <a:spLocks noChangeArrowheads="1"/>
          </p:cNvSpPr>
          <p:nvPr/>
        </p:nvSpPr>
        <p:spPr bwMode="auto">
          <a:xfrm>
            <a:off x="1385420" y="753269"/>
            <a:ext cx="3892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fontAlgn="base">
              <a:spcBef>
                <a:spcPct val="0"/>
              </a:spcBef>
              <a:spcAft>
                <a:spcPct val="0"/>
              </a:spcAft>
              <a:buNone/>
            </a:pPr>
            <a:r>
              <a:rPr lang="en-US" altLang="en-US" sz="2400" b="1" i="1" u="sng" dirty="0" smtClean="0">
                <a:solidFill>
                  <a:srgbClr val="FF0066"/>
                </a:solidFill>
                <a:latin typeface="Times New Roman" panose="02020603050405020304" pitchFamily="18" charset="0"/>
                <a:cs typeface="Times New Roman" panose="02020603050405020304" pitchFamily="18" charset="0"/>
              </a:rPr>
              <a:t>+ </a:t>
            </a:r>
            <a:r>
              <a:rPr lang="en-US" altLang="en-US" sz="2400" b="1" i="1" u="sng" dirty="0" err="1" smtClean="0">
                <a:solidFill>
                  <a:srgbClr val="FF0066"/>
                </a:solidFill>
                <a:latin typeface="Times New Roman" panose="02020603050405020304" pitchFamily="18" charset="0"/>
                <a:cs typeface="Times New Roman" panose="02020603050405020304" pitchFamily="18" charset="0"/>
              </a:rPr>
              <a:t>Vật</a:t>
            </a:r>
            <a:r>
              <a:rPr lang="en-US" altLang="en-US" sz="2400" b="1" i="1" u="sng" dirty="0" smtClean="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chất</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quyết</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định</a:t>
            </a:r>
            <a:r>
              <a:rPr lang="en-US" altLang="en-US" sz="2400" b="1" i="1" u="sng" dirty="0">
                <a:solidFill>
                  <a:srgbClr val="FF0066"/>
                </a:solidFill>
                <a:latin typeface="Times New Roman" panose="02020603050405020304" pitchFamily="18" charset="0"/>
                <a:cs typeface="Times New Roman" panose="02020603050405020304" pitchFamily="18" charset="0"/>
              </a:rPr>
              <a:t> ý </a:t>
            </a:r>
            <a:r>
              <a:rPr lang="en-US" altLang="en-US" sz="2400" b="1" i="1" u="sng" dirty="0" err="1">
                <a:solidFill>
                  <a:srgbClr val="FF0066"/>
                </a:solidFill>
                <a:latin typeface="Times New Roman" panose="02020603050405020304" pitchFamily="18" charset="0"/>
                <a:cs typeface="Times New Roman" panose="02020603050405020304" pitchFamily="18" charset="0"/>
              </a:rPr>
              <a:t>thức</a:t>
            </a:r>
            <a:r>
              <a:rPr lang="en-US" altLang="en-US" sz="2400" b="1" dirty="0">
                <a:solidFill>
                  <a:srgbClr val="FF0066"/>
                </a:solidFill>
                <a:latin typeface="Times New Roman" panose="02020603050405020304" pitchFamily="18" charset="0"/>
                <a:cs typeface="Times New Roman" panose="02020603050405020304" pitchFamily="18" charset="0"/>
              </a:rPr>
              <a:t>:</a:t>
            </a:r>
            <a:endParaRPr lang="en-US" altLang="en-US" sz="2400" b="1" dirty="0">
              <a:solidFill>
                <a:srgbClr val="FF0066"/>
              </a:solidFill>
              <a:latin typeface=".VnTime" panose="020B7200000000000000" pitchFamily="34" charset="0"/>
            </a:endParaRPr>
          </a:p>
        </p:txBody>
      </p:sp>
      <p:sp>
        <p:nvSpPr>
          <p:cNvPr id="13" name="Rectangle 12"/>
          <p:cNvSpPr/>
          <p:nvPr/>
        </p:nvSpPr>
        <p:spPr>
          <a:xfrm>
            <a:off x="0" y="52799"/>
            <a:ext cx="6410325" cy="461962"/>
          </a:xfrm>
          <a:prstGeom prst="rect">
            <a:avLst/>
          </a:prstGeom>
        </p:spPr>
        <p:txBody>
          <a:bodyPr>
            <a:spAutoFit/>
          </a:bodyPr>
          <a:lstStyle/>
          <a:p>
            <a:pPr marL="342900" indent="-342900" algn="just" fontAlgn="base">
              <a:spcBef>
                <a:spcPts val="300"/>
              </a:spcBef>
              <a:spcAft>
                <a:spcPts val="300"/>
              </a:spcAft>
              <a:buFont typeface="Wingdings" panose="05000000000000000000" pitchFamily="2" charset="2"/>
              <a:buChar char="v"/>
              <a:defRPr/>
            </a:pPr>
            <a:r>
              <a:rPr lang="en-US" sz="2400" b="1" u="sng" dirty="0" smtClean="0">
                <a:solidFill>
                  <a:srgbClr val="660066"/>
                </a:solidFill>
              </a:rPr>
              <a:t> </a:t>
            </a:r>
            <a:r>
              <a:rPr lang="en-US" sz="2400" b="1" u="sng" dirty="0" err="1">
                <a:solidFill>
                  <a:srgbClr val="660066"/>
                </a:solidFill>
              </a:rPr>
              <a:t>Quan</a:t>
            </a:r>
            <a:r>
              <a:rPr lang="en-US" sz="2400" b="1" u="sng" dirty="0">
                <a:solidFill>
                  <a:srgbClr val="660066"/>
                </a:solidFill>
              </a:rPr>
              <a:t> </a:t>
            </a:r>
            <a:r>
              <a:rPr lang="en-US" sz="2400" b="1" u="sng" dirty="0" err="1">
                <a:solidFill>
                  <a:srgbClr val="660066"/>
                </a:solidFill>
              </a:rPr>
              <a:t>hệ</a:t>
            </a:r>
            <a:r>
              <a:rPr lang="en-US" sz="2400" b="1" u="sng" dirty="0">
                <a:solidFill>
                  <a:srgbClr val="660066"/>
                </a:solidFill>
              </a:rPr>
              <a:t> </a:t>
            </a:r>
            <a:r>
              <a:rPr lang="en-US" sz="2400" b="1" u="sng" dirty="0" err="1">
                <a:solidFill>
                  <a:srgbClr val="660066"/>
                </a:solidFill>
              </a:rPr>
              <a:t>giữa</a:t>
            </a:r>
            <a:r>
              <a:rPr lang="en-US" sz="2400" b="1" u="sng" dirty="0">
                <a:solidFill>
                  <a:srgbClr val="660066"/>
                </a:solidFill>
              </a:rPr>
              <a:t> </a:t>
            </a:r>
            <a:r>
              <a:rPr lang="en-US" sz="2400" b="1" u="sng" dirty="0" err="1">
                <a:solidFill>
                  <a:srgbClr val="660066"/>
                </a:solidFill>
              </a:rPr>
              <a:t>vật</a:t>
            </a:r>
            <a:r>
              <a:rPr lang="en-US" sz="2400" b="1" u="sng" dirty="0">
                <a:solidFill>
                  <a:srgbClr val="660066"/>
                </a:solidFill>
              </a:rPr>
              <a:t> </a:t>
            </a:r>
            <a:r>
              <a:rPr lang="en-US" sz="2400" b="1" u="sng" dirty="0" err="1">
                <a:solidFill>
                  <a:srgbClr val="660066"/>
                </a:solidFill>
              </a:rPr>
              <a:t>chất</a:t>
            </a:r>
            <a:r>
              <a:rPr lang="en-US" sz="2400" b="1" u="sng" dirty="0">
                <a:solidFill>
                  <a:srgbClr val="660066"/>
                </a:solidFill>
              </a:rPr>
              <a:t> </a:t>
            </a:r>
            <a:r>
              <a:rPr lang="en-US" sz="2400" b="1" u="sng" dirty="0" err="1">
                <a:solidFill>
                  <a:srgbClr val="660066"/>
                </a:solidFill>
              </a:rPr>
              <a:t>và</a:t>
            </a:r>
            <a:r>
              <a:rPr lang="en-US" sz="2400" b="1" u="sng" dirty="0">
                <a:solidFill>
                  <a:srgbClr val="660066"/>
                </a:solidFill>
              </a:rPr>
              <a:t> ý </a:t>
            </a:r>
            <a:r>
              <a:rPr lang="en-US" sz="2400" b="1" u="sng" dirty="0" err="1">
                <a:solidFill>
                  <a:srgbClr val="660066"/>
                </a:solidFill>
              </a:rPr>
              <a:t>thức</a:t>
            </a:r>
            <a:endParaRPr lang="en-US" sz="2400" b="1" u="sng" dirty="0">
              <a:solidFill>
                <a:srgbClr val="660066"/>
              </a:solidFill>
            </a:endParaRPr>
          </a:p>
        </p:txBody>
      </p:sp>
    </p:spTree>
    <p:extLst>
      <p:ext uri="{BB962C8B-B14F-4D97-AF65-F5344CB8AC3E}">
        <p14:creationId xmlns:p14="http://schemas.microsoft.com/office/powerpoint/2010/main" val="2450188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4"/>
          <p:cNvSpPr>
            <a:spLocks noChangeArrowheads="1"/>
          </p:cNvSpPr>
          <p:nvPr/>
        </p:nvSpPr>
        <p:spPr bwMode="auto">
          <a:xfrm>
            <a:off x="2287588" y="1052514"/>
            <a:ext cx="7618412" cy="776287"/>
          </a:xfrm>
          <a:prstGeom prst="rect">
            <a:avLst/>
          </a:prstGeom>
          <a:solidFill>
            <a:schemeClr val="accent2">
              <a:lumMod val="50000"/>
            </a:scheme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2400" dirty="0">
              <a:solidFill>
                <a:schemeClr val="bg1"/>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endParaRPr lang="en-US" altLang="en-US" sz="2400" dirty="0">
              <a:solidFill>
                <a:schemeClr val="bg1"/>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r>
              <a:rPr lang="en-US" altLang="en-US" sz="2400" dirty="0">
                <a:solidFill>
                  <a:schemeClr val="bg1"/>
                </a:solidFill>
                <a:latin typeface="Times New Roman" panose="02020603050405020304" pitchFamily="18" charset="0"/>
                <a:cs typeface="Times New Roman" panose="02020603050405020304" pitchFamily="18" charset="0"/>
              </a:rPr>
              <a:t>Ý </a:t>
            </a:r>
            <a:r>
              <a:rPr lang="en-US" altLang="en-US" sz="2400" dirty="0" err="1">
                <a:solidFill>
                  <a:schemeClr val="bg1"/>
                </a:solidFill>
                <a:latin typeface="Times New Roman" panose="02020603050405020304" pitchFamily="18" charset="0"/>
                <a:cs typeface="Times New Roman" panose="02020603050405020304" pitchFamily="18" charset="0"/>
              </a:rPr>
              <a:t>thức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có</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thể</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động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trở</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vật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chất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thông</a:t>
            </a:r>
            <a:r>
              <a:rPr lang="en-US" altLang="en-US" sz="2400" dirty="0">
                <a:solidFill>
                  <a:schemeClr val="bg1"/>
                </a:solidFill>
                <a:latin typeface="Times New Roman" panose="02020603050405020304" pitchFamily="18" charset="0"/>
                <a:cs typeface="Times New Roman" panose="02020603050405020304" pitchFamily="18" charset="0"/>
              </a:rPr>
              <a:t> qua </a:t>
            </a:r>
          </a:p>
          <a:p>
            <a:pPr algn="ctr" eaLnBrk="0" fontAlgn="base" hangingPunct="0">
              <a:spcBef>
                <a:spcPct val="0"/>
              </a:spcBef>
              <a:spcAft>
                <a:spcPct val="0"/>
              </a:spcAft>
              <a:buFontTx/>
              <a:buNone/>
            </a:pPr>
            <a:r>
              <a:rPr lang="en-US" altLang="en-US" sz="2400" dirty="0" err="1">
                <a:solidFill>
                  <a:schemeClr val="bg1"/>
                </a:solidFill>
                <a:latin typeface="Times New Roman" panose="02020603050405020304" pitchFamily="18" charset="0"/>
                <a:cs typeface="Times New Roman" panose="02020603050405020304" pitchFamily="18" charset="0"/>
              </a:rPr>
              <a:t>hoạt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động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thực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tiễn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của</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người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theo</a:t>
            </a:r>
            <a:r>
              <a:rPr lang="en-US" altLang="en-US" sz="2400" dirty="0">
                <a:solidFill>
                  <a:schemeClr val="bg1"/>
                </a:solidFill>
                <a:latin typeface="Times New Roman" panose="02020603050405020304" pitchFamily="18" charset="0"/>
                <a:cs typeface="Times New Roman" panose="02020603050405020304" pitchFamily="18" charset="0"/>
              </a:rPr>
              <a:t> 2 </a:t>
            </a:r>
            <a:r>
              <a:rPr lang="en-US" altLang="en-US" sz="2400" dirty="0" err="1">
                <a:solidFill>
                  <a:schemeClr val="bg1"/>
                </a:solidFill>
                <a:latin typeface="Times New Roman" panose="02020603050405020304" pitchFamily="18" charset="0"/>
                <a:cs typeface="Times New Roman" panose="02020603050405020304" pitchFamily="18" charset="0"/>
              </a:rPr>
              <a:t>hướng</a:t>
            </a:r>
            <a:r>
              <a:rPr lang="en-US" altLang="en-US" sz="2400" dirty="0">
                <a:solidFill>
                  <a:schemeClr val="bg1"/>
                </a:solidFill>
                <a:latin typeface="Times New Roman" panose="02020603050405020304" pitchFamily="18" charset="0"/>
                <a:cs typeface="Times New Roman" panose="02020603050405020304" pitchFamily="18" charset="0"/>
              </a:rPr>
              <a:t>:</a:t>
            </a:r>
          </a:p>
          <a:p>
            <a:pPr algn="ctr" eaLnBrk="0" fontAlgn="base" hangingPunct="0">
              <a:spcBef>
                <a:spcPct val="0"/>
              </a:spcBef>
              <a:spcAft>
                <a:spcPct val="0"/>
              </a:spcAft>
              <a:buFontTx/>
              <a:buNone/>
            </a:pPr>
            <a:endParaRPr lang="en-US" altLang="en-US" sz="2400" dirty="0">
              <a:solidFill>
                <a:schemeClr val="bg1"/>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buFontTx/>
              <a:buNone/>
            </a:pPr>
            <a:endParaRPr lang="en-US" altLang="en-US" sz="2400" dirty="0">
              <a:solidFill>
                <a:schemeClr val="bg1"/>
              </a:solidFill>
              <a:latin typeface="Times New Roman" panose="02020603050405020304" pitchFamily="18" charset="0"/>
              <a:cs typeface="Times New Roman" panose="02020603050405020304" pitchFamily="18" charset="0"/>
            </a:endParaRPr>
          </a:p>
        </p:txBody>
      </p:sp>
      <p:sp>
        <p:nvSpPr>
          <p:cNvPr id="6" name="Rectangle 15"/>
          <p:cNvSpPr>
            <a:spLocks noChangeArrowheads="1"/>
          </p:cNvSpPr>
          <p:nvPr/>
        </p:nvSpPr>
        <p:spPr bwMode="auto">
          <a:xfrm>
            <a:off x="1765301" y="3810001"/>
            <a:ext cx="4105275" cy="2371725"/>
          </a:xfrm>
          <a:prstGeom prst="rect">
            <a:avLst/>
          </a:prstGeom>
          <a:solidFill>
            <a:srgbClr val="FFFF66"/>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1800" b="1">
              <a:solidFill>
                <a:srgbClr val="000000"/>
              </a:solidFill>
              <a:latin typeface=".VnTime" panose="020B7200000000000000" pitchFamily="34" charset="0"/>
            </a:endParaRPr>
          </a:p>
        </p:txBody>
      </p:sp>
      <p:sp>
        <p:nvSpPr>
          <p:cNvPr id="7" name="Rectangle 16"/>
          <p:cNvSpPr>
            <a:spLocks noChangeArrowheads="1"/>
          </p:cNvSpPr>
          <p:nvPr/>
        </p:nvSpPr>
        <p:spPr bwMode="auto">
          <a:xfrm>
            <a:off x="6311901" y="3810001"/>
            <a:ext cx="3960813" cy="2371725"/>
          </a:xfrm>
          <a:prstGeom prst="rect">
            <a:avLst/>
          </a:prstGeom>
          <a:solidFill>
            <a:srgbClr val="FFFF66"/>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endParaRPr lang="en-US" altLang="en-US" sz="1800">
              <a:solidFill>
                <a:srgbClr val="000000"/>
              </a:solidFill>
              <a:latin typeface=".VnTime" panose="020B7200000000000000" pitchFamily="34" charset="0"/>
            </a:endParaRPr>
          </a:p>
        </p:txBody>
      </p:sp>
      <p:sp>
        <p:nvSpPr>
          <p:cNvPr id="8" name="Rounded Rectangle 7"/>
          <p:cNvSpPr/>
          <p:nvPr/>
        </p:nvSpPr>
        <p:spPr>
          <a:xfrm>
            <a:off x="2979738" y="2362200"/>
            <a:ext cx="1676400" cy="762000"/>
          </a:xfrm>
          <a:prstGeom prst="roundRect">
            <a:avLst/>
          </a:prstGeom>
          <a:solidFill>
            <a:srgbClr val="A1FDFB"/>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Tích</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cực</a:t>
            </a:r>
            <a:r>
              <a:rPr lang="en-US" sz="2800" b="1" dirty="0">
                <a:solidFill>
                  <a:srgbClr val="000000"/>
                </a:solidFill>
                <a:latin typeface="Times New Roman" pitchFamily="18" charset="0"/>
                <a:cs typeface="Times New Roman" pitchFamily="18" charset="0"/>
              </a:rPr>
              <a:t> </a:t>
            </a:r>
            <a:endParaRPr lang="en-US" sz="2800" b="1" dirty="0">
              <a:solidFill>
                <a:srgbClr val="000000"/>
              </a:solidFill>
            </a:endParaRPr>
          </a:p>
        </p:txBody>
      </p:sp>
      <p:sp>
        <p:nvSpPr>
          <p:cNvPr id="9" name="Rounded Rectangle 8"/>
          <p:cNvSpPr/>
          <p:nvPr/>
        </p:nvSpPr>
        <p:spPr>
          <a:xfrm>
            <a:off x="7451725" y="2362200"/>
            <a:ext cx="1676400" cy="762000"/>
          </a:xfrm>
          <a:prstGeom prst="roundRect">
            <a:avLst/>
          </a:prstGeom>
          <a:solidFill>
            <a:srgbClr val="A1FDFB"/>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800" b="1" dirty="0" err="1">
                <a:solidFill>
                  <a:srgbClr val="000000"/>
                </a:solidFill>
                <a:latin typeface="Times New Roman" pitchFamily="18" charset="0"/>
                <a:cs typeface="Times New Roman" pitchFamily="18" charset="0"/>
              </a:rPr>
              <a:t>Tiêu</a:t>
            </a:r>
            <a:r>
              <a:rPr lang="en-US" sz="2800" b="1" dirty="0">
                <a:solidFill>
                  <a:srgbClr val="000000"/>
                </a:solidFill>
                <a:latin typeface="Times New Roman" pitchFamily="18" charset="0"/>
                <a:cs typeface="Times New Roman" pitchFamily="18" charset="0"/>
              </a:rPr>
              <a:t> </a:t>
            </a:r>
            <a:r>
              <a:rPr lang="en-US" sz="2800" b="1" dirty="0" err="1">
                <a:solidFill>
                  <a:srgbClr val="000000"/>
                </a:solidFill>
                <a:latin typeface="Times New Roman" pitchFamily="18" charset="0"/>
                <a:cs typeface="Times New Roman" pitchFamily="18" charset="0"/>
              </a:rPr>
              <a:t>cực</a:t>
            </a:r>
            <a:endParaRPr lang="en-US" sz="2800" b="1" dirty="0">
              <a:solidFill>
                <a:srgbClr val="000000"/>
              </a:solidFill>
            </a:endParaRPr>
          </a:p>
        </p:txBody>
      </p:sp>
      <p:sp>
        <p:nvSpPr>
          <p:cNvPr id="10" name="Rectangle 9"/>
          <p:cNvSpPr>
            <a:spLocks noChangeArrowheads="1"/>
          </p:cNvSpPr>
          <p:nvPr/>
        </p:nvSpPr>
        <p:spPr bwMode="auto">
          <a:xfrm>
            <a:off x="1954213" y="3965575"/>
            <a:ext cx="3733800" cy="1938338"/>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000">
                <a:solidFill>
                  <a:srgbClr val="000000"/>
                </a:solidFill>
                <a:latin typeface="Times New Roman" panose="02020603050405020304" pitchFamily="18" charset="0"/>
                <a:cs typeface="Times New Roman" panose="02020603050405020304" pitchFamily="18" charset="0"/>
              </a:rPr>
              <a:t>Nếu con người nhận thức đúng, có tri thức khoa học, có nghị lực, ý chí, hành động hợp quy luật khách quan sẽ thúc đẩy hoạt động thực tiễn, cải tạo được thế giới, đạt được mục đích của mình.</a:t>
            </a:r>
          </a:p>
        </p:txBody>
      </p:sp>
      <p:sp>
        <p:nvSpPr>
          <p:cNvPr id="11" name="Rectangle 10"/>
          <p:cNvSpPr>
            <a:spLocks noChangeArrowheads="1"/>
          </p:cNvSpPr>
          <p:nvPr/>
        </p:nvSpPr>
        <p:spPr bwMode="auto">
          <a:xfrm>
            <a:off x="6499225" y="3979863"/>
            <a:ext cx="3581400" cy="2246312"/>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en-US" altLang="en-US" sz="2000">
                <a:solidFill>
                  <a:srgbClr val="000000"/>
                </a:solidFill>
                <a:latin typeface="Times New Roman" panose="02020603050405020304" pitchFamily="18" charset="0"/>
                <a:cs typeface="Times New Roman" panose="02020603050405020304" pitchFamily="18" charset="0"/>
              </a:rPr>
              <a:t>Nếu ý thức phản ánh sai hiện thực khách quan, khiến cho hành động của con người đi ngược lại quy luật khách quan sẽ tác động tiêu cực đối với hoạt động thực tiễn, kìm hãm sự phát triển xã hội.</a:t>
            </a:r>
          </a:p>
        </p:txBody>
      </p:sp>
      <p:cxnSp>
        <p:nvCxnSpPr>
          <p:cNvPr id="13" name="Straight Arrow Connector 12"/>
          <p:cNvCxnSpPr>
            <a:stCxn id="5" idx="2"/>
          </p:cNvCxnSpPr>
          <p:nvPr/>
        </p:nvCxnSpPr>
        <p:spPr>
          <a:xfrm flipH="1">
            <a:off x="3817938" y="1828800"/>
            <a:ext cx="2279650" cy="5334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stCxn id="5" idx="2"/>
            <a:endCxn id="9" idx="0"/>
          </p:cNvCxnSpPr>
          <p:nvPr/>
        </p:nvCxnSpPr>
        <p:spPr>
          <a:xfrm>
            <a:off x="6097589" y="1828800"/>
            <a:ext cx="2192337" cy="5334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7" name="Straight Arrow Connector 16"/>
          <p:cNvCxnSpPr>
            <a:stCxn id="8" idx="2"/>
            <a:endCxn id="6" idx="0"/>
          </p:cNvCxnSpPr>
          <p:nvPr/>
        </p:nvCxnSpPr>
        <p:spPr>
          <a:xfrm>
            <a:off x="3817938" y="3124200"/>
            <a:ext cx="0" cy="685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9" name="Straight Arrow Connector 18"/>
          <p:cNvCxnSpPr>
            <a:stCxn id="9" idx="2"/>
            <a:endCxn id="7" idx="0"/>
          </p:cNvCxnSpPr>
          <p:nvPr/>
        </p:nvCxnSpPr>
        <p:spPr>
          <a:xfrm>
            <a:off x="8289925" y="3124200"/>
            <a:ext cx="1588" cy="685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494605"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37300"/>
            <a:ext cx="121920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4606" name="Rectangle 1"/>
          <p:cNvSpPr>
            <a:spLocks noChangeArrowheads="1"/>
          </p:cNvSpPr>
          <p:nvPr/>
        </p:nvSpPr>
        <p:spPr bwMode="auto">
          <a:xfrm>
            <a:off x="594068" y="586085"/>
            <a:ext cx="43636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fontAlgn="base">
              <a:spcBef>
                <a:spcPct val="0"/>
              </a:spcBef>
              <a:spcAft>
                <a:spcPct val="0"/>
              </a:spcAft>
              <a:buNone/>
            </a:pPr>
            <a:r>
              <a:rPr lang="en-US" altLang="en-US" sz="2400" b="1" i="1" u="sng" dirty="0" smtClean="0">
                <a:solidFill>
                  <a:srgbClr val="FF0066"/>
                </a:solidFill>
                <a:latin typeface="Times New Roman" panose="02020603050405020304" pitchFamily="18" charset="0"/>
                <a:cs typeface="Times New Roman" panose="02020603050405020304" pitchFamily="18" charset="0"/>
              </a:rPr>
              <a:t>+ Ý </a:t>
            </a:r>
            <a:r>
              <a:rPr lang="en-US" altLang="en-US" sz="2400" b="1" i="1" u="sng" dirty="0" err="1">
                <a:solidFill>
                  <a:srgbClr val="FF0066"/>
                </a:solidFill>
                <a:latin typeface="Times New Roman" panose="02020603050405020304" pitchFamily="18" charset="0"/>
                <a:cs typeface="Times New Roman" panose="02020603050405020304" pitchFamily="18" charset="0"/>
              </a:rPr>
              <a:t>thức</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tác</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động</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trở</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lại</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vật</a:t>
            </a:r>
            <a:r>
              <a:rPr lang="en-US" altLang="en-US" sz="2400" b="1" i="1" u="sng" dirty="0">
                <a:solidFill>
                  <a:srgbClr val="FF0066"/>
                </a:solidFill>
                <a:latin typeface="Times New Roman" panose="02020603050405020304" pitchFamily="18" charset="0"/>
                <a:cs typeface="Times New Roman" panose="02020603050405020304" pitchFamily="18" charset="0"/>
              </a:rPr>
              <a:t> </a:t>
            </a:r>
            <a:r>
              <a:rPr lang="en-US" altLang="en-US" sz="2400" b="1" i="1" u="sng" dirty="0" err="1">
                <a:solidFill>
                  <a:srgbClr val="FF0066"/>
                </a:solidFill>
                <a:latin typeface="Times New Roman" panose="02020603050405020304" pitchFamily="18" charset="0"/>
                <a:cs typeface="Times New Roman" panose="02020603050405020304" pitchFamily="18" charset="0"/>
              </a:rPr>
              <a:t>chất</a:t>
            </a:r>
            <a:endParaRPr lang="en-US" altLang="en-US" sz="2400" b="1" u="sng" dirty="0">
              <a:solidFill>
                <a:srgbClr val="FF0066"/>
              </a:solidFill>
              <a:latin typeface=".VnTime" panose="020B7200000000000000" pitchFamily="34" charset="0"/>
            </a:endParaRPr>
          </a:p>
        </p:txBody>
      </p:sp>
      <p:sp>
        <p:nvSpPr>
          <p:cNvPr id="16" name="Rectangle 15"/>
          <p:cNvSpPr/>
          <p:nvPr/>
        </p:nvSpPr>
        <p:spPr>
          <a:xfrm>
            <a:off x="0" y="72679"/>
            <a:ext cx="6410325" cy="461962"/>
          </a:xfrm>
          <a:prstGeom prst="rect">
            <a:avLst/>
          </a:prstGeom>
        </p:spPr>
        <p:txBody>
          <a:bodyPr>
            <a:spAutoFit/>
          </a:bodyPr>
          <a:lstStyle/>
          <a:p>
            <a:pPr marL="342900" indent="-342900" algn="just" fontAlgn="base">
              <a:spcBef>
                <a:spcPts val="300"/>
              </a:spcBef>
              <a:spcAft>
                <a:spcPts val="300"/>
              </a:spcAft>
              <a:buFont typeface="Wingdings" panose="05000000000000000000" pitchFamily="2" charset="2"/>
              <a:buChar char="v"/>
              <a:defRPr/>
            </a:pPr>
            <a:r>
              <a:rPr lang="en-US" sz="2400" b="1" u="sng" dirty="0" smtClean="0">
                <a:solidFill>
                  <a:srgbClr val="660066"/>
                </a:solidFill>
              </a:rPr>
              <a:t> </a:t>
            </a:r>
            <a:r>
              <a:rPr lang="en-US" sz="2400" b="1" u="sng" dirty="0" err="1">
                <a:solidFill>
                  <a:srgbClr val="660066"/>
                </a:solidFill>
              </a:rPr>
              <a:t>Quan</a:t>
            </a:r>
            <a:r>
              <a:rPr lang="en-US" sz="2400" b="1" u="sng" dirty="0">
                <a:solidFill>
                  <a:srgbClr val="660066"/>
                </a:solidFill>
              </a:rPr>
              <a:t> </a:t>
            </a:r>
            <a:r>
              <a:rPr lang="en-US" sz="2400" b="1" u="sng" dirty="0" err="1">
                <a:solidFill>
                  <a:srgbClr val="660066"/>
                </a:solidFill>
              </a:rPr>
              <a:t>hệ</a:t>
            </a:r>
            <a:r>
              <a:rPr lang="en-US" sz="2400" b="1" u="sng" dirty="0">
                <a:solidFill>
                  <a:srgbClr val="660066"/>
                </a:solidFill>
              </a:rPr>
              <a:t> </a:t>
            </a:r>
            <a:r>
              <a:rPr lang="en-US" sz="2400" b="1" u="sng" dirty="0" err="1">
                <a:solidFill>
                  <a:srgbClr val="660066"/>
                </a:solidFill>
              </a:rPr>
              <a:t>giữa</a:t>
            </a:r>
            <a:r>
              <a:rPr lang="en-US" sz="2400" b="1" u="sng" dirty="0">
                <a:solidFill>
                  <a:srgbClr val="660066"/>
                </a:solidFill>
              </a:rPr>
              <a:t> </a:t>
            </a:r>
            <a:r>
              <a:rPr lang="en-US" sz="2400" b="1" u="sng" dirty="0" err="1">
                <a:solidFill>
                  <a:srgbClr val="660066"/>
                </a:solidFill>
              </a:rPr>
              <a:t>vật</a:t>
            </a:r>
            <a:r>
              <a:rPr lang="en-US" sz="2400" b="1" u="sng" dirty="0">
                <a:solidFill>
                  <a:srgbClr val="660066"/>
                </a:solidFill>
              </a:rPr>
              <a:t> </a:t>
            </a:r>
            <a:r>
              <a:rPr lang="en-US" sz="2400" b="1" u="sng" dirty="0" err="1">
                <a:solidFill>
                  <a:srgbClr val="660066"/>
                </a:solidFill>
              </a:rPr>
              <a:t>chất</a:t>
            </a:r>
            <a:r>
              <a:rPr lang="en-US" sz="2400" b="1" u="sng" dirty="0">
                <a:solidFill>
                  <a:srgbClr val="660066"/>
                </a:solidFill>
              </a:rPr>
              <a:t> </a:t>
            </a:r>
            <a:r>
              <a:rPr lang="en-US" sz="2400" b="1" u="sng" dirty="0" err="1">
                <a:solidFill>
                  <a:srgbClr val="660066"/>
                </a:solidFill>
              </a:rPr>
              <a:t>và</a:t>
            </a:r>
            <a:r>
              <a:rPr lang="en-US" sz="2400" b="1" u="sng" dirty="0">
                <a:solidFill>
                  <a:srgbClr val="660066"/>
                </a:solidFill>
              </a:rPr>
              <a:t> ý </a:t>
            </a:r>
            <a:r>
              <a:rPr lang="en-US" sz="2400" b="1" u="sng" dirty="0" err="1">
                <a:solidFill>
                  <a:srgbClr val="660066"/>
                </a:solidFill>
              </a:rPr>
              <a:t>thức</a:t>
            </a:r>
            <a:endParaRPr lang="en-US" sz="2400" b="1" u="sng" dirty="0">
              <a:solidFill>
                <a:srgbClr val="660066"/>
              </a:solidFill>
            </a:endParaRPr>
          </a:p>
        </p:txBody>
      </p:sp>
    </p:spTree>
    <p:extLst>
      <p:ext uri="{BB962C8B-B14F-4D97-AF65-F5344CB8AC3E}">
        <p14:creationId xmlns:p14="http://schemas.microsoft.com/office/powerpoint/2010/main" val="20168197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62201" y="4437064"/>
            <a:ext cx="2232025" cy="158432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378076" y="454026"/>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
          <p:cNvSpPr>
            <a:spLocks noChangeArrowheads="1"/>
          </p:cNvSpPr>
          <p:nvPr/>
        </p:nvSpPr>
        <p:spPr bwMode="auto">
          <a:xfrm>
            <a:off x="2381250" y="1866901"/>
            <a:ext cx="78295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003300"/>
                </a:solidFill>
                <a:latin typeface="Arial"/>
                <a:cs typeface="Times New Roman" pitchFamily="18" charset="0"/>
              </a:rPr>
              <a:t>Trong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nhận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thức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và</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tiễn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phải</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tôn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trọng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xuất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từ</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tế</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hành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tuân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theo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Không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được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lấy</a:t>
            </a:r>
            <a:r>
              <a:rPr lang="en-US" altLang="en-US" sz="2000" dirty="0">
                <a:solidFill>
                  <a:srgbClr val="003300"/>
                </a:solidFill>
                <a:latin typeface="Arial"/>
                <a:cs typeface="Times New Roman" pitchFamily="18" charset="0"/>
              </a:rPr>
              <a:t> ý </a:t>
            </a:r>
            <a:r>
              <a:rPr lang="en-US" altLang="en-US" sz="2000" dirty="0" err="1">
                <a:solidFill>
                  <a:srgbClr val="003300"/>
                </a:solidFill>
                <a:latin typeface="Arial"/>
                <a:cs typeface="Times New Roman" pitchFamily="18" charset="0"/>
              </a:rPr>
              <a:t>muốn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chủ</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thay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điều</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kiện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a:t>
            </a:r>
          </a:p>
        </p:txBody>
      </p:sp>
      <p:sp>
        <p:nvSpPr>
          <p:cNvPr id="114692" name="AutoShape 5" descr="Parchment"/>
          <p:cNvSpPr>
            <a:spLocks noChangeArrowheads="1"/>
          </p:cNvSpPr>
          <p:nvPr/>
        </p:nvSpPr>
        <p:spPr bwMode="auto">
          <a:xfrm>
            <a:off x="1905000" y="836614"/>
            <a:ext cx="1828800" cy="973137"/>
          </a:xfrm>
          <a:prstGeom prst="rightArrow">
            <a:avLst>
              <a:gd name="adj1" fmla="val 50000"/>
              <a:gd name="adj2" fmla="val 54543"/>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nhất:</a:t>
            </a:r>
          </a:p>
        </p:txBody>
      </p:sp>
      <p:sp>
        <p:nvSpPr>
          <p:cNvPr id="114693" name="AutoShape 5" descr="Parchment"/>
          <p:cNvSpPr>
            <a:spLocks noChangeArrowheads="1"/>
          </p:cNvSpPr>
          <p:nvPr/>
        </p:nvSpPr>
        <p:spPr bwMode="auto">
          <a:xfrm>
            <a:off x="1881188" y="3478214"/>
            <a:ext cx="1828800" cy="941387"/>
          </a:xfrm>
          <a:prstGeom prst="rightArrow">
            <a:avLst>
              <a:gd name="adj1" fmla="val 50000"/>
              <a:gd name="adj2" fmla="val 54548"/>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hai:</a:t>
            </a:r>
          </a:p>
        </p:txBody>
      </p:sp>
      <p:sp>
        <p:nvSpPr>
          <p:cNvPr id="114694" name="Rectangle 5"/>
          <p:cNvSpPr>
            <a:spLocks noChangeArrowheads="1"/>
          </p:cNvSpPr>
          <p:nvPr/>
        </p:nvSpPr>
        <p:spPr bwMode="auto">
          <a:xfrm>
            <a:off x="2457450" y="4581525"/>
            <a:ext cx="77533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thấy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được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để</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sử</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dụng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quả</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các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điều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vật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chất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Nghĩa</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là</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biết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viên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phát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huy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chủ</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sáng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tạo</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vượt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khó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vươn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lên</a:t>
            </a:r>
            <a:r>
              <a:rPr lang="en-US" altLang="en-US" sz="2000" dirty="0">
                <a:solidFill>
                  <a:srgbClr val="7030A0"/>
                </a:solidFill>
                <a:latin typeface="Arial"/>
                <a:cs typeface="Times New Roman" pitchFamily="18" charset="0"/>
              </a:rPr>
              <a:t>, v.v.</a:t>
            </a:r>
          </a:p>
        </p:txBody>
      </p:sp>
      <p:sp>
        <p:nvSpPr>
          <p:cNvPr id="496646" name="Rectangle 1"/>
          <p:cNvSpPr>
            <a:spLocks noChangeArrowheads="1"/>
          </p:cNvSpPr>
          <p:nvPr/>
        </p:nvSpPr>
        <p:spPr bwMode="auto">
          <a:xfrm>
            <a:off x="1990726" y="188913"/>
            <a:ext cx="6272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 typeface="Wingdings" panose="05000000000000000000" pitchFamily="2" charset="2"/>
              <a:buChar char="v"/>
            </a:pPr>
            <a:r>
              <a:rPr lang="en-US" altLang="en-US" sz="2400" b="1" i="1" u="sng">
                <a:solidFill>
                  <a:srgbClr val="FF0066"/>
                </a:solidFill>
                <a:latin typeface="Times New Roman" panose="02020603050405020304" pitchFamily="18" charset="0"/>
                <a:cs typeface="Times New Roman" panose="02020603050405020304" pitchFamily="18" charset="0"/>
              </a:rPr>
              <a:t>Ý nghĩa của quan hệ giữa vật chất và ý thứ</a:t>
            </a:r>
            <a:r>
              <a:rPr lang="en-US" altLang="en-US" sz="1800">
                <a:solidFill>
                  <a:srgbClr val="000000"/>
                </a:solidFill>
                <a:latin typeface="Times New Roman" panose="02020603050405020304" pitchFamily="18" charset="0"/>
                <a:cs typeface="Times New Roman" panose="02020603050405020304" pitchFamily="18" charset="0"/>
              </a:rPr>
              <a:t>c </a:t>
            </a:r>
            <a:endParaRPr lang="en-US" altLang="en-US" sz="1800">
              <a:solidFill>
                <a:srgbClr val="000000"/>
              </a:solidFill>
              <a:latin typeface=".VnTime" panose="020B7200000000000000" pitchFamily="34" charset="0"/>
            </a:endParaRPr>
          </a:p>
        </p:txBody>
      </p:sp>
      <p:pic>
        <p:nvPicPr>
          <p:cNvPr id="49664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9336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 calcmode="lin" valueType="num">
                                      <p:cBhvr>
                                        <p:cTn id="7" dur="1000" fill="hold"/>
                                        <p:tgtEl>
                                          <p:spTgt spid="114692"/>
                                        </p:tgtEl>
                                        <p:attrNameLst>
                                          <p:attrName>ppt_w</p:attrName>
                                        </p:attrNameLst>
                                      </p:cBhvr>
                                      <p:tavLst>
                                        <p:tav tm="0">
                                          <p:val>
                                            <p:fltVal val="0"/>
                                          </p:val>
                                        </p:tav>
                                        <p:tav tm="100000">
                                          <p:val>
                                            <p:strVal val="#ppt_w"/>
                                          </p:val>
                                        </p:tav>
                                      </p:tavLst>
                                    </p:anim>
                                    <p:anim calcmode="lin" valueType="num">
                                      <p:cBhvr>
                                        <p:cTn id="8" dur="1000" fill="hold"/>
                                        <p:tgtEl>
                                          <p:spTgt spid="114692"/>
                                        </p:tgtEl>
                                        <p:attrNameLst>
                                          <p:attrName>ppt_h</p:attrName>
                                        </p:attrNameLst>
                                      </p:cBhvr>
                                      <p:tavLst>
                                        <p:tav tm="0">
                                          <p:val>
                                            <p:fltVal val="0"/>
                                          </p:val>
                                        </p:tav>
                                        <p:tav tm="100000">
                                          <p:val>
                                            <p:strVal val="#ppt_h"/>
                                          </p:val>
                                        </p:tav>
                                      </p:tavLst>
                                    </p:anim>
                                    <p:anim calcmode="lin" valueType="num">
                                      <p:cBhvr>
                                        <p:cTn id="9" dur="1000" fill="hold"/>
                                        <p:tgtEl>
                                          <p:spTgt spid="114692"/>
                                        </p:tgtEl>
                                        <p:attrNameLst>
                                          <p:attrName>style.rotation</p:attrName>
                                        </p:attrNameLst>
                                      </p:cBhvr>
                                      <p:tavLst>
                                        <p:tav tm="0">
                                          <p:val>
                                            <p:fltVal val="90"/>
                                          </p:val>
                                        </p:tav>
                                        <p:tav tm="100000">
                                          <p:val>
                                            <p:fltVal val="0"/>
                                          </p:val>
                                        </p:tav>
                                      </p:tavLst>
                                    </p:anim>
                                    <p:animEffect transition="in" filter="fade">
                                      <p:cBhvr>
                                        <p:cTn id="10" dur="1000"/>
                                        <p:tgtEl>
                                          <p:spTgt spid="11469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4690"/>
                                        </p:tgtEl>
                                        <p:attrNameLst>
                                          <p:attrName>style.visibility</p:attrName>
                                        </p:attrNameLst>
                                      </p:cBhvr>
                                      <p:to>
                                        <p:strVal val="visible"/>
                                      </p:to>
                                    </p:set>
                                    <p:anim calcmode="lin" valueType="num">
                                      <p:cBhvr>
                                        <p:cTn id="15" dur="1000" fill="hold"/>
                                        <p:tgtEl>
                                          <p:spTgt spid="114690"/>
                                        </p:tgtEl>
                                        <p:attrNameLst>
                                          <p:attrName>ppt_w</p:attrName>
                                        </p:attrNameLst>
                                      </p:cBhvr>
                                      <p:tavLst>
                                        <p:tav tm="0">
                                          <p:val>
                                            <p:fltVal val="0"/>
                                          </p:val>
                                        </p:tav>
                                        <p:tav tm="100000">
                                          <p:val>
                                            <p:strVal val="#ppt_w"/>
                                          </p:val>
                                        </p:tav>
                                      </p:tavLst>
                                    </p:anim>
                                    <p:anim calcmode="lin" valueType="num">
                                      <p:cBhvr>
                                        <p:cTn id="16" dur="1000" fill="hold"/>
                                        <p:tgtEl>
                                          <p:spTgt spid="114690"/>
                                        </p:tgtEl>
                                        <p:attrNameLst>
                                          <p:attrName>ppt_h</p:attrName>
                                        </p:attrNameLst>
                                      </p:cBhvr>
                                      <p:tavLst>
                                        <p:tav tm="0">
                                          <p:val>
                                            <p:fltVal val="0"/>
                                          </p:val>
                                        </p:tav>
                                        <p:tav tm="100000">
                                          <p:val>
                                            <p:strVal val="#ppt_h"/>
                                          </p:val>
                                        </p:tav>
                                      </p:tavLst>
                                    </p:anim>
                                    <p:anim calcmode="lin" valueType="num">
                                      <p:cBhvr>
                                        <p:cTn id="17" dur="1000" fill="hold"/>
                                        <p:tgtEl>
                                          <p:spTgt spid="114690"/>
                                        </p:tgtEl>
                                        <p:attrNameLst>
                                          <p:attrName>style.rotation</p:attrName>
                                        </p:attrNameLst>
                                      </p:cBhvr>
                                      <p:tavLst>
                                        <p:tav tm="0">
                                          <p:val>
                                            <p:fltVal val="90"/>
                                          </p:val>
                                        </p:tav>
                                        <p:tav tm="100000">
                                          <p:val>
                                            <p:fltVal val="0"/>
                                          </p:val>
                                        </p:tav>
                                      </p:tavLst>
                                    </p:anim>
                                    <p:animEffect transition="in" filter="fade">
                                      <p:cBhvr>
                                        <p:cTn id="18" dur="1000"/>
                                        <p:tgtEl>
                                          <p:spTgt spid="11469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14693"/>
                                        </p:tgtEl>
                                        <p:attrNameLst>
                                          <p:attrName>style.visibility</p:attrName>
                                        </p:attrNameLst>
                                      </p:cBhvr>
                                      <p:to>
                                        <p:strVal val="visible"/>
                                      </p:to>
                                    </p:set>
                                    <p:anim calcmode="lin" valueType="num">
                                      <p:cBhvr>
                                        <p:cTn id="23" dur="1000" fill="hold"/>
                                        <p:tgtEl>
                                          <p:spTgt spid="114693"/>
                                        </p:tgtEl>
                                        <p:attrNameLst>
                                          <p:attrName>ppt_w</p:attrName>
                                        </p:attrNameLst>
                                      </p:cBhvr>
                                      <p:tavLst>
                                        <p:tav tm="0">
                                          <p:val>
                                            <p:fltVal val="0"/>
                                          </p:val>
                                        </p:tav>
                                        <p:tav tm="100000">
                                          <p:val>
                                            <p:strVal val="#ppt_w"/>
                                          </p:val>
                                        </p:tav>
                                      </p:tavLst>
                                    </p:anim>
                                    <p:anim calcmode="lin" valueType="num">
                                      <p:cBhvr>
                                        <p:cTn id="24" dur="1000" fill="hold"/>
                                        <p:tgtEl>
                                          <p:spTgt spid="114693"/>
                                        </p:tgtEl>
                                        <p:attrNameLst>
                                          <p:attrName>ppt_h</p:attrName>
                                        </p:attrNameLst>
                                      </p:cBhvr>
                                      <p:tavLst>
                                        <p:tav tm="0">
                                          <p:val>
                                            <p:fltVal val="0"/>
                                          </p:val>
                                        </p:tav>
                                        <p:tav tm="100000">
                                          <p:val>
                                            <p:strVal val="#ppt_h"/>
                                          </p:val>
                                        </p:tav>
                                      </p:tavLst>
                                    </p:anim>
                                    <p:anim calcmode="lin" valueType="num">
                                      <p:cBhvr>
                                        <p:cTn id="25" dur="1000" fill="hold"/>
                                        <p:tgtEl>
                                          <p:spTgt spid="114693"/>
                                        </p:tgtEl>
                                        <p:attrNameLst>
                                          <p:attrName>style.rotation</p:attrName>
                                        </p:attrNameLst>
                                      </p:cBhvr>
                                      <p:tavLst>
                                        <p:tav tm="0">
                                          <p:val>
                                            <p:fltVal val="90"/>
                                          </p:val>
                                        </p:tav>
                                        <p:tav tm="100000">
                                          <p:val>
                                            <p:fltVal val="0"/>
                                          </p:val>
                                        </p:tav>
                                      </p:tavLst>
                                    </p:anim>
                                    <p:animEffect transition="in" filter="fade">
                                      <p:cBhvr>
                                        <p:cTn id="26" dur="1000"/>
                                        <p:tgtEl>
                                          <p:spTgt spid="11469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14694"/>
                                        </p:tgtEl>
                                        <p:attrNameLst>
                                          <p:attrName>style.visibility</p:attrName>
                                        </p:attrNameLst>
                                      </p:cBhvr>
                                      <p:to>
                                        <p:strVal val="visible"/>
                                      </p:to>
                                    </p:set>
                                    <p:anim calcmode="lin" valueType="num">
                                      <p:cBhvr>
                                        <p:cTn id="31" dur="1000" fill="hold"/>
                                        <p:tgtEl>
                                          <p:spTgt spid="114694"/>
                                        </p:tgtEl>
                                        <p:attrNameLst>
                                          <p:attrName>ppt_w</p:attrName>
                                        </p:attrNameLst>
                                      </p:cBhvr>
                                      <p:tavLst>
                                        <p:tav tm="0">
                                          <p:val>
                                            <p:fltVal val="0"/>
                                          </p:val>
                                        </p:tav>
                                        <p:tav tm="100000">
                                          <p:val>
                                            <p:strVal val="#ppt_w"/>
                                          </p:val>
                                        </p:tav>
                                      </p:tavLst>
                                    </p:anim>
                                    <p:anim calcmode="lin" valueType="num">
                                      <p:cBhvr>
                                        <p:cTn id="32" dur="1000" fill="hold"/>
                                        <p:tgtEl>
                                          <p:spTgt spid="114694"/>
                                        </p:tgtEl>
                                        <p:attrNameLst>
                                          <p:attrName>ppt_h</p:attrName>
                                        </p:attrNameLst>
                                      </p:cBhvr>
                                      <p:tavLst>
                                        <p:tav tm="0">
                                          <p:val>
                                            <p:fltVal val="0"/>
                                          </p:val>
                                        </p:tav>
                                        <p:tav tm="100000">
                                          <p:val>
                                            <p:strVal val="#ppt_h"/>
                                          </p:val>
                                        </p:tav>
                                      </p:tavLst>
                                    </p:anim>
                                    <p:anim calcmode="lin" valueType="num">
                                      <p:cBhvr>
                                        <p:cTn id="33" dur="1000" fill="hold"/>
                                        <p:tgtEl>
                                          <p:spTgt spid="114694"/>
                                        </p:tgtEl>
                                        <p:attrNameLst>
                                          <p:attrName>style.rotation</p:attrName>
                                        </p:attrNameLst>
                                      </p:cBhvr>
                                      <p:tavLst>
                                        <p:tav tm="0">
                                          <p:val>
                                            <p:fltVal val="90"/>
                                          </p:val>
                                        </p:tav>
                                        <p:tav tm="100000">
                                          <p:val>
                                            <p:fltVal val="0"/>
                                          </p:val>
                                        </p:tav>
                                      </p:tavLst>
                                    </p:anim>
                                    <p:animEffect transition="in" filter="fade">
                                      <p:cBhvr>
                                        <p:cTn id="34" dur="1000"/>
                                        <p:tgtEl>
                                          <p:spTgt spid="1146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2" grpId="0" animBg="1"/>
      <p:bldP spid="114693" grpId="0" animBg="1"/>
      <p:bldP spid="11469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2848703" y="288910"/>
            <a:ext cx="6404767" cy="523220"/>
          </a:xfrm>
          <a:prstGeom prst="rect">
            <a:avLst/>
          </a:prstGeom>
        </p:spPr>
        <p:txBody>
          <a:bodyPr wrap="none">
            <a:spAutoFit/>
          </a:bodyPr>
          <a:lstStyle/>
          <a:p>
            <a:pPr algn="ctr"/>
            <a:r>
              <a:rPr lang="pt-BR" sz="2800" b="1" dirty="0" smtClean="0">
                <a:effectLst/>
                <a:latin typeface="Times New Roman" panose="02020603050405020304" pitchFamily="18" charset="0"/>
                <a:ea typeface="Times New Roman" panose="02020603050405020304" pitchFamily="18" charset="0"/>
              </a:rPr>
              <a:t>2.1.1.3.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HAI NGUYÊN LÝ </a:t>
            </a:r>
            <a:r>
              <a:rPr lang="en-US" altLang="en-US" sz="3300" b="1" dirty="0" smtClean="0">
                <a:solidFill>
                  <a:srgbClr val="FF0000"/>
                </a:solidFill>
                <a:latin typeface="Times New Roman" panose="02020603050405020304" pitchFamily="18" charset="0"/>
              </a:rPr>
              <a:t>CƠ BẢN </a:t>
            </a:r>
            <a:r>
              <a:rPr lang="en-US" altLang="en-US" sz="3300" b="1" dirty="0">
                <a:solidFill>
                  <a:srgbClr val="FF0000"/>
                </a:solidFill>
                <a:latin typeface="Times New Roman" panose="02020603050405020304" pitchFamily="18" charset="0"/>
              </a:rPr>
              <a:t>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sz="quarter" idx="1"/>
          </p:nvPr>
        </p:nvSpPr>
        <p:spPr>
          <a:xfrm>
            <a:off x="793376" y="1425386"/>
            <a:ext cx="10522324" cy="4706470"/>
          </a:xfrm>
        </p:spPr>
        <p:txBody>
          <a:bodyPr/>
          <a:lstStyle/>
          <a:p>
            <a:pPr algn="just" eaLnBrk="1" hangingPunct="1">
              <a:buFontTx/>
              <a:buNone/>
            </a:pPr>
            <a:endParaRPr lang="nb-NO" altLang="en-US" sz="2800" dirty="0" smtClean="0">
              <a:solidFill>
                <a:srgbClr val="0000FF"/>
              </a:solidFill>
              <a:latin typeface="Calibri" panose="020F0502020204030204" pitchFamily="34" charset="0"/>
              <a:sym typeface="Wingdings" panose="05000000000000000000" pitchFamily="2" charset="2"/>
            </a:endParaRPr>
          </a:p>
          <a:p>
            <a:pPr algn="just" eaLnBrk="1" hangingPunct="1">
              <a:buFontTx/>
              <a:buNone/>
            </a:pPr>
            <a:r>
              <a:rPr lang="nb-NO" altLang="en-US" sz="2800" dirty="0" smtClean="0">
                <a:solidFill>
                  <a:srgbClr val="0000FF"/>
                </a:solidFill>
                <a:latin typeface="Calibri" panose="020F0502020204030204" pitchFamily="34" charset="0"/>
                <a:sym typeface="Wingdings" panose="05000000000000000000" pitchFamily="2" charset="2"/>
              </a:rPr>
              <a:t>- </a:t>
            </a:r>
            <a:r>
              <a:rPr lang="nb-NO" altLang="en-US" sz="2800" dirty="0">
                <a:solidFill>
                  <a:srgbClr val="0000FF"/>
                </a:solidFill>
                <a:latin typeface="Calibri" panose="020F0502020204030204" pitchFamily="34" charset="0"/>
              </a:rPr>
              <a:t>Nguyên lí về mối liên hệ phổ biến và nguyên lí về sự phát triển có mối quan hệ chặt chẽ với nhau. Vì nhờ có mối liên hệ mà sự vật mới có sự  vận động và phát triển.</a:t>
            </a:r>
          </a:p>
          <a:p>
            <a:pPr algn="just" eaLnBrk="1" hangingPunct="1">
              <a:buFontTx/>
              <a:buNone/>
            </a:pPr>
            <a:r>
              <a:rPr lang="nb-NO" altLang="en-US" sz="2800" dirty="0">
                <a:solidFill>
                  <a:srgbClr val="0000FF"/>
                </a:solidFill>
                <a:latin typeface="Calibri" panose="020F0502020204030204" pitchFamily="34" charset="0"/>
              </a:rPr>
              <a:t>   - Vận động và phát triển không đồng nghĩa với nhau. Vận động là mọi sự biến đổi nói chung (theo nhiều khuynh hướng), còn phát triển chỉ phản ánh một khuynh hướng vận động đó là vận động đi lên, từ thấp đến cao, từ đơn giản đến phức tạp.</a:t>
            </a:r>
            <a:endParaRPr lang="en-US" altLang="en-US" sz="2800" dirty="0">
              <a:solidFill>
                <a:srgbClr val="0000FF"/>
              </a:solidFill>
              <a:latin typeface="Calibri" panose="020F0502020204030204" pitchFamily="34" charset="0"/>
            </a:endParaRPr>
          </a:p>
        </p:txBody>
      </p:sp>
      <p:pic>
        <p:nvPicPr>
          <p:cNvPr id="2" name="Picture 1"/>
          <p:cNvPicPr>
            <a:picLocks noChangeAspect="1"/>
          </p:cNvPicPr>
          <p:nvPr/>
        </p:nvPicPr>
        <p:blipFill>
          <a:blip r:embed="rId2"/>
          <a:stretch>
            <a:fillRect/>
          </a:stretch>
        </p:blipFill>
        <p:spPr>
          <a:xfrm>
            <a:off x="7351277" y="5419164"/>
            <a:ext cx="4730906" cy="1714500"/>
          </a:xfrm>
          <a:prstGeom prst="rect">
            <a:avLst/>
          </a:prstGeom>
        </p:spPr>
      </p:pic>
      <p:sp>
        <p:nvSpPr>
          <p:cNvPr id="3" name="Oval 2"/>
          <p:cNvSpPr/>
          <p:nvPr/>
        </p:nvSpPr>
        <p:spPr>
          <a:xfrm>
            <a:off x="4020670" y="268941"/>
            <a:ext cx="3832412" cy="91439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KẾT LUẬN</a:t>
            </a:r>
            <a:endParaRPr lang="en-US" sz="3600" b="1" dirty="0"/>
          </a:p>
        </p:txBody>
      </p:sp>
    </p:spTree>
    <p:extLst>
      <p:ext uri="{BB962C8B-B14F-4D97-AF65-F5344CB8AC3E}">
        <p14:creationId xmlns:p14="http://schemas.microsoft.com/office/powerpoint/2010/main" val="3641357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131">
                                            <p:txEl>
                                              <p:pRg st="1" end="1"/>
                                            </p:txEl>
                                          </p:spTgt>
                                        </p:tgtEl>
                                        <p:attrNameLst>
                                          <p:attrName>style.visibility</p:attrName>
                                        </p:attrNameLst>
                                      </p:cBhvr>
                                      <p:to>
                                        <p:strVal val="visible"/>
                                      </p:to>
                                    </p:set>
                                    <p:anim calcmode="lin" valueType="num">
                                      <p:cBhvr additive="base">
                                        <p:cTn id="7" dur="1000" fill="hold"/>
                                        <p:tgtEl>
                                          <p:spTgt spid="48131">
                                            <p:txEl>
                                              <p:pRg st="1" end="1"/>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48131">
                                            <p:txEl>
                                              <p:pRg st="1" end="1"/>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0"/>
                                  </p:stCondLst>
                                  <p:childTnLst>
                                    <p:set>
                                      <p:cBhvr>
                                        <p:cTn id="11" dur="1" fill="hold">
                                          <p:stCondLst>
                                            <p:cond delay="0"/>
                                          </p:stCondLst>
                                        </p:cTn>
                                        <p:tgtEl>
                                          <p:spTgt spid="48131">
                                            <p:txEl>
                                              <p:pRg st="2" end="2"/>
                                            </p:txEl>
                                          </p:spTgt>
                                        </p:tgtEl>
                                        <p:attrNameLst>
                                          <p:attrName>style.visibility</p:attrName>
                                        </p:attrNameLst>
                                      </p:cBhvr>
                                      <p:to>
                                        <p:strVal val="visible"/>
                                      </p:to>
                                    </p:set>
                                    <p:anim calcmode="lin" valueType="num">
                                      <p:cBhvr additive="base">
                                        <p:cTn id="12" dur="1000" fill="hold"/>
                                        <p:tgtEl>
                                          <p:spTgt spid="48131">
                                            <p:txEl>
                                              <p:pRg st="2" end="2"/>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4813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smtClean="0">
                <a:solidFill>
                  <a:srgbClr val="262699"/>
                </a:solidFill>
              </a:rPr>
              <a:t>- NHỮNG QUY LUẬT CƠ BẢN </a:t>
            </a:r>
            <a:r>
              <a:rPr lang="vi-VN" sz="6000" b="1" kern="10" dirty="0" smtClean="0">
                <a:solidFill>
                  <a:srgbClr val="262699"/>
                </a:solidFill>
              </a:rPr>
              <a:t>CỦA </a:t>
            </a:r>
            <a:r>
              <a:rPr lang="vi-VN" sz="6000" b="1" kern="10" dirty="0">
                <a:solidFill>
                  <a:srgbClr val="262699"/>
                </a:solidFill>
              </a:rPr>
              <a:t>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2848703" y="1099533"/>
            <a:ext cx="6404767" cy="523220"/>
          </a:xfrm>
          <a:prstGeom prst="rect">
            <a:avLst/>
          </a:prstGeom>
        </p:spPr>
        <p:txBody>
          <a:bodyPr wrap="none">
            <a:spAutoFit/>
          </a:bodyPr>
          <a:lstStyle/>
          <a:p>
            <a:pPr algn="ctr"/>
            <a:r>
              <a:rPr lang="pt-BR" sz="2800" b="1" dirty="0" smtClean="0">
                <a:effectLst/>
                <a:latin typeface="Times New Roman" panose="02020603050405020304" pitchFamily="18" charset="0"/>
                <a:ea typeface="Times New Roman" panose="02020603050405020304" pitchFamily="18" charset="0"/>
              </a:rPr>
              <a:t>2.1.1.3. 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59" y="4003029"/>
            <a:ext cx="11873753" cy="1845469"/>
          </a:xfrm>
          <a:prstGeom prst="roundRect">
            <a:avLst/>
          </a:prstGeom>
          <a:solidFill>
            <a:srgbClr val="0070C0"/>
          </a:solidFill>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pic>
        <p:nvPicPr>
          <p:cNvPr id="15565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smtClean="0">
                <a:solidFill>
                  <a:srgbClr val="FFFFFF"/>
                </a:solidFill>
                <a:latin typeface="Arial" panose="020B0604020202020204" pitchFamily="34" charset="0"/>
                <a:cs typeface="Arial" panose="020B0604020202020204" pitchFamily="34" charset="0"/>
              </a:rPr>
              <a:t>Những</a:t>
            </a: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sp>
        <p:nvSpPr>
          <p:cNvPr id="4" name="Rectangle 3"/>
          <p:cNvSpPr/>
          <p:nvPr/>
        </p:nvSpPr>
        <p:spPr>
          <a:xfrm>
            <a:off x="352905" y="1714082"/>
            <a:ext cx="3905172" cy="523220"/>
          </a:xfrm>
          <a:prstGeom prst="rect">
            <a:avLst/>
          </a:prstGeom>
        </p:spPr>
        <p:txBody>
          <a:bodyPr wrap="none">
            <a:spAutoFit/>
          </a:bodyPr>
          <a:lstStyle/>
          <a:p>
            <a:r>
              <a:rPr lang="pt-BR" sz="2800" b="1" dirty="0" smtClean="0">
                <a:latin typeface="Times New Roman" panose="02020603050405020304" pitchFamily="18" charset="0"/>
                <a:ea typeface="Times New Roman" panose="02020603050405020304" pitchFamily="18" charset="0"/>
              </a:rPr>
              <a:t>+ Về </a:t>
            </a:r>
            <a:r>
              <a:rPr lang="pt-BR" sz="2800" b="1" dirty="0">
                <a:latin typeface="Times New Roman" panose="02020603050405020304" pitchFamily="18" charset="0"/>
                <a:ea typeface="Times New Roman" panose="02020603050405020304" pitchFamily="18" charset="0"/>
              </a:rPr>
              <a:t>nhận thức quy luật</a:t>
            </a:r>
            <a:endParaRPr lang="en-US" sz="2800" b="1" dirty="0"/>
          </a:p>
        </p:txBody>
      </p:sp>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pic>
        <p:nvPicPr>
          <p:cNvPr id="1576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smtClean="0">
                <a:solidFill>
                  <a:srgbClr val="660066"/>
                </a:solidFill>
                <a:cs typeface="Times New Roman" panose="02020603050405020304" pitchFamily="18" charset="0"/>
              </a:rPr>
              <a:t>Các</a:t>
            </a:r>
            <a:r>
              <a:rPr kumimoji="0" lang="en-US" altLang="en-US" sz="2800" b="1" i="1" dirty="0" smtClean="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bản</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của</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phép</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biện</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chứng</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duy</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139700" y="1484314"/>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800" dirty="0">
                <a:solidFill>
                  <a:srgbClr val="C00000"/>
                </a:solidFill>
                <a:latin typeface="Arial" panose="020B0604020202020204" pitchFamily="34" charset="0"/>
                <a:cs typeface="Arial" panose="020B0604020202020204" pitchFamily="34" charset="0"/>
              </a:rPr>
              <a:t>Quy luật thống nhất và đấu tranh của các mặt đối </a:t>
            </a:r>
            <a:r>
              <a:rPr lang="pt-BR" sz="2800" dirty="0" smtClean="0">
                <a:solidFill>
                  <a:srgbClr val="C00000"/>
                </a:solidFill>
                <a:latin typeface="Arial" panose="020B0604020202020204" pitchFamily="34" charset="0"/>
                <a:cs typeface="Arial" panose="020B0604020202020204" pitchFamily="34" charset="0"/>
              </a:rPr>
              <a:t>lập(</a:t>
            </a:r>
            <a:r>
              <a:rPr lang="en-US" altLang="en-US" sz="2800" kern="0" dirty="0" err="1" smtClean="0">
                <a:solidFill>
                  <a:srgbClr val="C00000"/>
                </a:solidFill>
                <a:latin typeface="Arial" panose="020B0604020202020204" pitchFamily="34" charset="0"/>
                <a:cs typeface="Arial" panose="020B0604020202020204" pitchFamily="34" charset="0"/>
              </a:rPr>
              <a:t>Quy</a:t>
            </a:r>
            <a:r>
              <a:rPr lang="en-US" altLang="en-US" sz="2800" kern="0" dirty="0" smtClean="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mâu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smtClean="0">
                <a:solidFill>
                  <a:srgbClr val="C00000"/>
                </a:solidFill>
                <a:latin typeface="Arial" panose="020B0604020202020204" pitchFamily="34" charset="0"/>
                <a:cs typeface="Arial" panose="020B0604020202020204" pitchFamily="34" charset="0"/>
              </a:rPr>
              <a:t>thuẫn</a:t>
            </a:r>
            <a:r>
              <a:rPr lang="en-US" altLang="en-US" sz="2800" kern="0" dirty="0" smtClean="0">
                <a:solidFill>
                  <a:srgbClr val="C00000"/>
                </a:solidFill>
                <a:latin typeface="Arial" panose="020B0604020202020204" pitchFamily="34" charset="0"/>
                <a:cs typeface="Arial" panose="020B0604020202020204" pitchFamily="34" charset="0"/>
              </a:rPr>
              <a:t>)</a:t>
            </a:r>
            <a:endParaRPr lang="en-US" altLang="en-US" sz="2800" kern="0" dirty="0">
              <a:solidFill>
                <a:srgbClr val="C0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r>
              <a:rPr lang="en-US" altLang="en-US" sz="2800" b="1" kern="0" dirty="0">
                <a:solidFill>
                  <a:srgbClr val="C00000"/>
                </a:solidFill>
                <a:latin typeface="Arial" panose="020B0604020202020204" pitchFamily="34" charset="0"/>
                <a:cs typeface="Arial" panose="020B0604020202020204" pitchFamily="34" charset="0"/>
              </a:rPr>
              <a:t>2</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lượng</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dẫn</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tới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chất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va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ngược</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lại</a:t>
            </a:r>
            <a:r>
              <a:rPr lang="en-US" altLang="en-US" sz="2800" kern="0" dirty="0">
                <a:solidFill>
                  <a:srgbClr val="FF0066"/>
                </a:solidFill>
                <a:latin typeface="Arial" panose="020B0604020202020204" pitchFamily="34" charset="0"/>
                <a:cs typeface="Arial" panose="020B0604020202020204" pitchFamily="34" charset="0"/>
              </a:rPr>
              <a:t> </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800" kern="0" dirty="0">
                <a:solidFill>
                  <a:srgbClr val="C00000"/>
                </a:solidFill>
                <a:latin typeface="Arial" panose="020B0604020202020204" pitchFamily="34" charset="0"/>
                <a:cs typeface="Arial" panose="020B0604020202020204" pitchFamily="34" charset="0"/>
              </a:rPr>
              <a:t>3)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của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7705725" y="1341438"/>
            <a:ext cx="465138"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8170864" y="1557338"/>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1000"/>
                                        <p:tgtEl>
                                          <p:spTgt spid="8">
                                            <p:txEl>
                                              <p:pRg st="5" end="5"/>
                                            </p:txEl>
                                          </p:spTgt>
                                        </p:tgtEl>
                                      </p:cBhvr>
                                    </p:animEffect>
                                    <p:anim calcmode="lin" valueType="num">
                                      <p:cBhvr>
                                        <p:cTn id="5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Effect transition="in" filter="fade">
                                      <p:cBhvr>
                                        <p:cTn id="60" dur="1000"/>
                                        <p:tgtEl>
                                          <p:spTgt spid="8">
                                            <p:txEl>
                                              <p:pRg st="6" end="6"/>
                                            </p:txEl>
                                          </p:spTgt>
                                        </p:tgtEl>
                                      </p:cBhvr>
                                    </p:animEffect>
                                    <p:anim calcmode="lin" valueType="num">
                                      <p:cBhvr>
                                        <p:cTn id="61"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69259" y="1990788"/>
            <a:ext cx="10528300" cy="1077218"/>
          </a:xfrm>
          <a:prstGeom prst="rect">
            <a:avLst/>
          </a:prstGeom>
        </p:spPr>
        <p:txBody>
          <a:bodyPr wrap="square">
            <a:spAutoFit/>
          </a:bodyPr>
          <a:lstStyle/>
          <a:p>
            <a:pPr algn="ctr"/>
            <a:r>
              <a:rPr lang="en-US" sz="3200" b="1" dirty="0" smtClean="0">
                <a:solidFill>
                  <a:srgbClr val="C00000"/>
                </a:solidFill>
                <a:latin typeface="Calibri" panose="020F0502020204030204" pitchFamily="34" charset="0"/>
              </a:rPr>
              <a:t>1) </a:t>
            </a:r>
            <a:r>
              <a:rPr lang="en-US" sz="3200" b="1" dirty="0" err="1" smtClean="0">
                <a:solidFill>
                  <a:srgbClr val="C00000"/>
                </a:solidFill>
                <a:latin typeface="Calibri" panose="020F0502020204030204" pitchFamily="34" charset="0"/>
              </a:rPr>
              <a:t>Quy</a:t>
            </a:r>
            <a:r>
              <a:rPr lang="en-US" sz="3200" b="1" dirty="0" smtClean="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smtClean="0">
                <a:solidFill>
                  <a:srgbClr val="C00000"/>
                </a:solidFill>
                <a:latin typeface="Calibri" panose="020F0502020204030204" pitchFamily="34" charset="0"/>
              </a:rPr>
              <a:t>lập</a:t>
            </a:r>
            <a:r>
              <a:rPr lang="en-US" sz="3200" b="1" dirty="0" smtClean="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7600" y="620714"/>
            <a:ext cx="7272338" cy="954087"/>
          </a:xfrm>
          <a:prstGeom prst="rect">
            <a:avLst/>
          </a:prstGeom>
        </p:spPr>
        <p:txBody>
          <a:bodyPr>
            <a:spAutoFit/>
          </a:bodyPr>
          <a:lstStyle/>
          <a:p>
            <a:pPr algn="ctr" fontAlgn="base">
              <a:spcBef>
                <a:spcPct val="0"/>
              </a:spcBef>
              <a:spcAft>
                <a:spcPct val="0"/>
              </a:spcAft>
              <a:defRPr/>
            </a:pPr>
            <a:r>
              <a:rPr kumimoji="1" lang="en-US" sz="3200" dirty="0">
                <a:solidFill>
                  <a:srgbClr val="000000"/>
                </a:solidFill>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Nhân</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tô</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tạo</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thành</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mâu</a:t>
            </a:r>
            <a:r>
              <a:rPr kumimoji="1" lang="en-US" sz="2400" dirty="0">
                <a:solidFill>
                  <a:srgbClr val="000066"/>
                </a:solidFill>
                <a:latin typeface="Arial" pitchFamily="34" charset="0"/>
                <a:cs typeface="Arial" panose="020B0604020202020204" pitchFamily="34" charset="0"/>
              </a:rPr>
              <a:t> </a:t>
            </a:r>
            <a:r>
              <a:rPr kumimoji="1" lang="en-US" sz="2400" dirty="0" err="1">
                <a:solidFill>
                  <a:srgbClr val="000066"/>
                </a:solidFill>
                <a:latin typeface="Arial" pitchFamily="34" charset="0"/>
                <a:cs typeface="Arial" panose="020B0604020202020204" pitchFamily="34" charset="0"/>
              </a:rPr>
              <a:t>thuẫn</a:t>
            </a:r>
            <a:r>
              <a:rPr kumimoji="1" lang="en-US" sz="2400" dirty="0">
                <a:solidFill>
                  <a:srgbClr val="000066"/>
                </a:solidFill>
                <a:latin typeface="Arial" pitchFamily="34" charset="0"/>
                <a:cs typeface="Arial" panose="020B0604020202020204" pitchFamily="34" charset="0"/>
              </a:rPr>
              <a:t> là</a:t>
            </a:r>
          </a:p>
          <a:p>
            <a:pPr algn="ctr" fontAlgn="base">
              <a:spcBef>
                <a:spcPct val="0"/>
              </a:spcBef>
              <a:spcAft>
                <a:spcPct val="0"/>
              </a:spcAft>
              <a:defRPr/>
            </a:pPr>
            <a:r>
              <a:rPr kumimoji="1" lang="en-US" sz="2400" b="1" dirty="0" err="1">
                <a:solidFill>
                  <a:srgbClr val="FF0000"/>
                </a:solidFill>
                <a:latin typeface="Arial" pitchFamily="34" charset="0"/>
                <a:cs typeface="Arial" panose="020B0604020202020204" pitchFamily="34" charset="0"/>
              </a:rPr>
              <a:t>mặt</a:t>
            </a:r>
            <a:r>
              <a:rPr kumimoji="1" lang="en-US" sz="2400" b="1" dirty="0">
                <a:solidFill>
                  <a:srgbClr val="FF0000"/>
                </a:solidFill>
                <a:latin typeface="Arial" pitchFamily="34" charset="0"/>
                <a:cs typeface="Arial" panose="020B0604020202020204" pitchFamily="34" charset="0"/>
              </a:rPr>
              <a:t> </a:t>
            </a:r>
            <a:r>
              <a:rPr kumimoji="1" lang="en-US" sz="2400" b="1" dirty="0" err="1">
                <a:solidFill>
                  <a:srgbClr val="FF0000"/>
                </a:solidFill>
                <a:latin typeface="Arial" pitchFamily="34" charset="0"/>
                <a:cs typeface="Arial" panose="020B0604020202020204" pitchFamily="34" charset="0"/>
              </a:rPr>
              <a:t>đối</a:t>
            </a:r>
            <a:r>
              <a:rPr kumimoji="1" lang="en-US" sz="2400" b="1" dirty="0">
                <a:solidFill>
                  <a:srgbClr val="FF0000"/>
                </a:solidFill>
                <a:latin typeface="Arial" pitchFamily="34" charset="0"/>
                <a:cs typeface="Arial" panose="020B0604020202020204" pitchFamily="34" charset="0"/>
              </a:rPr>
              <a:t> </a:t>
            </a:r>
            <a:r>
              <a:rPr kumimoji="1" lang="en-US" sz="2400" b="1" dirty="0" err="1">
                <a:solidFill>
                  <a:srgbClr val="FF0000"/>
                </a:solidFill>
                <a:latin typeface="Arial" pitchFamily="34" charset="0"/>
                <a:cs typeface="Arial" panose="020B0604020202020204" pitchFamily="34" charset="0"/>
              </a:rPr>
              <a:t>lập</a:t>
            </a:r>
            <a:r>
              <a:rPr kumimoji="1" lang="en-US" sz="2400" b="1" dirty="0">
                <a:solidFill>
                  <a:srgbClr val="FF0000"/>
                </a:solidFill>
                <a:latin typeface="Arial" pitchFamily="34" charset="0"/>
                <a:cs typeface="Arial" panose="020B0604020202020204" pitchFamily="34" charset="0"/>
              </a:rPr>
              <a:t> </a:t>
            </a:r>
          </a:p>
        </p:txBody>
      </p:sp>
      <p:sp>
        <p:nvSpPr>
          <p:cNvPr id="117763" name="Right Arrow 2"/>
          <p:cNvSpPr>
            <a:spLocks noChangeArrowheads="1"/>
          </p:cNvSpPr>
          <p:nvPr/>
        </p:nvSpPr>
        <p:spPr bwMode="auto">
          <a:xfrm>
            <a:off x="2673351" y="620714"/>
            <a:ext cx="1008063" cy="839787"/>
          </a:xfrm>
          <a:prstGeom prst="rightArrow">
            <a:avLst>
              <a:gd name="adj1" fmla="val 50000"/>
              <a:gd name="adj2" fmla="val 49960"/>
            </a:avLst>
          </a:prstGeom>
          <a:solidFill>
            <a:srgbClr val="006600"/>
          </a:solidFill>
          <a:ln w="9525" algn="ctr">
            <a:solidFill>
              <a:srgbClr val="000099"/>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7" name="Horizontal Scroll 6"/>
          <p:cNvSpPr>
            <a:spLocks noChangeArrowheads="1"/>
          </p:cNvSpPr>
          <p:nvPr/>
        </p:nvSpPr>
        <p:spPr bwMode="auto">
          <a:xfrm>
            <a:off x="2063751" y="1989138"/>
            <a:ext cx="8208963" cy="3384550"/>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a:solidFill>
                <a:srgbClr val="000066"/>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a:solidFill>
                  <a:srgbClr val="FF0000"/>
                </a:solidFill>
                <a:latin typeface="Arial" panose="020B0604020202020204" pitchFamily="34" charset="0"/>
                <a:cs typeface="Arial" panose="020B0604020202020204" pitchFamily="34" charset="0"/>
              </a:rPr>
              <a:t>Mặt đối lập</a:t>
            </a:r>
            <a:r>
              <a:rPr lang="en-US" altLang="en-US" sz="2400">
                <a:solidFill>
                  <a:srgbClr val="FF0000"/>
                </a:solidFill>
                <a:latin typeface="Arial" panose="020B0604020202020204" pitchFamily="34" charset="0"/>
                <a:cs typeface="Arial" panose="020B0604020202020204" pitchFamily="34" charset="0"/>
              </a:rPr>
              <a:t> </a:t>
            </a:r>
            <a:r>
              <a:rPr lang="en-US" altLang="en-US" sz="2400">
                <a:solidFill>
                  <a:srgbClr val="000066"/>
                </a:solidFill>
                <a:latin typeface="Arial" panose="020B0604020202020204" pitchFamily="34" charset="0"/>
                <a:cs typeface="Arial" panose="020B0604020202020204" pitchFamily="34" charset="0"/>
              </a:rPr>
              <a:t>là khái niệm dùng để chỉ những mặt, những thuộc tính, những khuynh hướng vận động </a:t>
            </a:r>
            <a:r>
              <a:rPr lang="en-US" altLang="en-US" sz="2400" b="1">
                <a:solidFill>
                  <a:srgbClr val="C00000"/>
                </a:solidFill>
                <a:latin typeface="Arial" panose="020B0604020202020204" pitchFamily="34" charset="0"/>
                <a:cs typeface="Arial" panose="020B0604020202020204" pitchFamily="34" charset="0"/>
              </a:rPr>
              <a:t>trái ngược</a:t>
            </a:r>
            <a:r>
              <a:rPr lang="en-US" altLang="en-US" sz="2400">
                <a:solidFill>
                  <a:srgbClr val="000066"/>
                </a:solidFill>
                <a:latin typeface="Arial" panose="020B0604020202020204" pitchFamily="34" charset="0"/>
                <a:cs typeface="Arial" panose="020B0604020202020204" pitchFamily="34" charset="0"/>
              </a:rPr>
              <a:t> nhau nhưng là điều kiện, tiền đề tồn tại của nhau</a:t>
            </a:r>
          </a:p>
        </p:txBody>
      </p:sp>
      <p:pic>
        <p:nvPicPr>
          <p:cNvPr id="16384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79663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7763"/>
                                        </p:tgtEl>
                                        <p:attrNameLst>
                                          <p:attrName>style.visibility</p:attrName>
                                        </p:attrNameLst>
                                      </p:cBhvr>
                                      <p:to>
                                        <p:strVal val="visible"/>
                                      </p:to>
                                    </p:set>
                                    <p:animEffect transition="in" filter="fade">
                                      <p:cBhvr>
                                        <p:cTn id="7" dur="1000"/>
                                        <p:tgtEl>
                                          <p:spTgt spid="117763"/>
                                        </p:tgtEl>
                                      </p:cBhvr>
                                    </p:animEffect>
                                    <p:anim calcmode="lin" valueType="num">
                                      <p:cBhvr>
                                        <p:cTn id="8" dur="1000" fill="hold"/>
                                        <p:tgtEl>
                                          <p:spTgt spid="117763"/>
                                        </p:tgtEl>
                                        <p:attrNameLst>
                                          <p:attrName>ppt_x</p:attrName>
                                        </p:attrNameLst>
                                      </p:cBhvr>
                                      <p:tavLst>
                                        <p:tav tm="0">
                                          <p:val>
                                            <p:strVal val="#ppt_x"/>
                                          </p:val>
                                        </p:tav>
                                        <p:tav tm="100000">
                                          <p:val>
                                            <p:strVal val="#ppt_x"/>
                                          </p:val>
                                        </p:tav>
                                      </p:tavLst>
                                    </p:anim>
                                    <p:anim calcmode="lin" valueType="num">
                                      <p:cBhvr>
                                        <p:cTn id="9" dur="1000" fill="hold"/>
                                        <p:tgtEl>
                                          <p:spTgt spid="11776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7763"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208213" y="274639"/>
            <a:ext cx="7848600" cy="993775"/>
          </a:xfrm>
          <a:prstGeom prst="roundRect">
            <a:avLst>
              <a:gd name="adj" fmla="val 16667"/>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None/>
              <a:defRPr/>
            </a:pP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Khái</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niệm</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mâu</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thuẫn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mâu</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thuẫn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biện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chứng</a:t>
            </a:r>
            <a:endParaRPr lang="en-US" altLang="en-US" sz="2800" b="1" dirty="0">
              <a:solidFill>
                <a:srgbClr val="000000"/>
              </a:solidFill>
              <a:ea typeface="Calibri" pitchFamily="34" charset="0"/>
              <a:cs typeface="Arial" panose="020B0604020202020204" pitchFamily="34" charset="0"/>
            </a:endParaRPr>
          </a:p>
        </p:txBody>
      </p:sp>
      <p:sp>
        <p:nvSpPr>
          <p:cNvPr id="2" name="Horizontal Scroll 1"/>
          <p:cNvSpPr>
            <a:spLocks noChangeArrowheads="1"/>
          </p:cNvSpPr>
          <p:nvPr/>
        </p:nvSpPr>
        <p:spPr bwMode="auto">
          <a:xfrm>
            <a:off x="2212975" y="2205039"/>
            <a:ext cx="7843838" cy="30956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endParaRPr lang="en-US" altLang="en-US" sz="2400" b="1">
              <a:solidFill>
                <a:srgbClr val="FF0000"/>
              </a:solidFill>
              <a:latin typeface="Arial" panose="020B0604020202020204" pitchFamily="34" charset="0"/>
              <a:cs typeface="Arial" panose="020B0604020202020204" pitchFamily="34" charset="0"/>
            </a:endParaRPr>
          </a:p>
          <a:p>
            <a:pPr algn="just" fontAlgn="base">
              <a:spcBef>
                <a:spcPct val="0"/>
              </a:spcBef>
              <a:spcAft>
                <a:spcPct val="0"/>
              </a:spcAft>
              <a:buFontTx/>
              <a:buNone/>
            </a:pPr>
            <a:r>
              <a:rPr lang="en-US" altLang="en-US" sz="2400" b="1">
                <a:solidFill>
                  <a:srgbClr val="FF0000"/>
                </a:solidFill>
                <a:latin typeface="Arial" panose="020B0604020202020204" pitchFamily="34" charset="0"/>
                <a:cs typeface="Arial" panose="020B0604020202020204" pitchFamily="34" charset="0"/>
              </a:rPr>
              <a:t>_Mâu thuẫn </a:t>
            </a:r>
            <a:r>
              <a:rPr lang="en-US" altLang="en-US" sz="2400">
                <a:solidFill>
                  <a:srgbClr val="000066"/>
                </a:solidFill>
                <a:latin typeface="Arial" panose="020B0604020202020204" pitchFamily="34" charset="0"/>
                <a:cs typeface="Arial" panose="020B0604020202020204" pitchFamily="34" charset="0"/>
              </a:rPr>
              <a:t>là khái niệm dùng để chỉ </a:t>
            </a:r>
            <a:r>
              <a:rPr lang="en-US" altLang="en-US" sz="2400" b="1">
                <a:solidFill>
                  <a:srgbClr val="C00000"/>
                </a:solidFill>
                <a:latin typeface="Arial" panose="020B0604020202020204" pitchFamily="34" charset="0"/>
                <a:cs typeface="Arial" panose="020B0604020202020204" pitchFamily="34" charset="0"/>
              </a:rPr>
              <a:t>mối liên hệ thống nhất và đấu tranh, chuyển hoá </a:t>
            </a:r>
            <a:r>
              <a:rPr lang="en-US" altLang="en-US" sz="2400">
                <a:solidFill>
                  <a:srgbClr val="000066"/>
                </a:solidFill>
                <a:latin typeface="Arial" panose="020B0604020202020204" pitchFamily="34" charset="0"/>
                <a:cs typeface="Arial" panose="020B0604020202020204" pitchFamily="34" charset="0"/>
              </a:rPr>
              <a:t>giữa các mặt đối lập của mỗi sự vật, hiện tượng hoặc giữa các sự vật, hiện tượng với nhau.</a:t>
            </a:r>
          </a:p>
        </p:txBody>
      </p:sp>
      <p:sp>
        <p:nvSpPr>
          <p:cNvPr id="3" name="Rectangle 2"/>
          <p:cNvSpPr>
            <a:spLocks noChangeArrowheads="1"/>
          </p:cNvSpPr>
          <p:nvPr/>
        </p:nvSpPr>
        <p:spPr bwMode="auto">
          <a:xfrm>
            <a:off x="702142" y="1644650"/>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eaLnBrk="1" fontAlgn="base" hangingPunct="1">
              <a:spcBef>
                <a:spcPct val="0"/>
              </a:spcBef>
              <a:spcAft>
                <a:spcPct val="0"/>
              </a:spcAft>
              <a:buFont typeface="Wingdings" pitchFamily="2" charset="2"/>
              <a:buChar char="v"/>
              <a:defRPr/>
            </a:pPr>
            <a:r>
              <a:rPr lang="en-US" altLang="en-US" sz="2400" dirty="0">
                <a:solidFill>
                  <a:srgbClr val="FF0000"/>
                </a:solidFill>
                <a:ea typeface="Calibri" pitchFamily="34" charset="0"/>
                <a:cs typeface="Times New Roman" pitchFamily="18" charset="0"/>
              </a:rPr>
              <a:t> </a:t>
            </a:r>
            <a:r>
              <a:rPr lang="en-US" altLang="en-US" sz="2400" i="1" dirty="0" err="1">
                <a:solidFill>
                  <a:srgbClr val="FF0000"/>
                </a:solidFill>
                <a:ea typeface="Calibri" pitchFamily="34" charset="0"/>
                <a:cs typeface="Times New Roman" pitchFamily="18" charset="0"/>
              </a:rPr>
              <a:t>Khái</a:t>
            </a:r>
            <a:r>
              <a:rPr lang="en-US" altLang="en-US" sz="2400" i="1" dirty="0">
                <a:solidFill>
                  <a:srgbClr val="FF0000"/>
                </a:solidFill>
                <a:ea typeface="Calibri" pitchFamily="34" charset="0"/>
                <a:cs typeface="Times New Roman" pitchFamily="18" charset="0"/>
              </a:rPr>
              <a:t> </a:t>
            </a:r>
            <a:r>
              <a:rPr lang="en-US" altLang="en-US" sz="2400" i="1" dirty="0" err="1">
                <a:solidFill>
                  <a:srgbClr val="FF0000"/>
                </a:solidFill>
                <a:ea typeface="Calibri" pitchFamily="34" charset="0"/>
                <a:cs typeface="Times New Roman" pitchFamily="18" charset="0"/>
              </a:rPr>
              <a:t>niệm</a:t>
            </a:r>
            <a:endParaRPr lang="en-US" altLang="en-US" sz="2400" i="1" dirty="0">
              <a:solidFill>
                <a:srgbClr val="FF0000"/>
              </a:solidFill>
              <a:cs typeface="Arial" panose="020B0604020202020204" pitchFamily="34" charset="0"/>
            </a:endParaRPr>
          </a:p>
        </p:txBody>
      </p:sp>
      <p:pic>
        <p:nvPicPr>
          <p:cNvPr id="16179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13947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306" y="1413555"/>
            <a:ext cx="2691333" cy="4220763"/>
          </a:xfrm>
          <a:noFill/>
        </p:spPr>
        <p:txBody>
          <a:bodyPr>
            <a:noAutofit/>
          </a:bodyPr>
          <a:lstStyle/>
          <a:p>
            <a:r>
              <a:rPr lang="en-US" dirty="0" smtClean="0">
                <a:solidFill>
                  <a:schemeClr val="bg1"/>
                </a:solidFill>
              </a:rPr>
              <a:t> </a:t>
            </a:r>
            <a:r>
              <a:rPr lang="en-US" dirty="0" err="1" smtClean="0">
                <a:solidFill>
                  <a:srgbClr val="FF0000"/>
                </a:solidFill>
              </a:rPr>
              <a:t>Mâu</a:t>
            </a:r>
            <a:r>
              <a:rPr lang="en-US" dirty="0" smtClean="0">
                <a:solidFill>
                  <a:srgbClr val="FF0000"/>
                </a:solidFill>
              </a:rPr>
              <a:t> </a:t>
            </a:r>
            <a:r>
              <a:rPr lang="en-US" dirty="0" err="1" smtClean="0">
                <a:solidFill>
                  <a:srgbClr val="FF0000"/>
                </a:solidFill>
              </a:rPr>
              <a:t>thuẫn</a:t>
            </a:r>
            <a:r>
              <a:rPr lang="en-US" dirty="0" smtClean="0">
                <a:solidFill>
                  <a:srgbClr val="FF0000"/>
                </a:solidFill>
              </a:rPr>
              <a:t> </a:t>
            </a:r>
            <a:r>
              <a:rPr lang="en-US" dirty="0" err="1" smtClean="0">
                <a:solidFill>
                  <a:srgbClr val="FF0000"/>
                </a:solidFill>
              </a:rPr>
              <a:t>biện</a:t>
            </a:r>
            <a:r>
              <a:rPr lang="en-US" dirty="0" smtClean="0">
                <a:solidFill>
                  <a:srgbClr val="FF0000"/>
                </a:solidFill>
              </a:rPr>
              <a:t> </a:t>
            </a:r>
            <a:r>
              <a:rPr lang="en-US" dirty="0" err="1" smtClean="0">
                <a:solidFill>
                  <a:srgbClr val="FF0000"/>
                </a:solidFill>
              </a:rPr>
              <a:t>chứng</a:t>
            </a:r>
            <a:r>
              <a:rPr lang="en-US" dirty="0" smtClean="0"/>
              <a:t>: </a:t>
            </a:r>
          </a:p>
          <a:p>
            <a:pPr marL="0" indent="0" algn="ctr">
              <a:buNone/>
            </a:pPr>
            <a:r>
              <a:rPr lang="en-US" dirty="0" err="1" smtClean="0"/>
              <a:t>Là</a:t>
            </a:r>
            <a:r>
              <a:rPr lang="en-US" dirty="0" smtClean="0"/>
              <a:t> </a:t>
            </a:r>
            <a:r>
              <a:rPr lang="en-US" dirty="0" err="1" smtClean="0"/>
              <a:t>mâu</a:t>
            </a:r>
            <a:r>
              <a:rPr lang="en-US" dirty="0" smtClean="0"/>
              <a:t> </a:t>
            </a:r>
            <a:r>
              <a:rPr lang="en-US" dirty="0" err="1" smtClean="0"/>
              <a:t>thuẫn</a:t>
            </a:r>
            <a:r>
              <a:rPr lang="en-US" dirty="0" smtClean="0"/>
              <a:t> </a:t>
            </a:r>
            <a:r>
              <a:rPr lang="en-US" dirty="0" err="1" smtClean="0"/>
              <a:t>bao</a:t>
            </a:r>
            <a:r>
              <a:rPr lang="en-US" dirty="0" smtClean="0"/>
              <a:t> </a:t>
            </a:r>
            <a:r>
              <a:rPr lang="en-US" dirty="0" err="1" smtClean="0"/>
              <a:t>hàm</a:t>
            </a:r>
            <a:r>
              <a:rPr lang="en-US" dirty="0" smtClean="0"/>
              <a:t> </a:t>
            </a:r>
            <a:r>
              <a:rPr lang="en-US" dirty="0" err="1" smtClean="0"/>
              <a:t>sự</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và</a:t>
            </a:r>
            <a:r>
              <a:rPr lang="en-US" dirty="0" smtClean="0"/>
              <a:t> </a:t>
            </a:r>
            <a:r>
              <a:rPr lang="en-US" dirty="0" err="1" smtClean="0"/>
              <a:t>đấu</a:t>
            </a:r>
            <a:r>
              <a:rPr lang="en-US" dirty="0" smtClean="0"/>
              <a:t> </a:t>
            </a:r>
            <a:r>
              <a:rPr lang="en-US" dirty="0" err="1" smtClean="0"/>
              <a:t>tranh</a:t>
            </a:r>
            <a:r>
              <a:rPr lang="en-US" dirty="0" smtClean="0"/>
              <a:t> </a:t>
            </a:r>
            <a:r>
              <a:rPr lang="en-US" dirty="0" err="1" smtClean="0"/>
              <a:t>của</a:t>
            </a:r>
            <a:r>
              <a:rPr lang="en-US" dirty="0" smtClean="0"/>
              <a:t> </a:t>
            </a:r>
            <a:r>
              <a:rPr lang="en-US" dirty="0" err="1" smtClean="0"/>
              <a:t>các</a:t>
            </a:r>
            <a:r>
              <a:rPr lang="en-US" dirty="0" smtClean="0"/>
              <a:t> </a:t>
            </a:r>
            <a:r>
              <a:rPr lang="en-US" dirty="0" err="1" smtClean="0"/>
              <a:t>mặt</a:t>
            </a:r>
            <a:r>
              <a:rPr lang="en-US" dirty="0" smtClean="0"/>
              <a:t> </a:t>
            </a:r>
            <a:r>
              <a:rPr lang="en-US" dirty="0" err="1" smtClean="0"/>
              <a:t>đối</a:t>
            </a:r>
            <a:r>
              <a:rPr lang="en-US" dirty="0" smtClean="0"/>
              <a:t> </a:t>
            </a:r>
            <a:r>
              <a:rPr lang="en-US" dirty="0" err="1" smtClean="0"/>
              <a:t>lập</a:t>
            </a:r>
            <a:endParaRPr lang="en-US" dirty="0"/>
          </a:p>
        </p:txBody>
      </p:sp>
      <p:pic>
        <p:nvPicPr>
          <p:cNvPr id="6" name="Picture 5"/>
          <p:cNvPicPr>
            <a:picLocks noChangeAspect="1"/>
          </p:cNvPicPr>
          <p:nvPr/>
        </p:nvPicPr>
        <p:blipFill>
          <a:blip r:embed="rId2"/>
          <a:stretch>
            <a:fillRect/>
          </a:stretch>
        </p:blipFill>
        <p:spPr>
          <a:xfrm>
            <a:off x="5413829" y="1249816"/>
            <a:ext cx="6361339" cy="5581650"/>
          </a:xfrm>
          <a:prstGeom prst="rect">
            <a:avLst/>
          </a:prstGeom>
        </p:spPr>
      </p:pic>
      <p:sp>
        <p:nvSpPr>
          <p:cNvPr id="7" name="Right Arrow 6"/>
          <p:cNvSpPr/>
          <p:nvPr/>
        </p:nvSpPr>
        <p:spPr>
          <a:xfrm>
            <a:off x="3947886" y="3715657"/>
            <a:ext cx="943428" cy="812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a:spLocks noChangeArrowheads="1"/>
          </p:cNvSpPr>
          <p:nvPr/>
        </p:nvSpPr>
        <p:spPr bwMode="auto">
          <a:xfrm>
            <a:off x="2208213" y="274639"/>
            <a:ext cx="7848600" cy="993775"/>
          </a:xfrm>
          <a:prstGeom prst="roundRect">
            <a:avLst>
              <a:gd name="adj" fmla="val 16667"/>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None/>
              <a:defRPr/>
            </a:pP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Khái</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niệm</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a:solidFill>
                  <a:srgbClr val="000066"/>
                </a:solidFill>
                <a:latin typeface="Arial" pitchFamily="34" charset="0"/>
                <a:ea typeface="Calibri" pitchFamily="34" charset="0"/>
                <a:cs typeface="Arial" panose="020B0604020202020204" pitchFamily="34" charset="0"/>
              </a:rPr>
              <a:t>mâu</a:t>
            </a:r>
            <a:r>
              <a:rPr lang="en-US" altLang="en-US" sz="2400" b="1" dirty="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thuẫn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mâu</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thuẫn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biện</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chứng</a:t>
            </a:r>
            <a:endParaRPr lang="en-US" altLang="en-US" sz="2800" b="1" dirty="0">
              <a:solidFill>
                <a:srgbClr val="000000"/>
              </a:solidFill>
              <a:ea typeface="Calibri" pitchFamily="34" charset="0"/>
              <a:cs typeface="Arial" panose="020B0604020202020204" pitchFamily="34" charset="0"/>
            </a:endParaRPr>
          </a:p>
        </p:txBody>
      </p:sp>
    </p:spTree>
    <p:extLst>
      <p:ext uri="{BB962C8B-B14F-4D97-AF65-F5344CB8AC3E}">
        <p14:creationId xmlns:p14="http://schemas.microsoft.com/office/powerpoint/2010/main" val="114645664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98727113"/>
              </p:ext>
            </p:extLst>
          </p:nvPr>
        </p:nvGraphicFramePr>
        <p:xfrm>
          <a:off x="682811" y="1335990"/>
          <a:ext cx="937400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ounded Rectangle 3"/>
          <p:cNvSpPr>
            <a:spLocks noChangeArrowheads="1"/>
          </p:cNvSpPr>
          <p:nvPr/>
        </p:nvSpPr>
        <p:spPr bwMode="auto">
          <a:xfrm>
            <a:off x="2208213" y="274639"/>
            <a:ext cx="7848600" cy="639761"/>
          </a:xfrm>
          <a:prstGeom prst="roundRect">
            <a:avLst>
              <a:gd name="adj" fmla="val 16667"/>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None/>
              <a:defRPr/>
            </a:pP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Nội</a:t>
            </a:r>
            <a:r>
              <a:rPr lang="en-US" altLang="en-US" sz="2400" b="1" dirty="0" smtClean="0">
                <a:solidFill>
                  <a:srgbClr val="000066"/>
                </a:solidFill>
                <a:latin typeface="Arial" pitchFamily="34" charset="0"/>
                <a:ea typeface="Calibri" pitchFamily="34" charset="0"/>
                <a:cs typeface="Arial" panose="020B0604020202020204" pitchFamily="34" charset="0"/>
              </a:rPr>
              <a:t> dung </a:t>
            </a:r>
            <a:r>
              <a:rPr lang="en-US" altLang="en-US" sz="2400" b="1" dirty="0" err="1" smtClean="0">
                <a:solidFill>
                  <a:srgbClr val="000066"/>
                </a:solidFill>
                <a:latin typeface="Arial" pitchFamily="34" charset="0"/>
                <a:ea typeface="Calibri" pitchFamily="34" charset="0"/>
                <a:cs typeface="Arial" panose="020B0604020202020204" pitchFamily="34" charset="0"/>
              </a:rPr>
              <a:t>quy</a:t>
            </a:r>
            <a:r>
              <a:rPr lang="en-US" altLang="en-US" sz="2400" b="1" dirty="0" smtClean="0">
                <a:solidFill>
                  <a:srgbClr val="000066"/>
                </a:solidFill>
                <a:latin typeface="Arial" pitchFamily="34" charset="0"/>
                <a:ea typeface="Calibri" pitchFamily="34" charset="0"/>
                <a:cs typeface="Arial" panose="020B0604020202020204" pitchFamily="34" charset="0"/>
              </a:rPr>
              <a:t> </a:t>
            </a:r>
            <a:r>
              <a:rPr lang="en-US" altLang="en-US" sz="2400" b="1" dirty="0" err="1" smtClean="0">
                <a:solidFill>
                  <a:srgbClr val="000066"/>
                </a:solidFill>
                <a:latin typeface="Arial" pitchFamily="34" charset="0"/>
                <a:ea typeface="Calibri" pitchFamily="34" charset="0"/>
                <a:cs typeface="Arial" panose="020B0604020202020204" pitchFamily="34" charset="0"/>
              </a:rPr>
              <a:t>luật</a:t>
            </a:r>
            <a:endParaRPr lang="en-US" altLang="en-US" sz="2800" b="1" dirty="0">
              <a:solidFill>
                <a:srgbClr val="000000"/>
              </a:solidFill>
              <a:ea typeface="Calibri" pitchFamily="34" charset="0"/>
              <a:cs typeface="Arial" panose="020B0604020202020204" pitchFamily="34" charset="0"/>
            </a:endParaRPr>
          </a:p>
        </p:txBody>
      </p:sp>
    </p:spTree>
    <p:extLst>
      <p:ext uri="{BB962C8B-B14F-4D97-AF65-F5344CB8AC3E}">
        <p14:creationId xmlns:p14="http://schemas.microsoft.com/office/powerpoint/2010/main" val="264437141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7" dur="500"/>
                                        <p:tgtEl>
                                          <p:spTgt spid="2">
                                            <p:graphicEl>
                                              <a:dgm id="{89AA5100-B6A2-4D07-82EA-FAF3C50492F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12" dur="500"/>
                                        <p:tgtEl>
                                          <p:spTgt spid="2">
                                            <p:graphicEl>
                                              <a:dgm id="{FD299DC0-86A2-42C2-AB62-5C76132DDFC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17" dur="500"/>
                                        <p:tgtEl>
                                          <p:spTgt spid="2">
                                            <p:graphicEl>
                                              <a:dgm id="{3D97C079-E8F5-417B-BE4D-6B7CCEF107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22" dur="500"/>
                                        <p:tgtEl>
                                          <p:spTgt spid="2">
                                            <p:graphicEl>
                                              <a:dgm id="{0FB9B3CB-4934-4A44-B3E6-D5C09BFE7D1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27" dur="500"/>
                                        <p:tgtEl>
                                          <p:spTgt spid="2">
                                            <p:graphicEl>
                                              <a:dgm id="{B58B5C20-A64D-4492-B3C3-7C1CF20C6C2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32" dur="500"/>
                                        <p:tgtEl>
                                          <p:spTgt spid="2">
                                            <p:graphicEl>
                                              <a:dgm id="{9727083B-D221-4A09-96E7-92C65A762A0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752662" y="245532"/>
            <a:ext cx="4510980" cy="1828943"/>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vi-VN" sz="2200" i="1" dirty="0">
                <a:solidFill>
                  <a:srgbClr val="002060"/>
                </a:solidFill>
                <a:cs typeface="Times New Roman" panose="02020603050405020304" pitchFamily="18" charset="0"/>
              </a:rPr>
              <a:t>C</a:t>
            </a:r>
            <a:r>
              <a:rPr kumimoji="1" lang="en-US" sz="2200" i="1" dirty="0" err="1">
                <a:solidFill>
                  <a:srgbClr val="002060"/>
                </a:solidFill>
                <a:cs typeface="Times New Roman" panose="02020603050405020304" pitchFamily="18" charset="0"/>
              </a:rPr>
              <a:t>ần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phải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tôn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trọng</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phát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hiện</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phân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tích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đầy</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đủ</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các</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mặt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đối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lập</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nắm</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bản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chất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nguồn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gốc</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khuynh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hướng</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của</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sự</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vận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động</a:t>
            </a:r>
            <a:r>
              <a:rPr kumimoji="1" lang="en-US" sz="2200" i="1" dirty="0">
                <a:solidFill>
                  <a:srgbClr val="002060"/>
                </a:solidFill>
                <a:cs typeface="Times New Roman" panose="02020603050405020304" pitchFamily="18" charset="0"/>
              </a:rPr>
              <a:t> và </a:t>
            </a:r>
            <a:r>
              <a:rPr kumimoji="1" lang="en-US" sz="2200" i="1" dirty="0" err="1">
                <a:solidFill>
                  <a:srgbClr val="002060"/>
                </a:solidFill>
                <a:cs typeface="Times New Roman" panose="02020603050405020304" pitchFamily="18" charset="0"/>
              </a:rPr>
              <a:t>phát</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triển</a:t>
            </a:r>
            <a:r>
              <a:rPr kumimoji="1" lang="en-US" sz="2200" i="1" dirty="0">
                <a:solidFill>
                  <a:srgbClr val="002060"/>
                </a:solidFill>
                <a:cs typeface="Times New Roman" panose="02020603050405020304" pitchFamily="18" charset="0"/>
              </a:rPr>
              <a:t>.</a:t>
            </a:r>
          </a:p>
        </p:txBody>
      </p:sp>
      <p:sp>
        <p:nvSpPr>
          <p:cNvPr id="12" name="Rectangle 11"/>
          <p:cNvSpPr/>
          <p:nvPr/>
        </p:nvSpPr>
        <p:spPr>
          <a:xfrm>
            <a:off x="6769686" y="2224436"/>
            <a:ext cx="4510981" cy="1517302"/>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2200" i="1" dirty="0">
                <a:solidFill>
                  <a:srgbClr val="002060"/>
                </a:solidFill>
                <a:cs typeface="Times New Roman" panose="02020603050405020304" pitchFamily="18" charset="0"/>
              </a:rPr>
              <a:t>Trong </a:t>
            </a:r>
            <a:r>
              <a:rPr kumimoji="1" lang="en-US" sz="2200" i="1" dirty="0" err="1">
                <a:solidFill>
                  <a:srgbClr val="002060"/>
                </a:solidFill>
                <a:cs typeface="Times New Roman" panose="02020603050405020304" pitchFamily="18" charset="0"/>
              </a:rPr>
              <a:t>nhận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thức</a:t>
            </a:r>
            <a:r>
              <a:rPr kumimoji="1" lang="en-US" sz="2200" i="1" dirty="0">
                <a:solidFill>
                  <a:srgbClr val="002060"/>
                </a:solidFill>
                <a:cs typeface="Times New Roman" panose="02020603050405020304" pitchFamily="18" charset="0"/>
              </a:rPr>
              <a:t> và </a:t>
            </a:r>
            <a:r>
              <a:rPr kumimoji="1" lang="en-US" sz="2200" i="1" dirty="0" err="1">
                <a:solidFill>
                  <a:srgbClr val="002060"/>
                </a:solidFill>
                <a:cs typeface="Times New Roman" panose="02020603050405020304" pitchFamily="18" charset="0"/>
              </a:rPr>
              <a:t>giải</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quyết</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phải</a:t>
            </a:r>
            <a:r>
              <a:rPr kumimoji="1" lang="en-US" sz="2200" i="1" dirty="0">
                <a:solidFill>
                  <a:srgbClr val="002060"/>
                </a:solidFill>
                <a:cs typeface="Times New Roman" panose="02020603050405020304" pitchFamily="18" charset="0"/>
              </a:rPr>
              <a:t> có </a:t>
            </a:r>
            <a:r>
              <a:rPr kumimoji="1" lang="en-US" sz="2200" i="1" dirty="0" err="1">
                <a:solidFill>
                  <a:srgbClr val="002060"/>
                </a:solidFill>
                <a:cs typeface="Times New Roman" panose="02020603050405020304" pitchFamily="18" charset="0"/>
              </a:rPr>
              <a:t>quan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điểm</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lịch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sử</a:t>
            </a:r>
            <a:r>
              <a:rPr kumimoji="1" lang="en-US" sz="2200" i="1" dirty="0">
                <a:solidFill>
                  <a:srgbClr val="002060"/>
                </a:solidFill>
                <a:cs typeface="Times New Roman" panose="02020603050405020304" pitchFamily="18" charset="0"/>
              </a:rPr>
              <a:t> - </a:t>
            </a:r>
            <a:r>
              <a:rPr kumimoji="1" lang="en-US" sz="2200" i="1" dirty="0" err="1">
                <a:solidFill>
                  <a:srgbClr val="002060"/>
                </a:solidFill>
                <a:cs typeface="Times New Roman" panose="02020603050405020304" pitchFamily="18" charset="0"/>
              </a:rPr>
              <a:t>cụ</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thể</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phân</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tích</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cụ</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thể</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từng</a:t>
            </a:r>
            <a:r>
              <a:rPr kumimoji="1" lang="en-US" sz="2200" i="1" dirty="0">
                <a:solidFill>
                  <a:srgbClr val="002060"/>
                </a:solidFill>
                <a:cs typeface="Times New Roman" panose="02020603050405020304" pitchFamily="18" charset="0"/>
              </a:rPr>
              <a:t> </a:t>
            </a:r>
            <a:r>
              <a:rPr kumimoji="1" lang="en-US" sz="2200" i="1" dirty="0" err="1">
                <a:solidFill>
                  <a:srgbClr val="002060"/>
                </a:solidFill>
                <a:cs typeface="Times New Roman" panose="02020603050405020304" pitchFamily="18" charset="0"/>
              </a:rPr>
              <a:t>loại</a:t>
            </a:r>
            <a:r>
              <a:rPr kumimoji="1" lang="en-US" sz="2200" i="1" dirty="0">
                <a:solidFill>
                  <a:srgbClr val="002060"/>
                </a:solidFill>
                <a:cs typeface="Times New Roman" panose="02020603050405020304" pitchFamily="18" charset="0"/>
              </a:rPr>
              <a:t> mâu </a:t>
            </a:r>
            <a:r>
              <a:rPr kumimoji="1" lang="en-US" sz="2200" i="1" dirty="0" err="1">
                <a:solidFill>
                  <a:srgbClr val="002060"/>
                </a:solidFill>
                <a:cs typeface="Times New Roman" panose="02020603050405020304" pitchFamily="18" charset="0"/>
              </a:rPr>
              <a:t>thuẫn</a:t>
            </a:r>
            <a:r>
              <a:rPr kumimoji="1" lang="en-US" sz="2200" i="1" dirty="0">
                <a:solidFill>
                  <a:srgbClr val="002060"/>
                </a:solidFill>
                <a:cs typeface="Times New Roman" panose="02020603050405020304" pitchFamily="18" charset="0"/>
              </a:rPr>
              <a:t>.</a:t>
            </a:r>
          </a:p>
        </p:txBody>
      </p:sp>
      <p:sp>
        <p:nvSpPr>
          <p:cNvPr id="13" name="Rectangle 12"/>
          <p:cNvSpPr/>
          <p:nvPr/>
        </p:nvSpPr>
        <p:spPr>
          <a:xfrm>
            <a:off x="6771187" y="4063903"/>
            <a:ext cx="4510981" cy="1597346"/>
          </a:xfrm>
          <a:prstGeom prst="rect">
            <a:avLst/>
          </a:prstGeom>
          <a:solidFill>
            <a:srgbClr val="FFCCFF"/>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just" fontAlgn="base">
              <a:spcBef>
                <a:spcPct val="0"/>
              </a:spcBef>
              <a:spcAft>
                <a:spcPct val="0"/>
              </a:spcAft>
              <a:buFont typeface="Wingdings" panose="05000000000000000000" pitchFamily="2" charset="2"/>
              <a:buChar char="Ø"/>
              <a:defRPr/>
            </a:pPr>
            <a:r>
              <a:rPr kumimoji="1" lang="en-US" sz="2000" i="1" dirty="0">
                <a:solidFill>
                  <a:srgbClr val="002060"/>
                </a:solidFill>
                <a:cs typeface="Times New Roman" panose="02020603050405020304" pitchFamily="18" charset="0"/>
              </a:rPr>
              <a:t>Trong </a:t>
            </a:r>
            <a:r>
              <a:rPr kumimoji="1" lang="en-US" sz="2000" i="1" dirty="0" err="1">
                <a:solidFill>
                  <a:srgbClr val="002060"/>
                </a:solidFill>
                <a:cs typeface="Times New Roman" panose="02020603050405020304" pitchFamily="18" charset="0"/>
              </a:rPr>
              <a:t>hoạt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động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nhận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thức</a:t>
            </a:r>
            <a:r>
              <a:rPr kumimoji="1" lang="en-US" sz="2000" i="1" dirty="0">
                <a:solidFill>
                  <a:srgbClr val="002060"/>
                </a:solidFill>
                <a:cs typeface="Times New Roman" panose="02020603050405020304" pitchFamily="18" charset="0"/>
              </a:rPr>
              <a:t> và </a:t>
            </a:r>
            <a:r>
              <a:rPr kumimoji="1" lang="en-US" sz="2000" i="1" dirty="0" err="1">
                <a:solidFill>
                  <a:srgbClr val="002060"/>
                </a:solidFill>
                <a:cs typeface="Times New Roman" panose="02020603050405020304" pitchFamily="18" charset="0"/>
              </a:rPr>
              <a:t>thực</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tiễn</a:t>
            </a:r>
            <a:r>
              <a:rPr kumimoji="1" lang="en-US" sz="2000" i="1" dirty="0">
                <a:solidFill>
                  <a:srgbClr val="002060"/>
                </a:solidFill>
                <a:cs typeface="Times New Roman" panose="02020603050405020304" pitchFamily="18" charset="0"/>
              </a:rPr>
              <a:t>, cần </a:t>
            </a:r>
            <a:r>
              <a:rPr kumimoji="1" lang="en-US" sz="2000" i="1" dirty="0" err="1">
                <a:solidFill>
                  <a:srgbClr val="002060"/>
                </a:solidFill>
                <a:cs typeface="Times New Roman" panose="02020603050405020304" pitchFamily="18" charset="0"/>
              </a:rPr>
              <a:t>phân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biệt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đúng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vai</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trò</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vị</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trí</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của</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các</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loại</a:t>
            </a:r>
            <a:r>
              <a:rPr kumimoji="1" lang="en-US" sz="2000" i="1" dirty="0">
                <a:solidFill>
                  <a:srgbClr val="002060"/>
                </a:solidFill>
                <a:cs typeface="Times New Roman" panose="02020603050405020304" pitchFamily="18" charset="0"/>
              </a:rPr>
              <a:t> mâu </a:t>
            </a:r>
            <a:r>
              <a:rPr kumimoji="1" lang="en-US" sz="2000" i="1" dirty="0" err="1">
                <a:solidFill>
                  <a:srgbClr val="002060"/>
                </a:solidFill>
                <a:cs typeface="Times New Roman" panose="02020603050405020304" pitchFamily="18" charset="0"/>
              </a:rPr>
              <a:t>thuẫn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trong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từng</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hoàn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cảnh</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điều</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kiện</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nhất</a:t>
            </a:r>
            <a:r>
              <a:rPr kumimoji="1" lang="en-US" sz="2000" i="1" dirty="0">
                <a:solidFill>
                  <a:srgbClr val="002060"/>
                </a:solidFill>
                <a:cs typeface="Times New Roman" panose="02020603050405020304" pitchFamily="18" charset="0"/>
              </a:rPr>
              <a:t> </a:t>
            </a:r>
            <a:r>
              <a:rPr kumimoji="1" lang="en-US" sz="2000" i="1" dirty="0" err="1">
                <a:solidFill>
                  <a:srgbClr val="002060"/>
                </a:solidFill>
                <a:cs typeface="Times New Roman" panose="02020603050405020304" pitchFamily="18" charset="0"/>
              </a:rPr>
              <a:t>định</a:t>
            </a:r>
            <a:endParaRPr kumimoji="1" lang="en-US" sz="2000" i="1" dirty="0">
              <a:solidFill>
                <a:srgbClr val="002060"/>
              </a:solidFill>
              <a:cs typeface="Times New Roman" panose="02020603050405020304" pitchFamily="18" charset="0"/>
            </a:endParaRPr>
          </a:p>
        </p:txBody>
      </p:sp>
      <p:cxnSp>
        <p:nvCxnSpPr>
          <p:cNvPr id="21" name="Straight Arrow Connector 20"/>
          <p:cNvCxnSpPr/>
          <p:nvPr/>
        </p:nvCxnSpPr>
        <p:spPr>
          <a:xfrm flipV="1">
            <a:off x="5664667" y="1433513"/>
            <a:ext cx="571500" cy="60007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5578184" y="3037401"/>
            <a:ext cx="947317" cy="2278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5648875" y="3907812"/>
            <a:ext cx="571500" cy="939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76414" y="4622800"/>
            <a:ext cx="1322387"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a:spLocks noChangeArrowheads="1"/>
          </p:cNvSpPr>
          <p:nvPr/>
        </p:nvSpPr>
        <p:spPr bwMode="auto">
          <a:xfrm>
            <a:off x="216833" y="2433638"/>
            <a:ext cx="5117167" cy="95726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smtClean="0">
                <a:solidFill>
                  <a:srgbClr val="000066"/>
                </a:solidFill>
                <a:latin typeface="Arial" panose="020B0604020202020204" pitchFamily="34" charset="0"/>
                <a:ea typeface="Calibri" panose="020F0502020204030204" pitchFamily="34" charset="0"/>
                <a:cs typeface="Arial" panose="020B0604020202020204" pitchFamily="34" charset="0"/>
              </a:rPr>
              <a:t>+ Ý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nghĩa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phương</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pháp</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luận</a:t>
            </a: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pic>
        <p:nvPicPr>
          <p:cNvPr id="1771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1267579"/>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spect="1" noChangeArrowheads="1"/>
          </p:cNvSpPr>
          <p:nvPr/>
        </p:nvSpPr>
        <p:spPr bwMode="auto">
          <a:xfrm>
            <a:off x="1919289" y="4076701"/>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
        <p:nvSpPr>
          <p:cNvPr id="88067" name="WordArt 3"/>
          <p:cNvSpPr>
            <a:spLocks noChangeArrowheads="1" noChangeShapeType="1" noTextEdit="1"/>
          </p:cNvSpPr>
          <p:nvPr/>
        </p:nvSpPr>
        <p:spPr bwMode="auto">
          <a:xfrm>
            <a:off x="1919289" y="1648496"/>
            <a:ext cx="9839122" cy="146698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dirty="0" smtClean="0">
                <a:ln w="9525">
                  <a:solidFill>
                    <a:srgbClr val="009900"/>
                  </a:solidFill>
                  <a:round/>
                  <a:headEnd/>
                  <a:tailEnd/>
                </a:ln>
                <a:solidFill>
                  <a:srgbClr val="FF0000"/>
                </a:solidFill>
                <a:latin typeface="Arial Đen"/>
                <a:cs typeface="Arial" panose="020B0604020202020204" pitchFamily="34" charset="0"/>
              </a:rPr>
              <a:t>2) </a:t>
            </a:r>
            <a:r>
              <a:rPr lang="vi-VN" sz="36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600" b="1" kern="10" dirty="0">
                <a:ln w="9525">
                  <a:solidFill>
                    <a:srgbClr val="009900"/>
                  </a:solidFill>
                  <a:round/>
                  <a:headEnd/>
                  <a:tailEnd/>
                </a:ln>
                <a:solidFill>
                  <a:srgbClr val="FF0000"/>
                </a:solidFill>
                <a:latin typeface="Arial Đen"/>
                <a:cs typeface="Arial" panose="020B0604020202020204" pitchFamily="34" charset="0"/>
              </a:rPr>
              <a:t>LUẬT "LƯỢNG -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(Quy luật từ những thay đổi về lượng</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thành những thay đổi về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và ngược lại)</a:t>
            </a:r>
            <a:endParaRPr lang="en-US" sz="36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18022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heel(4)">
                                      <p:cBhvr>
                                        <p:cTn id="7" dur="2000"/>
                                        <p:tgtEl>
                                          <p:spTgt spid="88067"/>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8066"/>
                                        </p:tgtEl>
                                        <p:attrNameLst>
                                          <p:attrName>style.visibility</p:attrName>
                                        </p:attrNameLst>
                                      </p:cBhvr>
                                      <p:to>
                                        <p:strVal val="visible"/>
                                      </p:to>
                                    </p:set>
                                    <p:animEffect transition="in" filter="wheel(4)">
                                      <p:cBhvr>
                                        <p:cTn id="10"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P spid="8806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2800" b="1" dirty="0" smtClean="0">
                <a:solidFill>
                  <a:srgbClr val="000000"/>
                </a:solidFill>
                <a:ea typeface="Calibri"/>
                <a:cs typeface="Times New Roman"/>
              </a:rPr>
              <a:t>+ VỊ </a:t>
            </a:r>
            <a:r>
              <a:rPr kumimoji="1" lang="en-US" sz="2800" b="1" dirty="0">
                <a:solidFill>
                  <a:srgbClr val="000000"/>
                </a:solidFill>
                <a:ea typeface="Calibri"/>
                <a:cs typeface="Times New Roman"/>
              </a:rPr>
              <a:t>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08214" y="2613025"/>
            <a:ext cx="7991475" cy="3119438"/>
          </a:xfrm>
          <a:prstGeom prst="flowChartPredefinedProcess">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endParaRPr kumimoji="1" lang="en-US" sz="3200" dirty="0">
              <a:solidFill>
                <a:srgbClr val="000000"/>
              </a:solidFill>
              <a:ea typeface="Calibri"/>
              <a:cs typeface="Times New Roman"/>
            </a:endParaRPr>
          </a:p>
          <a:p>
            <a:pPr algn="just" fontAlgn="base">
              <a:spcBef>
                <a:spcPct val="0"/>
              </a:spcBef>
              <a:spcAft>
                <a:spcPct val="0"/>
              </a:spcAft>
              <a:defRPr/>
            </a:pPr>
            <a:r>
              <a:rPr kumimoji="1" lang="en-US" sz="3200" dirty="0" err="1">
                <a:solidFill>
                  <a:srgbClr val="000000"/>
                </a:solidFill>
                <a:ea typeface="Calibri"/>
                <a:cs typeface="Times New Roman"/>
              </a:rPr>
              <a:t>Là</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quy</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luật</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bản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phổ</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biến</a:t>
            </a:r>
            <a:r>
              <a:rPr kumimoji="1" lang="en-US" sz="3200" dirty="0">
                <a:solidFill>
                  <a:srgbClr val="000000"/>
                </a:solidFill>
                <a:ea typeface="Calibri"/>
                <a:cs typeface="Times New Roman"/>
              </a:rPr>
              <a:t> </a:t>
            </a:r>
            <a:r>
              <a:rPr kumimoji="1" lang="en-US" sz="3200" b="1" dirty="0" err="1">
                <a:solidFill>
                  <a:srgbClr val="FF0000"/>
                </a:solidFill>
                <a:ea typeface="Calibri"/>
                <a:cs typeface="Times New Roman"/>
              </a:rPr>
              <a:t>chỉ</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ra</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phương</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thức</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chung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của</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các</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trình</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vận</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động</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phát</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triển</a:t>
            </a:r>
            <a:r>
              <a:rPr kumimoji="1" lang="en-US" sz="3200" b="1" dirty="0">
                <a:solidFill>
                  <a:srgbClr val="3333CC"/>
                </a:solidFill>
                <a:ea typeface="Calibri"/>
                <a:cs typeface="Times New Roman"/>
              </a:rPr>
              <a:t> </a:t>
            </a:r>
            <a:r>
              <a:rPr kumimoji="1" lang="en-US" sz="3200" dirty="0" err="1">
                <a:solidFill>
                  <a:srgbClr val="000000"/>
                </a:solidFill>
                <a:ea typeface="Calibri"/>
                <a:cs typeface="Times New Roman"/>
              </a:rPr>
              <a:t>trong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tự</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nhiên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xã</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hội</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tư</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duy</a:t>
            </a:r>
            <a:r>
              <a:rPr kumimoji="1" lang="en-US" sz="3200" dirty="0">
                <a:solidFill>
                  <a:srgbClr val="000000"/>
                </a:solidFill>
                <a:ea typeface="Calibri"/>
                <a:cs typeface="Times New Roman"/>
              </a:rPr>
              <a:t>.</a:t>
            </a:r>
            <a:endParaRPr kumimoji="1" lang="en-US" sz="3200" dirty="0">
              <a:solidFill>
                <a:srgbClr val="000000"/>
              </a:solidFill>
              <a:latin typeface="Calibri"/>
              <a:ea typeface="Calibri"/>
              <a:cs typeface="Times New Roman"/>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8125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915" y="1690688"/>
            <a:ext cx="2891971" cy="4956855"/>
          </a:xfrm>
          <a:solidFill>
            <a:schemeClr val="accent2">
              <a:lumMod val="60000"/>
              <a:lumOff val="40000"/>
            </a:schemeClr>
          </a:solidFill>
        </p:spPr>
        <p:txBody>
          <a:bodyPr>
            <a:normAutofit/>
          </a:bodyPr>
          <a:lstStyle/>
          <a:p>
            <a:pPr algn="ctr"/>
            <a:r>
              <a:rPr lang="en-US" dirty="0" err="1" smtClean="0">
                <a:latin typeface="Times New Roman" panose="02020603050405020304" pitchFamily="18" charset="0"/>
                <a:cs typeface="Times New Roman" panose="02020603050405020304" pitchFamily="18" charset="0"/>
              </a:rPr>
              <a:t>Chất</a:t>
            </a:r>
            <a:r>
              <a:rPr lang="en-US" dirty="0" smtClean="0">
                <a:latin typeface="Times New Roman" panose="02020603050405020304" pitchFamily="18" charset="0"/>
                <a:cs typeface="Times New Roman" panose="02020603050405020304" pitchFamily="18" charset="0"/>
              </a:rPr>
              <a:t>: </a:t>
            </a:r>
          </a:p>
          <a:p>
            <a:pPr marL="0" indent="0" algn="ctr">
              <a:buNone/>
            </a:pPr>
            <a:r>
              <a:rPr lang="en-US" dirty="0" err="1" smtClean="0">
                <a:latin typeface="Times New Roman" panose="02020603050405020304" pitchFamily="18" charset="0"/>
                <a:cs typeface="Times New Roman" panose="02020603050405020304" pitchFamily="18" charset="0"/>
              </a:rPr>
              <a:t>Dùng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vốn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endParaRPr lang="en-US" dirty="0" smtClean="0">
              <a:latin typeface="Times New Roman" panose="02020603050405020304" pitchFamily="18" charset="0"/>
              <a:cs typeface="Times New Roman" panose="02020603050405020304" pitchFamily="18" charset="0"/>
            </a:endParaRPr>
          </a:p>
          <a:p>
            <a:pPr marL="0" indent="0" algn="ctr">
              <a:buNone/>
            </a:pPr>
            <a:endParaRPr lang="en-US" dirty="0" smtClean="0">
              <a:latin typeface="Times New Roman" panose="02020603050405020304" pitchFamily="18" charset="0"/>
              <a:cs typeface="Times New Roman" panose="02020603050405020304" pitchFamily="18" charset="0"/>
            </a:endParaRPr>
          </a:p>
          <a:p>
            <a:pPr algn="ctr"/>
            <a:r>
              <a:rPr lang="en-US" b="1" dirty="0" smtClean="0">
                <a:solidFill>
                  <a:srgbClr val="FFFF00"/>
                </a:solidFill>
                <a:latin typeface="Times New Roman" panose="02020603050405020304" pitchFamily="18" charset="0"/>
                <a:cs typeface="Times New Roman" panose="02020603050405020304" pitchFamily="18" charset="0"/>
              </a:rPr>
              <a:t>VD</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chất</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của</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bàn</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là</a:t>
            </a:r>
            <a:r>
              <a:rPr lang="en-US" b="1" dirty="0">
                <a:solidFill>
                  <a:srgbClr val="FFFF00"/>
                </a:solidFill>
                <a:latin typeface="Times New Roman" panose="02020603050405020304" pitchFamily="18" charset="0"/>
                <a:cs typeface="Times New Roman" panose="02020603050405020304" pitchFamily="18" charset="0"/>
              </a:rPr>
              <a:t> </a:t>
            </a:r>
            <a:r>
              <a:rPr lang="en-US" b="1" dirty="0" err="1">
                <a:solidFill>
                  <a:srgbClr val="FFFF00"/>
                </a:solidFill>
                <a:latin typeface="Times New Roman" panose="02020603050405020304" pitchFamily="18" charset="0"/>
                <a:cs typeface="Times New Roman" panose="02020603050405020304" pitchFamily="18" charset="0"/>
              </a:rPr>
              <a:t>gỗ</a:t>
            </a:r>
            <a:endParaRPr lang="en-US" b="1" dirty="0">
              <a:solidFill>
                <a:srgbClr val="FFFF00"/>
              </a:solidFill>
              <a:latin typeface="Times New Roman" panose="02020603050405020304" pitchFamily="18" charset="0"/>
              <a:cs typeface="Times New Roman" panose="02020603050405020304" pitchFamily="18" charset="0"/>
            </a:endParaRPr>
          </a:p>
          <a:p>
            <a:pPr algn="ctr"/>
            <a:endParaRPr lang="en-US" dirty="0" smtClean="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3676650" y="1381348"/>
            <a:ext cx="8515350" cy="5454877"/>
          </a:xfrm>
          <a:prstGeom prst="rect">
            <a:avLst/>
          </a:prstGeom>
        </p:spPr>
      </p:pic>
      <p:sp>
        <p:nvSpPr>
          <p:cNvPr id="6" name="Rounded Rectangle 5"/>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Khái</a:t>
            </a: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niệm</a:t>
            </a: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chất</a:t>
            </a:r>
            <a:r>
              <a:rPr kumimoji="1" lang="en-US" sz="2800" b="1" dirty="0">
                <a:solidFill>
                  <a:srgbClr val="000000"/>
                </a:solidFill>
                <a:ea typeface="Calibri"/>
                <a:cs typeface="Times New Roman"/>
              </a:rPr>
              <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Tree>
    <p:extLst>
      <p:ext uri="{BB962C8B-B14F-4D97-AF65-F5344CB8AC3E}">
        <p14:creationId xmlns:p14="http://schemas.microsoft.com/office/powerpoint/2010/main" val="394936272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39199" y="1395319"/>
            <a:ext cx="3077029" cy="5328210"/>
          </a:xfrm>
          <a:solidFill>
            <a:schemeClr val="accent2">
              <a:lumMod val="60000"/>
              <a:lumOff val="40000"/>
            </a:schemeClr>
          </a:solidFill>
        </p:spPr>
        <p:txBody>
          <a:bodyPr/>
          <a:lstStyle/>
          <a:p>
            <a:r>
              <a:rPr lang="en-US" dirty="0" err="1" smtClean="0"/>
              <a:t>Lượng</a:t>
            </a:r>
            <a:r>
              <a:rPr lang="en-US" dirty="0" smtClean="0"/>
              <a:t>: </a:t>
            </a:r>
            <a:r>
              <a:rPr lang="en-US" dirty="0" err="1" smtClean="0"/>
              <a:t>Dùng</a:t>
            </a:r>
            <a:r>
              <a:rPr lang="en-US" dirty="0" smtClean="0"/>
              <a:t> </a:t>
            </a:r>
            <a:r>
              <a:rPr lang="en-US" dirty="0" err="1" smtClean="0"/>
              <a:t>để</a:t>
            </a:r>
            <a:r>
              <a:rPr lang="en-US" dirty="0" smtClean="0"/>
              <a:t> </a:t>
            </a:r>
            <a:r>
              <a:rPr lang="en-US" dirty="0" err="1" smtClean="0"/>
              <a:t>chỉ</a:t>
            </a:r>
            <a:r>
              <a:rPr lang="en-US" dirty="0" smtClean="0"/>
              <a:t> </a:t>
            </a:r>
            <a:r>
              <a:rPr lang="en-US" dirty="0" err="1" smtClean="0"/>
              <a:t>số</a:t>
            </a:r>
            <a:r>
              <a:rPr lang="en-US" dirty="0" smtClean="0"/>
              <a:t> </a:t>
            </a:r>
            <a:r>
              <a:rPr lang="en-US" dirty="0" err="1" smtClean="0"/>
              <a:t>lượng</a:t>
            </a:r>
            <a:r>
              <a:rPr lang="en-US" dirty="0" smtClean="0"/>
              <a:t> </a:t>
            </a:r>
            <a:r>
              <a:rPr lang="en-US" dirty="0" err="1" smtClean="0"/>
              <a:t>các</a:t>
            </a:r>
            <a:r>
              <a:rPr lang="en-US" dirty="0" smtClean="0"/>
              <a:t> </a:t>
            </a:r>
            <a:r>
              <a:rPr lang="en-US" dirty="0" err="1" smtClean="0"/>
              <a:t>yếu</a:t>
            </a:r>
            <a:r>
              <a:rPr lang="en-US" dirty="0" smtClean="0"/>
              <a:t> </a:t>
            </a:r>
            <a:r>
              <a:rPr lang="en-US" dirty="0" err="1" smtClean="0"/>
              <a:t>tố</a:t>
            </a:r>
            <a:r>
              <a:rPr lang="en-US" dirty="0" smtClean="0"/>
              <a:t> </a:t>
            </a:r>
            <a:r>
              <a:rPr lang="en-US" dirty="0" err="1" smtClean="0"/>
              <a:t>cấu</a:t>
            </a:r>
            <a:r>
              <a:rPr lang="en-US" dirty="0" smtClean="0"/>
              <a:t> </a:t>
            </a:r>
            <a:r>
              <a:rPr lang="en-US" dirty="0" err="1" smtClean="0"/>
              <a:t>thành</a:t>
            </a:r>
            <a:r>
              <a:rPr lang="en-US" dirty="0" smtClean="0"/>
              <a:t>, </a:t>
            </a:r>
            <a:r>
              <a:rPr lang="en-US" dirty="0" err="1" smtClean="0"/>
              <a:t>quy</a:t>
            </a:r>
            <a:r>
              <a:rPr lang="en-US" dirty="0" smtClean="0"/>
              <a:t> </a:t>
            </a:r>
            <a:r>
              <a:rPr lang="en-US" dirty="0" err="1" smtClean="0"/>
              <a:t>mô</a:t>
            </a:r>
            <a:r>
              <a:rPr lang="en-US" dirty="0" smtClean="0"/>
              <a:t> </a:t>
            </a:r>
            <a:r>
              <a:rPr lang="en-US" dirty="0" err="1" smtClean="0"/>
              <a:t>tồn</a:t>
            </a:r>
            <a:r>
              <a:rPr lang="en-US" dirty="0" smtClean="0"/>
              <a:t> </a:t>
            </a:r>
            <a:r>
              <a:rPr lang="en-US" dirty="0" err="1" smtClean="0"/>
              <a:t>tại</a:t>
            </a:r>
            <a:r>
              <a:rPr lang="en-US" dirty="0"/>
              <a:t> </a:t>
            </a:r>
            <a:r>
              <a:rPr lang="en-US" dirty="0" err="1" smtClean="0"/>
              <a:t>và</a:t>
            </a:r>
            <a:r>
              <a:rPr lang="en-US" dirty="0" smtClean="0"/>
              <a:t> </a:t>
            </a:r>
            <a:r>
              <a:rPr lang="en-US" dirty="0" err="1" smtClean="0"/>
              <a:t>tốc</a:t>
            </a:r>
            <a:r>
              <a:rPr lang="en-US" dirty="0" smtClean="0"/>
              <a:t> </a:t>
            </a:r>
            <a:r>
              <a:rPr lang="en-US" dirty="0" err="1" smtClean="0"/>
              <a:t>độ</a:t>
            </a:r>
            <a:r>
              <a:rPr lang="en-US" dirty="0" smtClean="0"/>
              <a:t>, </a:t>
            </a:r>
            <a:r>
              <a:rPr lang="en-US" dirty="0" err="1" smtClean="0"/>
              <a:t>nhịp</a:t>
            </a:r>
            <a:r>
              <a:rPr lang="en-US" dirty="0" smtClean="0"/>
              <a:t> </a:t>
            </a:r>
            <a:r>
              <a:rPr lang="en-US" dirty="0" err="1" smtClean="0"/>
              <a:t>điệu</a:t>
            </a:r>
            <a:r>
              <a:rPr lang="en-US" dirty="0" smtClean="0"/>
              <a:t> </a:t>
            </a:r>
            <a:r>
              <a:rPr lang="en-US" dirty="0" err="1" smtClean="0"/>
              <a:t>biến</a:t>
            </a:r>
            <a:r>
              <a:rPr lang="en-US" dirty="0" smtClean="0"/>
              <a:t> </a:t>
            </a:r>
            <a:r>
              <a:rPr lang="en-US" dirty="0" err="1" smtClean="0"/>
              <a:t>đổi</a:t>
            </a:r>
            <a:r>
              <a:rPr lang="en-US" dirty="0" smtClean="0"/>
              <a:t> </a:t>
            </a:r>
            <a:r>
              <a:rPr lang="en-US" dirty="0" err="1" smtClean="0"/>
              <a:t>của</a:t>
            </a:r>
            <a:r>
              <a:rPr lang="en-US" dirty="0" smtClean="0"/>
              <a:t> </a:t>
            </a:r>
            <a:r>
              <a:rPr lang="en-US" dirty="0" err="1" smtClean="0"/>
              <a:t>chúng</a:t>
            </a:r>
            <a:endParaRPr lang="en-US" dirty="0" smtClean="0"/>
          </a:p>
          <a:p>
            <a:r>
              <a:rPr lang="en-US" b="1" dirty="0" smtClean="0">
                <a:solidFill>
                  <a:srgbClr val="FFFF00"/>
                </a:solidFill>
              </a:rPr>
              <a:t>VD: </a:t>
            </a:r>
            <a:r>
              <a:rPr lang="en-US" b="1" dirty="0" err="1" smtClean="0">
                <a:solidFill>
                  <a:srgbClr val="FFFF00"/>
                </a:solidFill>
              </a:rPr>
              <a:t>lượng</a:t>
            </a:r>
            <a:r>
              <a:rPr lang="en-US" b="1" dirty="0" smtClean="0">
                <a:solidFill>
                  <a:srgbClr val="FFFF00"/>
                </a:solidFill>
              </a:rPr>
              <a:t> </a:t>
            </a:r>
            <a:r>
              <a:rPr lang="en-US" b="1" dirty="0" err="1" smtClean="0">
                <a:solidFill>
                  <a:srgbClr val="FFFF00"/>
                </a:solidFill>
              </a:rPr>
              <a:t>của</a:t>
            </a:r>
            <a:r>
              <a:rPr lang="en-US" b="1" dirty="0" smtClean="0">
                <a:solidFill>
                  <a:srgbClr val="FFFF00"/>
                </a:solidFill>
              </a:rPr>
              <a:t> </a:t>
            </a:r>
            <a:r>
              <a:rPr lang="en-US" b="1" dirty="0" err="1" smtClean="0">
                <a:solidFill>
                  <a:srgbClr val="FFFF00"/>
                </a:solidFill>
              </a:rPr>
              <a:t>cái</a:t>
            </a:r>
            <a:r>
              <a:rPr lang="en-US" b="1" dirty="0" smtClean="0">
                <a:solidFill>
                  <a:srgbClr val="FFFF00"/>
                </a:solidFill>
              </a:rPr>
              <a:t> </a:t>
            </a:r>
            <a:r>
              <a:rPr lang="en-US" b="1" dirty="0" err="1" smtClean="0">
                <a:solidFill>
                  <a:srgbClr val="FFFF00"/>
                </a:solidFill>
              </a:rPr>
              <a:t>bàn</a:t>
            </a:r>
            <a:endParaRPr lang="en-US" b="1" dirty="0">
              <a:solidFill>
                <a:srgbClr val="FFFF00"/>
              </a:solidFill>
            </a:endParaRPr>
          </a:p>
        </p:txBody>
      </p:sp>
      <p:pic>
        <p:nvPicPr>
          <p:cNvPr id="4" name="Picture 3"/>
          <p:cNvPicPr>
            <a:picLocks noChangeAspect="1"/>
          </p:cNvPicPr>
          <p:nvPr/>
        </p:nvPicPr>
        <p:blipFill>
          <a:blip r:embed="rId2"/>
          <a:stretch>
            <a:fillRect/>
          </a:stretch>
        </p:blipFill>
        <p:spPr>
          <a:xfrm>
            <a:off x="478971" y="1102659"/>
            <a:ext cx="7213600" cy="5472311"/>
          </a:xfrm>
          <a:prstGeom prst="rect">
            <a:avLst/>
          </a:prstGeom>
        </p:spPr>
      </p:pic>
      <p:sp>
        <p:nvSpPr>
          <p:cNvPr id="5" name="Rounded Rectangle 4"/>
          <p:cNvSpPr/>
          <p:nvPr/>
        </p:nvSpPr>
        <p:spPr bwMode="auto">
          <a:xfrm>
            <a:off x="3143250" y="274639"/>
            <a:ext cx="5905500" cy="639761"/>
          </a:xfrm>
          <a:prstGeom prst="roundRect">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Khái</a:t>
            </a: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niệm</a:t>
            </a:r>
            <a:r>
              <a:rPr kumimoji="1" lang="en-US" sz="2800" b="1" dirty="0" smtClean="0">
                <a:solidFill>
                  <a:srgbClr val="000000"/>
                </a:solidFill>
                <a:ea typeface="Calibri"/>
                <a:cs typeface="Times New Roman"/>
              </a:rPr>
              <a:t> </a:t>
            </a:r>
            <a:r>
              <a:rPr kumimoji="1" lang="en-US" sz="2800" b="1" dirty="0" err="1" smtClean="0">
                <a:solidFill>
                  <a:srgbClr val="000000"/>
                </a:solidFill>
                <a:ea typeface="Calibri"/>
                <a:cs typeface="Times New Roman"/>
              </a:rPr>
              <a:t>lượng</a:t>
            </a:r>
            <a:r>
              <a:rPr kumimoji="1" lang="en-US" sz="2800" b="1" dirty="0">
                <a:solidFill>
                  <a:srgbClr val="000000"/>
                </a:solidFill>
                <a:ea typeface="Calibri"/>
                <a:cs typeface="Times New Roman"/>
              </a:rPr>
              <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Tree>
    <p:extLst>
      <p:ext uri="{BB962C8B-B14F-4D97-AF65-F5344CB8AC3E}">
        <p14:creationId xmlns:p14="http://schemas.microsoft.com/office/powerpoint/2010/main" val="234816855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8529" y="107577"/>
            <a:ext cx="10623178" cy="523220"/>
          </a:xfrm>
          <a:prstGeom prst="rect">
            <a:avLst/>
          </a:prstGeom>
          <a:solidFill>
            <a:srgbClr val="FFFF00"/>
          </a:solidFill>
          <a:ln>
            <a:solidFill>
              <a:srgbClr val="FF3300"/>
            </a:solidFill>
          </a:ln>
        </p:spPr>
        <p:txBody>
          <a:bodyPr wrap="square">
            <a:spAutoFit/>
          </a:bodyPr>
          <a:lstStyle/>
          <a:p>
            <a:pPr algn="ctr">
              <a:defRPr/>
            </a:pPr>
            <a:r>
              <a:rPr kumimoji="1" lang="en-US" sz="2800" b="1" dirty="0" smtClean="0">
                <a:latin typeface="Calibri" panose="020F0502020204030204" pitchFamily="34" charset="0"/>
              </a:rPr>
              <a:t>+ </a:t>
            </a:r>
            <a:r>
              <a:rPr kumimoji="1" lang="en-US" sz="2800" b="1" dirty="0" err="1" smtClean="0">
                <a:latin typeface="Calibri" panose="020F0502020204030204" pitchFamily="34" charset="0"/>
              </a:rPr>
              <a:t>Quan</a:t>
            </a:r>
            <a:r>
              <a:rPr kumimoji="1" lang="en-US" sz="2800" b="1" dirty="0" smtClean="0">
                <a:latin typeface="Calibri" panose="020F0502020204030204" pitchFamily="34" charset="0"/>
              </a:rPr>
              <a:t> </a:t>
            </a:r>
            <a:r>
              <a:rPr kumimoji="1" lang="en-US" sz="2800" b="1" dirty="0" err="1">
                <a:latin typeface="Calibri" panose="020F0502020204030204" pitchFamily="34" charset="0"/>
              </a:rPr>
              <a:t>hê</a:t>
            </a:r>
            <a:r>
              <a:rPr kumimoji="1" lang="en-US" sz="2800" b="1" dirty="0">
                <a:latin typeface="Calibri" panose="020F0502020204030204" pitchFamily="34" charset="0"/>
              </a:rPr>
              <a:t>̣ </a:t>
            </a:r>
            <a:r>
              <a:rPr kumimoji="1" lang="en-US" sz="2800" b="1" dirty="0" err="1">
                <a:latin typeface="Calibri" panose="020F0502020204030204" pitchFamily="34" charset="0"/>
              </a:rPr>
              <a:t>biện</a:t>
            </a:r>
            <a:r>
              <a:rPr kumimoji="1" lang="en-US" sz="2800" b="1" dirty="0">
                <a:latin typeface="Calibri" panose="020F0502020204030204" pitchFamily="34" charset="0"/>
              </a:rPr>
              <a:t> </a:t>
            </a:r>
            <a:r>
              <a:rPr kumimoji="1" lang="en-US" sz="2800" b="1" dirty="0" err="1">
                <a:latin typeface="Calibri" panose="020F0502020204030204" pitchFamily="34" charset="0"/>
              </a:rPr>
              <a:t>chứng</a:t>
            </a:r>
            <a:r>
              <a:rPr kumimoji="1" lang="en-US" sz="2800" b="1" dirty="0">
                <a:latin typeface="Calibri" panose="020F0502020204030204" pitchFamily="34" charset="0"/>
              </a:rPr>
              <a:t> </a:t>
            </a:r>
            <a:r>
              <a:rPr kumimoji="1" lang="en-US" sz="2800" b="1" dirty="0" err="1">
                <a:latin typeface="Calibri" panose="020F0502020204030204" pitchFamily="34" charset="0"/>
              </a:rPr>
              <a:t>giữa</a:t>
            </a:r>
            <a:r>
              <a:rPr kumimoji="1" lang="en-US" sz="2800" b="1" dirty="0">
                <a:latin typeface="Calibri" panose="020F0502020204030204" pitchFamily="34" charset="0"/>
              </a:rPr>
              <a:t> </a:t>
            </a:r>
            <a:r>
              <a:rPr kumimoji="1" lang="en-US" sz="2800" b="1" dirty="0" err="1">
                <a:latin typeface="Calibri" panose="020F0502020204030204" pitchFamily="34" charset="0"/>
              </a:rPr>
              <a:t>chất</a:t>
            </a:r>
            <a:r>
              <a:rPr kumimoji="1" lang="en-US" sz="2800" b="1" dirty="0">
                <a:latin typeface="Calibri" panose="020F0502020204030204" pitchFamily="34" charset="0"/>
              </a:rPr>
              <a:t> </a:t>
            </a:r>
            <a:r>
              <a:rPr kumimoji="1" lang="en-US" sz="2800" b="1" dirty="0" err="1">
                <a:latin typeface="Calibri" panose="020F0502020204030204" pitchFamily="34" charset="0"/>
              </a:rPr>
              <a:t>va</a:t>
            </a:r>
            <a:r>
              <a:rPr kumimoji="1" lang="en-US" sz="2800" b="1" dirty="0">
                <a:latin typeface="Calibri" panose="020F0502020204030204" pitchFamily="34" charset="0"/>
              </a:rPr>
              <a:t>̀ </a:t>
            </a:r>
            <a:r>
              <a:rPr kumimoji="1" lang="en-US" sz="2800" b="1" dirty="0" err="1">
                <a:latin typeface="Calibri" panose="020F0502020204030204" pitchFamily="34" charset="0"/>
              </a:rPr>
              <a:t>lượng</a:t>
            </a:r>
            <a:endParaRPr kumimoji="1" lang="en-US" sz="2800" b="1" dirty="0">
              <a:latin typeface="Calibri" panose="020F0502020204030204" pitchFamily="34" charset="0"/>
            </a:endParaRPr>
          </a:p>
        </p:txBody>
      </p:sp>
      <p:pic>
        <p:nvPicPr>
          <p:cNvPr id="1894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4176174345"/>
              </p:ext>
            </p:extLst>
          </p:nvPr>
        </p:nvGraphicFramePr>
        <p:xfrm>
          <a:off x="1001807" y="957744"/>
          <a:ext cx="106164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12" dur="500"/>
                                        <p:tgtEl>
                                          <p:spTgt spid="2">
                                            <p:graphicEl>
                                              <a:dgm id="{D61AD3E4-F8B6-462B-B2BC-96D13906066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7" dur="500"/>
                                        <p:tgtEl>
                                          <p:spTgt spid="2">
                                            <p:graphicEl>
                                              <a:dgm id="{CF8607B1-F7E2-4034-8D5E-67CACE78A43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22" dur="500"/>
                                        <p:tgtEl>
                                          <p:spTgt spid="2">
                                            <p:graphicEl>
                                              <a:dgm id="{E0251E2C-08D5-40B8-A062-7AD0BDBC007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7" dur="500"/>
                                        <p:tgtEl>
                                          <p:spTgt spid="2">
                                            <p:graphicEl>
                                              <a:dgm id="{EFBD0264-D967-45CB-832E-2715DB34DEB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E6AE01BF-A5C2-46BA-B9F1-C0DBA4357EF6}"/>
                                            </p:graphicEl>
                                          </p:spTgt>
                                        </p:tgtEl>
                                        <p:attrNameLst>
                                          <p:attrName>style.visibility</p:attrName>
                                        </p:attrNameLst>
                                      </p:cBhvr>
                                      <p:to>
                                        <p:strVal val="visible"/>
                                      </p:to>
                                    </p:set>
                                    <p:animEffect transition="in" filter="fade">
                                      <p:cBhvr>
                                        <p:cTn id="32" dur="500"/>
                                        <p:tgtEl>
                                          <p:spTgt spid="2">
                                            <p:graphicEl>
                                              <a:dgm id="{E6AE01BF-A5C2-46BA-B9F1-C0DBA4357EF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6D1DE3AF-2C49-4A3E-8E1F-57A43A957251}"/>
                                            </p:graphicEl>
                                          </p:spTgt>
                                        </p:tgtEl>
                                        <p:attrNameLst>
                                          <p:attrName>style.visibility</p:attrName>
                                        </p:attrNameLst>
                                      </p:cBhvr>
                                      <p:to>
                                        <p:strVal val="visible"/>
                                      </p:to>
                                    </p:set>
                                    <p:animEffect transition="in" filter="fade">
                                      <p:cBhvr>
                                        <p:cTn id="37" dur="500"/>
                                        <p:tgtEl>
                                          <p:spTgt spid="2">
                                            <p:graphicEl>
                                              <a:dgm id="{6D1DE3AF-2C49-4A3E-8E1F-57A43A957251}"/>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575FF625-7C84-4117-A58E-2AECE6ECD9B2}"/>
                                            </p:graphicEl>
                                          </p:spTgt>
                                        </p:tgtEl>
                                        <p:attrNameLst>
                                          <p:attrName>style.visibility</p:attrName>
                                        </p:attrNameLst>
                                      </p:cBhvr>
                                      <p:to>
                                        <p:strVal val="visible"/>
                                      </p:to>
                                    </p:set>
                                    <p:animEffect transition="in" filter="fade">
                                      <p:cBhvr>
                                        <p:cTn id="42" dur="500"/>
                                        <p:tgtEl>
                                          <p:spTgt spid="2">
                                            <p:graphicEl>
                                              <a:dgm id="{575FF625-7C84-4117-A58E-2AECE6ECD9B2}"/>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9676BBF2-13D2-4967-9FC5-205F5BC27C36}"/>
                                            </p:graphicEl>
                                          </p:spTgt>
                                        </p:tgtEl>
                                        <p:attrNameLst>
                                          <p:attrName>style.visibility</p:attrName>
                                        </p:attrNameLst>
                                      </p:cBhvr>
                                      <p:to>
                                        <p:strVal val="visible"/>
                                      </p:to>
                                    </p:set>
                                    <p:animEffect transition="in" filter="fade">
                                      <p:cBhvr>
                                        <p:cTn id="47" dur="500"/>
                                        <p:tgtEl>
                                          <p:spTgt spid="2">
                                            <p:graphicEl>
                                              <a:dgm id="{9676BBF2-13D2-4967-9FC5-205F5BC27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2"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524000" y="404813"/>
            <a:ext cx="9341224" cy="16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200" dirty="0" err="1">
                <a:solidFill>
                  <a:srgbClr val="000000"/>
                </a:solidFill>
                <a:latin typeface="Arial" panose="020B0604020202020204" pitchFamily="34" charset="0"/>
                <a:ea typeface="MS Mincho" panose="02020609040205080304" pitchFamily="49" charset="-128"/>
              </a:rPr>
              <a:t>Sự</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vận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động</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biến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đổi</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của</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sự</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vật</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hiện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tượng</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thường</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được</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bắt</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đầu</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từ</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sự</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thay</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đổi</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về</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lượng</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Khi</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lượng</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thay</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đổi</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đến</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một</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giới</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hạn</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nhất</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định</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sẽ</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tất</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yếu</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dẫn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đến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sự</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thay</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đổi</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về</a:t>
            </a:r>
            <a:r>
              <a:rPr lang="en-US" altLang="en-US" sz="2200" b="1" dirty="0">
                <a:solidFill>
                  <a:srgbClr val="FF0000"/>
                </a:solidFill>
                <a:latin typeface="Arial" panose="020B0604020202020204" pitchFamily="34" charset="0"/>
                <a:ea typeface="MS Mincho" panose="02020609040205080304" pitchFamily="49" charset="-128"/>
              </a:rPr>
              <a:t> </a:t>
            </a:r>
            <a:r>
              <a:rPr lang="en-US" altLang="en-US" sz="2200" b="1" dirty="0" err="1">
                <a:solidFill>
                  <a:srgbClr val="FF0000"/>
                </a:solidFill>
                <a:latin typeface="Arial" panose="020B0604020202020204" pitchFamily="34" charset="0"/>
                <a:ea typeface="MS Mincho" panose="02020609040205080304" pitchFamily="49" charset="-128"/>
              </a:rPr>
              <a:t>chất</a:t>
            </a:r>
            <a:r>
              <a:rPr lang="en-US" altLang="en-US" sz="2200" b="1" dirty="0">
                <a:solidFill>
                  <a:srgbClr val="FF0000"/>
                </a:solidFill>
                <a:latin typeface="Arial" panose="020B0604020202020204" pitchFamily="34" charset="0"/>
                <a:ea typeface="MS Mincho" panose="02020609040205080304" pitchFamily="49" charset="-128"/>
              </a:rPr>
              <a:t>.</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Giới</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hạn</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đó</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chính</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err="1">
                <a:solidFill>
                  <a:srgbClr val="000000"/>
                </a:solidFill>
                <a:latin typeface="Arial" panose="020B0604020202020204" pitchFamily="34" charset="0"/>
                <a:ea typeface="MS Mincho" panose="02020609040205080304" pitchFamily="49" charset="-128"/>
              </a:rPr>
              <a:t>là</a:t>
            </a:r>
            <a:r>
              <a:rPr lang="en-US" altLang="en-US" sz="2200" dirty="0">
                <a:solidFill>
                  <a:srgbClr val="000000"/>
                </a:solidFill>
                <a:latin typeface="Arial" panose="020B0604020202020204" pitchFamily="34" charset="0"/>
                <a:ea typeface="MS Mincho" panose="02020609040205080304" pitchFamily="49" charset="-128"/>
              </a:rPr>
              <a:t> </a:t>
            </a:r>
            <a:r>
              <a:rPr lang="en-US" altLang="en-US" sz="2200" dirty="0" smtClean="0">
                <a:solidFill>
                  <a:srgbClr val="000000"/>
                </a:solidFill>
                <a:latin typeface="Arial" panose="020B0604020202020204" pitchFamily="34" charset="0"/>
                <a:ea typeface="MS Mincho" panose="02020609040205080304" pitchFamily="49" charset="-128"/>
              </a:rPr>
              <a:t>               </a:t>
            </a:r>
            <a:r>
              <a:rPr lang="en-US" altLang="en-US" sz="2200" b="1" dirty="0" smtClean="0">
                <a:solidFill>
                  <a:srgbClr val="000000"/>
                </a:solidFill>
                <a:latin typeface="Arial" panose="020B0604020202020204" pitchFamily="34" charset="0"/>
                <a:ea typeface="MS Mincho" panose="02020609040205080304" pitchFamily="49" charset="-128"/>
              </a:rPr>
              <a:t>ĐIỂM </a:t>
            </a:r>
            <a:r>
              <a:rPr lang="en-US" altLang="en-US" sz="2200" b="1" dirty="0">
                <a:solidFill>
                  <a:srgbClr val="000000"/>
                </a:solidFill>
                <a:latin typeface="Arial" panose="020B0604020202020204" pitchFamily="34" charset="0"/>
                <a:ea typeface="MS Mincho" panose="02020609040205080304" pitchFamily="49" charset="-128"/>
              </a:rPr>
              <a:t>NÚT</a:t>
            </a:r>
            <a:r>
              <a:rPr lang="en-US" altLang="en-US" sz="2200" i="1" dirty="0">
                <a:solidFill>
                  <a:srgbClr val="000000"/>
                </a:solidFill>
                <a:latin typeface="Arial" panose="020B0604020202020204" pitchFamily="34" charset="0"/>
                <a:ea typeface="MS Mincho" panose="02020609040205080304" pitchFamily="49" charset="-128"/>
              </a:rPr>
              <a:t>.</a:t>
            </a:r>
            <a:endParaRPr lang="en-US" altLang="en-US" sz="2200" dirty="0">
              <a:solidFill>
                <a:srgbClr val="000000"/>
              </a:solidFill>
              <a:latin typeface="Arial" panose="020B0604020202020204" pitchFamily="34" charset="0"/>
              <a:ea typeface="MS Mincho" panose="02020609040205080304" pitchFamily="49" charset="-128"/>
            </a:endParaRPr>
          </a:p>
        </p:txBody>
      </p:sp>
      <p:graphicFrame>
        <p:nvGraphicFramePr>
          <p:cNvPr id="3" name="Diagram 2"/>
          <p:cNvGraphicFramePr/>
          <p:nvPr/>
        </p:nvGraphicFramePr>
        <p:xfrm>
          <a:off x="2917636" y="188284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904732" y="3676429"/>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pic>
        <p:nvPicPr>
          <p:cNvPr id="19149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62000" y="476251"/>
            <a:ext cx="11010900" cy="136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thay</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đổi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về</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lượng</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khi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đạt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tới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điểm</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nút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với</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những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điều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kiện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định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yếu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sẽ</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dẫn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đến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ra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đời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của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chất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mới</a:t>
            </a:r>
            <a:r>
              <a:rPr lang="vi-VN" altLang="en-US" sz="2400" dirty="0">
                <a:solidFill>
                  <a:srgbClr val="000000"/>
                </a:solidFill>
                <a:latin typeface="Arial" panose="020B0604020202020204" pitchFamily="34" charset="0"/>
                <a:ea typeface="MS Mincho" panose="02020609040205080304" pitchFamily="49" charset="-128"/>
              </a:rPr>
              <a:t> gọi 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a:solidFill>
                  <a:srgbClr val="FF0000"/>
                </a:solidFill>
                <a:latin typeface="Arial" panose="020B0604020202020204" pitchFamily="34" charset="0"/>
                <a:ea typeface="MS Mincho" panose="02020609040205080304" pitchFamily="49" charset="-128"/>
              </a:rPr>
              <a:t>BƯỚC NHẢY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Đây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chính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bước</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nhảy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trong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quá</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trình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động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phát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triển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của</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sự</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vật</a:t>
            </a:r>
            <a:r>
              <a:rPr lang="en-US" altLang="en-US" sz="2400" dirty="0">
                <a:solidFill>
                  <a:srgbClr val="000000"/>
                </a:solidFill>
                <a:latin typeface="Arial" panose="020B0604020202020204" pitchFamily="34" charset="0"/>
                <a:ea typeface="MS Mincho" panose="02020609040205080304" pitchFamily="49" charset="-128"/>
              </a:rPr>
              <a:t>.</a:t>
            </a:r>
          </a:p>
        </p:txBody>
      </p:sp>
      <p:sp>
        <p:nvSpPr>
          <p:cNvPr id="3" name="Oval 2"/>
          <p:cNvSpPr/>
          <p:nvPr/>
        </p:nvSpPr>
        <p:spPr>
          <a:xfrm>
            <a:off x="2711530"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A</a:t>
            </a:r>
            <a:endParaRPr kumimoji="1" lang="en-US" sz="8000" b="1" dirty="0">
              <a:solidFill>
                <a:srgbClr val="FFFFFF"/>
              </a:solidFill>
            </a:endParaRPr>
          </a:p>
        </p:txBody>
      </p:sp>
      <p:sp>
        <p:nvSpPr>
          <p:cNvPr id="4" name="Oval 3"/>
          <p:cNvSpPr/>
          <p:nvPr/>
        </p:nvSpPr>
        <p:spPr>
          <a:xfrm>
            <a:off x="7608168"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B</a:t>
            </a:r>
            <a:endParaRPr kumimoji="1" lang="en-US" sz="8000" b="1" dirty="0">
              <a:solidFill>
                <a:srgbClr val="FFFFFF"/>
              </a:solidFill>
            </a:endParaRPr>
          </a:p>
        </p:txBody>
      </p:sp>
      <p:sp>
        <p:nvSpPr>
          <p:cNvPr id="6" name="Curved Down Arrow 5"/>
          <p:cNvSpPr/>
          <p:nvPr/>
        </p:nvSpPr>
        <p:spPr>
          <a:xfrm>
            <a:off x="3311525" y="2281238"/>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5" name="Rectangle 4"/>
          <p:cNvSpPr>
            <a:spLocks noChangeArrowheads="1"/>
          </p:cNvSpPr>
          <p:nvPr/>
        </p:nvSpPr>
        <p:spPr bwMode="auto">
          <a:xfrm>
            <a:off x="4656139" y="3700464"/>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pic>
        <p:nvPicPr>
          <p:cNvPr id="1925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4300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Ã¬nh áº£nh cÃ³ liÃªn qua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771" y="435429"/>
            <a:ext cx="11088915" cy="5849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4258716"/>
      </p:ext>
    </p:extLst>
  </p:cSld>
  <p:clrMapOvr>
    <a:masterClrMapping/>
  </p:clrMapOvr>
  <p:transition spd="med">
    <p:checke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8" name="Rectangle 5"/>
          <p:cNvSpPr>
            <a:spLocks noChangeArrowheads="1"/>
          </p:cNvSpPr>
          <p:nvPr/>
        </p:nvSpPr>
        <p:spPr bwMode="auto">
          <a:xfrm>
            <a:off x="2495550" y="5013326"/>
            <a:ext cx="74882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Tx/>
              <a:buNone/>
            </a:pPr>
            <a:r>
              <a:rPr kumimoji="0" lang="en-US" altLang="en-US" sz="2000">
                <a:solidFill>
                  <a:srgbClr val="000099"/>
                </a:solidFill>
                <a:latin typeface="Arial" panose="020B0604020202020204" pitchFamily="34" charset="0"/>
              </a:rPr>
              <a:t>Tốt nghiệp Cao đẳng Công nghệ ô tô người học đạt được lượng kiến thức chuyên nghiệp trình độ Cao đẳng Công nghệ ô tô</a:t>
            </a:r>
          </a:p>
        </p:txBody>
      </p:sp>
      <p:pic>
        <p:nvPicPr>
          <p:cNvPr id="19763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640" name="Rectangle 7"/>
          <p:cNvSpPr>
            <a:spLocks noChangeArrowheads="1"/>
          </p:cNvSpPr>
          <p:nvPr/>
        </p:nvSpPr>
        <p:spPr bwMode="auto">
          <a:xfrm>
            <a:off x="2495551" y="4292601"/>
            <a:ext cx="11541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eaLnBrk="1" hangingPunct="1">
              <a:spcBef>
                <a:spcPct val="0"/>
              </a:spcBef>
              <a:buFontTx/>
              <a:buNone/>
            </a:pPr>
            <a:r>
              <a:rPr kumimoji="0" lang="en-US" altLang="en-US" sz="2800" b="1" u="sng">
                <a:solidFill>
                  <a:srgbClr val="FF0000"/>
                </a:solidFill>
              </a:rPr>
              <a:t>Ví dụ</a:t>
            </a:r>
            <a:r>
              <a:rPr kumimoji="0" lang="en-US" altLang="en-US" sz="2800" b="1">
                <a:solidFill>
                  <a:srgbClr val="CC3300"/>
                </a:solidFill>
              </a:rPr>
              <a:t>:</a:t>
            </a:r>
            <a:endParaRPr kumimoji="0" lang="en-US" altLang="en-US" sz="2800" b="1">
              <a:solidFill>
                <a:srgbClr val="0000FF"/>
              </a:solidFill>
            </a:endParaRPr>
          </a:p>
        </p:txBody>
      </p:sp>
      <p:sp>
        <p:nvSpPr>
          <p:cNvPr id="9" name="Content Placeholder 2"/>
          <p:cNvSpPr txBox="1">
            <a:spLocks/>
          </p:cNvSpPr>
          <p:nvPr/>
        </p:nvSpPr>
        <p:spPr>
          <a:xfrm>
            <a:off x="981869" y="465138"/>
            <a:ext cx="10515600" cy="4351338"/>
          </a:xfrm>
          <a:prstGeom prst="rect">
            <a:avLst/>
          </a:prstGeom>
        </p:spPr>
        <p:txBody>
          <a:bodyPr>
            <a:normAutofit/>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0" indent="0">
              <a:buFontTx/>
              <a:buNone/>
            </a:pPr>
            <a:r>
              <a:rPr lang="pt-BR" sz="3600" kern="0" smtClean="0"/>
              <a:t>	</a:t>
            </a:r>
            <a:r>
              <a:rPr lang="pt-BR" sz="3600" i="1" u="sng" kern="0" smtClean="0">
                <a:solidFill>
                  <a:srgbClr val="FF0000"/>
                </a:solidFill>
              </a:rPr>
              <a:t>Chất</a:t>
            </a:r>
            <a:r>
              <a:rPr lang="pt-BR" sz="3600" kern="0" smtClean="0"/>
              <a:t> là mặt tương đối ổn định, </a:t>
            </a:r>
            <a:r>
              <a:rPr lang="pt-BR" sz="3600" i="1" u="sng" kern="0" smtClean="0">
                <a:solidFill>
                  <a:srgbClr val="0000FF"/>
                </a:solidFill>
              </a:rPr>
              <a:t>lượng</a:t>
            </a:r>
            <a:r>
              <a:rPr lang="pt-BR" sz="3600" kern="0" smtClean="0"/>
              <a:t> là mặt thường xuyên biến đổi. Lượng biến đổi mâu thuẫn, phá vỡ chất cũ, chất mới ra đời với lượng mới. Lượng mới lại tiếp tục biến đổi đến giới hạn nào đó lại phá vỡ chất cũ thông qua bước nhảy. </a:t>
            </a:r>
            <a:r>
              <a:rPr lang="pt-BR" sz="3600" kern="0" smtClean="0">
                <a:solidFill>
                  <a:srgbClr val="FF0000"/>
                </a:solidFill>
              </a:rPr>
              <a:t>Quá trình cứ thế tiếp diễn tạo nên cách thức vận động, phát triển của sự vật. </a:t>
            </a:r>
            <a:endParaRPr lang="en-US" sz="3600" kern="0" smtClean="0">
              <a:solidFill>
                <a:srgbClr val="FF0000"/>
              </a:solidFill>
            </a:endParaRPr>
          </a:p>
          <a:p>
            <a:pPr marL="0" indent="0">
              <a:buFontTx/>
              <a:buNone/>
            </a:pPr>
            <a:endParaRPr lang="en-US" sz="3600" kern="0" dirty="0"/>
          </a:p>
        </p:txBody>
      </p:sp>
    </p:spTree>
    <p:extLst>
      <p:ext uri="{BB962C8B-B14F-4D97-AF65-F5344CB8AC3E}">
        <p14:creationId xmlns:p14="http://schemas.microsoft.com/office/powerpoint/2010/main" val="4190803106"/>
      </p:ext>
    </p:extLst>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842695"/>
            <a:ext cx="10628805" cy="1384300"/>
          </a:xfrm>
          <a:prstGeom prst="rect">
            <a:avLst/>
          </a:prstGeom>
        </p:spPr>
        <p:txBody>
          <a:bodyPr wrap="square">
            <a:spAutoFit/>
          </a:bodyPr>
          <a:lstStyle/>
          <a:p>
            <a:pPr marL="457200" indent="-457200" algn="just">
              <a:buFont typeface="Wingdings" panose="05000000000000000000" pitchFamily="2" charset="2"/>
              <a:buChar char="Ø"/>
              <a:defRPr/>
            </a:pPr>
            <a:r>
              <a:rPr kumimoji="1" lang="en-US" sz="2800" b="1" dirty="0" err="1" smtClean="0">
                <a:latin typeface="Times New Roman"/>
              </a:rPr>
              <a:t>Trong</a:t>
            </a:r>
            <a:r>
              <a:rPr kumimoji="1" lang="en-US" sz="2800" b="1" dirty="0" smtClean="0">
                <a:solidFill>
                  <a:srgbClr val="FF0000"/>
                </a:solidFill>
                <a:latin typeface="Times New Roman"/>
              </a:rPr>
              <a:t> </a:t>
            </a:r>
            <a:r>
              <a:rPr lang="pt-BR" sz="2800" dirty="0"/>
              <a:t>nhận thức và hoạt động thực tiễn </a:t>
            </a:r>
            <a:r>
              <a:rPr lang="pt-BR" sz="2800" dirty="0" smtClean="0"/>
              <a:t>phải </a:t>
            </a:r>
            <a:r>
              <a:rPr kumimoji="1" lang="en-US" sz="2800" b="1" dirty="0" err="1" smtClean="0">
                <a:solidFill>
                  <a:srgbClr val="FF0000"/>
                </a:solidFill>
                <a:latin typeface="Times New Roman"/>
              </a:rPr>
              <a:t>Khắc</a:t>
            </a:r>
            <a:r>
              <a:rPr kumimoji="1" lang="en-US" sz="2800" b="1" dirty="0" smtClean="0">
                <a:solidFill>
                  <a:srgbClr val="FF0000"/>
                </a:solidFill>
                <a:latin typeface="Times New Roman"/>
              </a:rPr>
              <a:t> </a:t>
            </a:r>
            <a:r>
              <a:rPr kumimoji="1" lang="en-US" sz="2800" b="1" dirty="0" err="1">
                <a:solidFill>
                  <a:srgbClr val="FF0000"/>
                </a:solidFill>
                <a:latin typeface="Times New Roman"/>
              </a:rPr>
              <a:t>phục</a:t>
            </a:r>
            <a:r>
              <a:rPr kumimoji="1" lang="en-US" sz="2800" b="1" dirty="0">
                <a:solidFill>
                  <a:srgbClr val="FF0000"/>
                </a:solidFill>
                <a:latin typeface="Times New Roman"/>
              </a:rPr>
              <a:t> </a:t>
            </a:r>
            <a:r>
              <a:rPr kumimoji="1" lang="en-US" sz="2800" b="1" dirty="0" err="1">
                <a:solidFill>
                  <a:srgbClr val="FF0000"/>
                </a:solidFill>
                <a:latin typeface="Times New Roman"/>
              </a:rPr>
              <a:t>tư</a:t>
            </a:r>
            <a:r>
              <a:rPr kumimoji="1" lang="en-US" sz="2800" b="1" dirty="0">
                <a:solidFill>
                  <a:srgbClr val="FF0000"/>
                </a:solidFill>
                <a:latin typeface="Times New Roman"/>
              </a:rPr>
              <a:t> </a:t>
            </a:r>
            <a:r>
              <a:rPr kumimoji="1" lang="en-US" sz="2800" b="1" dirty="0" err="1">
                <a:solidFill>
                  <a:srgbClr val="FF0000"/>
                </a:solidFill>
                <a:latin typeface="Times New Roman"/>
              </a:rPr>
              <a:t>tưởng</a:t>
            </a:r>
            <a:r>
              <a:rPr kumimoji="1" lang="en-US" sz="2800" b="1" dirty="0">
                <a:solidFill>
                  <a:srgbClr val="FF0000"/>
                </a:solidFill>
                <a:latin typeface="Times New Roman"/>
              </a:rPr>
              <a:t> </a:t>
            </a:r>
            <a:r>
              <a:rPr kumimoji="1" lang="en-US" sz="2800" dirty="0" smtClean="0">
                <a:solidFill>
                  <a:srgbClr val="000000"/>
                </a:solidFill>
                <a:latin typeface="Times New Roman"/>
              </a:rPr>
              <a:t> </a:t>
            </a:r>
            <a:r>
              <a:rPr kumimoji="1" lang="en-US" sz="2800" b="1" dirty="0" err="1">
                <a:solidFill>
                  <a:srgbClr val="FF0000"/>
                </a:solidFill>
                <a:latin typeface="Times New Roman"/>
              </a:rPr>
              <a:t>tả</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cũng</a:t>
            </a:r>
            <a:r>
              <a:rPr kumimoji="1" lang="en-US" sz="2800" dirty="0">
                <a:solidFill>
                  <a:srgbClr val="000000"/>
                </a:solidFill>
                <a:latin typeface="Times New Roman"/>
              </a:rPr>
              <a:t> </a:t>
            </a:r>
            <a:r>
              <a:rPr kumimoji="1" lang="en-US" sz="2800" dirty="0" err="1">
                <a:solidFill>
                  <a:srgbClr val="000000"/>
                </a:solidFill>
                <a:latin typeface="Times New Roman"/>
              </a:rPr>
              <a:t>như</a:t>
            </a:r>
            <a:r>
              <a:rPr kumimoji="1" lang="en-US" sz="2800" dirty="0">
                <a:solidFill>
                  <a:srgbClr val="000000"/>
                </a:solidFill>
                <a:latin typeface="Times New Roman"/>
              </a:rPr>
              <a:t> </a:t>
            </a:r>
            <a:r>
              <a:rPr kumimoji="1" lang="en-US" sz="2800" b="1" dirty="0" err="1">
                <a:solidFill>
                  <a:srgbClr val="FF0000"/>
                </a:solidFill>
                <a:latin typeface="Times New Roman"/>
              </a:rPr>
              <a:t>hữu</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để</a:t>
            </a:r>
            <a:r>
              <a:rPr kumimoji="1" lang="en-US" sz="2800" dirty="0">
                <a:solidFill>
                  <a:srgbClr val="000000"/>
                </a:solidFill>
                <a:latin typeface="Times New Roman"/>
              </a:rPr>
              <a:t> </a:t>
            </a:r>
            <a:r>
              <a:rPr kumimoji="1" lang="en-US" sz="2800" dirty="0" err="1">
                <a:solidFill>
                  <a:srgbClr val="000000"/>
                </a:solidFill>
                <a:latin typeface="Times New Roman"/>
              </a:rPr>
              <a:t>thực</a:t>
            </a:r>
            <a:r>
              <a:rPr kumimoji="1" lang="en-US" sz="2800" dirty="0">
                <a:solidFill>
                  <a:srgbClr val="000000"/>
                </a:solidFill>
                <a:latin typeface="Times New Roman"/>
              </a:rPr>
              <a:t> </a:t>
            </a:r>
            <a:r>
              <a:rPr kumimoji="1" lang="en-US" sz="2800" dirty="0" err="1">
                <a:solidFill>
                  <a:srgbClr val="000000"/>
                </a:solidFill>
                <a:latin typeface="Times New Roman"/>
              </a:rPr>
              <a:t>hiện</a:t>
            </a:r>
            <a:r>
              <a:rPr kumimoji="1" lang="en-US" sz="2800" dirty="0">
                <a:solidFill>
                  <a:srgbClr val="000000"/>
                </a:solidFill>
                <a:latin typeface="Times New Roman"/>
              </a:rPr>
              <a:t> </a:t>
            </a:r>
            <a:r>
              <a:rPr kumimoji="1" lang="en-US" sz="2800" dirty="0" err="1">
                <a:solidFill>
                  <a:srgbClr val="000000"/>
                </a:solidFill>
                <a:latin typeface="Times New Roman"/>
              </a:rPr>
              <a:t>bước</a:t>
            </a:r>
            <a:r>
              <a:rPr kumimoji="1" lang="en-US" sz="2800" dirty="0">
                <a:solidFill>
                  <a:srgbClr val="000000"/>
                </a:solidFill>
                <a:latin typeface="Times New Roman"/>
              </a:rPr>
              <a:t> </a:t>
            </a:r>
            <a:r>
              <a:rPr kumimoji="1" lang="en-US" sz="2800" dirty="0" err="1">
                <a:solidFill>
                  <a:srgbClr val="000000"/>
                </a:solidFill>
                <a:latin typeface="Times New Roman"/>
              </a:rPr>
              <a:t>nhảy</a:t>
            </a:r>
            <a:r>
              <a:rPr kumimoji="1" lang="en-US" sz="2800" dirty="0">
                <a:solidFill>
                  <a:srgbClr val="000000"/>
                </a:solidFill>
                <a:latin typeface="Times New Roman"/>
              </a:rPr>
              <a:t> </a:t>
            </a:r>
            <a:r>
              <a:rPr kumimoji="1" lang="en-US" sz="2800" dirty="0" err="1">
                <a:solidFill>
                  <a:srgbClr val="000000"/>
                </a:solidFill>
                <a:latin typeface="Times New Roman"/>
              </a:rPr>
              <a:t>một</a:t>
            </a:r>
            <a:r>
              <a:rPr kumimoji="1" lang="en-US" sz="2800" dirty="0">
                <a:solidFill>
                  <a:srgbClr val="000000"/>
                </a:solidFill>
                <a:latin typeface="Times New Roman"/>
              </a:rPr>
              <a:t> </a:t>
            </a:r>
            <a:r>
              <a:rPr kumimoji="1" lang="en-US" sz="2800" dirty="0" err="1">
                <a:solidFill>
                  <a:srgbClr val="000000"/>
                </a:solidFill>
                <a:latin typeface="Times New Roman"/>
              </a:rPr>
              <a:t>cách</a:t>
            </a:r>
            <a:r>
              <a:rPr kumimoji="1" lang="en-US" sz="2800" dirty="0">
                <a:solidFill>
                  <a:srgbClr val="000000"/>
                </a:solidFill>
                <a:latin typeface="Times New Roman"/>
              </a:rPr>
              <a:t> </a:t>
            </a:r>
            <a:r>
              <a:rPr kumimoji="1" lang="en-US" sz="2800" dirty="0" err="1">
                <a:solidFill>
                  <a:srgbClr val="000000"/>
                </a:solidFill>
                <a:latin typeface="Times New Roman"/>
              </a:rPr>
              <a:t>hợp</a:t>
            </a:r>
            <a:r>
              <a:rPr kumimoji="1" lang="en-US" sz="2800" dirty="0">
                <a:solidFill>
                  <a:srgbClr val="000000"/>
                </a:solidFill>
                <a:latin typeface="Times New Roman"/>
              </a:rPr>
              <a:t> </a:t>
            </a:r>
            <a:r>
              <a:rPr kumimoji="1" lang="en-US" sz="2800" dirty="0" err="1">
                <a:solidFill>
                  <a:srgbClr val="000000"/>
                </a:solidFill>
                <a:latin typeface="Times New Roman"/>
              </a:rPr>
              <a:t>lý</a:t>
            </a:r>
            <a:r>
              <a:rPr kumimoji="1" lang="en-US" sz="2800" dirty="0">
                <a:solidFill>
                  <a:srgbClr val="000000"/>
                </a:solidFill>
                <a:latin typeface="Times New Roman"/>
              </a:rPr>
              <a:t>.</a:t>
            </a:r>
          </a:p>
        </p:txBody>
      </p:sp>
      <p:sp>
        <p:nvSpPr>
          <p:cNvPr id="3" name="Rectangle 2"/>
          <p:cNvSpPr/>
          <p:nvPr/>
        </p:nvSpPr>
        <p:spPr>
          <a:xfrm>
            <a:off x="2787853" y="2262188"/>
            <a:ext cx="7500937" cy="2246312"/>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Tả</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nôn</a:t>
            </a:r>
            <a:r>
              <a:rPr kumimoji="1" lang="en-US" sz="2800" i="1" dirty="0">
                <a:solidFill>
                  <a:srgbClr val="000000"/>
                </a:solidFill>
                <a:latin typeface="Times New Roman"/>
              </a:rPr>
              <a:t> </a:t>
            </a:r>
            <a:r>
              <a:rPr kumimoji="1" lang="en-US" sz="2800" i="1" dirty="0" err="1">
                <a:solidFill>
                  <a:srgbClr val="000000"/>
                </a:solidFill>
                <a:latin typeface="Times New Roman"/>
              </a:rPr>
              <a:t>nóng</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trên</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sở</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nắm</a:t>
            </a:r>
            <a:r>
              <a:rPr kumimoji="1" lang="en-US" sz="2800" i="1" dirty="0">
                <a:solidFill>
                  <a:srgbClr val="000000"/>
                </a:solidFill>
                <a:latin typeface="Times New Roman"/>
              </a:rPr>
              <a:t> </a:t>
            </a:r>
            <a:r>
              <a:rPr kumimoji="1" lang="en-US" sz="2800" i="1" dirty="0" err="1">
                <a:solidFill>
                  <a:srgbClr val="000000"/>
                </a:solidFill>
                <a:latin typeface="Times New Roman"/>
              </a:rPr>
              <a:t>vững</a:t>
            </a:r>
            <a:r>
              <a:rPr kumimoji="1" lang="en-US" sz="2800" i="1" dirty="0">
                <a:solidFill>
                  <a:srgbClr val="000000"/>
                </a:solidFill>
                <a:latin typeface="Times New Roman"/>
              </a:rPr>
              <a:t> </a:t>
            </a:r>
            <a:r>
              <a:rPr kumimoji="1" lang="en-US" sz="2800" i="1" dirty="0" err="1">
                <a:solidFill>
                  <a:srgbClr val="000000"/>
                </a:solidFill>
                <a:latin typeface="Times New Roman"/>
              </a:rPr>
              <a:t>thời</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hoặc</a:t>
            </a:r>
            <a:r>
              <a:rPr kumimoji="1" lang="en-US" sz="2800" i="1" dirty="0">
                <a:solidFill>
                  <a:srgbClr val="000000"/>
                </a:solidFill>
                <a:latin typeface="Times New Roman"/>
              </a:rPr>
              <a:t> </a:t>
            </a:r>
            <a:r>
              <a:rPr kumimoji="1" lang="en-US" sz="2800" i="1" dirty="0" err="1">
                <a:solidFill>
                  <a:srgbClr val="000000"/>
                </a:solidFill>
                <a:latin typeface="Times New Roman"/>
              </a:rPr>
              <a:t>chưa</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bất</a:t>
            </a:r>
            <a:r>
              <a:rPr kumimoji="1" lang="en-US" sz="2800" i="1" dirty="0">
                <a:solidFill>
                  <a:srgbClr val="000000"/>
                </a:solidFill>
                <a:latin typeface="Times New Roman"/>
              </a:rPr>
              <a:t> </a:t>
            </a:r>
            <a:r>
              <a:rPr kumimoji="1" lang="en-US" sz="2800" i="1" dirty="0" err="1">
                <a:solidFill>
                  <a:srgbClr val="000000"/>
                </a:solidFill>
                <a:latin typeface="Times New Roman"/>
              </a:rPr>
              <a:t>chấp</a:t>
            </a:r>
            <a:r>
              <a:rPr kumimoji="1" lang="en-US" sz="2800" i="1" dirty="0">
                <a:solidFill>
                  <a:srgbClr val="000000"/>
                </a:solidFill>
                <a:latin typeface="Times New Roman"/>
              </a:rPr>
              <a:t> </a:t>
            </a:r>
            <a:r>
              <a:rPr kumimoji="1" lang="en-US" sz="2800" i="1" dirty="0" err="1">
                <a:solidFill>
                  <a:srgbClr val="000000"/>
                </a:solidFill>
                <a:latin typeface="Times New Roman"/>
              </a:rPr>
              <a:t>quy</a:t>
            </a:r>
            <a:r>
              <a:rPr kumimoji="1" lang="en-US" sz="2800" i="1" dirty="0">
                <a:solidFill>
                  <a:srgbClr val="000000"/>
                </a:solidFill>
                <a:latin typeface="Times New Roman"/>
              </a:rPr>
              <a:t> </a:t>
            </a:r>
            <a:r>
              <a:rPr kumimoji="1" lang="en-US" sz="2800" i="1" dirty="0" err="1">
                <a:solidFill>
                  <a:srgbClr val="000000"/>
                </a:solidFill>
                <a:latin typeface="Times New Roman"/>
              </a:rPr>
              <a:t>luật</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cứ</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sp>
        <p:nvSpPr>
          <p:cNvPr id="4" name="Rectangle 3"/>
          <p:cNvSpPr/>
          <p:nvPr/>
        </p:nvSpPr>
        <p:spPr>
          <a:xfrm>
            <a:off x="2686050" y="4508500"/>
            <a:ext cx="7488238" cy="1816100"/>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Hữu</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sợ</a:t>
            </a:r>
            <a:r>
              <a:rPr kumimoji="1" lang="en-US" sz="2800" i="1" dirty="0">
                <a:solidFill>
                  <a:srgbClr val="000000"/>
                </a:solidFill>
                <a:latin typeface="Times New Roman"/>
              </a:rPr>
              <a:t> </a:t>
            </a:r>
            <a:r>
              <a:rPr kumimoji="1" lang="en-US" sz="2800" i="1" dirty="0" err="1">
                <a:solidFill>
                  <a:srgbClr val="000000"/>
                </a:solidFill>
                <a:latin typeface="Times New Roman"/>
              </a:rPr>
              <a:t>sệt</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khó</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khổ</a:t>
            </a:r>
            <a:r>
              <a:rPr kumimoji="1" lang="en-US" sz="2800" i="1" dirty="0">
                <a:solidFill>
                  <a:srgbClr val="000000"/>
                </a:solidFill>
                <a:latin typeface="Times New Roman"/>
              </a:rPr>
              <a:t> </a:t>
            </a:r>
            <a:r>
              <a:rPr kumimoji="1" lang="en-US" sz="2800" i="1" dirty="0" err="1">
                <a:solidFill>
                  <a:srgbClr val="000000"/>
                </a:solidFill>
                <a:latin typeface="Times New Roman"/>
              </a:rPr>
              <a:t>đã</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đổi</a:t>
            </a:r>
            <a:r>
              <a:rPr kumimoji="1" lang="en-US" sz="2800" i="1" dirty="0">
                <a:solidFill>
                  <a:srgbClr val="000000"/>
                </a:solidFill>
                <a:latin typeface="Times New Roman"/>
              </a:rPr>
              <a:t> </a:t>
            </a:r>
            <a:r>
              <a:rPr kumimoji="1" lang="en-US" sz="2800" i="1" dirty="0" err="1">
                <a:solidFill>
                  <a:srgbClr val="000000"/>
                </a:solidFill>
                <a:latin typeface="Times New Roman"/>
              </a:rPr>
              <a:t>mới</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duy</a:t>
            </a:r>
            <a:r>
              <a:rPr kumimoji="1" lang="en-US" sz="2800" i="1" dirty="0">
                <a:solidFill>
                  <a:srgbClr val="000000"/>
                </a:solidFill>
                <a:latin typeface="Times New Roman"/>
              </a:rPr>
              <a:t> </a:t>
            </a:r>
            <a:r>
              <a:rPr kumimoji="1" lang="en-US" sz="2800" i="1" dirty="0" err="1">
                <a:solidFill>
                  <a:srgbClr val="000000"/>
                </a:solidFill>
                <a:latin typeface="Times New Roman"/>
              </a:rPr>
              <a:t>trì</a:t>
            </a:r>
            <a:r>
              <a:rPr kumimoji="1" lang="en-US" sz="2800" i="1" dirty="0">
                <a:solidFill>
                  <a:srgbClr val="000000"/>
                </a:solidFill>
                <a:latin typeface="Times New Roman"/>
              </a:rPr>
              <a:t> </a:t>
            </a:r>
            <a:r>
              <a:rPr kumimoji="1" lang="en-US" sz="2800" i="1" dirty="0" err="1">
                <a:solidFill>
                  <a:srgbClr val="000000"/>
                </a:solidFill>
                <a:latin typeface="Times New Roman"/>
              </a:rPr>
              <a:t>cái</a:t>
            </a:r>
            <a:r>
              <a:rPr kumimoji="1" lang="en-US" sz="2800" i="1" dirty="0">
                <a:solidFill>
                  <a:srgbClr val="000000"/>
                </a:solidFill>
                <a:latin typeface="Times New Roman"/>
              </a:rPr>
              <a:t> </a:t>
            </a:r>
            <a:r>
              <a:rPr kumimoji="1" lang="en-US" sz="2800" i="1" dirty="0" err="1">
                <a:solidFill>
                  <a:srgbClr val="000000"/>
                </a:solidFill>
                <a:latin typeface="Times New Roman"/>
              </a:rPr>
              <a:t>cũ</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pic>
        <p:nvPicPr>
          <p:cNvPr id="20275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smtClean="0">
                <a:solidFill>
                  <a:schemeClr val="bg1"/>
                </a:solidFill>
                <a:latin typeface="Times New Roman"/>
              </a:rPr>
              <a:t>+ </a:t>
            </a: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spTree>
    <p:extLst>
      <p:ext uri="{BB962C8B-B14F-4D97-AF65-F5344CB8AC3E}">
        <p14:creationId xmlns:p14="http://schemas.microsoft.com/office/powerpoint/2010/main" val="2816913456"/>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200" b="1" kern="10" dirty="0" smtClean="0">
                <a:ln w="9525">
                  <a:solidFill>
                    <a:srgbClr val="009900"/>
                  </a:solidFill>
                  <a:round/>
                  <a:headEnd/>
                  <a:tailEnd/>
                </a:ln>
                <a:solidFill>
                  <a:srgbClr val="FF0000"/>
                </a:solidFill>
                <a:latin typeface="Arial Đen"/>
                <a:cs typeface="Arial" panose="020B0604020202020204" pitchFamily="34" charset="0"/>
              </a:rPr>
              <a:t>3)</a:t>
            </a:r>
            <a:r>
              <a:rPr lang="vi-VN" sz="32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200" b="1" kern="10" dirty="0">
                <a:ln w="9525">
                  <a:solidFill>
                    <a:srgbClr val="009900"/>
                  </a:solidFill>
                  <a:round/>
                  <a:headEnd/>
                  <a:tailEnd/>
                </a:ln>
                <a:solidFill>
                  <a:srgbClr val="FF0000"/>
                </a:solidFill>
                <a:latin typeface="Arial Đen"/>
                <a:cs typeface="Arial" panose="020B0604020202020204" pitchFamily="34" charset="0"/>
              </a:rPr>
              <a:t>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968189" y="404813"/>
            <a:ext cx="9520426" cy="830262"/>
          </a:xfrm>
          <a:prstGeom prst="rect">
            <a:avLst/>
          </a:prstGeom>
          <a:solidFill>
            <a:srgbClr val="FFFF00"/>
          </a:solidFill>
          <a:ln>
            <a:noFill/>
          </a:ln>
          <a:effectLs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dirty="0" err="1" smtClean="0">
                <a:solidFill>
                  <a:srgbClr val="000099"/>
                </a:solidFill>
                <a:cs typeface="Arial" panose="020B0604020202020204" pitchFamily="34" charset="0"/>
              </a:rPr>
              <a:t>Anh</a:t>
            </a:r>
            <a:r>
              <a:rPr kumimoji="0" lang="en-US" altLang="en-US" sz="2400" b="1" dirty="0" smtClean="0">
                <a:solidFill>
                  <a:srgbClr val="000099"/>
                </a:solidFill>
                <a:cs typeface="Arial" panose="020B0604020202020204" pitchFamily="34" charset="0"/>
              </a:rPr>
              <a:t> </a:t>
            </a:r>
            <a:r>
              <a:rPr kumimoji="0" lang="en-US" altLang="en-US" sz="2400" b="1" dirty="0">
                <a:solidFill>
                  <a:srgbClr val="000099"/>
                </a:solidFill>
                <a:cs typeface="Arial" panose="020B0604020202020204" pitchFamily="34" charset="0"/>
              </a:rPr>
              <a:t>(</a:t>
            </a:r>
            <a:r>
              <a:rPr kumimoji="0" lang="en-US" altLang="en-US" sz="2400" b="1" dirty="0" err="1">
                <a:solidFill>
                  <a:srgbClr val="000099"/>
                </a:solidFill>
                <a:cs typeface="Arial" panose="020B0604020202020204" pitchFamily="34" charset="0"/>
              </a:rPr>
              <a:t>chị</a:t>
            </a:r>
            <a:r>
              <a:rPr kumimoji="0" lang="en-US" altLang="en-US" sz="2400" b="1" dirty="0">
                <a:solidFill>
                  <a:srgbClr val="000099"/>
                </a:solidFill>
                <a:cs typeface="Arial" panose="020B0604020202020204" pitchFamily="34" charset="0"/>
              </a:rPr>
              <a:t>) </a:t>
            </a:r>
            <a:r>
              <a:rPr kumimoji="0" lang="en-US" altLang="en-US" sz="2400" b="1" dirty="0" err="1">
                <a:solidFill>
                  <a:srgbClr val="000099"/>
                </a:solidFill>
                <a:cs typeface="Arial" panose="020B0604020202020204" pitchFamily="34" charset="0"/>
              </a:rPr>
              <a:t>hãy</a:t>
            </a:r>
            <a:r>
              <a:rPr kumimoji="0" lang="en-US" altLang="en-US" sz="2400" b="1" dirty="0">
                <a:solidFill>
                  <a:srgbClr val="000099"/>
                </a:solidFill>
                <a:cs typeface="Arial" panose="020B0604020202020204" pitchFamily="34" charset="0"/>
              </a:rPr>
              <a:t> </a:t>
            </a:r>
            <a:r>
              <a:rPr kumimoji="0" lang="en-US" altLang="en-US" sz="2400" b="1" dirty="0" err="1">
                <a:solidFill>
                  <a:srgbClr val="000099"/>
                </a:solidFill>
                <a:cs typeface="Arial" panose="020B0604020202020204" pitchFamily="34" charset="0"/>
              </a:rPr>
              <a:t>đánh</a:t>
            </a:r>
            <a:r>
              <a:rPr kumimoji="0" lang="en-US" altLang="en-US" sz="2400" b="1" dirty="0">
                <a:solidFill>
                  <a:srgbClr val="000099"/>
                </a:solidFill>
                <a:cs typeface="Arial" panose="020B0604020202020204" pitchFamily="34" charset="0"/>
              </a:rPr>
              <a:t> </a:t>
            </a:r>
            <a:r>
              <a:rPr kumimoji="0" lang="en-US" altLang="en-US" sz="2400" b="1" dirty="0" err="1">
                <a:solidFill>
                  <a:srgbClr val="000099"/>
                </a:solidFill>
                <a:cs typeface="Arial" panose="020B0604020202020204" pitchFamily="34" charset="0"/>
              </a:rPr>
              <a:t>dấu</a:t>
            </a:r>
            <a:r>
              <a:rPr kumimoji="0" lang="en-US" altLang="en-US" sz="2400" b="1" dirty="0">
                <a:solidFill>
                  <a:srgbClr val="000099"/>
                </a:solidFill>
                <a:cs typeface="Arial" panose="020B0604020202020204" pitchFamily="34" charset="0"/>
              </a:rPr>
              <a:t> (X) </a:t>
            </a:r>
            <a:r>
              <a:rPr kumimoji="0" lang="en-US" altLang="en-US" sz="2400" b="1" dirty="0" err="1">
                <a:solidFill>
                  <a:srgbClr val="000099"/>
                </a:solidFill>
                <a:cs typeface="Arial" panose="020B0604020202020204" pitchFamily="34" charset="0"/>
              </a:rPr>
              <a:t>vào</a:t>
            </a:r>
            <a:r>
              <a:rPr kumimoji="0" lang="en-US" altLang="en-US" sz="2400"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câu</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đề</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cập</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đến</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tính</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kế</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thừa</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trong</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quá</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trình</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phát</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triển</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của</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sự</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vật</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hiện</a:t>
            </a:r>
            <a:r>
              <a:rPr kumimoji="0" lang="en-ZW" altLang="en-US" sz="2400" b="1" dirty="0">
                <a:solidFill>
                  <a:srgbClr val="000099"/>
                </a:solidFill>
                <a:cs typeface="Arial" panose="020B0604020202020204" pitchFamily="34" charset="0"/>
              </a:rPr>
              <a:t> </a:t>
            </a:r>
            <a:r>
              <a:rPr kumimoji="0" lang="en-ZW" altLang="en-US" sz="2400" b="1" dirty="0" err="1">
                <a:solidFill>
                  <a:srgbClr val="000099"/>
                </a:solidFill>
                <a:cs typeface="Arial" panose="020B0604020202020204" pitchFamily="34" charset="0"/>
              </a:rPr>
              <a:t>tượng</a:t>
            </a:r>
            <a:r>
              <a:rPr kumimoji="0" lang="en-ZW" altLang="en-US" sz="2400" b="1" dirty="0">
                <a:solidFill>
                  <a:srgbClr val="000099"/>
                </a:solidFill>
                <a:cs typeface="Arial" panose="020B0604020202020204" pitchFamily="34" charset="0"/>
              </a:rPr>
              <a:t>?</a:t>
            </a:r>
            <a:r>
              <a:rPr kumimoji="0" lang="en-ZW" altLang="en-US" sz="2400" dirty="0">
                <a:solidFill>
                  <a:srgbClr val="000099"/>
                </a:solidFill>
                <a:cs typeface="Arial" panose="020B0604020202020204" pitchFamily="34" charset="0"/>
              </a:rPr>
              <a:t> </a:t>
            </a:r>
            <a:endParaRPr kumimoji="0" lang="en-US" altLang="en-US" sz="2400" b="1" dirty="0">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gridCol w="2573337"/>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smtClean="0">
                          <a:ln>
                            <a:noFill/>
                          </a:ln>
                          <a:solidFill>
                            <a:srgbClr val="0000FF"/>
                          </a:solidFill>
                          <a:effectLst/>
                          <a:latin typeface="Times New Roman" pitchFamily="18" charset="0"/>
                        </a:rPr>
                        <a:t>A. Tre </a:t>
                      </a:r>
                      <a:r>
                        <a:rPr kumimoji="0" lang="en-ZW" altLang="en-US" sz="3200" b="1" i="0" u="none" strike="noStrike" cap="none" normalizeH="0" baseline="0" dirty="0" err="1" smtClean="0">
                          <a:ln>
                            <a:noFill/>
                          </a:ln>
                          <a:solidFill>
                            <a:srgbClr val="0000FF"/>
                          </a:solidFill>
                          <a:effectLst/>
                          <a:latin typeface="Times New Roman" pitchFamily="18" charset="0"/>
                        </a:rPr>
                        <a:t>già</a:t>
                      </a:r>
                      <a:r>
                        <a:rPr kumimoji="0" lang="en-ZW" altLang="en-US" sz="3200" b="1" i="0" u="none" strike="noStrike" cap="none" normalizeH="0" baseline="0" dirty="0" smtClean="0">
                          <a:ln>
                            <a:noFill/>
                          </a:ln>
                          <a:solidFill>
                            <a:srgbClr val="0000FF"/>
                          </a:solidFill>
                          <a:effectLst/>
                          <a:latin typeface="Times New Roman" pitchFamily="18" charset="0"/>
                        </a:rPr>
                        <a:t> </a:t>
                      </a:r>
                      <a:r>
                        <a:rPr kumimoji="0" lang="en-ZW" altLang="en-US" sz="3200" b="1" i="0" u="none" strike="noStrike" cap="none" normalizeH="0" baseline="0" dirty="0" err="1" smtClean="0">
                          <a:ln>
                            <a:noFill/>
                          </a:ln>
                          <a:solidFill>
                            <a:srgbClr val="0000FF"/>
                          </a:solidFill>
                          <a:effectLst/>
                          <a:latin typeface="Times New Roman" pitchFamily="18" charset="0"/>
                        </a:rPr>
                        <a:t>măng</a:t>
                      </a:r>
                      <a:r>
                        <a:rPr kumimoji="0" lang="en-ZW" altLang="en-US" sz="3200" b="1" i="0" u="none" strike="noStrike" cap="none" normalizeH="0" baseline="0" dirty="0" smtClean="0">
                          <a:ln>
                            <a:noFill/>
                          </a:ln>
                          <a:solidFill>
                            <a:srgbClr val="0000FF"/>
                          </a:solidFill>
                          <a:effectLst/>
                          <a:latin typeface="Times New Roman" pitchFamily="18" charset="0"/>
                        </a:rPr>
                        <a:t> </a:t>
                      </a:r>
                      <a:r>
                        <a:rPr kumimoji="0" lang="en-ZW" altLang="en-US" sz="3200" b="1" i="0" u="none" strike="noStrike" cap="none" normalizeH="0" baseline="0" dirty="0" err="1" smtClean="0">
                          <a:ln>
                            <a:noFill/>
                          </a:ln>
                          <a:solidFill>
                            <a:srgbClr val="0000FF"/>
                          </a:solidFill>
                          <a:effectLst/>
                          <a:latin typeface="Times New Roman" pitchFamily="18" charset="0"/>
                        </a:rPr>
                        <a:t>mọc</a:t>
                      </a:r>
                      <a:r>
                        <a:rPr kumimoji="0" lang="en-US" altLang="en-US" sz="3200" b="0" i="0" u="none" strike="noStrike" cap="none" normalizeH="0" baseline="0" dirty="0" smtClean="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smtClean="0">
                          <a:ln>
                            <a:noFill/>
                          </a:ln>
                          <a:solidFill>
                            <a:srgbClr val="0000FF"/>
                          </a:solidFill>
                          <a:effectLst/>
                          <a:latin typeface="Times New Roman" pitchFamily="18" charset="0"/>
                        </a:rPr>
                        <a:t>B. </a:t>
                      </a:r>
                      <a:r>
                        <a:rPr kumimoji="0" lang="fr-FR" altLang="en-US" sz="3200" b="1" i="0" u="none" strike="noStrike" cap="none" normalizeH="0" baseline="0" smtClean="0">
                          <a:ln>
                            <a:noFill/>
                          </a:ln>
                          <a:solidFill>
                            <a:srgbClr val="0000FF"/>
                          </a:solidFill>
                          <a:effectLst/>
                          <a:latin typeface="Times New Roman" pitchFamily="18" charset="0"/>
                        </a:rPr>
                        <a:t>Có mới nới cũ</a:t>
                      </a:r>
                      <a:endParaRPr kumimoji="0" lang="en-US" altLang="en-US" sz="3200" b="1" i="0" u="none" strike="noStrike" cap="none" normalizeH="0" baseline="0" smtClean="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smtClean="0">
                          <a:ln>
                            <a:noFill/>
                          </a:ln>
                          <a:solidFill>
                            <a:srgbClr val="0000FF"/>
                          </a:solidFill>
                          <a:effectLst/>
                          <a:latin typeface="Times New Roman" pitchFamily="18" charset="0"/>
                        </a:rPr>
                        <a:t>C. </a:t>
                      </a:r>
                      <a:r>
                        <a:rPr kumimoji="0" lang="en-US" altLang="en-US" sz="3200" b="1" i="0" u="none" strike="noStrike" cap="none" normalizeH="0" baseline="0" smtClean="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smtClean="0">
                          <a:ln>
                            <a:noFill/>
                          </a:ln>
                          <a:solidFill>
                            <a:srgbClr val="0000FF"/>
                          </a:solidFill>
                          <a:effectLst/>
                          <a:latin typeface="Times New Roman" pitchFamily="18" charset="0"/>
                        </a:rPr>
                        <a:t>D. </a:t>
                      </a:r>
                      <a:r>
                        <a:rPr kumimoji="0" lang="fr-FR" altLang="en-US" sz="3200" b="1" i="0" u="none" strike="noStrike" cap="none" normalizeH="0" baseline="0" dirty="0" err="1" smtClean="0">
                          <a:ln>
                            <a:noFill/>
                          </a:ln>
                          <a:solidFill>
                            <a:srgbClr val="0000FF"/>
                          </a:solidFill>
                          <a:effectLst/>
                          <a:latin typeface="Times New Roman" pitchFamily="18" charset="0"/>
                        </a:rPr>
                        <a:t>Uống</a:t>
                      </a:r>
                      <a:r>
                        <a:rPr kumimoji="0" lang="fr-FR" altLang="en-US" sz="3200" b="1" i="0" u="none" strike="noStrike" cap="none" normalizeH="0" baseline="0" dirty="0" smtClean="0">
                          <a:ln>
                            <a:noFill/>
                          </a:ln>
                          <a:solidFill>
                            <a:srgbClr val="0000FF"/>
                          </a:solidFill>
                          <a:effectLst/>
                          <a:latin typeface="Times New Roman" pitchFamily="18" charset="0"/>
                        </a:rPr>
                        <a:t> </a:t>
                      </a:r>
                      <a:r>
                        <a:rPr kumimoji="0" lang="fr-FR" altLang="en-US" sz="3200" b="1" i="0" u="none" strike="noStrike" cap="none" normalizeH="0" baseline="0" dirty="0" err="1" smtClean="0">
                          <a:ln>
                            <a:noFill/>
                          </a:ln>
                          <a:solidFill>
                            <a:srgbClr val="0000FF"/>
                          </a:solidFill>
                          <a:effectLst/>
                          <a:latin typeface="Times New Roman" pitchFamily="18" charset="0"/>
                        </a:rPr>
                        <a:t>nước</a:t>
                      </a:r>
                      <a:r>
                        <a:rPr kumimoji="0" lang="fr-FR" altLang="en-US" sz="3200" b="1" i="0" u="none" strike="noStrike" cap="none" normalizeH="0" baseline="0" dirty="0" smtClean="0">
                          <a:ln>
                            <a:noFill/>
                          </a:ln>
                          <a:solidFill>
                            <a:srgbClr val="0000FF"/>
                          </a:solidFill>
                          <a:effectLst/>
                          <a:latin typeface="Times New Roman" pitchFamily="18" charset="0"/>
                        </a:rPr>
                        <a:t> </a:t>
                      </a:r>
                      <a:r>
                        <a:rPr kumimoji="0" lang="fr-FR" altLang="en-US" sz="3200" b="1" i="0" u="none" strike="noStrike" cap="none" normalizeH="0" baseline="0" dirty="0" err="1" smtClean="0">
                          <a:ln>
                            <a:noFill/>
                          </a:ln>
                          <a:solidFill>
                            <a:srgbClr val="0000FF"/>
                          </a:solidFill>
                          <a:effectLst/>
                          <a:latin typeface="Times New Roman" pitchFamily="18" charset="0"/>
                        </a:rPr>
                        <a:t>nhớ</a:t>
                      </a:r>
                      <a:r>
                        <a:rPr kumimoji="0" lang="fr-FR" altLang="en-US" sz="3200" b="1" i="0" u="none" strike="noStrike" cap="none" normalizeH="0" baseline="0" dirty="0" smtClean="0">
                          <a:ln>
                            <a:noFill/>
                          </a:ln>
                          <a:solidFill>
                            <a:srgbClr val="0000FF"/>
                          </a:solidFill>
                          <a:effectLst/>
                          <a:latin typeface="Times New Roman" pitchFamily="18" charset="0"/>
                        </a:rPr>
                        <a:t> </a:t>
                      </a:r>
                      <a:r>
                        <a:rPr kumimoji="0" lang="fr-FR" altLang="en-US" sz="3200" b="1" i="0" u="none" strike="noStrike" cap="none" normalizeH="0" baseline="0" dirty="0" err="1" smtClean="0">
                          <a:ln>
                            <a:noFill/>
                          </a:ln>
                          <a:solidFill>
                            <a:srgbClr val="0000FF"/>
                          </a:solidFill>
                          <a:effectLst/>
                          <a:latin typeface="Times New Roman" pitchFamily="18" charset="0"/>
                        </a:rPr>
                        <a:t>nguồn</a:t>
                      </a:r>
                      <a:endParaRPr kumimoji="0" lang="en-US" altLang="en-US" sz="3200" b="1" i="0" u="none" strike="noStrike" cap="none" normalizeH="0" baseline="0" dirty="0" smtClean="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2" descr="D:\Mr Quynh\E Quynh\VIEC GIANG DAY\Thao Giang 2014\Thao Giang\hinh anh\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1" y="4670332"/>
            <a:ext cx="3052763"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descr="D:\Mr Quynh\E Quynh\VIEC GIANG DAY\Thao Giang 2014\Thao Giang\hinh anh\tải xuống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1726" y="4138614"/>
            <a:ext cx="24669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4" descr="D:\Mr Quynh\E Quynh\VIEC GIANG DAY\Thao Giang 2014\Thao Giang\hinh anh\May cay NTO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5701" y="3716338"/>
            <a:ext cx="29241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2.1.2. Chủ nghĩa duy vật lịch </a:t>
            </a:r>
            <a:r>
              <a:rPr lang="pt-BR" sz="2400" b="1" dirty="0" smtClean="0">
                <a:solidFill>
                  <a:schemeClr val="bg1"/>
                </a:solidFill>
              </a:rPr>
              <a:t>sử</a:t>
            </a:r>
            <a:endParaRPr lang="en-US" sz="2400" dirty="0">
              <a:solidFill>
                <a:schemeClr val="bg1"/>
              </a:solidFill>
            </a:endParaRPr>
          </a:p>
        </p:txBody>
      </p:sp>
      <p:sp>
        <p:nvSpPr>
          <p:cNvPr id="13" name="AutoShape 22"/>
          <p:cNvSpPr>
            <a:spLocks noChangeAspect="1" noChangeArrowheads="1"/>
          </p:cNvSpPr>
          <p:nvPr/>
        </p:nvSpPr>
        <p:spPr bwMode="auto">
          <a:xfrm>
            <a:off x="1524001" y="1519709"/>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 name="Rectangle 1"/>
          <p:cNvSpPr/>
          <p:nvPr/>
        </p:nvSpPr>
        <p:spPr>
          <a:xfrm>
            <a:off x="0" y="1612031"/>
            <a:ext cx="12192000" cy="2286780"/>
          </a:xfrm>
          <a:prstGeom prst="rect">
            <a:avLst/>
          </a:prstGeom>
        </p:spPr>
        <p:txBody>
          <a:bodyPr wrap="square">
            <a:spAutoFit/>
          </a:bodyPr>
          <a:lstStyle/>
          <a:p>
            <a:pPr indent="457200" algn="just">
              <a:lnSpc>
                <a:spcPct val="115000"/>
              </a:lnSpc>
              <a:tabLst>
                <a:tab pos="5257800" algn="l"/>
              </a:tabLst>
            </a:pPr>
            <a:r>
              <a:rPr lang="pt-BR" sz="2800" b="1" i="1" dirty="0" smtClean="0">
                <a:latin typeface="Times New Roman" panose="02020603050405020304" pitchFamily="18" charset="0"/>
                <a:ea typeface="Calibri" panose="020F0502020204030204" pitchFamily="34" charset="0"/>
                <a:cs typeface="Times New Roman" panose="02020603050405020304" pitchFamily="18" charset="0"/>
              </a:rPr>
              <a:t>-  Vai </a:t>
            </a:r>
            <a:r>
              <a:rPr lang="pt-BR" sz="2800" b="1" i="1" dirty="0">
                <a:latin typeface="Times New Roman" panose="02020603050405020304" pitchFamily="18" charset="0"/>
                <a:ea typeface="Calibri" panose="020F0502020204030204" pitchFamily="34" charset="0"/>
                <a:cs typeface="Times New Roman" panose="02020603050405020304" pitchFamily="18" charset="0"/>
              </a:rPr>
              <a:t>trò của sản xuất </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15000"/>
              </a:lnSpc>
              <a:buFont typeface="Wingdings" panose="05000000000000000000" pitchFamily="2" charset="2"/>
              <a:buChar char="Ø"/>
              <a:tabLst>
                <a:tab pos="5257800" algn="l"/>
              </a:tabLst>
            </a:pPr>
            <a:r>
              <a:rPr lang="pt-BR" sz="2400" dirty="0" smtClean="0">
                <a:latin typeface="Times New Roman" panose="02020603050405020304" pitchFamily="18" charset="0"/>
                <a:ea typeface="Calibri" panose="020F0502020204030204" pitchFamily="34" charset="0"/>
                <a:cs typeface="Times New Roman" panose="02020603050405020304" pitchFamily="18" charset="0"/>
              </a:rPr>
              <a:t>Sản </a:t>
            </a:r>
            <a:r>
              <a:rPr lang="pt-BR" sz="2400" dirty="0">
                <a:latin typeface="Times New Roman" panose="02020603050405020304" pitchFamily="18" charset="0"/>
                <a:ea typeface="Calibri" panose="020F0502020204030204" pitchFamily="34" charset="0"/>
                <a:cs typeface="Times New Roman" panose="02020603050405020304" pitchFamily="18" charset="0"/>
              </a:rPr>
              <a:t>xuất vật chất là yêu cầu khách quan, là cơ sở của sự tồn tại, vận động và phát triển của xã hội; từ đó mới hình thành các quan điểm tư tưởng, quan hệ xã hội và  các thiết chế xã hội khác nhau</a:t>
            </a:r>
            <a:r>
              <a:rPr lang="pt-BR" sz="2400" dirty="0" smtClean="0">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gn="just">
              <a:lnSpc>
                <a:spcPct val="115000"/>
              </a:lnSpc>
              <a:buFont typeface="Wingdings" panose="05000000000000000000" pitchFamily="2" charset="2"/>
              <a:buChar char="Ø"/>
              <a:tabLst>
                <a:tab pos="5257800" algn="l"/>
              </a:tabLst>
            </a:pPr>
            <a:r>
              <a:rPr lang="pt-BR"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pt-BR" sz="2400" dirty="0">
                <a:latin typeface="Times New Roman" panose="02020603050405020304" pitchFamily="18" charset="0"/>
                <a:ea typeface="Calibri" panose="020F0502020204030204" pitchFamily="34" charset="0"/>
                <a:cs typeface="Times New Roman" panose="02020603050405020304" pitchFamily="18" charset="0"/>
              </a:rPr>
              <a:t>Sản xuất vật chất là cơ sở của mọi sự tiến bộ xã hội.</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07576" y="817563"/>
            <a:ext cx="12084424" cy="461665"/>
          </a:xfrm>
          <a:prstGeom prst="rect">
            <a:avLst/>
          </a:prstGeom>
        </p:spPr>
        <p:txBody>
          <a:bodyPr wrap="square">
            <a:spAutoFit/>
          </a:bodyPr>
          <a:lstStyle/>
          <a:p>
            <a:pPr indent="0" algn="ctr">
              <a:buNone/>
            </a:pPr>
            <a:r>
              <a:rPr lang="pt-BR" sz="2400" b="1" i="1" dirty="0">
                <a:solidFill>
                  <a:srgbClr val="FF0000"/>
                </a:solidFill>
              </a:rPr>
              <a:t>2.1.2.1. Vai trò của sản xuất và phương thức sản xuất trong đời sống xã hội</a:t>
            </a:r>
            <a:endParaRPr lang="en-US" sz="2400" dirty="0">
              <a:solidFill>
                <a:srgbClr val="FF0000"/>
              </a:solidFill>
            </a:endParaRPr>
          </a:p>
        </p:txBody>
      </p:sp>
    </p:spTree>
    <p:extLst>
      <p:ext uri="{BB962C8B-B14F-4D97-AF65-F5344CB8AC3E}">
        <p14:creationId xmlns:p14="http://schemas.microsoft.com/office/powerpoint/2010/main" val="77213602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03"/>
                                        </p:tgtEl>
                                        <p:attrNameLst>
                                          <p:attrName>style.visibility</p:attrName>
                                        </p:attrNameLst>
                                      </p:cBhvr>
                                      <p:to>
                                        <p:strVal val="visible"/>
                                      </p:to>
                                    </p:set>
                                    <p:animEffect transition="in" filter="wipe(left)">
                                      <p:cBhvr>
                                        <p:cTn id="7" dur="500"/>
                                        <p:tgtEl>
                                          <p:spTgt spid="410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104"/>
                                        </p:tgtEl>
                                        <p:attrNameLst>
                                          <p:attrName>style.visibility</p:attrName>
                                        </p:attrNameLst>
                                      </p:cBhvr>
                                      <p:to>
                                        <p:strVal val="visible"/>
                                      </p:to>
                                    </p:set>
                                    <p:animEffect transition="in" filter="wipe(left)">
                                      <p:cBhvr>
                                        <p:cTn id="11" dur="500"/>
                                        <p:tgtEl>
                                          <p:spTgt spid="410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05"/>
                                        </p:tgtEl>
                                        <p:attrNameLst>
                                          <p:attrName>style.visibility</p:attrName>
                                        </p:attrNameLst>
                                      </p:cBhvr>
                                      <p:to>
                                        <p:strVal val="visible"/>
                                      </p:to>
                                    </p:set>
                                    <p:animEffect transition="in" filter="wipe(left)">
                                      <p:cBhvr>
                                        <p:cTn id="15" dur="500"/>
                                        <p:tgtEl>
                                          <p:spTgt spid="4105"/>
                                        </p:tgtEl>
                                      </p:cBhvr>
                                    </p:animEffect>
                                  </p:childTnLst>
                                </p:cTn>
                              </p:par>
                            </p:childTnLst>
                          </p:cTn>
                        </p:par>
                        <p:par>
                          <p:cTn id="16" fill="hold" nodeType="afterGroup">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
                                            <p:txEl>
                                              <p:pRg st="0" end="0"/>
                                            </p:txEl>
                                          </p:spTgt>
                                        </p:tgtEl>
                                        <p:attrNameLst>
                                          <p:attrName>style.visibility</p:attrName>
                                        </p:attrNameLst>
                                      </p:cBhvr>
                                      <p:to>
                                        <p:strVal val="visible"/>
                                      </p:to>
                                    </p:set>
                                    <p:anim calcmode="lin" valueType="num">
                                      <p:cBhvr additive="base">
                                        <p:cTn id="24"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additive="base">
                                        <p:cTn id="30"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
                                            <p:txEl>
                                              <p:pRg st="2" end="2"/>
                                            </p:txEl>
                                          </p:spTgt>
                                        </p:tgtEl>
                                        <p:attrNameLst>
                                          <p:attrName>style.visibility</p:attrName>
                                        </p:attrNameLst>
                                      </p:cBhvr>
                                      <p:to>
                                        <p:strVal val="visible"/>
                                      </p:to>
                                    </p:set>
                                    <p:anim calcmode="lin" valueType="num">
                                      <p:cBhvr additive="base">
                                        <p:cTn id="36"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P spid="2"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1"/>
          <p:cNvSpPr>
            <a:spLocks noChangeArrowheads="1"/>
          </p:cNvSpPr>
          <p:nvPr/>
        </p:nvSpPr>
        <p:spPr bwMode="auto">
          <a:xfrm>
            <a:off x="734732" y="2641039"/>
            <a:ext cx="1134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smtClean="0">
                <a:solidFill>
                  <a:srgbClr val="FF0000"/>
                </a:solidFill>
                <a:cs typeface="Times New Roman" panose="02020603050405020304" pitchFamily="18" charset="0"/>
              </a:rPr>
              <a:t>+ </a:t>
            </a:r>
            <a:r>
              <a:rPr lang="en-US" altLang="en-US" sz="2400" b="1" i="1" dirty="0" err="1" smtClean="0">
                <a:solidFill>
                  <a:srgbClr val="FF0000"/>
                </a:solidFill>
                <a:cs typeface="Times New Roman" panose="02020603050405020304" pitchFamily="18" charset="0"/>
              </a:rPr>
              <a:t>Khái</a:t>
            </a:r>
            <a:r>
              <a:rPr lang="en-US" altLang="en-US" sz="2400" b="1" i="1" dirty="0" smtClean="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smtClean="0">
                <a:solidFill>
                  <a:prstClr val="black"/>
                </a:solidFill>
                <a:latin typeface="Times New Roman" panose="02020603050405020304" pitchFamily="18" charset="0"/>
                <a:cs typeface="Times New Roman" panose="02020603050405020304" pitchFamily="18" charset="0"/>
              </a:rPr>
              <a:t>+ </a:t>
            </a:r>
            <a:r>
              <a:rPr lang="pt-BR" altLang="en-US" sz="2400" dirty="0" smtClean="0">
                <a:solidFill>
                  <a:prstClr val="black"/>
                </a:solidFill>
                <a:latin typeface="Times New Roman" panose="02020603050405020304" pitchFamily="18" charset="0"/>
                <a:cs typeface="Arial" panose="020B0604020202020204" pitchFamily="34" charset="0"/>
              </a:rPr>
              <a:t>Mỗi </a:t>
            </a:r>
            <a:r>
              <a:rPr lang="pt-BR" altLang="en-US" sz="2400" dirty="0">
                <a:solidFill>
                  <a:prstClr val="black"/>
                </a:solidFill>
                <a:latin typeface="Times New Roman" panose="02020603050405020304" pitchFamily="18" charset="0"/>
                <a:cs typeface="Arial" panose="020B0604020202020204" pitchFamily="34" charset="0"/>
              </a:rPr>
              <a:t>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2.1.2. Chủ nghĩa duy vật lịch </a:t>
            </a:r>
            <a:r>
              <a:rPr lang="pt-BR" sz="2400" b="1" dirty="0" smtClean="0">
                <a:solidFill>
                  <a:schemeClr val="bg1"/>
                </a:solidFill>
              </a:rPr>
              <a:t>sử</a:t>
            </a:r>
            <a:endParaRPr lang="en-US" sz="2400" dirty="0">
              <a:solidFill>
                <a:schemeClr val="bg1"/>
              </a:solidFill>
            </a:endParaRPr>
          </a:p>
        </p:txBody>
      </p:sp>
      <p:sp>
        <p:nvSpPr>
          <p:cNvPr id="9" name="AutoShape 22"/>
          <p:cNvSpPr>
            <a:spLocks noChangeAspect="1" noChangeArrowheads="1"/>
          </p:cNvSpPr>
          <p:nvPr/>
        </p:nvSpPr>
        <p:spPr bwMode="auto">
          <a:xfrm>
            <a:off x="1524001" y="1519709"/>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0" name="Rectangle 9"/>
          <p:cNvSpPr/>
          <p:nvPr/>
        </p:nvSpPr>
        <p:spPr>
          <a:xfrm>
            <a:off x="107576" y="817563"/>
            <a:ext cx="12084424" cy="461665"/>
          </a:xfrm>
          <a:prstGeom prst="rect">
            <a:avLst/>
          </a:prstGeom>
        </p:spPr>
        <p:txBody>
          <a:bodyPr wrap="square">
            <a:spAutoFit/>
          </a:bodyPr>
          <a:lstStyle/>
          <a:p>
            <a:pPr indent="0" algn="ctr">
              <a:buNone/>
            </a:pPr>
            <a:r>
              <a:rPr lang="pt-BR" sz="2400" b="1" i="1" dirty="0">
                <a:solidFill>
                  <a:srgbClr val="FF0000"/>
                </a:solidFill>
              </a:rPr>
              <a:t>2.1.2.1. Vai trò của sản xuất và phương thức sản xuất trong đời sống xã hội</a:t>
            </a:r>
            <a:endParaRPr lang="en-US" sz="2400" dirty="0">
              <a:solidFill>
                <a:srgbClr val="FF0000"/>
              </a:solidFill>
            </a:endParaRPr>
          </a:p>
        </p:txBody>
      </p:sp>
      <p:sp>
        <p:nvSpPr>
          <p:cNvPr id="2" name="Rectangle 1"/>
          <p:cNvSpPr/>
          <p:nvPr/>
        </p:nvSpPr>
        <p:spPr>
          <a:xfrm>
            <a:off x="1286791" y="1789822"/>
            <a:ext cx="5476436" cy="523220"/>
          </a:xfrm>
          <a:prstGeom prst="rect">
            <a:avLst/>
          </a:prstGeom>
        </p:spPr>
        <p:txBody>
          <a:bodyPr wrap="none">
            <a:spAutoFit/>
          </a:bodyPr>
          <a:lstStyle/>
          <a:p>
            <a:r>
              <a:rPr lang="pt-BR" sz="2800" b="1" i="1" dirty="0">
                <a:latin typeface="Times New Roman" panose="02020603050405020304" pitchFamily="18" charset="0"/>
                <a:ea typeface="Calibri" panose="020F0502020204030204" pitchFamily="34" charset="0"/>
              </a:rPr>
              <a:t>- Vai trò của phương thức sản xuất </a:t>
            </a:r>
            <a:endParaRPr lang="en-US" sz="2800" b="1" dirty="0"/>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271">
                                            <p:txEl>
                                              <p:pRg st="0" end="0"/>
                                            </p:txEl>
                                          </p:spTgt>
                                        </p:tgtEl>
                                        <p:attrNameLst>
                                          <p:attrName>style.visibility</p:attrName>
                                        </p:attrNameLst>
                                      </p:cBhvr>
                                      <p:to>
                                        <p:strVal val="visible"/>
                                      </p:to>
                                    </p:set>
                                    <p:anim calcmode="lin" valueType="num">
                                      <p:cBhvr additive="base">
                                        <p:cTn id="12"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1271">
                                            <p:txEl>
                                              <p:pRg st="2" end="2"/>
                                            </p:txEl>
                                          </p:spTgt>
                                        </p:tgtEl>
                                        <p:attrNameLst>
                                          <p:attrName>style.visibility</p:attrName>
                                        </p:attrNameLst>
                                      </p:cBhvr>
                                      <p:to>
                                        <p:strVal val="visible"/>
                                      </p:to>
                                    </p:set>
                                    <p:anim calcmode="lin" valueType="num">
                                      <p:cBhvr additive="base">
                                        <p:cTn id="18"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p:bldP spid="9" grpId="0" animBg="1"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941294" y="470647"/>
            <a:ext cx="9895349" cy="6198441"/>
            <a:chOff x="0" y="3048000"/>
            <a:chExt cx="9115425" cy="3621088"/>
          </a:xfrm>
        </p:grpSpPr>
        <p:pic>
          <p:nvPicPr>
            <p:cNvPr id="4" name="Picture 12" descr="NT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2038"/>
              <a:ext cx="2592388" cy="16557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5" name="Picture 14" descr="生产实践4"/>
            <p:cNvPicPr>
              <a:picLocks noChangeAspect="1" noChangeArrowheads="1"/>
            </p:cNvPicPr>
            <p:nvPr/>
          </p:nvPicPr>
          <p:blipFill>
            <a:blip r:embed="rId3">
              <a:lum contrast="36000"/>
              <a:extLst>
                <a:ext uri="{28A0092B-C50C-407E-A947-70E740481C1C}">
                  <a14:useLocalDpi xmlns:a14="http://schemas.microsoft.com/office/drawing/2010/main" val="0"/>
                </a:ext>
              </a:extLst>
            </a:blip>
            <a:srcRect/>
            <a:stretch>
              <a:fillRect/>
            </a:stretch>
          </p:blipFill>
          <p:spPr bwMode="auto">
            <a:xfrm>
              <a:off x="6592888" y="3529013"/>
              <a:ext cx="2522537" cy="1657350"/>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625" y="3602038"/>
              <a:ext cx="2520950" cy="1584325"/>
            </a:xfrm>
            <a:prstGeom prst="rect">
              <a:avLst/>
            </a:prstGeom>
            <a:solidFill>
              <a:srgbClr val="33CCCC"/>
            </a:solidFill>
            <a:ln w="127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6" descr="原始社会"/>
            <p:cNvPicPr>
              <a:picLocks noChangeAspect="1" noChangeArrowheads="1"/>
            </p:cNvPicPr>
            <p:nvPr/>
          </p:nvPicPr>
          <p:blipFill>
            <a:blip r:embed="rId5">
              <a:lum contrast="24000"/>
              <a:extLst>
                <a:ext uri="{28A0092B-C50C-407E-A947-70E740481C1C}">
                  <a14:useLocalDpi xmlns:a14="http://schemas.microsoft.com/office/drawing/2010/main" val="0"/>
                </a:ext>
              </a:extLst>
            </a:blip>
            <a:srcRect/>
            <a:stretch>
              <a:fillRect/>
            </a:stretch>
          </p:blipFill>
          <p:spPr bwMode="auto">
            <a:xfrm>
              <a:off x="1951038" y="3602038"/>
              <a:ext cx="2563812" cy="1512887"/>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8" name="WordArt 17"/>
            <p:cNvSpPr>
              <a:spLocks noChangeArrowheads="1" noChangeShapeType="1" noTextEdit="1"/>
            </p:cNvSpPr>
            <p:nvPr/>
          </p:nvSpPr>
          <p:spPr bwMode="auto">
            <a:xfrm>
              <a:off x="990600" y="3048000"/>
              <a:ext cx="2376488" cy="336550"/>
            </a:xfrm>
            <a:prstGeom prst="rect">
              <a:avLst/>
            </a:prstGeom>
          </p:spPr>
          <p:txBody>
            <a:bodyPr wrap="none" fromWordArt="1">
              <a:prstTxWarp prst="textPlain">
                <a:avLst>
                  <a:gd name="adj" fmla="val 50000"/>
                </a:avLst>
              </a:prstTxWarp>
            </a:bodyPr>
            <a:lstStyle/>
            <a:p>
              <a:pPr algn="ctr"/>
              <a:r>
                <a:rPr lang="vi-VN" sz="3600" kern="10" dirty="0">
                  <a:ln w="9525">
                    <a:solidFill>
                      <a:srgbClr val="009900"/>
                    </a:solidFill>
                    <a:round/>
                    <a:headEnd/>
                    <a:tailEnd/>
                  </a:ln>
                  <a:solidFill>
                    <a:srgbClr val="262626"/>
                  </a:solidFill>
                  <a:latin typeface="Arial Đen"/>
                </a:rPr>
                <a:t>PTSX</a:t>
              </a:r>
            </a:p>
            <a:p>
              <a:pPr algn="ctr"/>
              <a:r>
                <a:rPr lang="vi-VN" sz="3600" kern="10" dirty="0">
                  <a:ln w="9525">
                    <a:solidFill>
                      <a:srgbClr val="009900"/>
                    </a:solidFill>
                    <a:round/>
                    <a:headEnd/>
                    <a:tailEnd/>
                  </a:ln>
                  <a:solidFill>
                    <a:srgbClr val="262626"/>
                  </a:solidFill>
                  <a:latin typeface="Arial Đen"/>
                </a:rPr>
                <a:t>NGUYÊN THỦY</a:t>
              </a:r>
              <a:endParaRPr lang="en-US" sz="3600" kern="10" dirty="0">
                <a:ln w="9525">
                  <a:solidFill>
                    <a:srgbClr val="009900"/>
                  </a:solidFill>
                  <a:round/>
                  <a:headEnd/>
                  <a:tailEnd/>
                </a:ln>
                <a:solidFill>
                  <a:srgbClr val="262626"/>
                </a:solidFill>
                <a:latin typeface="Arial Đen"/>
              </a:endParaRPr>
            </a:p>
          </p:txBody>
        </p:sp>
        <p:sp>
          <p:nvSpPr>
            <p:cNvPr id="9" name="WordArt 18"/>
            <p:cNvSpPr>
              <a:spLocks noChangeArrowheads="1" noChangeShapeType="1" noTextEdit="1"/>
            </p:cNvSpPr>
            <p:nvPr/>
          </p:nvSpPr>
          <p:spPr bwMode="auto">
            <a:xfrm>
              <a:off x="5535613" y="3048000"/>
              <a:ext cx="2160587" cy="409575"/>
            </a:xfrm>
            <a:prstGeom prst="rect">
              <a:avLst/>
            </a:prstGeom>
          </p:spPr>
          <p:txBody>
            <a:bodyPr wrap="none" fromWordArt="1">
              <a:prstTxWarp prst="textPlain">
                <a:avLst>
                  <a:gd name="adj" fmla="val 50000"/>
                </a:avLst>
              </a:prstTxWarp>
            </a:bodyPr>
            <a:lstStyle/>
            <a:p>
              <a:pPr algn="ctr"/>
              <a:r>
                <a:rPr lang="en-US" sz="3600" kern="10">
                  <a:ln w="9525">
                    <a:solidFill>
                      <a:srgbClr val="009900"/>
                    </a:solidFill>
                    <a:round/>
                    <a:headEnd/>
                    <a:tailEnd/>
                  </a:ln>
                  <a:solidFill>
                    <a:srgbClr val="262626"/>
                  </a:solidFill>
                  <a:latin typeface="Arial Đen"/>
                </a:rPr>
                <a:t>PTSX </a:t>
              </a:r>
            </a:p>
            <a:p>
              <a:pPr algn="ctr"/>
              <a:r>
                <a:rPr lang="en-US" sz="3600" kern="10">
                  <a:ln w="9525">
                    <a:solidFill>
                      <a:srgbClr val="009900"/>
                    </a:solidFill>
                    <a:round/>
                    <a:headEnd/>
                    <a:tailEnd/>
                  </a:ln>
                  <a:solidFill>
                    <a:srgbClr val="262626"/>
                  </a:solidFill>
                  <a:latin typeface="Arial Đen"/>
                </a:rPr>
                <a:t>CÔNG NGHIỆP</a:t>
              </a:r>
            </a:p>
          </p:txBody>
        </p:sp>
        <p:sp>
          <p:nvSpPr>
            <p:cNvPr id="10" name="Rectangle 19"/>
            <p:cNvSpPr>
              <a:spLocks noChangeArrowheads="1"/>
            </p:cNvSpPr>
            <p:nvPr/>
          </p:nvSpPr>
          <p:spPr bwMode="auto">
            <a:xfrm>
              <a:off x="395288" y="5445125"/>
              <a:ext cx="8280400" cy="1223963"/>
            </a:xfrm>
            <a:prstGeom prst="rect">
              <a:avLst/>
            </a:prstGeom>
            <a:solidFill>
              <a:schemeClr val="accent1">
                <a:lumMod val="20000"/>
                <a:lumOff val="80000"/>
              </a:schemeClr>
            </a:solidFill>
            <a:ln w="76200" cmpd="tri">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lnSpc>
                  <a:spcPct val="90000"/>
                </a:lnSpc>
                <a:spcBef>
                  <a:spcPct val="20000"/>
                </a:spcBef>
                <a:defRPr/>
              </a:pPr>
              <a:r>
                <a:rPr lang="en-US" sz="2400" dirty="0">
                  <a:latin typeface=".VnArial Narrow" pitchFamily="34" charset="0"/>
                  <a:cs typeface="Times New Roman" pitchFamily="18" charset="0"/>
                </a:rPr>
                <a:t>    	 </a:t>
              </a:r>
              <a:r>
                <a:rPr lang="en-US" sz="3200" dirty="0" err="1">
                  <a:latin typeface=".VnArial Narrow" pitchFamily="34" charset="0"/>
                  <a:cs typeface="Times New Roman" pitchFamily="18" charset="0"/>
                </a:rPr>
                <a:t>Muèn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sinh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tån</a:t>
              </a:r>
              <a:r>
                <a:rPr lang="en-US" sz="3200" dirty="0">
                  <a:latin typeface=".VnArial Narrow" pitchFamily="34" charset="0"/>
                  <a:cs typeface="Times New Roman" pitchFamily="18" charset="0"/>
                </a:rPr>
                <a:t>, con </a:t>
              </a:r>
              <a:r>
                <a:rPr lang="en-US" sz="3200" dirty="0" err="1">
                  <a:latin typeface=".VnArial Narrow" pitchFamily="34" charset="0"/>
                  <a:cs typeface="Times New Roman" pitchFamily="18" charset="0"/>
                </a:rPr>
                <a:t>ngư­êi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ph¶i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tiÕn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hµnh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xuÊt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vËt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chÊt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tuy</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nhiªn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cã</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sù</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kh¸c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nhau</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rÊt</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lín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vÒ</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c¸ch</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thøc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l­ưîm</a:t>
              </a:r>
              <a:r>
                <a:rPr lang="en-US" sz="3200" dirty="0">
                  <a:latin typeface=".VnArial Narrow" pitchFamily="34" charset="0"/>
                  <a:cs typeface="Times New Roman" pitchFamily="18" charset="0"/>
                </a:rPr>
                <a:t> vµ ®¸</a:t>
              </a:r>
              <a:r>
                <a:rPr lang="en-US" sz="3200" dirty="0" err="1">
                  <a:latin typeface=".VnArial Narrow" pitchFamily="34" charset="0"/>
                  <a:cs typeface="Times New Roman" pitchFamily="18" charset="0"/>
                </a:rPr>
                <a:t>nh</a:t>
              </a:r>
              <a:r>
                <a:rPr lang="en-US" sz="3200" dirty="0">
                  <a:latin typeface=".VnArial Narrow" pitchFamily="34" charset="0"/>
                  <a:cs typeface="Times New Roman" pitchFamily="18" charset="0"/>
                </a:rPr>
                <a:t> b¾t ë </a:t>
              </a:r>
              <a:r>
                <a:rPr lang="en-US" sz="3200" dirty="0" err="1">
                  <a:latin typeface=".VnArial Narrow" pitchFamily="34" charset="0"/>
                  <a:cs typeface="Times New Roman" pitchFamily="18" charset="0"/>
                </a:rPr>
                <a:t>thêi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nguyªn</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thñy</a:t>
              </a:r>
              <a:r>
                <a:rPr lang="en-US" sz="3200" dirty="0">
                  <a:latin typeface=".VnArial Narrow" pitchFamily="34" charset="0"/>
                  <a:cs typeface="Times New Roman" pitchFamily="18" charset="0"/>
                </a:rPr>
                <a:t> vµ </a:t>
              </a:r>
              <a:r>
                <a:rPr lang="en-US" sz="3200" dirty="0" err="1">
                  <a:latin typeface=".VnArial Narrow" pitchFamily="34" charset="0"/>
                  <a:cs typeface="Times New Roman" pitchFamily="18" charset="0"/>
                </a:rPr>
                <a:t>phư­¬ng</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thøc</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c«ng</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nghiÖp</a:t>
              </a:r>
              <a:r>
                <a:rPr lang="en-US" sz="3200" dirty="0">
                  <a:latin typeface=".VnArial Narrow" pitchFamily="34" charset="0"/>
                  <a:cs typeface="Times New Roman" pitchFamily="18" charset="0"/>
                </a:rPr>
                <a:t> ë </a:t>
              </a:r>
              <a:r>
                <a:rPr lang="en-US" sz="3200" dirty="0" err="1">
                  <a:latin typeface=".VnArial Narrow" pitchFamily="34" charset="0"/>
                  <a:cs typeface="Times New Roman" pitchFamily="18" charset="0"/>
                </a:rPr>
                <a:t>thêi</a:t>
              </a:r>
              <a:r>
                <a:rPr lang="en-US" sz="3200" dirty="0">
                  <a:latin typeface=".VnArial Narrow" pitchFamily="34" charset="0"/>
                  <a:cs typeface="Times New Roman" pitchFamily="18" charset="0"/>
                </a:rPr>
                <a:t> </a:t>
              </a:r>
              <a:r>
                <a:rPr lang="en-US" sz="3200" dirty="0" err="1">
                  <a:latin typeface=".VnArial Narrow" pitchFamily="34" charset="0"/>
                  <a:cs typeface="Times New Roman" pitchFamily="18" charset="0"/>
                </a:rPr>
                <a:t>hiÖn</a:t>
              </a:r>
              <a:r>
                <a:rPr lang="en-US" sz="3200" dirty="0">
                  <a:latin typeface=".VnArial Narrow" pitchFamily="34" charset="0"/>
                  <a:cs typeface="Times New Roman" pitchFamily="18" charset="0"/>
                </a:rPr>
                <a:t> ®¹i</a:t>
              </a:r>
              <a:endParaRPr lang="vi-VN" sz="3200" dirty="0">
                <a:latin typeface="Times New Roman" pitchFamily="18" charset="0"/>
                <a:cs typeface="Times New Roman" pitchFamily="18" charset="0"/>
              </a:endParaRPr>
            </a:p>
          </p:txBody>
        </p:sp>
      </p:grpSp>
    </p:spTree>
    <p:extLst>
      <p:ext uri="{BB962C8B-B14F-4D97-AF65-F5344CB8AC3E}">
        <p14:creationId xmlns:p14="http://schemas.microsoft.com/office/powerpoint/2010/main" val="27080059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2133600" y="1295400"/>
            <a:ext cx="7315200" cy="584200"/>
          </a:xfrm>
          <a:prstGeom prst="rect">
            <a:avLst/>
          </a:prstGeom>
          <a:solidFill>
            <a:srgbClr val="FF0000"/>
          </a:solidFill>
          <a:ln w="9525">
            <a:solidFill>
              <a:schemeClr val="bg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dirty="0" err="1">
                <a:solidFill>
                  <a:schemeClr val="bg1"/>
                </a:solidFill>
              </a:rPr>
              <a:t>Phương</a:t>
            </a:r>
            <a:r>
              <a:rPr lang="en-US" altLang="en-US" sz="2800" dirty="0">
                <a:solidFill>
                  <a:schemeClr val="bg1"/>
                </a:solidFill>
              </a:rPr>
              <a:t> </a:t>
            </a:r>
            <a:r>
              <a:rPr lang="en-US" altLang="en-US" dirty="0" err="1">
                <a:solidFill>
                  <a:schemeClr val="bg1"/>
                </a:solidFill>
              </a:rPr>
              <a:t>thức</a:t>
            </a:r>
            <a:r>
              <a:rPr lang="en-US" altLang="en-US" sz="2800" dirty="0">
                <a:solidFill>
                  <a:schemeClr val="bg1"/>
                </a:solidFill>
              </a:rPr>
              <a:t> </a:t>
            </a:r>
            <a:r>
              <a:rPr lang="en-US" altLang="en-US" sz="2800" dirty="0" err="1">
                <a:solidFill>
                  <a:schemeClr val="bg1"/>
                </a:solidFill>
              </a:rPr>
              <a:t>sản</a:t>
            </a:r>
            <a:r>
              <a:rPr lang="en-US" altLang="en-US" sz="2800" dirty="0">
                <a:solidFill>
                  <a:schemeClr val="bg1"/>
                </a:solidFill>
              </a:rPr>
              <a:t> </a:t>
            </a:r>
            <a:r>
              <a:rPr lang="en-US" altLang="en-US" sz="2800" dirty="0" err="1" smtClean="0">
                <a:solidFill>
                  <a:schemeClr val="bg1"/>
                </a:solidFill>
              </a:rPr>
              <a:t>xuất</a:t>
            </a:r>
            <a:endParaRPr lang="en-US" altLang="en-US" sz="2800" dirty="0">
              <a:solidFill>
                <a:schemeClr val="bg1"/>
              </a:solidFill>
            </a:endParaRPr>
          </a:p>
        </p:txBody>
      </p:sp>
      <p:sp>
        <p:nvSpPr>
          <p:cNvPr id="15363" name="Text Box 4"/>
          <p:cNvSpPr txBox="1">
            <a:spLocks noChangeArrowheads="1"/>
          </p:cNvSpPr>
          <p:nvPr/>
        </p:nvSpPr>
        <p:spPr bwMode="auto">
          <a:xfrm>
            <a:off x="1600200" y="2590801"/>
            <a:ext cx="3429000" cy="523875"/>
          </a:xfrm>
          <a:prstGeom prst="rect">
            <a:avLst/>
          </a:prstGeom>
          <a:solidFill>
            <a:srgbClr val="002060"/>
          </a:solidFill>
          <a:ln w="9525">
            <a:solidFill>
              <a:schemeClr val="bg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rgbClr val="FFFF00"/>
                </a:solidFill>
              </a:rPr>
              <a:t>Lực lượng sản xuất</a:t>
            </a:r>
          </a:p>
        </p:txBody>
      </p:sp>
      <p:sp>
        <p:nvSpPr>
          <p:cNvPr id="15364" name="Text Box 5"/>
          <p:cNvSpPr txBox="1">
            <a:spLocks noChangeArrowheads="1"/>
          </p:cNvSpPr>
          <p:nvPr/>
        </p:nvSpPr>
        <p:spPr bwMode="auto">
          <a:xfrm>
            <a:off x="5638800" y="2565401"/>
            <a:ext cx="4495800" cy="523875"/>
          </a:xfrm>
          <a:prstGeom prst="rect">
            <a:avLst/>
          </a:prstGeom>
          <a:solidFill>
            <a:srgbClr val="002060"/>
          </a:solidFill>
          <a:ln w="9525">
            <a:solidFill>
              <a:schemeClr val="bg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rgbClr val="FFFF00"/>
                </a:solidFill>
              </a:rPr>
              <a:t>Quan hệ sản xuất</a:t>
            </a:r>
          </a:p>
        </p:txBody>
      </p:sp>
      <p:sp>
        <p:nvSpPr>
          <p:cNvPr id="15365" name="Text Box 6"/>
          <p:cNvSpPr txBox="1">
            <a:spLocks noChangeArrowheads="1"/>
          </p:cNvSpPr>
          <p:nvPr/>
        </p:nvSpPr>
        <p:spPr bwMode="auto">
          <a:xfrm>
            <a:off x="1600200" y="4038600"/>
            <a:ext cx="1676400" cy="954088"/>
          </a:xfrm>
          <a:prstGeom prst="rect">
            <a:avLst/>
          </a:prstGeom>
          <a:solidFill>
            <a:srgbClr val="C00000"/>
          </a:solidFill>
          <a:ln w="9525">
            <a:solidFill>
              <a:schemeClr val="bg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chemeClr val="bg1"/>
                </a:solidFill>
              </a:rPr>
              <a:t>Tư liệu lao động</a:t>
            </a:r>
          </a:p>
        </p:txBody>
      </p:sp>
      <p:sp>
        <p:nvSpPr>
          <p:cNvPr id="15366" name="Text Box 7"/>
          <p:cNvSpPr txBox="1">
            <a:spLocks noChangeArrowheads="1"/>
          </p:cNvSpPr>
          <p:nvPr/>
        </p:nvSpPr>
        <p:spPr bwMode="auto">
          <a:xfrm>
            <a:off x="3505200" y="4038600"/>
            <a:ext cx="1524000" cy="954088"/>
          </a:xfrm>
          <a:prstGeom prst="rect">
            <a:avLst/>
          </a:prstGeom>
          <a:solidFill>
            <a:srgbClr val="C00000"/>
          </a:solidFill>
          <a:ln w="9525">
            <a:solidFill>
              <a:schemeClr val="bg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800">
                <a:solidFill>
                  <a:schemeClr val="bg1"/>
                </a:solidFill>
              </a:rPr>
              <a:t>Sức lao động</a:t>
            </a:r>
          </a:p>
        </p:txBody>
      </p:sp>
      <p:sp>
        <p:nvSpPr>
          <p:cNvPr id="158728" name="Text Box 8"/>
          <p:cNvSpPr txBox="1">
            <a:spLocks noChangeArrowheads="1"/>
          </p:cNvSpPr>
          <p:nvPr/>
        </p:nvSpPr>
        <p:spPr bwMode="auto">
          <a:xfrm>
            <a:off x="5562600" y="3962401"/>
            <a:ext cx="1524000" cy="2678113"/>
          </a:xfrm>
          <a:prstGeom prst="rect">
            <a:avLst/>
          </a:prstGeom>
          <a:solidFill>
            <a:schemeClr val="accent1">
              <a:lumMod val="25000"/>
            </a:schemeClr>
          </a:solidFill>
          <a:ln w="9525">
            <a:solidFill>
              <a:schemeClr val="bg1"/>
            </a:solidFill>
            <a:miter lim="800000"/>
            <a:headEnd/>
            <a:tailEnd/>
          </a:ln>
          <a:effectLst/>
        </p:spPr>
        <p:txBody>
          <a:bodyPr>
            <a:spAutoFit/>
          </a:bodyPr>
          <a:lstStyle/>
          <a:p>
            <a:pPr algn="ctr" eaLnBrk="1" hangingPunct="1">
              <a:spcBef>
                <a:spcPct val="50000"/>
              </a:spcBef>
              <a:defRPr/>
            </a:pPr>
            <a:r>
              <a:rPr lang="en-US" sz="2800" dirty="0" err="1">
                <a:solidFill>
                  <a:schemeClr val="bg1"/>
                </a:solidFill>
                <a:latin typeface="Arial" charset="0"/>
              </a:rPr>
              <a:t>Quan</a:t>
            </a:r>
            <a:r>
              <a:rPr lang="en-US" sz="2800" dirty="0">
                <a:solidFill>
                  <a:schemeClr val="bg1"/>
                </a:solidFill>
                <a:latin typeface="Arial" charset="0"/>
              </a:rPr>
              <a:t> </a:t>
            </a:r>
            <a:r>
              <a:rPr lang="en-US" sz="2800" dirty="0" err="1">
                <a:solidFill>
                  <a:schemeClr val="bg1"/>
                </a:solidFill>
                <a:latin typeface="Arial" charset="0"/>
              </a:rPr>
              <a:t>hệ</a:t>
            </a:r>
            <a:r>
              <a:rPr lang="en-US" sz="2800" dirty="0">
                <a:solidFill>
                  <a:schemeClr val="bg1"/>
                </a:solidFill>
                <a:latin typeface="Arial" charset="0"/>
              </a:rPr>
              <a:t> </a:t>
            </a:r>
            <a:r>
              <a:rPr lang="en-US" sz="2800" dirty="0" err="1">
                <a:solidFill>
                  <a:schemeClr val="bg1"/>
                </a:solidFill>
                <a:latin typeface="Arial" charset="0"/>
              </a:rPr>
              <a:t>sở</a:t>
            </a:r>
            <a:r>
              <a:rPr lang="en-US" sz="2800" dirty="0">
                <a:solidFill>
                  <a:schemeClr val="bg1"/>
                </a:solidFill>
                <a:latin typeface="Arial" charset="0"/>
              </a:rPr>
              <a:t> </a:t>
            </a:r>
            <a:r>
              <a:rPr lang="en-US" sz="2800" dirty="0" err="1">
                <a:solidFill>
                  <a:schemeClr val="bg1"/>
                </a:solidFill>
                <a:latin typeface="Arial" charset="0"/>
              </a:rPr>
              <a:t>hữu</a:t>
            </a:r>
            <a:r>
              <a:rPr lang="en-US" sz="2800" dirty="0">
                <a:solidFill>
                  <a:schemeClr val="bg1"/>
                </a:solidFill>
                <a:latin typeface="Arial" charset="0"/>
              </a:rPr>
              <a:t> </a:t>
            </a:r>
            <a:r>
              <a:rPr lang="en-US" sz="2800" dirty="0" err="1">
                <a:solidFill>
                  <a:schemeClr val="bg1"/>
                </a:solidFill>
                <a:latin typeface="Arial" charset="0"/>
              </a:rPr>
              <a:t>đối</a:t>
            </a:r>
            <a:r>
              <a:rPr lang="en-US" sz="2800" dirty="0">
                <a:solidFill>
                  <a:schemeClr val="bg1"/>
                </a:solidFill>
                <a:latin typeface="Arial" charset="0"/>
              </a:rPr>
              <a:t> </a:t>
            </a:r>
            <a:r>
              <a:rPr lang="en-US" sz="2800" dirty="0" err="1">
                <a:solidFill>
                  <a:schemeClr val="bg1"/>
                </a:solidFill>
                <a:latin typeface="Arial" charset="0"/>
              </a:rPr>
              <a:t>với</a:t>
            </a:r>
            <a:r>
              <a:rPr lang="en-US" sz="2800" dirty="0">
                <a:solidFill>
                  <a:schemeClr val="bg1"/>
                </a:solidFill>
                <a:latin typeface="Arial" charset="0"/>
              </a:rPr>
              <a:t> </a:t>
            </a:r>
            <a:r>
              <a:rPr lang="en-US" sz="2800" dirty="0" err="1">
                <a:solidFill>
                  <a:schemeClr val="bg1"/>
                </a:solidFill>
                <a:latin typeface="Arial" charset="0"/>
              </a:rPr>
              <a:t>tư</a:t>
            </a:r>
            <a:r>
              <a:rPr lang="en-US" sz="2800" dirty="0">
                <a:solidFill>
                  <a:schemeClr val="bg1"/>
                </a:solidFill>
                <a:latin typeface="Arial" charset="0"/>
              </a:rPr>
              <a:t> </a:t>
            </a:r>
            <a:r>
              <a:rPr lang="en-US" sz="2800" dirty="0" err="1">
                <a:solidFill>
                  <a:schemeClr val="bg1"/>
                </a:solidFill>
                <a:latin typeface="Arial" charset="0"/>
              </a:rPr>
              <a:t>liệu</a:t>
            </a:r>
            <a:r>
              <a:rPr lang="en-US" sz="2800" dirty="0">
                <a:solidFill>
                  <a:schemeClr val="bg1"/>
                </a:solidFill>
                <a:latin typeface="Arial" charset="0"/>
              </a:rPr>
              <a:t> </a:t>
            </a:r>
            <a:r>
              <a:rPr lang="en-US" sz="2800" dirty="0" err="1">
                <a:solidFill>
                  <a:schemeClr val="bg1"/>
                </a:solidFill>
                <a:latin typeface="Arial" charset="0"/>
              </a:rPr>
              <a:t>sản</a:t>
            </a:r>
            <a:r>
              <a:rPr lang="en-US" sz="2800" dirty="0">
                <a:solidFill>
                  <a:schemeClr val="bg1"/>
                </a:solidFill>
                <a:latin typeface="Arial" charset="0"/>
              </a:rPr>
              <a:t> </a:t>
            </a:r>
            <a:r>
              <a:rPr lang="en-US" sz="2800" dirty="0" err="1">
                <a:solidFill>
                  <a:schemeClr val="bg1"/>
                </a:solidFill>
                <a:latin typeface="Arial" charset="0"/>
              </a:rPr>
              <a:t>xuất</a:t>
            </a:r>
            <a:endParaRPr lang="en-US" sz="2800" dirty="0">
              <a:solidFill>
                <a:schemeClr val="bg1"/>
              </a:solidFill>
              <a:latin typeface="Arial" charset="0"/>
            </a:endParaRPr>
          </a:p>
        </p:txBody>
      </p:sp>
      <p:sp>
        <p:nvSpPr>
          <p:cNvPr id="158729" name="Text Box 9"/>
          <p:cNvSpPr txBox="1">
            <a:spLocks noChangeArrowheads="1"/>
          </p:cNvSpPr>
          <p:nvPr/>
        </p:nvSpPr>
        <p:spPr bwMode="auto">
          <a:xfrm>
            <a:off x="7239000" y="3962401"/>
            <a:ext cx="1524000" cy="2016125"/>
          </a:xfrm>
          <a:prstGeom prst="rect">
            <a:avLst/>
          </a:prstGeom>
          <a:solidFill>
            <a:schemeClr val="accent1">
              <a:lumMod val="25000"/>
            </a:schemeClr>
          </a:solidFill>
          <a:ln w="9525">
            <a:solidFill>
              <a:schemeClr val="bg1"/>
            </a:solidFill>
            <a:miter lim="800000"/>
            <a:headEnd/>
            <a:tailEnd/>
          </a:ln>
          <a:effectLst/>
        </p:spPr>
        <p:txBody>
          <a:bodyPr>
            <a:spAutoFit/>
          </a:bodyPr>
          <a:lstStyle/>
          <a:p>
            <a:pPr algn="ctr" eaLnBrk="1" hangingPunct="1">
              <a:spcBef>
                <a:spcPct val="50000"/>
              </a:spcBef>
              <a:defRPr/>
            </a:pPr>
            <a:r>
              <a:rPr lang="en-US" sz="2500" dirty="0" err="1">
                <a:solidFill>
                  <a:schemeClr val="bg1"/>
                </a:solidFill>
                <a:latin typeface="Arial" charset="0"/>
              </a:rPr>
              <a:t>Quan</a:t>
            </a:r>
            <a:r>
              <a:rPr lang="en-US" sz="2500" dirty="0">
                <a:solidFill>
                  <a:schemeClr val="bg1"/>
                </a:solidFill>
                <a:latin typeface="Arial" charset="0"/>
              </a:rPr>
              <a:t> </a:t>
            </a:r>
            <a:r>
              <a:rPr lang="en-US" sz="2500" dirty="0" err="1">
                <a:solidFill>
                  <a:schemeClr val="bg1"/>
                </a:solidFill>
                <a:latin typeface="Arial" charset="0"/>
              </a:rPr>
              <a:t>hệ</a:t>
            </a:r>
            <a:r>
              <a:rPr lang="en-US" sz="2500" dirty="0">
                <a:solidFill>
                  <a:schemeClr val="bg1"/>
                </a:solidFill>
                <a:latin typeface="Arial" charset="0"/>
              </a:rPr>
              <a:t> </a:t>
            </a:r>
            <a:r>
              <a:rPr lang="en-US" sz="2500" dirty="0" err="1">
                <a:solidFill>
                  <a:schemeClr val="bg1"/>
                </a:solidFill>
                <a:latin typeface="Arial" charset="0"/>
              </a:rPr>
              <a:t>trong</a:t>
            </a:r>
            <a:r>
              <a:rPr lang="en-US" sz="2500" dirty="0">
                <a:solidFill>
                  <a:schemeClr val="bg1"/>
                </a:solidFill>
                <a:latin typeface="Arial" charset="0"/>
              </a:rPr>
              <a:t> </a:t>
            </a:r>
            <a:r>
              <a:rPr lang="en-US" sz="2500" dirty="0" err="1">
                <a:solidFill>
                  <a:schemeClr val="bg1"/>
                </a:solidFill>
                <a:latin typeface="Arial" charset="0"/>
              </a:rPr>
              <a:t>tổ</a:t>
            </a:r>
            <a:r>
              <a:rPr lang="en-US" sz="2500" dirty="0">
                <a:solidFill>
                  <a:schemeClr val="bg1"/>
                </a:solidFill>
                <a:latin typeface="Arial" charset="0"/>
              </a:rPr>
              <a:t> </a:t>
            </a:r>
            <a:r>
              <a:rPr lang="en-US" sz="2500" dirty="0" err="1">
                <a:solidFill>
                  <a:schemeClr val="bg1"/>
                </a:solidFill>
                <a:latin typeface="Arial" charset="0"/>
              </a:rPr>
              <a:t>chức</a:t>
            </a:r>
            <a:r>
              <a:rPr lang="en-US" sz="2500" dirty="0">
                <a:solidFill>
                  <a:schemeClr val="bg1"/>
                </a:solidFill>
                <a:latin typeface="Arial" charset="0"/>
              </a:rPr>
              <a:t> </a:t>
            </a:r>
            <a:r>
              <a:rPr lang="en-US" sz="2500" dirty="0" err="1">
                <a:solidFill>
                  <a:schemeClr val="bg1"/>
                </a:solidFill>
                <a:latin typeface="Arial" charset="0"/>
              </a:rPr>
              <a:t>và</a:t>
            </a:r>
            <a:r>
              <a:rPr lang="en-US" sz="2500" dirty="0">
                <a:solidFill>
                  <a:schemeClr val="bg1"/>
                </a:solidFill>
                <a:latin typeface="Arial" charset="0"/>
              </a:rPr>
              <a:t> </a:t>
            </a:r>
            <a:r>
              <a:rPr lang="en-US" sz="2500" dirty="0" err="1">
                <a:solidFill>
                  <a:schemeClr val="bg1"/>
                </a:solidFill>
                <a:latin typeface="Arial" charset="0"/>
              </a:rPr>
              <a:t>quản</a:t>
            </a:r>
            <a:r>
              <a:rPr lang="en-US" sz="2500" dirty="0">
                <a:solidFill>
                  <a:schemeClr val="bg1"/>
                </a:solidFill>
                <a:latin typeface="Arial" charset="0"/>
              </a:rPr>
              <a:t> </a:t>
            </a:r>
            <a:r>
              <a:rPr lang="en-US" sz="2500" dirty="0" err="1">
                <a:solidFill>
                  <a:schemeClr val="bg1"/>
                </a:solidFill>
                <a:latin typeface="Arial" charset="0"/>
              </a:rPr>
              <a:t>lý</a:t>
            </a:r>
            <a:r>
              <a:rPr lang="en-US" sz="2500" dirty="0">
                <a:solidFill>
                  <a:schemeClr val="bg1"/>
                </a:solidFill>
                <a:latin typeface="Arial" charset="0"/>
              </a:rPr>
              <a:t> </a:t>
            </a:r>
            <a:r>
              <a:rPr lang="en-US" sz="2500" dirty="0" err="1">
                <a:solidFill>
                  <a:schemeClr val="bg1"/>
                </a:solidFill>
                <a:latin typeface="Arial" charset="0"/>
              </a:rPr>
              <a:t>sản</a:t>
            </a:r>
            <a:r>
              <a:rPr lang="en-US" sz="2500" dirty="0">
                <a:solidFill>
                  <a:schemeClr val="bg1"/>
                </a:solidFill>
                <a:latin typeface="Arial" charset="0"/>
              </a:rPr>
              <a:t> </a:t>
            </a:r>
            <a:r>
              <a:rPr lang="en-US" sz="2500" dirty="0" err="1">
                <a:solidFill>
                  <a:schemeClr val="bg1"/>
                </a:solidFill>
                <a:latin typeface="Arial" charset="0"/>
              </a:rPr>
              <a:t>xuất</a:t>
            </a:r>
            <a:endParaRPr lang="en-US" sz="2500" dirty="0">
              <a:solidFill>
                <a:schemeClr val="bg1"/>
              </a:solidFill>
              <a:latin typeface="Arial" charset="0"/>
            </a:endParaRPr>
          </a:p>
        </p:txBody>
      </p:sp>
      <p:sp>
        <p:nvSpPr>
          <p:cNvPr id="158730" name="Text Box 10"/>
          <p:cNvSpPr txBox="1">
            <a:spLocks noChangeArrowheads="1"/>
          </p:cNvSpPr>
          <p:nvPr/>
        </p:nvSpPr>
        <p:spPr bwMode="auto">
          <a:xfrm>
            <a:off x="8877300" y="3962400"/>
            <a:ext cx="1524000" cy="1384300"/>
          </a:xfrm>
          <a:prstGeom prst="rect">
            <a:avLst/>
          </a:prstGeom>
          <a:solidFill>
            <a:schemeClr val="accent1">
              <a:lumMod val="25000"/>
            </a:schemeClr>
          </a:solidFill>
          <a:ln w="9525">
            <a:solidFill>
              <a:schemeClr val="bg1"/>
            </a:solidFill>
            <a:miter lim="800000"/>
            <a:headEnd/>
            <a:tailEnd/>
          </a:ln>
          <a:effectLst/>
        </p:spPr>
        <p:txBody>
          <a:bodyPr>
            <a:spAutoFit/>
          </a:bodyPr>
          <a:lstStyle/>
          <a:p>
            <a:pPr algn="ctr" eaLnBrk="1" hangingPunct="1">
              <a:spcBef>
                <a:spcPct val="50000"/>
              </a:spcBef>
              <a:defRPr/>
            </a:pPr>
            <a:r>
              <a:rPr lang="en-US" sz="2800" dirty="0" err="1">
                <a:solidFill>
                  <a:schemeClr val="bg1"/>
                </a:solidFill>
                <a:latin typeface="Arial" charset="0"/>
              </a:rPr>
              <a:t>Quan</a:t>
            </a:r>
            <a:r>
              <a:rPr lang="en-US" sz="2800" dirty="0">
                <a:solidFill>
                  <a:schemeClr val="bg1"/>
                </a:solidFill>
                <a:latin typeface="Arial" charset="0"/>
              </a:rPr>
              <a:t> </a:t>
            </a:r>
            <a:r>
              <a:rPr lang="en-US" sz="2800" dirty="0" err="1">
                <a:solidFill>
                  <a:schemeClr val="bg1"/>
                </a:solidFill>
                <a:latin typeface="Arial" charset="0"/>
              </a:rPr>
              <a:t>hệ</a:t>
            </a:r>
            <a:r>
              <a:rPr lang="en-US" sz="2800" dirty="0">
                <a:solidFill>
                  <a:schemeClr val="bg1"/>
                </a:solidFill>
                <a:latin typeface="Arial" charset="0"/>
              </a:rPr>
              <a:t> </a:t>
            </a:r>
            <a:r>
              <a:rPr lang="en-US" sz="2800" dirty="0" err="1">
                <a:solidFill>
                  <a:schemeClr val="bg1"/>
                </a:solidFill>
                <a:latin typeface="Arial" charset="0"/>
              </a:rPr>
              <a:t>phân</a:t>
            </a:r>
            <a:r>
              <a:rPr lang="en-US" sz="2800" dirty="0">
                <a:solidFill>
                  <a:schemeClr val="bg1"/>
                </a:solidFill>
                <a:latin typeface="Arial" charset="0"/>
              </a:rPr>
              <a:t> </a:t>
            </a:r>
            <a:r>
              <a:rPr lang="en-US" sz="2800" dirty="0" err="1">
                <a:solidFill>
                  <a:schemeClr val="bg1"/>
                </a:solidFill>
                <a:latin typeface="Arial" charset="0"/>
              </a:rPr>
              <a:t>phối</a:t>
            </a:r>
            <a:endParaRPr lang="en-US" sz="2800" dirty="0">
              <a:solidFill>
                <a:schemeClr val="bg1"/>
              </a:solidFill>
              <a:latin typeface="Arial" charset="0"/>
            </a:endParaRPr>
          </a:p>
        </p:txBody>
      </p:sp>
      <p:sp>
        <p:nvSpPr>
          <p:cNvPr id="15370" name="Line 11"/>
          <p:cNvSpPr>
            <a:spLocks noChangeShapeType="1"/>
          </p:cNvSpPr>
          <p:nvPr/>
        </p:nvSpPr>
        <p:spPr bwMode="auto">
          <a:xfrm>
            <a:off x="2362200" y="3124200"/>
            <a:ext cx="0" cy="914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1" name="Line 12"/>
          <p:cNvSpPr>
            <a:spLocks noChangeShapeType="1"/>
          </p:cNvSpPr>
          <p:nvPr/>
        </p:nvSpPr>
        <p:spPr bwMode="auto">
          <a:xfrm>
            <a:off x="4267200" y="3124200"/>
            <a:ext cx="0" cy="914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2" name="Line 13"/>
          <p:cNvSpPr>
            <a:spLocks noChangeShapeType="1"/>
          </p:cNvSpPr>
          <p:nvPr/>
        </p:nvSpPr>
        <p:spPr bwMode="auto">
          <a:xfrm>
            <a:off x="6324600" y="3124200"/>
            <a:ext cx="0" cy="914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3" name="Line 14"/>
          <p:cNvSpPr>
            <a:spLocks noChangeShapeType="1"/>
          </p:cNvSpPr>
          <p:nvPr/>
        </p:nvSpPr>
        <p:spPr bwMode="auto">
          <a:xfrm>
            <a:off x="8001000" y="3124200"/>
            <a:ext cx="0" cy="914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4" name="Line 15"/>
          <p:cNvSpPr>
            <a:spLocks noChangeShapeType="1"/>
          </p:cNvSpPr>
          <p:nvPr/>
        </p:nvSpPr>
        <p:spPr bwMode="auto">
          <a:xfrm>
            <a:off x="9525000" y="3124200"/>
            <a:ext cx="0" cy="914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5" name="Line 16"/>
          <p:cNvSpPr>
            <a:spLocks noChangeShapeType="1"/>
          </p:cNvSpPr>
          <p:nvPr/>
        </p:nvSpPr>
        <p:spPr bwMode="auto">
          <a:xfrm>
            <a:off x="3505200" y="1828800"/>
            <a:ext cx="0" cy="7620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5376" name="Line 17"/>
          <p:cNvSpPr>
            <a:spLocks noChangeShapeType="1"/>
          </p:cNvSpPr>
          <p:nvPr/>
        </p:nvSpPr>
        <p:spPr bwMode="auto">
          <a:xfrm>
            <a:off x="7696200" y="1828800"/>
            <a:ext cx="0" cy="7620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alpha val="50000"/>
                    </a:schemeClr>
                  </a:outerShdw>
                </a:effectLst>
              </a14:hiddenEffects>
            </a:ext>
          </a:extLst>
        </p:spPr>
        <p:txBody>
          <a:bodyPr anchor="ctr"/>
          <a:lstStyle/>
          <a:p>
            <a:endParaRPr lang="en-US"/>
          </a:p>
        </p:txBody>
      </p:sp>
      <p:sp>
        <p:nvSpPr>
          <p:cNvPr id="19" name="WordArt 2"/>
          <p:cNvSpPr>
            <a:spLocks noChangeArrowheads="1" noChangeShapeType="1" noTextEdit="1"/>
          </p:cNvSpPr>
          <p:nvPr/>
        </p:nvSpPr>
        <p:spPr bwMode="auto">
          <a:xfrm>
            <a:off x="2057400" y="304800"/>
            <a:ext cx="8610600" cy="304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vi-VN" sz="3600" b="1" kern="10">
                <a:solidFill>
                  <a:srgbClr val="0000FF"/>
                </a:solidFill>
                <a:latin typeface="Times New Roman" panose="02020603050405020304" pitchFamily="18" charset="0"/>
                <a:cs typeface="Times New Roman" panose="02020603050405020304" pitchFamily="18" charset="0"/>
              </a:rPr>
              <a:t>CẤU TRÚC CỦA PHƯƠNG THỨC SẢN XUẤT</a:t>
            </a:r>
            <a:endParaRPr lang="en-US" sz="3600" b="1" kern="10">
              <a:solidFill>
                <a:srgbClr val="0000FF"/>
              </a:solidFill>
              <a:latin typeface="Times New Roman" panose="02020603050405020304" pitchFamily="18" charset="0"/>
              <a:cs typeface="Times New Roman" panose="02020603050405020304" pitchFamily="18" charset="0"/>
            </a:endParaRPr>
          </a:p>
        </p:txBody>
      </p:sp>
      <p:sp>
        <p:nvSpPr>
          <p:cNvPr id="15378" name="AutoShape 3"/>
          <p:cNvSpPr>
            <a:spLocks noChangeAspect="1" noChangeArrowheads="1"/>
          </p:cNvSpPr>
          <p:nvPr/>
        </p:nvSpPr>
        <p:spPr bwMode="auto">
          <a:xfrm>
            <a:off x="2743200" y="838200"/>
            <a:ext cx="6769100" cy="1397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vi-VN" altLang="en-US" sz="1800"/>
          </a:p>
        </p:txBody>
      </p:sp>
    </p:spTree>
    <p:extLst>
      <p:ext uri="{BB962C8B-B14F-4D97-AF65-F5344CB8AC3E}">
        <p14:creationId xmlns:p14="http://schemas.microsoft.com/office/powerpoint/2010/main" val="3864015164"/>
      </p:ext>
    </p:extLst>
  </p:cSld>
  <p:clrMapOvr>
    <a:masterClrMapping/>
  </p:clrMapOvr>
  <p:transition spd="slow" advClick="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378"/>
                                        </p:tgtEl>
                                        <p:attrNameLst>
                                          <p:attrName>style.visibility</p:attrName>
                                        </p:attrNameLst>
                                      </p:cBhvr>
                                      <p:to>
                                        <p:strVal val="visible"/>
                                      </p:to>
                                    </p:set>
                                    <p:anim calcmode="lin" valueType="num">
                                      <p:cBhvr>
                                        <p:cTn id="12" dur="500" fill="hold"/>
                                        <p:tgtEl>
                                          <p:spTgt spid="15378"/>
                                        </p:tgtEl>
                                        <p:attrNameLst>
                                          <p:attrName>ppt_w</p:attrName>
                                        </p:attrNameLst>
                                      </p:cBhvr>
                                      <p:tavLst>
                                        <p:tav tm="0">
                                          <p:val>
                                            <p:fltVal val="0"/>
                                          </p:val>
                                        </p:tav>
                                        <p:tav tm="100000">
                                          <p:val>
                                            <p:strVal val="#ppt_w"/>
                                          </p:val>
                                        </p:tav>
                                      </p:tavLst>
                                    </p:anim>
                                    <p:anim calcmode="lin" valueType="num">
                                      <p:cBhvr>
                                        <p:cTn id="13" dur="500" fill="hold"/>
                                        <p:tgtEl>
                                          <p:spTgt spid="15378"/>
                                        </p:tgtEl>
                                        <p:attrNameLst>
                                          <p:attrName>ppt_h</p:attrName>
                                        </p:attrNameLst>
                                      </p:cBhvr>
                                      <p:tavLst>
                                        <p:tav tm="0">
                                          <p:val>
                                            <p:fltVal val="0"/>
                                          </p:val>
                                        </p:tav>
                                        <p:tav tm="100000">
                                          <p:val>
                                            <p:strVal val="#ppt_h"/>
                                          </p:val>
                                        </p:tav>
                                      </p:tavLst>
                                    </p:anim>
                                    <p:animEffect transition="in" filter="fade">
                                      <p:cBhvr>
                                        <p:cTn id="14" dur="500"/>
                                        <p:tgtEl>
                                          <p:spTgt spid="1537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362"/>
                                        </p:tgtEl>
                                        <p:attrNameLst>
                                          <p:attrName>style.visibility</p:attrName>
                                        </p:attrNameLst>
                                      </p:cBhvr>
                                      <p:to>
                                        <p:strVal val="visible"/>
                                      </p:to>
                                    </p:set>
                                    <p:anim calcmode="lin" valueType="num">
                                      <p:cBhvr>
                                        <p:cTn id="17" dur="500" fill="hold"/>
                                        <p:tgtEl>
                                          <p:spTgt spid="15362"/>
                                        </p:tgtEl>
                                        <p:attrNameLst>
                                          <p:attrName>ppt_w</p:attrName>
                                        </p:attrNameLst>
                                      </p:cBhvr>
                                      <p:tavLst>
                                        <p:tav tm="0">
                                          <p:val>
                                            <p:fltVal val="0"/>
                                          </p:val>
                                        </p:tav>
                                        <p:tav tm="100000">
                                          <p:val>
                                            <p:strVal val="#ppt_w"/>
                                          </p:val>
                                        </p:tav>
                                      </p:tavLst>
                                    </p:anim>
                                    <p:anim calcmode="lin" valueType="num">
                                      <p:cBhvr>
                                        <p:cTn id="18" dur="500" fill="hold"/>
                                        <p:tgtEl>
                                          <p:spTgt spid="15362"/>
                                        </p:tgtEl>
                                        <p:attrNameLst>
                                          <p:attrName>ppt_h</p:attrName>
                                        </p:attrNameLst>
                                      </p:cBhvr>
                                      <p:tavLst>
                                        <p:tav tm="0">
                                          <p:val>
                                            <p:fltVal val="0"/>
                                          </p:val>
                                        </p:tav>
                                        <p:tav tm="100000">
                                          <p:val>
                                            <p:strVal val="#ppt_h"/>
                                          </p:val>
                                        </p:tav>
                                      </p:tavLst>
                                    </p:anim>
                                    <p:animEffect transition="in" filter="fade">
                                      <p:cBhvr>
                                        <p:cTn id="19" dur="500"/>
                                        <p:tgtEl>
                                          <p:spTgt spid="1536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5375"/>
                                        </p:tgtEl>
                                        <p:attrNameLst>
                                          <p:attrName>style.visibility</p:attrName>
                                        </p:attrNameLst>
                                      </p:cBhvr>
                                      <p:to>
                                        <p:strVal val="visible"/>
                                      </p:to>
                                    </p:set>
                                    <p:animEffect transition="in" filter="randombar(horizontal)">
                                      <p:cBhvr>
                                        <p:cTn id="24" dur="500"/>
                                        <p:tgtEl>
                                          <p:spTgt spid="1537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5376"/>
                                        </p:tgtEl>
                                        <p:attrNameLst>
                                          <p:attrName>style.visibility</p:attrName>
                                        </p:attrNameLst>
                                      </p:cBhvr>
                                      <p:to>
                                        <p:strVal val="visible"/>
                                      </p:to>
                                    </p:set>
                                    <p:animEffect transition="in" filter="randombar(horizontal)">
                                      <p:cBhvr>
                                        <p:cTn id="27" dur="500"/>
                                        <p:tgtEl>
                                          <p:spTgt spid="15376"/>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5363"/>
                                        </p:tgtEl>
                                        <p:attrNameLst>
                                          <p:attrName>style.visibility</p:attrName>
                                        </p:attrNameLst>
                                      </p:cBhvr>
                                      <p:to>
                                        <p:strVal val="visible"/>
                                      </p:to>
                                    </p:set>
                                    <p:animEffect transition="in" filter="randombar(horizontal)">
                                      <p:cBhvr>
                                        <p:cTn id="30" dur="500"/>
                                        <p:tgtEl>
                                          <p:spTgt spid="15363"/>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15364"/>
                                        </p:tgtEl>
                                        <p:attrNameLst>
                                          <p:attrName>style.visibility</p:attrName>
                                        </p:attrNameLst>
                                      </p:cBhvr>
                                      <p:to>
                                        <p:strVal val="visible"/>
                                      </p:to>
                                    </p:set>
                                    <p:animEffect transition="in" filter="randombar(horizontal)">
                                      <p:cBhvr>
                                        <p:cTn id="33" dur="500"/>
                                        <p:tgtEl>
                                          <p:spTgt spid="15364"/>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8" presetClass="entr" presetSubtype="16" fill="hold" grpId="0" nodeType="clickEffect">
                                  <p:stCondLst>
                                    <p:cond delay="0"/>
                                  </p:stCondLst>
                                  <p:childTnLst>
                                    <p:set>
                                      <p:cBhvr>
                                        <p:cTn id="37" dur="1" fill="hold">
                                          <p:stCondLst>
                                            <p:cond delay="0"/>
                                          </p:stCondLst>
                                        </p:cTn>
                                        <p:tgtEl>
                                          <p:spTgt spid="15370"/>
                                        </p:tgtEl>
                                        <p:attrNameLst>
                                          <p:attrName>style.visibility</p:attrName>
                                        </p:attrNameLst>
                                      </p:cBhvr>
                                      <p:to>
                                        <p:strVal val="visible"/>
                                      </p:to>
                                    </p:set>
                                    <p:animEffect transition="in" filter="diamond(in)">
                                      <p:cBhvr>
                                        <p:cTn id="38" dur="2000"/>
                                        <p:tgtEl>
                                          <p:spTgt spid="1537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15371"/>
                                        </p:tgtEl>
                                        <p:attrNameLst>
                                          <p:attrName>style.visibility</p:attrName>
                                        </p:attrNameLst>
                                      </p:cBhvr>
                                      <p:to>
                                        <p:strVal val="visible"/>
                                      </p:to>
                                    </p:set>
                                    <p:animEffect transition="in" filter="diamond(in)">
                                      <p:cBhvr>
                                        <p:cTn id="41" dur="2000"/>
                                        <p:tgtEl>
                                          <p:spTgt spid="15371"/>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15365"/>
                                        </p:tgtEl>
                                        <p:attrNameLst>
                                          <p:attrName>style.visibility</p:attrName>
                                        </p:attrNameLst>
                                      </p:cBhvr>
                                      <p:to>
                                        <p:strVal val="visible"/>
                                      </p:to>
                                    </p:set>
                                    <p:animEffect transition="in" filter="diamond(in)">
                                      <p:cBhvr>
                                        <p:cTn id="44" dur="2000"/>
                                        <p:tgtEl>
                                          <p:spTgt spid="15365"/>
                                        </p:tgtEl>
                                      </p:cBhvr>
                                    </p:animEffect>
                                  </p:childTnLst>
                                </p:cTn>
                              </p:par>
                              <p:par>
                                <p:cTn id="45" presetID="8" presetClass="entr" presetSubtype="16" fill="hold" grpId="0" nodeType="withEffect">
                                  <p:stCondLst>
                                    <p:cond delay="0"/>
                                  </p:stCondLst>
                                  <p:childTnLst>
                                    <p:set>
                                      <p:cBhvr>
                                        <p:cTn id="46" dur="1" fill="hold">
                                          <p:stCondLst>
                                            <p:cond delay="0"/>
                                          </p:stCondLst>
                                        </p:cTn>
                                        <p:tgtEl>
                                          <p:spTgt spid="15366"/>
                                        </p:tgtEl>
                                        <p:attrNameLst>
                                          <p:attrName>style.visibility</p:attrName>
                                        </p:attrNameLst>
                                      </p:cBhvr>
                                      <p:to>
                                        <p:strVal val="visible"/>
                                      </p:to>
                                    </p:set>
                                    <p:animEffect transition="in" filter="diamond(in)">
                                      <p:cBhvr>
                                        <p:cTn id="47" dur="2000"/>
                                        <p:tgtEl>
                                          <p:spTgt spid="1536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5372"/>
                                        </p:tgtEl>
                                        <p:attrNameLst>
                                          <p:attrName>style.visibility</p:attrName>
                                        </p:attrNameLst>
                                      </p:cBhvr>
                                      <p:to>
                                        <p:strVal val="visible"/>
                                      </p:to>
                                    </p:set>
                                    <p:animEffect transition="in" filter="barn(inVertical)">
                                      <p:cBhvr>
                                        <p:cTn id="52" dur="500"/>
                                        <p:tgtEl>
                                          <p:spTgt spid="15372"/>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158728"/>
                                        </p:tgtEl>
                                        <p:attrNameLst>
                                          <p:attrName>style.visibility</p:attrName>
                                        </p:attrNameLst>
                                      </p:cBhvr>
                                      <p:to>
                                        <p:strVal val="visible"/>
                                      </p:to>
                                    </p:set>
                                    <p:animEffect transition="in" filter="barn(inVertical)">
                                      <p:cBhvr>
                                        <p:cTn id="55" dur="500"/>
                                        <p:tgtEl>
                                          <p:spTgt spid="158728"/>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15373"/>
                                        </p:tgtEl>
                                        <p:attrNameLst>
                                          <p:attrName>style.visibility</p:attrName>
                                        </p:attrNameLst>
                                      </p:cBhvr>
                                      <p:to>
                                        <p:strVal val="visible"/>
                                      </p:to>
                                    </p:set>
                                    <p:animEffect transition="in" filter="barn(inVertical)">
                                      <p:cBhvr>
                                        <p:cTn id="58" dur="500"/>
                                        <p:tgtEl>
                                          <p:spTgt spid="15373"/>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158729"/>
                                        </p:tgtEl>
                                        <p:attrNameLst>
                                          <p:attrName>style.visibility</p:attrName>
                                        </p:attrNameLst>
                                      </p:cBhvr>
                                      <p:to>
                                        <p:strVal val="visible"/>
                                      </p:to>
                                    </p:set>
                                    <p:animEffect transition="in" filter="barn(inVertical)">
                                      <p:cBhvr>
                                        <p:cTn id="61" dur="500"/>
                                        <p:tgtEl>
                                          <p:spTgt spid="158729"/>
                                        </p:tgtEl>
                                      </p:cBhvr>
                                    </p:animEffect>
                                  </p:childTnLst>
                                </p:cTn>
                              </p:par>
                              <p:par>
                                <p:cTn id="62" presetID="16" presetClass="entr" presetSubtype="21" fill="hold" grpId="0" nodeType="withEffect">
                                  <p:stCondLst>
                                    <p:cond delay="0"/>
                                  </p:stCondLst>
                                  <p:childTnLst>
                                    <p:set>
                                      <p:cBhvr>
                                        <p:cTn id="63" dur="1" fill="hold">
                                          <p:stCondLst>
                                            <p:cond delay="0"/>
                                          </p:stCondLst>
                                        </p:cTn>
                                        <p:tgtEl>
                                          <p:spTgt spid="158730"/>
                                        </p:tgtEl>
                                        <p:attrNameLst>
                                          <p:attrName>style.visibility</p:attrName>
                                        </p:attrNameLst>
                                      </p:cBhvr>
                                      <p:to>
                                        <p:strVal val="visible"/>
                                      </p:to>
                                    </p:set>
                                    <p:animEffect transition="in" filter="barn(inVertical)">
                                      <p:cBhvr>
                                        <p:cTn id="64" dur="500"/>
                                        <p:tgtEl>
                                          <p:spTgt spid="158730"/>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15374"/>
                                        </p:tgtEl>
                                        <p:attrNameLst>
                                          <p:attrName>style.visibility</p:attrName>
                                        </p:attrNameLst>
                                      </p:cBhvr>
                                      <p:to>
                                        <p:strVal val="visible"/>
                                      </p:to>
                                    </p:set>
                                    <p:animEffect transition="in" filter="barn(inVertical)">
                                      <p:cBhvr>
                                        <p:cTn id="67" dur="500"/>
                                        <p:tgtEl>
                                          <p:spTgt spid="15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p:bldP spid="15363" grpId="0" animBg="1"/>
      <p:bldP spid="15364" grpId="0" animBg="1"/>
      <p:bldP spid="15365" grpId="0" animBg="1"/>
      <p:bldP spid="15366" grpId="0" animBg="1"/>
      <p:bldP spid="158728" grpId="0" animBg="1"/>
      <p:bldP spid="158729" grpId="0" animBg="1"/>
      <p:bldP spid="158730" grpId="0" animBg="1"/>
      <p:bldP spid="15370" grpId="0" animBg="1"/>
      <p:bldP spid="15371" grpId="0" animBg="1"/>
      <p:bldP spid="15372" grpId="0" animBg="1"/>
      <p:bldP spid="15373" grpId="0" animBg="1"/>
      <p:bldP spid="15374" grpId="0" animBg="1"/>
      <p:bldP spid="15375" grpId="0" animBg="1"/>
      <p:bldP spid="15376" grpId="0" animBg="1"/>
      <p:bldP spid="19" grpId="0" animBg="1"/>
      <p:bldP spid="1537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solidFill>
            <a:srgbClr val="FFFF00"/>
          </a:solid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solidFill>
            <a:schemeClr val="tx2">
              <a:lumMod val="60000"/>
              <a:lumOff val="40000"/>
            </a:schemeClr>
          </a:solid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chemeClr val="bg1"/>
                </a:solidFill>
                <a:latin typeface="Arial" pitchFamily="34" charset="0"/>
                <a:cs typeface="Arial" pitchFamily="34" charset="0"/>
              </a:rPr>
              <a:t>Tư liệu</a:t>
            </a:r>
          </a:p>
          <a:p>
            <a:pPr algn="ctr" fontAlgn="base">
              <a:spcBef>
                <a:spcPct val="0"/>
              </a:spcBef>
              <a:spcAft>
                <a:spcPct val="0"/>
              </a:spcAft>
              <a:defRPr/>
            </a:pPr>
            <a:r>
              <a:rPr lang="en-US" sz="2400" b="1">
                <a:solidFill>
                  <a:schemeClr val="bg1"/>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395495" y="2740026"/>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12266" y="4096612"/>
            <a:ext cx="2616991" cy="825209"/>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588253" y="3246438"/>
            <a:ext cx="684211" cy="77005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487362" cy="27146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0" y="7075"/>
            <a:ext cx="1066800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400" b="1" i="1" dirty="0">
                <a:solidFill>
                  <a:srgbClr val="FF0000"/>
                </a:solidFill>
                <a:latin typeface="+mn-lt"/>
                <a:cs typeface="Arial" panose="020B0604020202020204" pitchFamily="34" charset="0"/>
              </a:rPr>
              <a:t>LLSX</a:t>
            </a:r>
            <a:r>
              <a:rPr lang="vi-VN" altLang="en-US" sz="2400" i="1" dirty="0">
                <a:solidFill>
                  <a:prstClr val="black"/>
                </a:solidFill>
                <a:latin typeface="+mn-lt"/>
                <a:cs typeface="Arial" panose="020B0604020202020204" pitchFamily="34" charset="0"/>
              </a:rPr>
              <a:t>: là </a:t>
            </a:r>
            <a:r>
              <a:rPr lang="en-US" altLang="en-US" sz="2400" i="1" dirty="0" err="1">
                <a:solidFill>
                  <a:prstClr val="black"/>
                </a:solidFill>
                <a:latin typeface="+mn-lt"/>
                <a:cs typeface="Arial" panose="020B0604020202020204" pitchFamily="34" charset="0"/>
              </a:rPr>
              <a:t>toàn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bộ</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vật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chất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mà</a:t>
            </a:r>
            <a:r>
              <a:rPr lang="en-US" altLang="en-US" sz="2400" i="1" dirty="0">
                <a:solidFill>
                  <a:prstClr val="black"/>
                </a:solidFill>
                <a:latin typeface="+mn-lt"/>
                <a:cs typeface="Arial" panose="020B0604020202020204" pitchFamily="34" charset="0"/>
              </a:rPr>
              <a:t> con </a:t>
            </a:r>
            <a:r>
              <a:rPr lang="en-US" altLang="en-US" sz="2400" i="1" dirty="0" err="1">
                <a:solidFill>
                  <a:prstClr val="black"/>
                </a:solidFill>
                <a:latin typeface="+mn-lt"/>
                <a:cs typeface="Arial" panose="020B0604020202020204" pitchFamily="34" charset="0"/>
              </a:rPr>
              <a:t>người</a:t>
            </a:r>
            <a:r>
              <a:rPr lang="en-US" altLang="en-US" sz="2400" i="1" dirty="0">
                <a:solidFill>
                  <a:prstClr val="black"/>
                </a:solidFill>
                <a:latin typeface="+mn-lt"/>
                <a:cs typeface="Arial" panose="020B0604020202020204" pitchFamily="34" charset="0"/>
              </a:rPr>
              <a:t> dung </a:t>
            </a:r>
            <a:r>
              <a:rPr lang="en-US" altLang="en-US" sz="2400" i="1" dirty="0" err="1">
                <a:solidFill>
                  <a:prstClr val="black"/>
                </a:solidFill>
                <a:latin typeface="+mn-lt"/>
                <a:cs typeface="Arial" panose="020B0604020202020204" pitchFamily="34" charset="0"/>
              </a:rPr>
              <a:t>để</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sản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xuất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ra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của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cải</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Biểu</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hiện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là</a:t>
            </a:r>
            <a:r>
              <a:rPr lang="en-US" altLang="en-US" sz="2400" i="1" dirty="0">
                <a:solidFill>
                  <a:prstClr val="black"/>
                </a:solidFill>
                <a:latin typeface="+mn-lt"/>
                <a:cs typeface="Arial" panose="020B0604020202020204" pitchFamily="34" charset="0"/>
              </a:rPr>
              <a:t> </a:t>
            </a:r>
            <a:r>
              <a:rPr lang="vi-VN" altLang="en-US" sz="2400" i="1" dirty="0">
                <a:solidFill>
                  <a:prstClr val="black"/>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wipe(left)">
                                      <p:cBhvr>
                                        <p:cTn id="35" dur="250"/>
                                        <p:tgtEl>
                                          <p:spTgt spid="11271"/>
                                        </p:tgtEl>
                                      </p:cBhvr>
                                    </p:animEffect>
                                  </p:childTnLst>
                                </p:cTn>
                              </p:par>
                            </p:childTnLst>
                          </p:cTn>
                        </p:par>
                        <p:par>
                          <p:cTn id="36" fill="hold" nodeType="afterGroup">
                            <p:stCondLst>
                              <p:cond delay="2000"/>
                            </p:stCondLst>
                            <p:childTnLst>
                              <p:par>
                                <p:cTn id="37" presetID="22" presetClass="entr" presetSubtype="8" fill="hold" nodeType="afterEffect">
                                  <p:stCondLst>
                                    <p:cond delay="0"/>
                                  </p:stCondLst>
                                  <p:childTnLst>
                                    <p:set>
                                      <p:cBhvr>
                                        <p:cTn id="38" dur="1" fill="hold">
                                          <p:stCondLst>
                                            <p:cond delay="0"/>
                                          </p:stCondLst>
                                        </p:cTn>
                                        <p:tgtEl>
                                          <p:spTgt spid="11269"/>
                                        </p:tgtEl>
                                        <p:attrNameLst>
                                          <p:attrName>style.visibility</p:attrName>
                                        </p:attrNameLst>
                                      </p:cBhvr>
                                      <p:to>
                                        <p:strVal val="visible"/>
                                      </p:to>
                                    </p:set>
                                    <p:animEffect transition="in" filter="wipe(left)">
                                      <p:cBhvr>
                                        <p:cTn id="39" dur="250"/>
                                        <p:tgtEl>
                                          <p:spTgt spid="11269"/>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2"/>
                                        </p:tgtEl>
                                        <p:attrNameLst>
                                          <p:attrName>style.visibility</p:attrName>
                                        </p:attrNameLst>
                                      </p:cBhvr>
                                      <p:to>
                                        <p:strVal val="visible"/>
                                      </p:to>
                                    </p:set>
                                    <p:animEffect transition="in" filter="wipe(left)">
                                      <p:cBhvr>
                                        <p:cTn id="43" dur="250"/>
                                        <p:tgtEl>
                                          <p:spTgt spid="11272"/>
                                        </p:tgtEl>
                                      </p:cBhvr>
                                    </p:animEffect>
                                  </p:childTnLst>
                                </p:cTn>
                              </p:par>
                            </p:childTnLst>
                          </p:cTn>
                        </p:par>
                        <p:par>
                          <p:cTn id="44" fill="hold" nodeType="afterGroup">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11273"/>
                                        </p:tgtEl>
                                        <p:attrNameLst>
                                          <p:attrName>style.visibility</p:attrName>
                                        </p:attrNameLst>
                                      </p:cBhvr>
                                      <p:to>
                                        <p:strVal val="visible"/>
                                      </p:to>
                                    </p:set>
                                    <p:animEffect transition="in" filter="wipe(left)">
                                      <p:cBhvr>
                                        <p:cTn id="47" dur="250"/>
                                        <p:tgtEl>
                                          <p:spTgt spid="11273"/>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87"/>
                                        </p:tgtEl>
                                        <p:attrNameLst>
                                          <p:attrName>style.visibility</p:attrName>
                                        </p:attrNameLst>
                                      </p:cBhvr>
                                      <p:to>
                                        <p:strVal val="visible"/>
                                      </p:to>
                                    </p:set>
                                    <p:animEffect transition="in" filter="wipe(left)">
                                      <p:cBhvr>
                                        <p:cTn id="51" dur="250"/>
                                        <p:tgtEl>
                                          <p:spTgt spid="11287"/>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85"/>
                                        </p:tgtEl>
                                        <p:attrNameLst>
                                          <p:attrName>style.visibility</p:attrName>
                                        </p:attrNameLst>
                                      </p:cBhvr>
                                      <p:to>
                                        <p:strVal val="visible"/>
                                      </p:to>
                                    </p:set>
                                    <p:animEffect transition="in" filter="wipe(left)">
                                      <p:cBhvr>
                                        <p:cTn id="55" dur="250"/>
                                        <p:tgtEl>
                                          <p:spTgt spid="11285"/>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97"/>
                                        </p:tgtEl>
                                        <p:attrNameLst>
                                          <p:attrName>style.visibility</p:attrName>
                                        </p:attrNameLst>
                                      </p:cBhvr>
                                      <p:to>
                                        <p:strVal val="visible"/>
                                      </p:to>
                                    </p:set>
                                    <p:animEffect transition="in" filter="wipe(left)">
                                      <p:cBhvr>
                                        <p:cTn id="59" dur="250"/>
                                        <p:tgtEl>
                                          <p:spTgt spid="1129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93"/>
                                        </p:tgtEl>
                                        <p:attrNameLst>
                                          <p:attrName>style.visibility</p:attrName>
                                        </p:attrNameLst>
                                      </p:cBhvr>
                                      <p:to>
                                        <p:strVal val="visible"/>
                                      </p:to>
                                    </p:set>
                                    <p:animEffect transition="in" filter="wipe(left)">
                                      <p:cBhvr>
                                        <p:cTn id="63" dur="250"/>
                                        <p:tgtEl>
                                          <p:spTgt spid="11293"/>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8"/>
                                        </p:tgtEl>
                                        <p:attrNameLst>
                                          <p:attrName>style.visibility</p:attrName>
                                        </p:attrNameLst>
                                      </p:cBhvr>
                                      <p:to>
                                        <p:strVal val="visible"/>
                                      </p:to>
                                    </p:set>
                                    <p:animEffect transition="in" filter="wipe(left)">
                                      <p:cBhvr>
                                        <p:cTn id="67" dur="250"/>
                                        <p:tgtEl>
                                          <p:spTgt spid="11298"/>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4"/>
                                        </p:tgtEl>
                                        <p:attrNameLst>
                                          <p:attrName>style.visibility</p:attrName>
                                        </p:attrNameLst>
                                      </p:cBhvr>
                                      <p:to>
                                        <p:strVal val="visible"/>
                                      </p:to>
                                    </p:set>
                                    <p:animEffect transition="in" filter="wipe(left)">
                                      <p:cBhvr>
                                        <p:cTn id="71" dur="250"/>
                                        <p:tgtEl>
                                          <p:spTgt spid="11294"/>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88"/>
                                        </p:tgtEl>
                                        <p:attrNameLst>
                                          <p:attrName>style.visibility</p:attrName>
                                        </p:attrNameLst>
                                      </p:cBhvr>
                                      <p:to>
                                        <p:strVal val="visible"/>
                                      </p:to>
                                    </p:set>
                                    <p:animEffect transition="in" filter="wipe(left)">
                                      <p:cBhvr>
                                        <p:cTn id="75" dur="250"/>
                                        <p:tgtEl>
                                          <p:spTgt spid="1128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86"/>
                                        </p:tgtEl>
                                        <p:attrNameLst>
                                          <p:attrName>style.visibility</p:attrName>
                                        </p:attrNameLst>
                                      </p:cBhvr>
                                      <p:to>
                                        <p:strVal val="visible"/>
                                      </p:to>
                                    </p:set>
                                    <p:animEffect transition="in" filter="wipe(left)">
                                      <p:cBhvr>
                                        <p:cTn id="79" dur="250"/>
                                        <p:tgtEl>
                                          <p:spTgt spid="11286"/>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99"/>
                                        </p:tgtEl>
                                        <p:attrNameLst>
                                          <p:attrName>style.visibility</p:attrName>
                                        </p:attrNameLst>
                                      </p:cBhvr>
                                      <p:to>
                                        <p:strVal val="visible"/>
                                      </p:to>
                                    </p:set>
                                    <p:animEffect transition="in" filter="wipe(left)">
                                      <p:cBhvr>
                                        <p:cTn id="83" dur="250"/>
                                        <p:tgtEl>
                                          <p:spTgt spid="11299"/>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96"/>
                                        </p:tgtEl>
                                        <p:attrNameLst>
                                          <p:attrName>style.visibility</p:attrName>
                                        </p:attrNameLst>
                                      </p:cBhvr>
                                      <p:to>
                                        <p:strVal val="visible"/>
                                      </p:to>
                                    </p:set>
                                    <p:animEffect transition="in" filter="wipe(left)">
                                      <p:cBhvr>
                                        <p:cTn id="87" dur="250"/>
                                        <p:tgtEl>
                                          <p:spTgt spid="1129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300"/>
                                        </p:tgtEl>
                                        <p:attrNameLst>
                                          <p:attrName>style.visibility</p:attrName>
                                        </p:attrNameLst>
                                      </p:cBhvr>
                                      <p:to>
                                        <p:strVal val="visible"/>
                                      </p:to>
                                    </p:set>
                                    <p:animEffect transition="in" filter="wipe(left)">
                                      <p:cBhvr>
                                        <p:cTn id="91" dur="250"/>
                                        <p:tgtEl>
                                          <p:spTgt spid="11300"/>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5"/>
                                        </p:tgtEl>
                                        <p:attrNameLst>
                                          <p:attrName>style.visibility</p:attrName>
                                        </p:attrNameLst>
                                      </p:cBhvr>
                                      <p:to>
                                        <p:strVal val="visible"/>
                                      </p:to>
                                    </p:set>
                                    <p:animEffect transition="in" filter="wipe(left)">
                                      <p:cBhvr>
                                        <p:cTn id="95"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Rectangle 15"/>
          <p:cNvSpPr>
            <a:spLocks noChangeArrowheads="1"/>
          </p:cNvSpPr>
          <p:nvPr/>
        </p:nvSpPr>
        <p:spPr bwMode="auto">
          <a:xfrm>
            <a:off x="426245" y="77450"/>
            <a:ext cx="116205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rgbClr val="FF0000"/>
                </a:solidFill>
                <a:cs typeface="Arial" panose="020B0604020202020204" pitchFamily="34" charset="0"/>
              </a:rPr>
              <a:t>Quan hệ sản </a:t>
            </a:r>
            <a:r>
              <a:rPr lang="vi-VN" altLang="en-US" sz="2800" b="1" i="1" dirty="0" smtClean="0">
                <a:solidFill>
                  <a:srgbClr val="FF0000"/>
                </a:solidFill>
                <a:cs typeface="Arial" panose="020B0604020202020204" pitchFamily="34" charset="0"/>
              </a:rPr>
              <a:t>xu</a:t>
            </a:r>
            <a:r>
              <a:rPr lang="en-US" altLang="en-US" sz="2800" b="1" i="1" dirty="0" err="1" smtClean="0">
                <a:solidFill>
                  <a:srgbClr val="FF0000"/>
                </a:solidFill>
                <a:cs typeface="Arial" panose="020B0604020202020204" pitchFamily="34" charset="0"/>
              </a:rPr>
              <a:t>ất</a:t>
            </a:r>
            <a:r>
              <a:rPr lang="en-US" altLang="en-US" sz="2800" b="1" i="1" dirty="0" smtClean="0">
                <a:solidFill>
                  <a:srgbClr val="FF0000"/>
                </a:solidFill>
                <a:cs typeface="Arial" panose="020B0604020202020204" pitchFamily="34" charset="0"/>
              </a:rPr>
              <a:t> </a:t>
            </a:r>
            <a:r>
              <a:rPr lang="pt-BR" sz="2800" dirty="0" smtClean="0"/>
              <a:t>là </a:t>
            </a:r>
            <a:r>
              <a:rPr lang="pt-BR" sz="2800" dirty="0"/>
              <a:t>mối quan hệ giữa người với người trong quá trình sản xuất, là mặt xã hội của phương thức sản </a:t>
            </a:r>
            <a:r>
              <a:rPr lang="pt-BR" sz="2800" dirty="0" smtClean="0"/>
              <a:t>xuất.Bao gồm </a:t>
            </a:r>
            <a:r>
              <a:rPr lang="pt-BR" sz="2800" dirty="0"/>
              <a:t>quan hệ sở hữu của người lao động đối với tư liệu sản xuất, quan hệ của họ trong quá trình tổ chức, quản lý và phân công lao động; quan hệ của họ trong phân phối sản phẩm lao động.</a:t>
            </a:r>
            <a:endParaRPr lang="en-US" altLang="en-US" sz="2800" i="1" dirty="0">
              <a:solidFill>
                <a:prstClr val="black"/>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3" grpId="0" animBg="1"/>
      <p:bldP spid="14" grpId="0" animBg="1"/>
      <p:bldP spid="15" grpId="0" animBg="1"/>
      <p:bldP spid="1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2360614" y="115889"/>
            <a:ext cx="329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457200" indent="-457200">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en-US" altLang="en-US" sz="2800" b="1" i="1" dirty="0" err="1">
                <a:solidFill>
                  <a:srgbClr val="FF0000"/>
                </a:solidFill>
                <a:cs typeface="Times New Roman" panose="02020603050405020304" pitchFamily="18" charset="0"/>
              </a:rPr>
              <a:t>Vai</a:t>
            </a:r>
            <a:r>
              <a:rPr lang="en-US" altLang="en-US" sz="2800" b="1" i="1" dirty="0">
                <a:solidFill>
                  <a:srgbClr val="FF0000"/>
                </a:solidFill>
                <a:cs typeface="Times New Roman" panose="02020603050405020304" pitchFamily="18" charset="0"/>
              </a:rPr>
              <a:t> </a:t>
            </a:r>
            <a:r>
              <a:rPr lang="en-US" altLang="en-US" sz="2800" b="1" i="1" dirty="0" err="1">
                <a:solidFill>
                  <a:srgbClr val="FF0000"/>
                </a:solidFill>
                <a:cs typeface="Times New Roman" panose="02020603050405020304" pitchFamily="18" charset="0"/>
              </a:rPr>
              <a:t>trò</a:t>
            </a:r>
            <a:r>
              <a:rPr lang="vi-VN" altLang="en-US" sz="2800" b="1" i="1" dirty="0">
                <a:solidFill>
                  <a:srgbClr val="FF0000"/>
                </a:solidFill>
                <a:cs typeface="Times New Roman" panose="02020603050405020304" pitchFamily="18" charset="0"/>
              </a:rPr>
              <a:t> PTSX</a:t>
            </a:r>
            <a:endParaRPr lang="vi-VN" altLang="en-US" sz="2800" dirty="0">
              <a:solidFill>
                <a:prstClr val="black"/>
              </a:solidFill>
              <a:cs typeface="Times New Roman" panose="02020603050405020304" pitchFamily="18" charset="0"/>
            </a:endParaRPr>
          </a:p>
        </p:txBody>
      </p:sp>
      <p:sp>
        <p:nvSpPr>
          <p:cNvPr id="5" name="Rectangle 3"/>
          <p:cNvSpPr txBox="1">
            <a:spLocks noChangeArrowheads="1"/>
          </p:cNvSpPr>
          <p:nvPr/>
        </p:nvSpPr>
        <p:spPr>
          <a:xfrm>
            <a:off x="1116106" y="1189039"/>
            <a:ext cx="9032782" cy="1368425"/>
          </a:xfrm>
          <a:prstGeom prst="rect">
            <a:avLst/>
          </a:prstGeom>
        </p:spPr>
        <p:txBody>
          <a:bodyPr>
            <a:normAutofit lnSpcReduction="1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4450" indent="587375" algn="just" eaLnBrk="1" fontAlgn="auto" hangingPunct="1">
              <a:lnSpc>
                <a:spcPct val="90000"/>
              </a:lnSpc>
              <a:spcAft>
                <a:spcPts val="0"/>
              </a:spcAft>
              <a:buFont typeface="Wingdings" pitchFamily="2" charset="2"/>
              <a:buChar char="Ø"/>
              <a:defRPr/>
            </a:pPr>
            <a:r>
              <a:rPr lang="en-US" i="1" u="sng" dirty="0">
                <a:solidFill>
                  <a:srgbClr val="FF0000"/>
                </a:solidFill>
                <a:latin typeface="Times New Roman" pitchFamily="18" charset="0"/>
                <a:cs typeface="Times New Roman" pitchFamily="18" charset="0"/>
              </a:rPr>
              <a:t>PTSX </a:t>
            </a:r>
            <a:r>
              <a:rPr lang="en-US" i="1" u="sng" dirty="0" err="1">
                <a:solidFill>
                  <a:srgbClr val="FF0000"/>
                </a:solidFill>
                <a:latin typeface="Times New Roman" pitchFamily="18" charset="0"/>
                <a:cs typeface="Times New Roman" pitchFamily="18" charset="0"/>
              </a:rPr>
              <a:t>quyết</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định</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tính</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chất</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của</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xã</a:t>
            </a:r>
            <a:r>
              <a:rPr lang="en-US" i="1" u="sng" dirty="0">
                <a:solidFill>
                  <a:srgbClr val="FF0000"/>
                </a:solidFill>
                <a:latin typeface="Times New Roman" pitchFamily="18" charset="0"/>
                <a:cs typeface="Times New Roman" pitchFamily="18" charset="0"/>
              </a:rPr>
              <a:t> </a:t>
            </a:r>
            <a:r>
              <a:rPr lang="en-US" i="1" u="sng" dirty="0" err="1">
                <a:solidFill>
                  <a:srgbClr val="FF0000"/>
                </a:solidFill>
                <a:latin typeface="Times New Roman" pitchFamily="18" charset="0"/>
                <a:cs typeface="Times New Roman" pitchFamily="18" charset="0"/>
              </a:rPr>
              <a:t>hội</a:t>
            </a:r>
            <a:r>
              <a:rPr lang="en-US" i="1" u="sng" dirty="0">
                <a:solidFill>
                  <a:srgbClr val="FF0000"/>
                </a:solidFill>
                <a:latin typeface="Times New Roman" pitchFamily="18" charset="0"/>
                <a:cs typeface="Times New Roman" pitchFamily="18" charset="0"/>
              </a:rPr>
              <a:t>:</a:t>
            </a:r>
            <a:r>
              <a:rPr lang="en-US" i="1" dirty="0">
                <a:solidFill>
                  <a:prstClr val="black"/>
                </a:solidFill>
                <a:latin typeface="Times New Roman" pitchFamily="18" charset="0"/>
                <a:cs typeface="Times New Roman" pitchFamily="18" charset="0"/>
              </a:rPr>
              <a:t> </a:t>
            </a:r>
          </a:p>
          <a:p>
            <a:pPr marL="44450" indent="12700" algn="just" eaLnBrk="1" fontAlgn="auto" hangingPunct="1">
              <a:lnSpc>
                <a:spcPct val="90000"/>
              </a:lnSpc>
              <a:spcAft>
                <a:spcPts val="0"/>
              </a:spcAft>
              <a:buNone/>
              <a:defRPr/>
            </a:pPr>
            <a:r>
              <a:rPr lang="en-US" dirty="0">
                <a:solidFill>
                  <a:prstClr val="black"/>
                </a:solidFill>
                <a:latin typeface="Times New Roman" pitchFamily="18" charset="0"/>
                <a:cs typeface="Times New Roman" pitchFamily="18" charset="0"/>
              </a:rPr>
              <a:t>PTSX </a:t>
            </a:r>
            <a:r>
              <a:rPr lang="en-US" dirty="0" err="1">
                <a:solidFill>
                  <a:prstClr val="black"/>
                </a:solidFill>
                <a:latin typeface="Times New Roman" pitchFamily="18" charset="0"/>
                <a:cs typeface="Times New Roman" pitchFamily="18" charset="0"/>
              </a:rPr>
              <a:t>nào</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thống</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trị</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trong</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mỗi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xã</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hội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như</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nào</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thì</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tính</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chất</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và</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chế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độ</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xã</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hội</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như</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thế</a:t>
            </a:r>
            <a:r>
              <a:rPr lang="en-US" dirty="0">
                <a:solidFill>
                  <a:prstClr val="black"/>
                </a:solidFill>
                <a:latin typeface="Times New Roman" pitchFamily="18" charset="0"/>
                <a:cs typeface="Times New Roman" pitchFamily="18" charset="0"/>
              </a:rPr>
              <a:t> </a:t>
            </a:r>
            <a:r>
              <a:rPr lang="en-US" dirty="0" err="1">
                <a:solidFill>
                  <a:prstClr val="black"/>
                </a:solidFill>
                <a:latin typeface="Times New Roman" pitchFamily="18" charset="0"/>
                <a:cs typeface="Times New Roman" pitchFamily="18" charset="0"/>
              </a:rPr>
              <a:t>ấy</a:t>
            </a:r>
            <a:r>
              <a:rPr lang="en-US" dirty="0">
                <a:solidFill>
                  <a:prstClr val="black"/>
                </a:solidFill>
                <a:latin typeface="Times New Roman" pitchFamily="18" charset="0"/>
                <a:cs typeface="Times New Roman" pitchFamily="18" charset="0"/>
              </a:rPr>
              <a:t>.</a:t>
            </a:r>
          </a:p>
          <a:p>
            <a:pPr marL="44450" indent="12700" algn="just" eaLnBrk="1" fontAlgn="auto" hangingPunct="1">
              <a:lnSpc>
                <a:spcPct val="90000"/>
              </a:lnSpc>
              <a:spcAft>
                <a:spcPts val="0"/>
              </a:spcAft>
              <a:buNone/>
              <a:defRPr/>
            </a:pPr>
            <a:endParaRPr lang="en-US" dirty="0">
              <a:solidFill>
                <a:prstClr val="black"/>
              </a:solidFill>
              <a:latin typeface="Times New Roman" pitchFamily="18" charset="0"/>
              <a:cs typeface="Times New Roman" pitchFamily="18" charset="0"/>
            </a:endParaRPr>
          </a:p>
          <a:p>
            <a:pPr marL="44450" indent="12700" algn="just" eaLnBrk="1" fontAlgn="auto" hangingPunct="1">
              <a:lnSpc>
                <a:spcPct val="90000"/>
              </a:lnSpc>
              <a:spcAft>
                <a:spcPts val="0"/>
              </a:spcAft>
              <a:buFontTx/>
              <a:buChar char="-"/>
              <a:defRPr/>
            </a:pPr>
            <a:endParaRPr lang="en-US" dirty="0">
              <a:solidFill>
                <a:prstClr val="black"/>
              </a:solidFill>
              <a:latin typeface="Times New Roman" pitchFamily="18" charset="0"/>
              <a:cs typeface="Times New Roman" pitchFamily="18" charset="0"/>
            </a:endParaRPr>
          </a:p>
          <a:p>
            <a:pPr marL="44450" indent="12700" algn="just" eaLnBrk="1" fontAlgn="auto" hangingPunct="1">
              <a:lnSpc>
                <a:spcPct val="90000"/>
              </a:lnSpc>
              <a:spcAft>
                <a:spcPts val="0"/>
              </a:spcAft>
              <a:buFontTx/>
              <a:buChar char="-"/>
              <a:defRPr/>
            </a:pPr>
            <a:endParaRPr lang="vi-VN" dirty="0">
              <a:solidFill>
                <a:prstClr val="black"/>
              </a:solidFill>
              <a:cs typeface="Times New Roman" pitchFamily="18" charset="0"/>
            </a:endParaRPr>
          </a:p>
        </p:txBody>
      </p:sp>
      <p:pic>
        <p:nvPicPr>
          <p:cNvPr id="6" name="Picture 17" descr="th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1838" y="3309938"/>
            <a:ext cx="3651250" cy="35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keocay.MPG">
            <a:hlinkClick r:id="" action="ppaction://media"/>
          </p:cNvPr>
          <p:cNvPicPr>
            <a:picLocks noRot="1" noChangeAspect="1" noChangeArrowheads="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5818188" y="3208338"/>
            <a:ext cx="4330700"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07224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checkerboard(across)">
                                      <p:cBhvr>
                                        <p:cTn id="12" dur="500"/>
                                        <p:tgtEl>
                                          <p:spTgt spid="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edge">
                                      <p:cBhvr>
                                        <p:cTn id="17" dur="2000"/>
                                        <p:tgtEl>
                                          <p:spTgt spid="6"/>
                                        </p:tgtEl>
                                      </p:cBhvr>
                                    </p:animEffect>
                                  </p:childTnLst>
                                </p:cTn>
                              </p:par>
                            </p:childTnLst>
                          </p:cTn>
                        </p:par>
                        <p:par>
                          <p:cTn id="18" fill="hold" nodeType="afterGroup">
                            <p:stCondLst>
                              <p:cond delay="2000"/>
                            </p:stCondLst>
                            <p:childTnLst>
                              <p:par>
                                <p:cTn id="19" presetID="2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after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video>
              <p:cMediaNode>
                <p:cTn id="27" fill="hold" display="0">
                  <p:stCondLst>
                    <p:cond delay="indefinite"/>
                  </p:stCondLst>
                  <p:endCondLst>
                    <p:cond evt="onNext" delay="0">
                      <p:tgtEl>
                        <p:sldTgt/>
                      </p:tgtEl>
                    </p:cond>
                    <p:cond evt="onPrev" delay="0">
                      <p:tgtEl>
                        <p:sldTgt/>
                      </p:tgtEl>
                    </p:cond>
                  </p:endCondLst>
                </p:cTn>
                <p:tgtEl>
                  <p:spTgt spid="7"/>
                </p:tgtEl>
              </p:cMediaNode>
            </p:video>
          </p:childTnLst>
        </p:cTn>
      </p:par>
    </p:tnLst>
    <p:bldLst>
      <p:bldP spid="5"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p:cNvSpPr>
            <a:spLocks noGrp="1" noChangeArrowheads="1"/>
          </p:cNvSpPr>
          <p:nvPr>
            <p:ph type="body" idx="1"/>
          </p:nvPr>
        </p:nvSpPr>
        <p:spPr>
          <a:xfrm>
            <a:off x="845243" y="1041123"/>
            <a:ext cx="9937375" cy="1672771"/>
          </a:xfrm>
        </p:spPr>
        <p:txBody>
          <a:bodyPr/>
          <a:lstStyle/>
          <a:p>
            <a:pPr marL="44450" indent="12700" algn="just" eaLnBrk="1" hangingPunct="1">
              <a:buFont typeface="Wingdings" panose="05000000000000000000" pitchFamily="2" charset="2"/>
              <a:buChar char="Ø"/>
            </a:pPr>
            <a:r>
              <a:rPr lang="en-US" altLang="en-US" i="1" dirty="0" smtClean="0">
                <a:latin typeface="Times New Roman" panose="02020603050405020304" pitchFamily="18" charset="0"/>
                <a:cs typeface="Times New Roman" panose="02020603050405020304" pitchFamily="18" charset="0"/>
              </a:rPr>
              <a:t> </a:t>
            </a:r>
            <a:r>
              <a:rPr lang="en-US" altLang="en-US" i="1" u="sng" dirty="0" smtClean="0">
                <a:solidFill>
                  <a:srgbClr val="FF0000"/>
                </a:solidFill>
                <a:latin typeface="Times New Roman" panose="02020603050405020304" pitchFamily="18" charset="0"/>
                <a:cs typeface="Times New Roman" panose="02020603050405020304" pitchFamily="18" charset="0"/>
              </a:rPr>
              <a:t>PTSX </a:t>
            </a:r>
            <a:r>
              <a:rPr lang="en-US" altLang="en-US" i="1" u="sng" dirty="0" err="1" smtClean="0">
                <a:solidFill>
                  <a:srgbClr val="FF0000"/>
                </a:solidFill>
                <a:latin typeface="Times New Roman" panose="02020603050405020304" pitchFamily="18" charset="0"/>
                <a:cs typeface="Times New Roman" panose="02020603050405020304" pitchFamily="18" charset="0"/>
              </a:rPr>
              <a:t>quyết</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định</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kết</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cấu</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của</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xã</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hội</a:t>
            </a:r>
            <a:r>
              <a:rPr lang="en-US" altLang="en-US" i="1" u="sng" dirty="0" smtClean="0">
                <a:solidFill>
                  <a:srgbClr val="FF0000"/>
                </a:solidFill>
                <a:latin typeface="Times New Roman" panose="02020603050405020304" pitchFamily="18" charset="0"/>
                <a:cs typeface="Times New Roman" panose="02020603050405020304" pitchFamily="18" charset="0"/>
              </a:rPr>
              <a:t>:</a:t>
            </a:r>
          </a:p>
          <a:p>
            <a:pPr marL="44450" indent="12700" algn="just" eaLnBrk="1" hangingPunct="1">
              <a:buNone/>
            </a:pPr>
            <a:r>
              <a:rPr lang="en-US" altLang="en-US" dirty="0" smtClean="0">
                <a:latin typeface="Times New Roman" panose="02020603050405020304" pitchFamily="18" charset="0"/>
                <a:cs typeface="Times New Roman" panose="02020603050405020304" pitchFamily="18" charset="0"/>
              </a:rPr>
              <a:t>=&gt; </a:t>
            </a:r>
            <a:r>
              <a:rPr lang="en-US" altLang="en-US" dirty="0" err="1" smtClean="0">
                <a:latin typeface="Times New Roman" panose="02020603050405020304" pitchFamily="18" charset="0"/>
                <a:cs typeface="Times New Roman" panose="02020603050405020304" pitchFamily="18" charset="0"/>
              </a:rPr>
              <a:t>Mỗi</a:t>
            </a:r>
            <a:r>
              <a:rPr lang="en-US" altLang="en-US" dirty="0" smtClean="0">
                <a:latin typeface="Times New Roman" panose="02020603050405020304" pitchFamily="18" charset="0"/>
                <a:cs typeface="Times New Roman" panose="02020603050405020304" pitchFamily="18" charset="0"/>
              </a:rPr>
              <a:t> PTSX </a:t>
            </a:r>
            <a:r>
              <a:rPr lang="en-US" altLang="en-US" dirty="0" err="1" smtClean="0">
                <a:latin typeface="Times New Roman" panose="02020603050405020304" pitchFamily="18" charset="0"/>
                <a:cs typeface="Times New Roman" panose="02020603050405020304" pitchFamily="18" charset="0"/>
              </a:rPr>
              <a:t>khác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nhau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sinh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ra</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một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kiểu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tổ</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chức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kết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cấu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xã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hội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khác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nhau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phù</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hợp</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với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nó</a:t>
            </a:r>
            <a:r>
              <a:rPr lang="en-US" altLang="en-US" dirty="0" smtClean="0">
                <a:latin typeface="Times New Roman" panose="02020603050405020304" pitchFamily="18" charset="0"/>
                <a:cs typeface="Times New Roman" panose="02020603050405020304" pitchFamily="18" charset="0"/>
              </a:rPr>
              <a:t>.</a:t>
            </a:r>
            <a:endParaRPr lang="vi-VN" altLang="en-US" dirty="0" smtClean="0">
              <a:cs typeface="Times New Roman" panose="02020603050405020304" pitchFamily="18" charset="0"/>
            </a:endParaRPr>
          </a:p>
        </p:txBody>
      </p:sp>
      <p:sp>
        <p:nvSpPr>
          <p:cNvPr id="19459" name="Text Box 5"/>
          <p:cNvSpPr txBox="1">
            <a:spLocks noChangeArrowheads="1"/>
          </p:cNvSpPr>
          <p:nvPr/>
        </p:nvSpPr>
        <p:spPr bwMode="auto">
          <a:xfrm>
            <a:off x="1930401" y="2060575"/>
            <a:ext cx="2828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vi-VN" altLang="en-US" sz="1800">
              <a:solidFill>
                <a:prstClr val="black"/>
              </a:solidFill>
              <a:cs typeface="Arial" panose="020B0604020202020204" pitchFamily="34" charset="0"/>
            </a:endParaRPr>
          </a:p>
        </p:txBody>
      </p:sp>
      <p:sp>
        <p:nvSpPr>
          <p:cNvPr id="4" name="Rectangle 3"/>
          <p:cNvSpPr txBox="1">
            <a:spLocks noChangeArrowheads="1"/>
          </p:cNvSpPr>
          <p:nvPr/>
        </p:nvSpPr>
        <p:spPr bwMode="auto">
          <a:xfrm>
            <a:off x="883570" y="2999139"/>
            <a:ext cx="9937376" cy="2369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4450" indent="12700" algn="just" eaLnBrk="1" hangingPunct="1">
              <a:buFont typeface="Wingdings" panose="05000000000000000000" pitchFamily="2" charset="2"/>
              <a:buChar char="Ø"/>
            </a:pPr>
            <a:r>
              <a:rPr lang="en-US" altLang="en-US" i="1" dirty="0" smtClean="0">
                <a:latin typeface="Times New Roman" panose="02020603050405020304" pitchFamily="18" charset="0"/>
                <a:cs typeface="Times New Roman" panose="02020603050405020304" pitchFamily="18" charset="0"/>
              </a:rPr>
              <a:t> </a:t>
            </a:r>
            <a:r>
              <a:rPr lang="en-US" altLang="en-US" i="1" u="sng" dirty="0" smtClean="0">
                <a:solidFill>
                  <a:srgbClr val="FF0000"/>
                </a:solidFill>
                <a:latin typeface="Times New Roman" panose="02020603050405020304" pitchFamily="18" charset="0"/>
                <a:cs typeface="Times New Roman" panose="02020603050405020304" pitchFamily="18" charset="0"/>
              </a:rPr>
              <a:t>PTSX </a:t>
            </a:r>
            <a:r>
              <a:rPr lang="en-US" altLang="en-US" i="1" u="sng" dirty="0" err="1" smtClean="0">
                <a:solidFill>
                  <a:srgbClr val="FF0000"/>
                </a:solidFill>
                <a:latin typeface="Times New Roman" panose="02020603050405020304" pitchFamily="18" charset="0"/>
                <a:cs typeface="Times New Roman" panose="02020603050405020304" pitchFamily="18" charset="0"/>
              </a:rPr>
              <a:t>quyết</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định</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sự</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chuyển</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hóa</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của</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xã</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hội</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loài</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u="sng" dirty="0" err="1" smtClean="0">
                <a:solidFill>
                  <a:srgbClr val="FF0000"/>
                </a:solidFill>
                <a:latin typeface="Times New Roman" panose="02020603050405020304" pitchFamily="18" charset="0"/>
                <a:cs typeface="Times New Roman" panose="02020603050405020304" pitchFamily="18" charset="0"/>
              </a:rPr>
              <a:t>người</a:t>
            </a:r>
            <a:r>
              <a:rPr lang="en-US" altLang="en-US" i="1" u="sng" dirty="0" smtClean="0">
                <a:solidFill>
                  <a:srgbClr val="FF0000"/>
                </a:solidFill>
                <a:latin typeface="Times New Roman" panose="02020603050405020304" pitchFamily="18" charset="0"/>
                <a:cs typeface="Times New Roman" panose="02020603050405020304" pitchFamily="18" charset="0"/>
              </a:rPr>
              <a:t> </a:t>
            </a:r>
            <a:r>
              <a:rPr lang="en-US" altLang="en-US" i="1" dirty="0" smtClean="0">
                <a:latin typeface="Times New Roman" panose="02020603050405020304" pitchFamily="18" charset="0"/>
                <a:cs typeface="Times New Roman" panose="02020603050405020304" pitchFamily="18" charset="0"/>
              </a:rPr>
              <a:t>qua </a:t>
            </a:r>
            <a:r>
              <a:rPr lang="en-US" altLang="en-US" i="1" dirty="0" err="1" smtClean="0">
                <a:latin typeface="Times New Roman" panose="02020603050405020304" pitchFamily="18" charset="0"/>
                <a:cs typeface="Times New Roman" panose="02020603050405020304" pitchFamily="18" charset="0"/>
              </a:rPr>
              <a:t>các</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giai</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đoạn</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lịch</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sử</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khác</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nhau</a:t>
            </a:r>
            <a:r>
              <a:rPr lang="en-US" altLang="en-US" i="1" dirty="0" smtClean="0">
                <a:latin typeface="Times New Roman" panose="02020603050405020304" pitchFamily="18" charset="0"/>
                <a:cs typeface="Times New Roman" panose="02020603050405020304" pitchFamily="18" charset="0"/>
              </a:rPr>
              <a:t>:</a:t>
            </a:r>
          </a:p>
          <a:p>
            <a:pPr marL="44450" indent="12700" algn="just" eaLnBrk="1" hangingPunct="1">
              <a:buFont typeface="Arial" panose="020B0604020202020204" pitchFamily="34" charset="0"/>
              <a:buNone/>
            </a:pPr>
            <a:r>
              <a:rPr lang="en-US" altLang="en-US" dirty="0" smtClean="0">
                <a:latin typeface="Times New Roman" panose="02020603050405020304" pitchFamily="18" charset="0"/>
                <a:cs typeface="Times New Roman" panose="02020603050405020304" pitchFamily="18" charset="0"/>
              </a:rPr>
              <a:t>=&gt;</a:t>
            </a:r>
            <a:r>
              <a:rPr lang="en-US" altLang="en-US" dirty="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Khi</a:t>
            </a:r>
            <a:r>
              <a:rPr lang="en-US" altLang="en-US" dirty="0" smtClean="0">
                <a:latin typeface="Times New Roman" panose="02020603050405020304" pitchFamily="18" charset="0"/>
                <a:cs typeface="Times New Roman" panose="02020603050405020304" pitchFamily="18" charset="0"/>
              </a:rPr>
              <a:t> PTSX </a:t>
            </a:r>
            <a:r>
              <a:rPr lang="en-US" altLang="en-US" dirty="0" err="1" smtClean="0">
                <a:latin typeface="Times New Roman" panose="02020603050405020304" pitchFamily="18" charset="0"/>
                <a:cs typeface="Times New Roman" panose="02020603050405020304" pitchFamily="18" charset="0"/>
              </a:rPr>
              <a:t>cũ</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mất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đi</a:t>
            </a:r>
            <a:r>
              <a:rPr lang="en-US" altLang="en-US" dirty="0" smtClean="0">
                <a:latin typeface="Times New Roman" panose="02020603050405020304" pitchFamily="18" charset="0"/>
                <a:cs typeface="Times New Roman" panose="02020603050405020304" pitchFamily="18" charset="0"/>
              </a:rPr>
              <a:t>, PTSX </a:t>
            </a:r>
            <a:r>
              <a:rPr lang="en-US" altLang="en-US" dirty="0" err="1" smtClean="0">
                <a:latin typeface="Times New Roman" panose="02020603050405020304" pitchFamily="18" charset="0"/>
                <a:cs typeface="Times New Roman" panose="02020603050405020304" pitchFamily="18" charset="0"/>
              </a:rPr>
              <a:t>mới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ra</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thì</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chế</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độ</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xã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hội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cũ</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mất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và</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chế</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độ</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xã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hội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mới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xuất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hiện</a:t>
            </a:r>
            <a:r>
              <a:rPr lang="en-US" altLang="en-US" dirty="0" smtClean="0">
                <a:latin typeface="Times New Roman" panose="02020603050405020304" pitchFamily="18" charset="0"/>
                <a:cs typeface="Times New Roman" panose="02020603050405020304" pitchFamily="18" charset="0"/>
              </a:rPr>
              <a:t>.</a:t>
            </a:r>
            <a:endParaRPr lang="vi-VN" altLang="en-US" dirty="0" smtClean="0">
              <a:cs typeface="Times New Roman" panose="02020603050405020304" pitchFamily="18" charset="0"/>
            </a:endParaRPr>
          </a:p>
        </p:txBody>
      </p:sp>
      <p:sp>
        <p:nvSpPr>
          <p:cNvPr id="5" name="Rectangle 1"/>
          <p:cNvSpPr>
            <a:spLocks noChangeArrowheads="1"/>
          </p:cNvSpPr>
          <p:nvPr/>
        </p:nvSpPr>
        <p:spPr bwMode="auto">
          <a:xfrm>
            <a:off x="2360614" y="115889"/>
            <a:ext cx="329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457200" indent="-457200">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en-US" altLang="en-US" sz="2800" b="1" i="1" dirty="0" err="1">
                <a:solidFill>
                  <a:srgbClr val="FF0000"/>
                </a:solidFill>
                <a:cs typeface="Times New Roman" panose="02020603050405020304" pitchFamily="18" charset="0"/>
              </a:rPr>
              <a:t>Vai</a:t>
            </a:r>
            <a:r>
              <a:rPr lang="en-US" altLang="en-US" sz="2800" b="1" i="1" dirty="0">
                <a:solidFill>
                  <a:srgbClr val="FF0000"/>
                </a:solidFill>
                <a:cs typeface="Times New Roman" panose="02020603050405020304" pitchFamily="18" charset="0"/>
              </a:rPr>
              <a:t> </a:t>
            </a:r>
            <a:r>
              <a:rPr lang="en-US" altLang="en-US" sz="2800" b="1" i="1" dirty="0" err="1">
                <a:solidFill>
                  <a:srgbClr val="FF0000"/>
                </a:solidFill>
                <a:cs typeface="Times New Roman" panose="02020603050405020304" pitchFamily="18" charset="0"/>
              </a:rPr>
              <a:t>trò</a:t>
            </a:r>
            <a:r>
              <a:rPr lang="vi-VN" altLang="en-US" sz="2800" b="1" i="1" dirty="0">
                <a:solidFill>
                  <a:srgbClr val="FF0000"/>
                </a:solidFill>
                <a:cs typeface="Times New Roman" panose="02020603050405020304" pitchFamily="18" charset="0"/>
              </a:rPr>
              <a:t> PTSX</a:t>
            </a:r>
            <a:endParaRPr lang="vi-VN" altLang="en-US" sz="2800" dirty="0">
              <a:solidFill>
                <a:prstClr val="black"/>
              </a:solidFill>
              <a:cs typeface="Times New Roman" panose="02020603050405020304" pitchFamily="18" charset="0"/>
            </a:endParaRPr>
          </a:p>
        </p:txBody>
      </p:sp>
      <p:pic>
        <p:nvPicPr>
          <p:cNvPr id="6" name="Picture 17" descr="3">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28801" y="5653840"/>
            <a:ext cx="1497013" cy="101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7" descr="3">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942388" y="5806240"/>
            <a:ext cx="1497012" cy="101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7" descr="3">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3388" y="5806240"/>
            <a:ext cx="1497012" cy="101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304980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59075">
                                            <p:txEl>
                                              <p:pRg st="0" end="0"/>
                                            </p:txEl>
                                          </p:spTgt>
                                        </p:tgtEl>
                                        <p:attrNameLst>
                                          <p:attrName>style.visibility</p:attrName>
                                        </p:attrNameLst>
                                      </p:cBhvr>
                                      <p:to>
                                        <p:strVal val="visible"/>
                                      </p:to>
                                    </p:set>
                                    <p:animEffect transition="in" filter="checkerboard(across)">
                                      <p:cBhvr>
                                        <p:cTn id="7" dur="500"/>
                                        <p:tgtEl>
                                          <p:spTgt spid="2590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59075">
                                            <p:txEl>
                                              <p:pRg st="1" end="1"/>
                                            </p:txEl>
                                          </p:spTgt>
                                        </p:tgtEl>
                                        <p:attrNameLst>
                                          <p:attrName>style.visibility</p:attrName>
                                        </p:attrNameLst>
                                      </p:cBhvr>
                                      <p:to>
                                        <p:strVal val="visible"/>
                                      </p:to>
                                    </p:set>
                                    <p:animEffect transition="in" filter="checkerboard(across)">
                                      <p:cBhvr>
                                        <p:cTn id="12" dur="500"/>
                                        <p:tgtEl>
                                          <p:spTgt spid="2590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heckerboard(across)">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checkerboard(across)">
                                      <p:cBhvr>
                                        <p:cTn id="2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5" grpId="0" build="p"/>
      <p:bldP spid="4"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22"/>
          <p:cNvSpPr>
            <a:spLocks noChangeAspect="1" noChangeArrowheads="1"/>
          </p:cNvSpPr>
          <p:nvPr/>
        </p:nvSpPr>
        <p:spPr bwMode="auto">
          <a:xfrm>
            <a:off x="1524001" y="1519709"/>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4" name="Rectangle 3"/>
          <p:cNvSpPr/>
          <p:nvPr/>
        </p:nvSpPr>
        <p:spPr>
          <a:xfrm>
            <a:off x="86669" y="20015"/>
            <a:ext cx="12105331" cy="517065"/>
          </a:xfrm>
          <a:prstGeom prst="rect">
            <a:avLst/>
          </a:prstGeom>
          <a:solidFill>
            <a:srgbClr val="002060"/>
          </a:solidFill>
        </p:spPr>
        <p:txBody>
          <a:bodyPr wrap="square">
            <a:spAutoFit/>
          </a:bodyPr>
          <a:lstStyle/>
          <a:p>
            <a:pPr indent="457200" algn="just">
              <a:lnSpc>
                <a:spcPct val="115000"/>
              </a:lnSpc>
              <a:tabLst>
                <a:tab pos="5257800" algn="l"/>
              </a:tabLst>
            </a:pPr>
            <a:r>
              <a:rPr lang="pt-BR" sz="2400" b="1" i="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2.1.2.2. Những quy luật cơ bản của sự vận động và phát triển xã hội</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632012" y="604765"/>
            <a:ext cx="11559988" cy="830997"/>
          </a:xfrm>
          <a:prstGeom prst="rect">
            <a:avLst/>
          </a:prstGeom>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pic>
        <p:nvPicPr>
          <p:cNvPr id="9" name="Picture 4" descr="so do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207" y="1676682"/>
            <a:ext cx="11164529" cy="5181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19432" y="506314"/>
            <a:ext cx="10146889" cy="5209118"/>
          </a:xfrm>
          <a:prstGeom prst="rect">
            <a:avLst/>
          </a:prstGeom>
        </p:spPr>
        <p:txBody>
          <a:bodyPr wrap="square">
            <a:spAutoFit/>
          </a:bodyPr>
          <a:lstStyle/>
          <a:p>
            <a:pPr indent="457200" algn="just">
              <a:lnSpc>
                <a:spcPts val="2100"/>
              </a:lnSpc>
              <a:spcAft>
                <a:spcPts val="0"/>
              </a:spcAft>
              <a:tabLst>
                <a:tab pos="5257800" algn="l"/>
              </a:tabLst>
            </a:pPr>
            <a:endParaRPr lang="pt-BR" sz="2400" b="1" i="1" dirty="0" smtClean="0">
              <a:solidFill>
                <a:srgbClr val="FF0000"/>
              </a:solidFill>
              <a:ea typeface="Times New Roman" panose="02020603050405020304" pitchFamily="18" charset="0"/>
              <a:cs typeface="Times New Roman" panose="02020603050405020304" pitchFamily="18" charset="0"/>
            </a:endParaRPr>
          </a:p>
          <a:p>
            <a:pPr indent="457200" algn="ctr">
              <a:lnSpc>
                <a:spcPts val="2100"/>
              </a:lnSpc>
              <a:spcAft>
                <a:spcPts val="0"/>
              </a:spcAft>
              <a:tabLst>
                <a:tab pos="5257800" algn="l"/>
              </a:tabLst>
            </a:pPr>
            <a:r>
              <a:rPr lang="pt-BR" sz="3600" b="1" i="1" dirty="0" smtClean="0">
                <a:solidFill>
                  <a:srgbClr val="FF0000"/>
                </a:solidFill>
                <a:ea typeface="Times New Roman" panose="02020603050405020304" pitchFamily="18" charset="0"/>
                <a:cs typeface="Times New Roman" panose="02020603050405020304" pitchFamily="18" charset="0"/>
              </a:rPr>
              <a:t>Quan hệ giữa LLSX và QHSX</a:t>
            </a:r>
          </a:p>
          <a:p>
            <a:pPr indent="457200" algn="just">
              <a:lnSpc>
                <a:spcPts val="2100"/>
              </a:lnSpc>
              <a:spcAft>
                <a:spcPts val="0"/>
              </a:spcAft>
              <a:tabLst>
                <a:tab pos="5257800" algn="l"/>
              </a:tabLst>
            </a:pPr>
            <a:endParaRPr lang="pt-BR" sz="2400" b="1" i="1" dirty="0" smtClean="0">
              <a:solidFill>
                <a:srgbClr val="FF0000"/>
              </a:solidFill>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endParaRPr lang="pt-BR" sz="2400" b="1" i="1" dirty="0" smtClean="0">
              <a:solidFill>
                <a:srgbClr val="0000FF"/>
              </a:solidFill>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r>
              <a:rPr lang="pt-BR" sz="2800" b="1" i="1" dirty="0">
                <a:solidFill>
                  <a:srgbClr val="0000FF"/>
                </a:solidFill>
                <a:ea typeface="Times New Roman" panose="02020603050405020304" pitchFamily="18" charset="0"/>
                <a:cs typeface="Times New Roman" panose="02020603050405020304" pitchFamily="18" charset="0"/>
              </a:rPr>
              <a:t>+</a:t>
            </a:r>
            <a:r>
              <a:rPr lang="pt-BR" sz="2800" b="1" i="1" dirty="0" smtClean="0">
                <a:solidFill>
                  <a:srgbClr val="0000FF"/>
                </a:solidFill>
                <a:ea typeface="Times New Roman" panose="02020603050405020304" pitchFamily="18" charset="0"/>
                <a:cs typeface="Times New Roman" panose="02020603050405020304" pitchFamily="18" charset="0"/>
              </a:rPr>
              <a:t> Lực </a:t>
            </a:r>
            <a:r>
              <a:rPr lang="pt-BR" sz="2800" b="1" i="1" dirty="0">
                <a:solidFill>
                  <a:srgbClr val="0000FF"/>
                </a:solidFill>
                <a:ea typeface="Times New Roman" panose="02020603050405020304" pitchFamily="18" charset="0"/>
                <a:cs typeface="Times New Roman" panose="02020603050405020304" pitchFamily="18" charset="0"/>
              </a:rPr>
              <a:t>lượng sản xuất quyết định quan hệ sản xuất </a:t>
            </a:r>
            <a:endParaRPr lang="pt-BR" sz="2800" b="1" i="1" dirty="0" smtClean="0">
              <a:solidFill>
                <a:srgbClr val="0000FF"/>
              </a:solidFill>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endParaRPr lang="pt-BR" sz="2800" b="1" i="1" dirty="0" smtClean="0">
              <a:solidFill>
                <a:srgbClr val="0000FF"/>
              </a:solidFill>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endParaRPr lang="en-US" sz="2400" dirty="0">
              <a:ea typeface="Times New Roman" panose="02020603050405020304" pitchFamily="18" charset="0"/>
              <a:cs typeface="Times New Roman" panose="02020603050405020304" pitchFamily="18" charset="0"/>
            </a:endParaRPr>
          </a:p>
          <a:p>
            <a:pPr indent="1254125" algn="just">
              <a:lnSpc>
                <a:spcPts val="2100"/>
              </a:lnSpc>
              <a:spcAft>
                <a:spcPts val="0"/>
              </a:spcAft>
              <a:tabLst>
                <a:tab pos="5257800" algn="l"/>
              </a:tabLst>
            </a:pPr>
            <a:r>
              <a:rPr lang="pt-BR" sz="2800" dirty="0" smtClean="0">
                <a:ea typeface="Times New Roman" panose="02020603050405020304" pitchFamily="18" charset="0"/>
                <a:cs typeface="Times New Roman" panose="02020603050405020304" pitchFamily="18" charset="0"/>
              </a:rPr>
              <a:t>LLSX như</a:t>
            </a:r>
            <a:r>
              <a:rPr lang="pt-BR" sz="2800" dirty="0">
                <a:ea typeface="Times New Roman" panose="02020603050405020304" pitchFamily="18" charset="0"/>
                <a:cs typeface="Times New Roman" panose="02020603050405020304" pitchFamily="18" charset="0"/>
              </a:rPr>
              <a:t>­ thế nào về trình độ thì </a:t>
            </a:r>
            <a:r>
              <a:rPr lang="pt-BR" sz="2800" dirty="0" smtClean="0">
                <a:ea typeface="Times New Roman" panose="02020603050405020304" pitchFamily="18" charset="0"/>
                <a:cs typeface="Times New Roman" panose="02020603050405020304" pitchFamily="18" charset="0"/>
              </a:rPr>
              <a:t>QHSX phù </a:t>
            </a:r>
            <a:r>
              <a:rPr lang="pt-BR" sz="2800" dirty="0">
                <a:ea typeface="Times New Roman" panose="02020603050405020304" pitchFamily="18" charset="0"/>
                <a:cs typeface="Times New Roman" panose="02020603050405020304" pitchFamily="18" charset="0"/>
              </a:rPr>
              <a:t>hợp như thế ấy. Khi trình độ </a:t>
            </a:r>
            <a:r>
              <a:rPr lang="pt-BR" sz="2800" dirty="0" smtClean="0">
                <a:ea typeface="Times New Roman" panose="02020603050405020304" pitchFamily="18" charset="0"/>
                <a:cs typeface="Times New Roman" panose="02020603050405020304" pitchFamily="18" charset="0"/>
              </a:rPr>
              <a:t>LLSX thay </a:t>
            </a:r>
            <a:r>
              <a:rPr lang="pt-BR" sz="2800" dirty="0">
                <a:ea typeface="Times New Roman" panose="02020603050405020304" pitchFamily="18" charset="0"/>
                <a:cs typeface="Times New Roman" panose="02020603050405020304" pitchFamily="18" charset="0"/>
              </a:rPr>
              <a:t>đổi thì </a:t>
            </a:r>
            <a:r>
              <a:rPr lang="pt-BR" sz="2800" dirty="0" smtClean="0">
                <a:ea typeface="Times New Roman" panose="02020603050405020304" pitchFamily="18" charset="0"/>
                <a:cs typeface="Times New Roman" panose="02020603050405020304" pitchFamily="18" charset="0"/>
              </a:rPr>
              <a:t>QHSX cũng </a:t>
            </a:r>
            <a:r>
              <a:rPr lang="pt-BR" sz="2800" dirty="0">
                <a:ea typeface="Times New Roman" panose="02020603050405020304" pitchFamily="18" charset="0"/>
                <a:cs typeface="Times New Roman" panose="02020603050405020304" pitchFamily="18" charset="0"/>
              </a:rPr>
              <a:t>thay đổi theo. </a:t>
            </a:r>
            <a:endParaRPr lang="pt-BR" sz="2800" dirty="0" smtClean="0">
              <a:ea typeface="Times New Roman" panose="02020603050405020304" pitchFamily="18" charset="0"/>
              <a:cs typeface="Times New Roman" panose="02020603050405020304" pitchFamily="18" charset="0"/>
            </a:endParaRPr>
          </a:p>
          <a:p>
            <a:pPr indent="1254125" algn="just">
              <a:lnSpc>
                <a:spcPts val="2100"/>
              </a:lnSpc>
              <a:spcAft>
                <a:spcPts val="0"/>
              </a:spcAft>
              <a:tabLst>
                <a:tab pos="5257800" algn="l"/>
              </a:tabLst>
            </a:pPr>
            <a:endParaRPr lang="pt-BR" sz="2800" dirty="0" smtClean="0">
              <a:ea typeface="Times New Roman" panose="02020603050405020304" pitchFamily="18" charset="0"/>
              <a:cs typeface="Times New Roman" panose="02020603050405020304" pitchFamily="18" charset="0"/>
            </a:endParaRPr>
          </a:p>
          <a:p>
            <a:pPr indent="1254125" algn="just">
              <a:lnSpc>
                <a:spcPts val="2100"/>
              </a:lnSpc>
              <a:spcAft>
                <a:spcPts val="0"/>
              </a:spcAft>
              <a:tabLst>
                <a:tab pos="5257800" algn="l"/>
              </a:tabLst>
            </a:pPr>
            <a:endParaRPr lang="pt-BR" sz="2800" dirty="0" smtClean="0">
              <a:ea typeface="Times New Roman" panose="02020603050405020304" pitchFamily="18" charset="0"/>
              <a:cs typeface="Times New Roman" panose="02020603050405020304" pitchFamily="18" charset="0"/>
            </a:endParaRPr>
          </a:p>
          <a:p>
            <a:pPr indent="1254125" algn="just">
              <a:lnSpc>
                <a:spcPts val="2100"/>
              </a:lnSpc>
              <a:tabLst>
                <a:tab pos="5257800" algn="l"/>
              </a:tabLst>
            </a:pPr>
            <a:r>
              <a:rPr lang="pt-BR" sz="2800" dirty="0" smtClean="0"/>
              <a:t>LLSX phát </a:t>
            </a:r>
            <a:r>
              <a:rPr lang="pt-BR" sz="2800" dirty="0"/>
              <a:t>triển đến mức độ nào đó mà </a:t>
            </a:r>
            <a:r>
              <a:rPr lang="pt-BR" sz="2800" dirty="0" smtClean="0"/>
              <a:t>QHSX cũ </a:t>
            </a:r>
            <a:r>
              <a:rPr lang="pt-BR" sz="2800" dirty="0"/>
              <a:t>không còn phù hợp nữa nó sẽ cản trở hoặc mâu thuẫn gay gắt với </a:t>
            </a:r>
            <a:r>
              <a:rPr lang="pt-BR" sz="2800" dirty="0" smtClean="0"/>
              <a:t>LLSX .</a:t>
            </a:r>
          </a:p>
          <a:p>
            <a:pPr indent="1254125" algn="just">
              <a:lnSpc>
                <a:spcPts val="2100"/>
              </a:lnSpc>
              <a:tabLst>
                <a:tab pos="5257800" algn="l"/>
              </a:tabLst>
            </a:pPr>
            <a:endParaRPr lang="pt-BR" sz="2800" dirty="0" smtClean="0"/>
          </a:p>
          <a:p>
            <a:pPr indent="1254125" algn="just">
              <a:lnSpc>
                <a:spcPts val="2100"/>
              </a:lnSpc>
              <a:tabLst>
                <a:tab pos="5257800" algn="l"/>
              </a:tabLst>
            </a:pPr>
            <a:r>
              <a:rPr lang="pt-BR" sz="2800" dirty="0" smtClean="0"/>
              <a:t> </a:t>
            </a:r>
          </a:p>
          <a:p>
            <a:pPr indent="1254125" algn="just">
              <a:lnSpc>
                <a:spcPts val="2100"/>
              </a:lnSpc>
              <a:tabLst>
                <a:tab pos="5257800" algn="l"/>
              </a:tabLst>
            </a:pPr>
            <a:r>
              <a:rPr lang="pt-BR" sz="2800" dirty="0" smtClean="0"/>
              <a:t>Để </a:t>
            </a:r>
            <a:r>
              <a:rPr lang="pt-BR" sz="2800" dirty="0"/>
              <a:t>tiếp tục phát triển, </a:t>
            </a:r>
            <a:r>
              <a:rPr lang="pt-BR" sz="2800" dirty="0" smtClean="0"/>
              <a:t>LLSX phải </a:t>
            </a:r>
            <a:r>
              <a:rPr lang="pt-BR" sz="2800" dirty="0"/>
              <a:t>phá vỡ </a:t>
            </a:r>
            <a:r>
              <a:rPr lang="pt-BR" sz="2800" dirty="0" smtClean="0"/>
              <a:t>QHSX cũ</a:t>
            </a:r>
            <a:r>
              <a:rPr lang="pt-BR" sz="2800" dirty="0"/>
              <a:t>, thiết lập </a:t>
            </a:r>
            <a:r>
              <a:rPr lang="pt-BR" sz="2800" dirty="0" smtClean="0"/>
              <a:t>QHSX  </a:t>
            </a:r>
            <a:r>
              <a:rPr lang="pt-BR" sz="2800" dirty="0"/>
              <a:t>mới, phù hợp với trình độ mới của </a:t>
            </a:r>
            <a:r>
              <a:rPr lang="pt-BR" sz="2800" dirty="0" smtClean="0"/>
              <a:t>LLSX .</a:t>
            </a:r>
            <a:endParaRPr lang="en-US" sz="2800" dirty="0"/>
          </a:p>
          <a:p>
            <a:pPr indent="457200" algn="just">
              <a:lnSpc>
                <a:spcPts val="2100"/>
              </a:lnSpc>
              <a:spcAft>
                <a:spcPts val="0"/>
              </a:spcAft>
              <a:tabLst>
                <a:tab pos="5257800" algn="l"/>
              </a:tabLst>
            </a:pPr>
            <a:endParaRPr lang="pt-BR" sz="2400" dirty="0" smtClean="0">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endParaRPr lang="en-US" sz="24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546308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arn(inVertic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barn(inVertical)">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animEffect transition="in" filter="barn(inVertical)">
                                      <p:cBhvr>
                                        <p:cTn id="17" dur="500"/>
                                        <p:tgtEl>
                                          <p:spTgt spid="5">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xEl>
                                              <p:pRg st="10" end="10"/>
                                            </p:txEl>
                                          </p:spTgt>
                                        </p:tgtEl>
                                        <p:attrNameLst>
                                          <p:attrName>style.visibility</p:attrName>
                                        </p:attrNameLst>
                                      </p:cBhvr>
                                      <p:to>
                                        <p:strVal val="visible"/>
                                      </p:to>
                                    </p:set>
                                    <p:animEffect transition="in" filter="barn(inVertical)">
                                      <p:cBhvr>
                                        <p:cTn id="22" dur="500"/>
                                        <p:tgtEl>
                                          <p:spTgt spid="5">
                                            <p:txEl>
                                              <p:pRg st="10" end="1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xEl>
                                              <p:pRg st="12" end="12"/>
                                            </p:txEl>
                                          </p:spTgt>
                                        </p:tgtEl>
                                        <p:attrNameLst>
                                          <p:attrName>style.visibility</p:attrName>
                                        </p:attrNameLst>
                                      </p:cBhvr>
                                      <p:to>
                                        <p:strVal val="visible"/>
                                      </p:to>
                                    </p:set>
                                    <p:animEffect transition="in" filter="barn(inVertical)">
                                      <p:cBhvr>
                                        <p:cTn id="27" dur="500"/>
                                        <p:tgtEl>
                                          <p:spTgt spid="5">
                                            <p:txEl>
                                              <p:pRg st="12" end="1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xEl>
                                              <p:pRg st="13" end="13"/>
                                            </p:txEl>
                                          </p:spTgt>
                                        </p:tgtEl>
                                        <p:attrNameLst>
                                          <p:attrName>style.visibility</p:attrName>
                                        </p:attrNameLst>
                                      </p:cBhvr>
                                      <p:to>
                                        <p:strVal val="visible"/>
                                      </p:to>
                                    </p:set>
                                    <p:animEffect transition="in" filter="barn(inVertical)">
                                      <p:cBhvr>
                                        <p:cTn id="32"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Mr Quynh\E Quynh\VIEC GIANG DAY\Thao Giang 2014\Thao Giang\hinh anh\travail_dans_les_champs_avec_charue_et_buff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1600200" y="4038600"/>
            <a:ext cx="4648200"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trình độ thấp, lao động thủ công, công cụ thô sơ, quy mô không lớn, năng suất lao động thấp</a:t>
            </a:r>
            <a:r>
              <a:rPr lang="en-US" b="1">
                <a:solidFill>
                  <a:prstClr val="white"/>
                </a:solidFill>
              </a:rPr>
              <a:t>, </a:t>
            </a:r>
            <a:endParaRPr lang="vi-VN">
              <a:solidFill>
                <a:prstClr val="white"/>
              </a:solidFill>
            </a:endParaRPr>
          </a:p>
          <a:p>
            <a:pPr algn="ctr" fontAlgn="base">
              <a:spcBef>
                <a:spcPct val="0"/>
              </a:spcBef>
              <a:spcAft>
                <a:spcPct val="0"/>
              </a:spcAft>
              <a:defRPr/>
            </a:pPr>
            <a:endParaRPr lang="en-US">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1600200" y="3810000"/>
            <a:ext cx="46482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phát triển ở trình độ công nghiệp hóa, công cụ lao động hiện đại, sx với quy mô lớn, năng suất lao động cao</a:t>
            </a:r>
            <a:endParaRPr lang="en-US" sz="240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7722" y="365125"/>
            <a:ext cx="6565490" cy="844243"/>
          </a:xfrm>
        </p:spPr>
        <p:txBody>
          <a:bodyPr>
            <a:normAutofit/>
          </a:bodyPr>
          <a:lstStyle/>
          <a:p>
            <a:pPr indent="457200">
              <a:lnSpc>
                <a:spcPts val="2100"/>
              </a:lnSpc>
              <a:spcAft>
                <a:spcPts val="0"/>
              </a:spcAft>
              <a:tabLst>
                <a:tab pos="5257800" algn="l"/>
              </a:tabLst>
            </a:pPr>
            <a:r>
              <a:rPr lang="pt-BR" sz="2800" b="1" i="1" dirty="0">
                <a:solidFill>
                  <a:srgbClr val="FF0000"/>
                </a:solidFill>
                <a:ea typeface="Times New Roman" panose="02020603050405020304" pitchFamily="18" charset="0"/>
                <a:cs typeface="Times New Roman" panose="02020603050405020304" pitchFamily="18" charset="0"/>
              </a:rPr>
              <a:t/>
            </a:r>
            <a:br>
              <a:rPr lang="pt-BR" sz="2800" b="1" i="1" dirty="0">
                <a:solidFill>
                  <a:srgbClr val="FF0000"/>
                </a:solidFill>
                <a:ea typeface="Times New Roman" panose="02020603050405020304" pitchFamily="18" charset="0"/>
                <a:cs typeface="Times New Roman" panose="02020603050405020304" pitchFamily="18" charset="0"/>
              </a:rPr>
            </a:br>
            <a:r>
              <a:rPr lang="pt-BR" sz="4000" b="1" i="1" dirty="0">
                <a:solidFill>
                  <a:srgbClr val="FF0000"/>
                </a:solidFill>
                <a:ea typeface="Times New Roman" panose="02020603050405020304" pitchFamily="18" charset="0"/>
                <a:cs typeface="Times New Roman" panose="02020603050405020304" pitchFamily="18" charset="0"/>
              </a:rPr>
              <a:t>Quan hệ giữa LLSX và QHSX</a:t>
            </a:r>
          </a:p>
        </p:txBody>
      </p:sp>
      <p:sp>
        <p:nvSpPr>
          <p:cNvPr id="4" name="Rectangle 3"/>
          <p:cNvSpPr/>
          <p:nvPr/>
        </p:nvSpPr>
        <p:spPr>
          <a:xfrm>
            <a:off x="545690" y="1632355"/>
            <a:ext cx="11031794" cy="3323987"/>
          </a:xfrm>
          <a:prstGeom prst="rect">
            <a:avLst/>
          </a:prstGeom>
        </p:spPr>
        <p:txBody>
          <a:bodyPr wrap="square">
            <a:spAutoFit/>
          </a:bodyPr>
          <a:lstStyle/>
          <a:p>
            <a:pPr algn="just">
              <a:lnSpc>
                <a:spcPts val="2100"/>
              </a:lnSpc>
              <a:spcAft>
                <a:spcPts val="0"/>
              </a:spcAft>
              <a:tabLst>
                <a:tab pos="5257800" algn="l"/>
              </a:tabLst>
            </a:pPr>
            <a:r>
              <a:rPr lang="pt-BR" sz="3200" b="1"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Vai </a:t>
            </a:r>
            <a:r>
              <a:rPr lang="pt-BR" sz="3200" b="1"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trò tác động trở lại của </a:t>
            </a:r>
            <a:r>
              <a:rPr lang="pt-BR" sz="3200" b="1"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QHSX đối </a:t>
            </a:r>
            <a:r>
              <a:rPr lang="pt-BR" sz="3200" b="1"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với </a:t>
            </a:r>
            <a:r>
              <a:rPr lang="pt-BR" sz="3200" b="1"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LLSX</a:t>
            </a:r>
          </a:p>
          <a:p>
            <a:pPr indent="457200" algn="just">
              <a:lnSpc>
                <a:spcPts val="2100"/>
              </a:lnSpc>
              <a:spcAft>
                <a:spcPts val="0"/>
              </a:spcAft>
              <a:tabLst>
                <a:tab pos="5257800" algn="l"/>
              </a:tabLst>
            </a:pPr>
            <a:endParaRPr lang="en-US" sz="2400"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ts val="2100"/>
              </a:lnSpc>
              <a:spcAft>
                <a:spcPts val="0"/>
              </a:spcAft>
              <a:tabLst>
                <a:tab pos="5257800" algn="l"/>
              </a:tabLst>
            </a:pPr>
            <a:endParaRPr lang="pt-BR"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98463" indent="633413" algn="just">
              <a:lnSpc>
                <a:spcPts val="2100"/>
              </a:lnSpc>
              <a:spcAft>
                <a:spcPts val="0"/>
              </a:spcAft>
              <a:tabLst>
                <a:tab pos="5257800" algn="l"/>
              </a:tabLst>
            </a:pP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Nếu QHSX phù </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hợp với trình độ của </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LLSX thì </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nó thúc </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đẩy LLSX phát triển.</a:t>
            </a:r>
          </a:p>
          <a:p>
            <a:pPr marL="398463" indent="633413" algn="just">
              <a:lnSpc>
                <a:spcPts val="2100"/>
              </a:lnSpc>
              <a:spcAft>
                <a:spcPts val="0"/>
              </a:spcAft>
              <a:tabLst>
                <a:tab pos="5257800" algn="l"/>
              </a:tabLst>
            </a:pPr>
            <a:endParaRPr lang="pt-BR"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98463" indent="633413" algn="just">
              <a:lnSpc>
                <a:spcPts val="2100"/>
              </a:lnSpc>
              <a:spcAft>
                <a:spcPts val="0"/>
              </a:spcAft>
              <a:tabLst>
                <a:tab pos="5257800" algn="l"/>
              </a:tabLst>
            </a:pPr>
            <a:endParaRPr lang="pt-BR"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98463" indent="633413" algn="just">
              <a:lnSpc>
                <a:spcPts val="2100"/>
              </a:lnSpc>
              <a:spcAft>
                <a:spcPts val="0"/>
              </a:spcAft>
              <a:tabLst>
                <a:tab pos="5257800" algn="l"/>
              </a:tabLst>
            </a:pP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QHSX không </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phù hợp thì nó kìm hãm, thậm chí phá vỡ </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LLSX.</a:t>
            </a:r>
          </a:p>
          <a:p>
            <a:pPr marL="398463" indent="633413" algn="just">
              <a:lnSpc>
                <a:spcPts val="2100"/>
              </a:lnSpc>
              <a:spcAft>
                <a:spcPts val="0"/>
              </a:spcAft>
              <a:tabLst>
                <a:tab pos="5257800" algn="l"/>
              </a:tabLst>
            </a:pPr>
            <a:endParaRPr lang="pt-BR"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98463" indent="633413" algn="just">
              <a:lnSpc>
                <a:spcPts val="2100"/>
              </a:lnSpc>
              <a:spcAft>
                <a:spcPts val="0"/>
              </a:spcAft>
              <a:tabLst>
                <a:tab pos="5257800" algn="l"/>
              </a:tabLst>
            </a:pPr>
            <a:endParaRPr lang="en-US" sz="2800" dirty="0">
              <a:latin typeface="Calibri" panose="020F0502020204030204" pitchFamily="34" charset="0"/>
              <a:ea typeface="Times New Roman" panose="02020603050405020304" pitchFamily="18" charset="0"/>
              <a:cs typeface="Times New Roman" panose="02020603050405020304" pitchFamily="18" charset="0"/>
            </a:endParaRPr>
          </a:p>
          <a:p>
            <a:pPr marL="398463" indent="633413" algn="just">
              <a:lnSpc>
                <a:spcPts val="2100"/>
              </a:lnSpc>
              <a:spcAft>
                <a:spcPts val="0"/>
              </a:spcAft>
              <a:tabLst>
                <a:tab pos="5257800" algn="l"/>
              </a:tabLst>
            </a:pPr>
            <a:r>
              <a:rPr lang="pt-BR" sz="2800" dirty="0">
                <a:latin typeface="Times New Roman" panose="02020603050405020304" pitchFamily="18" charset="0"/>
                <a:ea typeface="Times New Roman" panose="02020603050405020304" pitchFamily="18" charset="0"/>
                <a:cs typeface="Times New Roman" panose="02020603050405020304" pitchFamily="18" charset="0"/>
              </a:rPr>
              <a:t>Sự phù hợp giữa </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QHSX với LLSX không </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phải chỉ thực hiện một lần là xong mà diễn ra cả một quá trình. </a:t>
            </a:r>
            <a:endParaRPr lang="en-US"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002131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barn(inVertical)">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animEffect transition="in" filter="barn(inVertical)">
                                      <p:cBhvr>
                                        <p:cTn id="2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16655"/>
          </a:xfrm>
          <a:prstGeom prst="rect">
            <a:avLst/>
          </a:prstGeom>
        </p:spPr>
      </p:pic>
      <p:sp>
        <p:nvSpPr>
          <p:cNvPr id="2" name="Rectangle 1"/>
          <p:cNvSpPr/>
          <p:nvPr/>
        </p:nvSpPr>
        <p:spPr>
          <a:xfrm>
            <a:off x="1444938" y="1712206"/>
            <a:ext cx="9906000" cy="3046988"/>
          </a:xfrm>
          <a:prstGeom prst="rect">
            <a:avLst/>
          </a:prstGeom>
        </p:spPr>
        <p:txBody>
          <a:bodyPr wrap="square">
            <a:spAutoFit/>
          </a:bodyPr>
          <a:lstStyle/>
          <a:p>
            <a:pPr algn="just"/>
            <a:r>
              <a:rPr lang="vi-VN" sz="3200" i="1" dirty="0" smtClean="0">
                <a:solidFill>
                  <a:srgbClr val="FF0000"/>
                </a:solidFill>
              </a:rPr>
              <a:t>→Ý </a:t>
            </a:r>
            <a:r>
              <a:rPr lang="vi-VN" sz="3200" i="1" dirty="0">
                <a:solidFill>
                  <a:srgbClr val="FF0000"/>
                </a:solidFill>
              </a:rPr>
              <a:t>nghĩa của vấn đề: </a:t>
            </a:r>
            <a:r>
              <a:rPr lang="vi-VN" sz="3200" dirty="0">
                <a:solidFill>
                  <a:srgbClr val="FF0000"/>
                </a:solidFill>
              </a:rPr>
              <a:t>Ở đâu có đối tượng lao động thì ở đó cần có người lao động và công cụ lao động tương ứng với trình độ, kỹ năng của người lao động. Phải làm rõ các quan hệ sở hữu, cách thức tổ chức quản lý quá trình sản xuất và các hình thức phân phối phù hợp mới thúc đẩy lực lượng sản xuất phát triển.</a:t>
            </a:r>
            <a:endParaRPr lang="en-US" sz="3200" dirty="0">
              <a:solidFill>
                <a:srgbClr val="FF0000"/>
              </a:solidFill>
            </a:endParaRPr>
          </a:p>
        </p:txBody>
      </p:sp>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a:spLocks noChangeArrowheads="1"/>
          </p:cNvSpPr>
          <p:nvPr/>
        </p:nvSpPr>
        <p:spPr bwMode="auto">
          <a:xfrm>
            <a:off x="750470" y="4161216"/>
            <a:ext cx="1032393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indent="290513" fontAlgn="base">
              <a:spcBef>
                <a:spcPct val="0"/>
              </a:spcBef>
              <a:spcAft>
                <a:spcPct val="0"/>
              </a:spcAft>
            </a:pPr>
            <a:r>
              <a:rPr lang="en-US" altLang="en-US" sz="2400" dirty="0">
                <a:solidFill>
                  <a:prstClr val="black"/>
                </a:solidFill>
              </a:rPr>
              <a:t>- </a:t>
            </a:r>
            <a:r>
              <a:rPr lang="en-US" altLang="en-US" sz="2400" dirty="0" err="1">
                <a:solidFill>
                  <a:prstClr val="black"/>
                </a:solidFill>
              </a:rPr>
              <a:t>Cơ</a:t>
            </a:r>
            <a:r>
              <a:rPr lang="en-US" altLang="en-US" sz="2400" dirty="0">
                <a:solidFill>
                  <a:prstClr val="black"/>
                </a:solidFill>
              </a:rPr>
              <a:t> </a:t>
            </a:r>
            <a:r>
              <a:rPr lang="en-US" altLang="en-US" sz="2400" dirty="0" err="1">
                <a:solidFill>
                  <a:prstClr val="black"/>
                </a:solidFill>
              </a:rPr>
              <a:t>sở</a:t>
            </a:r>
            <a:r>
              <a:rPr lang="en-US" altLang="en-US" sz="2400" dirty="0">
                <a:solidFill>
                  <a:prstClr val="black"/>
                </a:solidFill>
              </a:rPr>
              <a:t> </a:t>
            </a:r>
            <a:r>
              <a:rPr lang="en-US" altLang="en-US" sz="2400" dirty="0" err="1">
                <a:solidFill>
                  <a:prstClr val="black"/>
                </a:solidFill>
              </a:rPr>
              <a:t>hạ</a:t>
            </a:r>
            <a:r>
              <a:rPr lang="en-US" altLang="en-US" sz="2400" dirty="0">
                <a:solidFill>
                  <a:prstClr val="black"/>
                </a:solidFill>
              </a:rPr>
              <a:t> </a:t>
            </a:r>
            <a:r>
              <a:rPr lang="en-US" altLang="en-US" sz="2400" dirty="0" err="1">
                <a:solidFill>
                  <a:prstClr val="black"/>
                </a:solidFill>
              </a:rPr>
              <a:t>tầng</a:t>
            </a:r>
            <a:r>
              <a:rPr lang="vi-VN" altLang="en-US" sz="2400" dirty="0">
                <a:solidFill>
                  <a:prstClr val="black"/>
                </a:solidFill>
              </a:rPr>
              <a:t> bao gồm quan hệ sản xuất thống trị, quan hệ sản xuất còn lại của hình thái kinh tế- xã hội trước và quan hệ sản xuất của hình thái kinh tế- xã hội tương lai</a:t>
            </a:r>
            <a:endParaRPr lang="en-US" altLang="en-US" sz="2400" dirty="0">
              <a:solidFill>
                <a:prstClr val="black"/>
              </a:solidFill>
            </a:endParaRPr>
          </a:p>
        </p:txBody>
      </p:sp>
      <p:sp>
        <p:nvSpPr>
          <p:cNvPr id="31748" name="Rectangle 31"/>
          <p:cNvSpPr>
            <a:spLocks noChangeArrowheads="1"/>
          </p:cNvSpPr>
          <p:nvPr/>
        </p:nvSpPr>
        <p:spPr bwMode="auto">
          <a:xfrm>
            <a:off x="648228" y="2579106"/>
            <a:ext cx="1052841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endParaRPr lang="en-US" altLang="en-US" sz="2400" b="1" u="sng" dirty="0">
              <a:solidFill>
                <a:srgbClr val="FF0000"/>
              </a:solidFill>
              <a:cs typeface="Arial" panose="020B0604020202020204" pitchFamily="34" charset="0"/>
            </a:endParaRPr>
          </a:p>
          <a:p>
            <a:pPr algn="just" eaLnBrk="0" fontAlgn="base" hangingPunct="0">
              <a:spcBef>
                <a:spcPct val="0"/>
              </a:spcBef>
              <a:spcAft>
                <a:spcPct val="0"/>
              </a:spcAft>
              <a:buFontTx/>
              <a:buNone/>
            </a:pPr>
            <a:r>
              <a:rPr lang="en-US" altLang="en-US" sz="2400" b="1" dirty="0">
                <a:solidFill>
                  <a:prstClr val="black"/>
                </a:solidFill>
                <a:cs typeface="Arial" panose="020B0604020202020204" pitchFamily="34" charset="0"/>
              </a:rPr>
              <a:t>- L</a:t>
            </a:r>
            <a:r>
              <a:rPr lang="vi-VN" altLang="en-US" sz="2400" dirty="0">
                <a:solidFill>
                  <a:prstClr val="black"/>
                </a:solidFill>
                <a:cs typeface="Arial" panose="020B0604020202020204" pitchFamily="34" charset="0"/>
              </a:rPr>
              <a:t>à toàn bộ những quan hệ sản xuất hợp thành cơ cấu kinh tế của một hình thái kinh tế- xã hội nhất định</a:t>
            </a:r>
            <a:r>
              <a:rPr lang="en-US" altLang="en-US" sz="2400" dirty="0">
                <a:solidFill>
                  <a:srgbClr val="FF0000"/>
                </a:solidFill>
                <a:cs typeface="Arial" panose="020B0604020202020204" pitchFamily="34" charset="0"/>
              </a:rPr>
              <a:t>.</a:t>
            </a:r>
          </a:p>
        </p:txBody>
      </p:sp>
      <p:sp>
        <p:nvSpPr>
          <p:cNvPr id="31749" name="TextBox 2"/>
          <p:cNvSpPr txBox="1">
            <a:spLocks noChangeArrowheads="1"/>
          </p:cNvSpPr>
          <p:nvPr/>
        </p:nvSpPr>
        <p:spPr bwMode="auto">
          <a:xfrm>
            <a:off x="174812" y="111105"/>
            <a:ext cx="119155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buNone/>
            </a:pPr>
            <a:r>
              <a:rPr lang="pt-BR" sz="2800" b="1" i="1" dirty="0" smtClean="0">
                <a:solidFill>
                  <a:srgbClr val="FF0000"/>
                </a:solidFill>
              </a:rPr>
              <a:t>- </a:t>
            </a:r>
            <a:r>
              <a:rPr lang="pt-BR" sz="2800" b="1" i="1" dirty="0">
                <a:solidFill>
                  <a:srgbClr val="FF0000"/>
                </a:solidFill>
              </a:rPr>
              <a:t>Quy luật về mối quan hệ biện chứng giữa cơ sở hạ tầng và kiến trúc thượng tầng</a:t>
            </a:r>
            <a:endParaRPr lang="en-US" sz="2800" dirty="0">
              <a:solidFill>
                <a:srgbClr val="FF0000"/>
              </a:solidFill>
            </a:endParaRPr>
          </a:p>
        </p:txBody>
      </p:sp>
      <p:sp>
        <p:nvSpPr>
          <p:cNvPr id="6" name="AutoShape 22"/>
          <p:cNvSpPr>
            <a:spLocks noChangeAspect="1" noChangeArrowheads="1"/>
          </p:cNvSpPr>
          <p:nvPr/>
        </p:nvSpPr>
        <p:spPr bwMode="auto">
          <a:xfrm>
            <a:off x="1673226" y="115331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7" name="Rectangle 6"/>
          <p:cNvSpPr/>
          <p:nvPr/>
        </p:nvSpPr>
        <p:spPr>
          <a:xfrm>
            <a:off x="174812" y="1808375"/>
            <a:ext cx="46482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200" dirty="0" err="1" smtClean="0">
                <a:solidFill>
                  <a:srgbClr val="FFFF00"/>
                </a:solidFill>
              </a:rPr>
              <a:t>Cơ</a:t>
            </a:r>
            <a:r>
              <a:rPr lang="en-US" sz="3200" dirty="0" smtClean="0">
                <a:solidFill>
                  <a:srgbClr val="FFFF00"/>
                </a:solidFill>
              </a:rPr>
              <a:t> </a:t>
            </a:r>
            <a:r>
              <a:rPr lang="en-US" sz="3200" dirty="0" err="1" smtClean="0">
                <a:solidFill>
                  <a:srgbClr val="FFFF00"/>
                </a:solidFill>
              </a:rPr>
              <a:t>sở</a:t>
            </a:r>
            <a:r>
              <a:rPr lang="en-US" sz="3200" dirty="0" smtClean="0">
                <a:solidFill>
                  <a:srgbClr val="FFFF00"/>
                </a:solidFill>
              </a:rPr>
              <a:t> </a:t>
            </a:r>
            <a:r>
              <a:rPr lang="en-US" sz="3200" dirty="0" err="1" smtClean="0">
                <a:solidFill>
                  <a:srgbClr val="FFFF00"/>
                </a:solidFill>
              </a:rPr>
              <a:t>hạ</a:t>
            </a:r>
            <a:r>
              <a:rPr lang="en-US" sz="3200" dirty="0" smtClean="0">
                <a:solidFill>
                  <a:srgbClr val="FFFF00"/>
                </a:solidFill>
              </a:rPr>
              <a:t> </a:t>
            </a:r>
            <a:r>
              <a:rPr lang="en-US" sz="3200" dirty="0" err="1" smtClean="0">
                <a:solidFill>
                  <a:srgbClr val="FFFF00"/>
                </a:solidFill>
              </a:rPr>
              <a:t>tầng</a:t>
            </a:r>
            <a:endParaRPr lang="en-US" sz="3200" dirty="0">
              <a:solidFill>
                <a:srgbClr val="FFFF00"/>
              </a:solidFill>
            </a:endParaRPr>
          </a:p>
        </p:txBody>
      </p:sp>
    </p:spTree>
    <p:extLst>
      <p:ext uri="{BB962C8B-B14F-4D97-AF65-F5344CB8AC3E}">
        <p14:creationId xmlns:p14="http://schemas.microsoft.com/office/powerpoint/2010/main" val="24889229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6" grpId="0" animBg="1"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Text Box 3"/>
          <p:cNvSpPr txBox="1">
            <a:spLocks noChangeArrowheads="1"/>
          </p:cNvSpPr>
          <p:nvPr/>
        </p:nvSpPr>
        <p:spPr bwMode="auto">
          <a:xfrm>
            <a:off x="365955" y="1692279"/>
            <a:ext cx="4585271"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dirty="0"/>
              <a:t> 	</a:t>
            </a:r>
            <a:r>
              <a:rPr lang="en-US" altLang="en-US" sz="2800" dirty="0" err="1">
                <a:solidFill>
                  <a:srgbClr val="003399"/>
                </a:solidFill>
              </a:rPr>
              <a:t>Là</a:t>
            </a:r>
            <a:r>
              <a:rPr lang="en-US" altLang="en-US" sz="2800" dirty="0">
                <a:solidFill>
                  <a:srgbClr val="003399"/>
                </a:solidFill>
              </a:rPr>
              <a:t> </a:t>
            </a:r>
            <a:r>
              <a:rPr lang="en-US" altLang="en-US" sz="2800" dirty="0" err="1">
                <a:solidFill>
                  <a:srgbClr val="003399"/>
                </a:solidFill>
              </a:rPr>
              <a:t>toàn</a:t>
            </a:r>
            <a:r>
              <a:rPr lang="en-US" altLang="en-US" sz="2800" dirty="0">
                <a:solidFill>
                  <a:srgbClr val="003399"/>
                </a:solidFill>
              </a:rPr>
              <a:t> </a:t>
            </a:r>
            <a:r>
              <a:rPr lang="en-US" altLang="en-US" sz="2800" dirty="0" err="1">
                <a:solidFill>
                  <a:srgbClr val="003399"/>
                </a:solidFill>
              </a:rPr>
              <a:t>bộ</a:t>
            </a:r>
            <a:r>
              <a:rPr lang="en-US" altLang="en-US" sz="2800" dirty="0">
                <a:solidFill>
                  <a:srgbClr val="003399"/>
                </a:solidFill>
              </a:rPr>
              <a:t> </a:t>
            </a:r>
            <a:r>
              <a:rPr lang="en-US" altLang="en-US" sz="2800" b="1" i="1" u="sng" dirty="0" err="1">
                <a:solidFill>
                  <a:srgbClr val="003399"/>
                </a:solidFill>
              </a:rPr>
              <a:t>hệ</a:t>
            </a:r>
            <a:r>
              <a:rPr lang="en-US" altLang="en-US" sz="2800" b="1" i="1" u="sng" dirty="0">
                <a:solidFill>
                  <a:srgbClr val="003399"/>
                </a:solidFill>
              </a:rPr>
              <a:t> </a:t>
            </a:r>
            <a:r>
              <a:rPr lang="en-US" altLang="en-US" sz="2800" b="1" i="1" u="sng" dirty="0" err="1">
                <a:solidFill>
                  <a:srgbClr val="003399"/>
                </a:solidFill>
              </a:rPr>
              <a:t>thống</a:t>
            </a:r>
            <a:r>
              <a:rPr lang="en-US" altLang="en-US" sz="2800" b="1" i="1" u="sng" dirty="0">
                <a:solidFill>
                  <a:srgbClr val="003399"/>
                </a:solidFill>
              </a:rPr>
              <a:t> </a:t>
            </a:r>
            <a:r>
              <a:rPr lang="en-US" altLang="en-US" sz="2800" b="1" i="1" u="sng" dirty="0" err="1">
                <a:solidFill>
                  <a:srgbClr val="003399"/>
                </a:solidFill>
              </a:rPr>
              <a:t>kết</a:t>
            </a:r>
            <a:r>
              <a:rPr lang="en-US" altLang="en-US" sz="2800" b="1" i="1" u="sng" dirty="0">
                <a:solidFill>
                  <a:srgbClr val="003399"/>
                </a:solidFill>
              </a:rPr>
              <a:t> </a:t>
            </a:r>
            <a:r>
              <a:rPr lang="en-US" altLang="en-US" sz="2800" b="1" i="1" u="sng" dirty="0" err="1">
                <a:solidFill>
                  <a:srgbClr val="003399"/>
                </a:solidFill>
              </a:rPr>
              <a:t>cấu</a:t>
            </a:r>
            <a:r>
              <a:rPr lang="en-US" altLang="en-US" sz="2800" b="1" i="1" u="sng" dirty="0">
                <a:solidFill>
                  <a:srgbClr val="003399"/>
                </a:solidFill>
              </a:rPr>
              <a:t> </a:t>
            </a:r>
            <a:r>
              <a:rPr lang="en-US" altLang="en-US" sz="2800" b="1" i="1" u="sng" dirty="0" err="1">
                <a:solidFill>
                  <a:srgbClr val="003399"/>
                </a:solidFill>
              </a:rPr>
              <a:t>của</a:t>
            </a:r>
            <a:r>
              <a:rPr lang="en-US" altLang="en-US" sz="2800" b="1" i="1" u="sng" dirty="0">
                <a:solidFill>
                  <a:srgbClr val="003399"/>
                </a:solidFill>
              </a:rPr>
              <a:t> </a:t>
            </a:r>
            <a:r>
              <a:rPr lang="en-US" altLang="en-US" sz="2800" b="1" i="1" u="sng" dirty="0" err="1">
                <a:solidFill>
                  <a:srgbClr val="003399"/>
                </a:solidFill>
              </a:rPr>
              <a:t>hình</a:t>
            </a:r>
            <a:r>
              <a:rPr lang="en-US" altLang="en-US" sz="2800" b="1" i="1" u="sng" dirty="0">
                <a:solidFill>
                  <a:srgbClr val="003399"/>
                </a:solidFill>
              </a:rPr>
              <a:t> </a:t>
            </a:r>
            <a:r>
              <a:rPr lang="en-US" altLang="en-US" sz="2800" b="1" i="1" u="sng" dirty="0" err="1">
                <a:solidFill>
                  <a:srgbClr val="003399"/>
                </a:solidFill>
              </a:rPr>
              <a:t>thái</a:t>
            </a:r>
            <a:r>
              <a:rPr lang="en-US" altLang="en-US" sz="2800" b="1" i="1" u="sng" dirty="0">
                <a:solidFill>
                  <a:srgbClr val="003399"/>
                </a:solidFill>
              </a:rPr>
              <a:t> ý </a:t>
            </a:r>
            <a:r>
              <a:rPr lang="en-US" altLang="en-US" sz="2800" b="1" i="1" u="sng" dirty="0" err="1">
                <a:solidFill>
                  <a:srgbClr val="003399"/>
                </a:solidFill>
              </a:rPr>
              <a:t>thức</a:t>
            </a:r>
            <a:r>
              <a:rPr lang="en-US" altLang="en-US" sz="2800" b="1" i="1" u="sng" dirty="0">
                <a:solidFill>
                  <a:srgbClr val="003399"/>
                </a:solidFill>
              </a:rPr>
              <a:t> </a:t>
            </a:r>
            <a:r>
              <a:rPr lang="en-US" altLang="en-US" sz="2800" b="1" i="1" u="sng" dirty="0" err="1">
                <a:solidFill>
                  <a:srgbClr val="003399"/>
                </a:solidFill>
              </a:rPr>
              <a:t>xã</a:t>
            </a:r>
            <a:r>
              <a:rPr lang="en-US" altLang="en-US" sz="2800" b="1" i="1" u="sng" dirty="0">
                <a:solidFill>
                  <a:srgbClr val="003399"/>
                </a:solidFill>
              </a:rPr>
              <a:t> </a:t>
            </a:r>
            <a:r>
              <a:rPr lang="en-US" altLang="en-US" sz="2800" b="1" i="1" u="sng" dirty="0" err="1">
                <a:solidFill>
                  <a:srgbClr val="003399"/>
                </a:solidFill>
              </a:rPr>
              <a:t>hội</a:t>
            </a:r>
            <a:r>
              <a:rPr lang="en-US" altLang="en-US" sz="2800" dirty="0">
                <a:solidFill>
                  <a:srgbClr val="003399"/>
                </a:solidFill>
              </a:rPr>
              <a:t> </a:t>
            </a:r>
            <a:r>
              <a:rPr lang="en-US" altLang="en-US" sz="2000" dirty="0">
                <a:solidFill>
                  <a:srgbClr val="FF3399"/>
                </a:solidFill>
              </a:rPr>
              <a:t>(</a:t>
            </a:r>
            <a:r>
              <a:rPr lang="en-US" altLang="en-US" sz="2000" i="1" dirty="0" err="1">
                <a:solidFill>
                  <a:srgbClr val="FF3399"/>
                </a:solidFill>
              </a:rPr>
              <a:t>chính</a:t>
            </a:r>
            <a:r>
              <a:rPr lang="en-US" altLang="en-US" sz="2000" i="1" dirty="0">
                <a:solidFill>
                  <a:srgbClr val="FF3399"/>
                </a:solidFill>
              </a:rPr>
              <a:t> </a:t>
            </a:r>
            <a:r>
              <a:rPr lang="en-US" altLang="en-US" sz="2000" i="1" dirty="0" err="1">
                <a:solidFill>
                  <a:srgbClr val="FF3399"/>
                </a:solidFill>
              </a:rPr>
              <a:t>trị</a:t>
            </a:r>
            <a:r>
              <a:rPr lang="en-US" altLang="en-US" sz="2000" i="1" dirty="0">
                <a:solidFill>
                  <a:srgbClr val="FF3399"/>
                </a:solidFill>
              </a:rPr>
              <a:t>, </a:t>
            </a:r>
            <a:r>
              <a:rPr lang="en-US" altLang="en-US" sz="2000" i="1" dirty="0" err="1">
                <a:solidFill>
                  <a:srgbClr val="FF3399"/>
                </a:solidFill>
              </a:rPr>
              <a:t>pháp</a:t>
            </a:r>
            <a:r>
              <a:rPr lang="en-US" altLang="en-US" sz="2000" i="1" dirty="0">
                <a:solidFill>
                  <a:srgbClr val="FF3399"/>
                </a:solidFill>
              </a:rPr>
              <a:t> </a:t>
            </a:r>
            <a:r>
              <a:rPr lang="en-US" altLang="en-US" sz="2000" i="1" dirty="0" err="1">
                <a:solidFill>
                  <a:srgbClr val="FF3399"/>
                </a:solidFill>
              </a:rPr>
              <a:t>quyền</a:t>
            </a:r>
            <a:r>
              <a:rPr lang="en-US" altLang="en-US" sz="2000" i="1" dirty="0">
                <a:solidFill>
                  <a:srgbClr val="FF3399"/>
                </a:solidFill>
              </a:rPr>
              <a:t>, </a:t>
            </a:r>
            <a:r>
              <a:rPr lang="en-US" altLang="en-US" sz="2000" i="1" dirty="0" err="1">
                <a:solidFill>
                  <a:srgbClr val="FF3399"/>
                </a:solidFill>
              </a:rPr>
              <a:t>triết</a:t>
            </a:r>
            <a:r>
              <a:rPr lang="en-US" altLang="en-US" sz="2000" i="1" dirty="0">
                <a:solidFill>
                  <a:srgbClr val="FF3399"/>
                </a:solidFill>
              </a:rPr>
              <a:t>  </a:t>
            </a:r>
            <a:r>
              <a:rPr lang="en-US" altLang="en-US" sz="2000" i="1" dirty="0" err="1">
                <a:solidFill>
                  <a:srgbClr val="FF3399"/>
                </a:solidFill>
              </a:rPr>
              <a:t>học</a:t>
            </a:r>
            <a:r>
              <a:rPr lang="en-US" altLang="en-US" sz="2000" i="1" dirty="0">
                <a:solidFill>
                  <a:srgbClr val="FF3399"/>
                </a:solidFill>
              </a:rPr>
              <a:t>, </a:t>
            </a:r>
            <a:r>
              <a:rPr lang="en-US" altLang="en-US" sz="2000" i="1" dirty="0" err="1">
                <a:solidFill>
                  <a:srgbClr val="FF3399"/>
                </a:solidFill>
              </a:rPr>
              <a:t>đạo</a:t>
            </a:r>
            <a:r>
              <a:rPr lang="en-US" altLang="en-US" sz="2000" i="1" dirty="0">
                <a:solidFill>
                  <a:srgbClr val="FF3399"/>
                </a:solidFill>
              </a:rPr>
              <a:t> </a:t>
            </a:r>
            <a:r>
              <a:rPr lang="en-US" altLang="en-US" sz="2000" i="1" dirty="0" err="1">
                <a:solidFill>
                  <a:srgbClr val="FF3399"/>
                </a:solidFill>
              </a:rPr>
              <a:t>đức</a:t>
            </a:r>
            <a:r>
              <a:rPr lang="en-US" altLang="en-US" sz="2000" i="1" dirty="0">
                <a:solidFill>
                  <a:srgbClr val="FF3399"/>
                </a:solidFill>
              </a:rPr>
              <a:t>, </a:t>
            </a:r>
            <a:r>
              <a:rPr lang="en-US" altLang="en-US" sz="2000" i="1" dirty="0" err="1">
                <a:solidFill>
                  <a:srgbClr val="FF3399"/>
                </a:solidFill>
              </a:rPr>
              <a:t>tôn</a:t>
            </a:r>
            <a:r>
              <a:rPr lang="en-US" altLang="en-US" sz="2000" i="1" dirty="0">
                <a:solidFill>
                  <a:srgbClr val="FF3399"/>
                </a:solidFill>
              </a:rPr>
              <a:t> </a:t>
            </a:r>
            <a:r>
              <a:rPr lang="en-US" altLang="en-US" sz="2000" i="1" dirty="0" err="1">
                <a:solidFill>
                  <a:srgbClr val="FF3399"/>
                </a:solidFill>
              </a:rPr>
              <a:t>giáo</a:t>
            </a:r>
            <a:r>
              <a:rPr lang="en-US" altLang="en-US" sz="2000" i="1" dirty="0">
                <a:solidFill>
                  <a:srgbClr val="FF3399"/>
                </a:solidFill>
              </a:rPr>
              <a:t>, </a:t>
            </a:r>
            <a:r>
              <a:rPr lang="en-US" altLang="en-US" sz="2000" i="1" dirty="0" err="1">
                <a:solidFill>
                  <a:srgbClr val="FF3399"/>
                </a:solidFill>
              </a:rPr>
              <a:t>nghệ</a:t>
            </a:r>
            <a:r>
              <a:rPr lang="en-US" altLang="en-US" sz="2000" i="1" dirty="0">
                <a:solidFill>
                  <a:srgbClr val="FF3399"/>
                </a:solidFill>
              </a:rPr>
              <a:t> </a:t>
            </a:r>
            <a:r>
              <a:rPr lang="en-US" altLang="en-US" sz="2000" i="1" dirty="0" err="1">
                <a:solidFill>
                  <a:srgbClr val="FF3399"/>
                </a:solidFill>
              </a:rPr>
              <a:t>thuật</a:t>
            </a:r>
            <a:r>
              <a:rPr lang="en-US" altLang="en-US" sz="2000" dirty="0">
                <a:solidFill>
                  <a:srgbClr val="FF3399"/>
                </a:solidFill>
              </a:rPr>
              <a:t>…)</a:t>
            </a:r>
            <a:r>
              <a:rPr lang="en-US" altLang="en-US" sz="2000" dirty="0">
                <a:solidFill>
                  <a:srgbClr val="003399"/>
                </a:solidFill>
              </a:rPr>
              <a:t> </a:t>
            </a:r>
            <a:r>
              <a:rPr lang="en-US" altLang="en-US" sz="2800" dirty="0" err="1">
                <a:solidFill>
                  <a:srgbClr val="003399"/>
                </a:solidFill>
              </a:rPr>
              <a:t>cùng</a:t>
            </a:r>
            <a:r>
              <a:rPr lang="en-US" altLang="en-US" sz="2800" dirty="0">
                <a:solidFill>
                  <a:srgbClr val="003399"/>
                </a:solidFill>
              </a:rPr>
              <a:t> </a:t>
            </a:r>
            <a:r>
              <a:rPr lang="en-US" altLang="en-US" sz="2800" dirty="0" err="1">
                <a:solidFill>
                  <a:srgbClr val="003399"/>
                </a:solidFill>
              </a:rPr>
              <a:t>với</a:t>
            </a:r>
            <a:r>
              <a:rPr lang="en-US" altLang="en-US" sz="2800" dirty="0">
                <a:solidFill>
                  <a:srgbClr val="003399"/>
                </a:solidFill>
              </a:rPr>
              <a:t> </a:t>
            </a:r>
            <a:r>
              <a:rPr lang="en-US" altLang="en-US" sz="2800" dirty="0" err="1">
                <a:solidFill>
                  <a:srgbClr val="003399"/>
                </a:solidFill>
              </a:rPr>
              <a:t>những</a:t>
            </a:r>
            <a:r>
              <a:rPr lang="en-US" altLang="en-US" sz="2800" dirty="0">
                <a:solidFill>
                  <a:srgbClr val="003399"/>
                </a:solidFill>
              </a:rPr>
              <a:t> </a:t>
            </a:r>
            <a:r>
              <a:rPr lang="en-US" altLang="en-US" sz="2800" b="1" i="1" u="sng" dirty="0" err="1">
                <a:solidFill>
                  <a:srgbClr val="003399"/>
                </a:solidFill>
              </a:rPr>
              <a:t>thiết</a:t>
            </a:r>
            <a:r>
              <a:rPr lang="en-US" altLang="en-US" sz="2800" b="1" i="1" u="sng" dirty="0">
                <a:solidFill>
                  <a:srgbClr val="003399"/>
                </a:solidFill>
              </a:rPr>
              <a:t> </a:t>
            </a:r>
            <a:r>
              <a:rPr lang="en-US" altLang="en-US" sz="2800" b="1" i="1" u="sng" dirty="0" err="1">
                <a:solidFill>
                  <a:srgbClr val="003399"/>
                </a:solidFill>
              </a:rPr>
              <a:t>chế</a:t>
            </a:r>
            <a:r>
              <a:rPr lang="en-US" altLang="en-US" sz="2800" b="1" i="1" u="sng" dirty="0">
                <a:solidFill>
                  <a:srgbClr val="003399"/>
                </a:solidFill>
              </a:rPr>
              <a:t> </a:t>
            </a:r>
            <a:r>
              <a:rPr lang="en-US" altLang="en-US" sz="2800" b="1" i="1" u="sng" dirty="0" err="1">
                <a:solidFill>
                  <a:srgbClr val="003399"/>
                </a:solidFill>
              </a:rPr>
              <a:t>xã</a:t>
            </a:r>
            <a:r>
              <a:rPr lang="en-US" altLang="en-US" sz="2800" b="1" i="1" u="sng" dirty="0">
                <a:solidFill>
                  <a:srgbClr val="003399"/>
                </a:solidFill>
              </a:rPr>
              <a:t> </a:t>
            </a:r>
            <a:r>
              <a:rPr lang="en-US" altLang="en-US" sz="2800" b="1" i="1" u="sng" dirty="0" err="1">
                <a:solidFill>
                  <a:srgbClr val="003399"/>
                </a:solidFill>
              </a:rPr>
              <a:t>hội</a:t>
            </a:r>
            <a:r>
              <a:rPr lang="en-US" altLang="en-US" sz="2800" b="1" i="1" u="sng" dirty="0">
                <a:solidFill>
                  <a:srgbClr val="003399"/>
                </a:solidFill>
              </a:rPr>
              <a:t> </a:t>
            </a:r>
            <a:r>
              <a:rPr lang="en-US" altLang="en-US" sz="2800" b="1" i="1" u="sng" dirty="0" err="1">
                <a:solidFill>
                  <a:srgbClr val="003399"/>
                </a:solidFill>
              </a:rPr>
              <a:t>tương</a:t>
            </a:r>
            <a:r>
              <a:rPr lang="en-US" altLang="en-US" sz="2800" b="1" i="1" u="sng" dirty="0">
                <a:solidFill>
                  <a:srgbClr val="003399"/>
                </a:solidFill>
              </a:rPr>
              <a:t> </a:t>
            </a:r>
            <a:r>
              <a:rPr lang="en-US" altLang="en-US" sz="2800" b="1" i="1" u="sng" dirty="0" err="1">
                <a:solidFill>
                  <a:srgbClr val="003399"/>
                </a:solidFill>
              </a:rPr>
              <a:t>ứng</a:t>
            </a:r>
            <a:r>
              <a:rPr lang="en-US" altLang="en-US" sz="2800" dirty="0">
                <a:solidFill>
                  <a:srgbClr val="003399"/>
                </a:solidFill>
              </a:rPr>
              <a:t> </a:t>
            </a:r>
            <a:r>
              <a:rPr lang="en-US" altLang="en-US" sz="2000" i="1" dirty="0">
                <a:solidFill>
                  <a:srgbClr val="FF3399"/>
                </a:solidFill>
              </a:rPr>
              <a:t>(</a:t>
            </a:r>
            <a:r>
              <a:rPr lang="en-US" altLang="en-US" sz="2000" i="1" dirty="0" err="1">
                <a:solidFill>
                  <a:srgbClr val="FF3399"/>
                </a:solidFill>
              </a:rPr>
              <a:t>nhà</a:t>
            </a:r>
            <a:r>
              <a:rPr lang="en-US" altLang="en-US" sz="2000" i="1" dirty="0">
                <a:solidFill>
                  <a:srgbClr val="FF3399"/>
                </a:solidFill>
              </a:rPr>
              <a:t> </a:t>
            </a:r>
            <a:r>
              <a:rPr lang="en-US" altLang="en-US" sz="2000" i="1" dirty="0" err="1">
                <a:solidFill>
                  <a:srgbClr val="FF3399"/>
                </a:solidFill>
              </a:rPr>
              <a:t>nước</a:t>
            </a:r>
            <a:r>
              <a:rPr lang="en-US" altLang="en-US" sz="2000" i="1" dirty="0">
                <a:solidFill>
                  <a:srgbClr val="FF3399"/>
                </a:solidFill>
              </a:rPr>
              <a:t>, </a:t>
            </a:r>
            <a:r>
              <a:rPr lang="en-US" altLang="en-US" sz="2000" i="1" dirty="0" err="1">
                <a:solidFill>
                  <a:srgbClr val="FF3399"/>
                </a:solidFill>
              </a:rPr>
              <a:t>đảng</a:t>
            </a:r>
            <a:r>
              <a:rPr lang="en-US" altLang="en-US" sz="2000" i="1" dirty="0">
                <a:solidFill>
                  <a:srgbClr val="FF3399"/>
                </a:solidFill>
              </a:rPr>
              <a:t> </a:t>
            </a:r>
            <a:r>
              <a:rPr lang="en-US" altLang="en-US" sz="2000" i="1" dirty="0" err="1">
                <a:solidFill>
                  <a:srgbClr val="FF3399"/>
                </a:solidFill>
              </a:rPr>
              <a:t>phái</a:t>
            </a:r>
            <a:r>
              <a:rPr lang="en-US" altLang="en-US" sz="2000" i="1" dirty="0">
                <a:solidFill>
                  <a:srgbClr val="FF3399"/>
                </a:solidFill>
              </a:rPr>
              <a:t>, </a:t>
            </a:r>
            <a:r>
              <a:rPr lang="en-US" altLang="en-US" sz="2000" i="1" dirty="0" err="1">
                <a:solidFill>
                  <a:srgbClr val="FF3399"/>
                </a:solidFill>
              </a:rPr>
              <a:t>giáo</a:t>
            </a:r>
            <a:r>
              <a:rPr lang="en-US" altLang="en-US" sz="2000" i="1" dirty="0">
                <a:solidFill>
                  <a:srgbClr val="FF3399"/>
                </a:solidFill>
              </a:rPr>
              <a:t> </a:t>
            </a:r>
            <a:r>
              <a:rPr lang="en-US" altLang="en-US" sz="2000" i="1" dirty="0" err="1">
                <a:solidFill>
                  <a:srgbClr val="FF3399"/>
                </a:solidFill>
              </a:rPr>
              <a:t>hội</a:t>
            </a:r>
            <a:r>
              <a:rPr lang="en-US" altLang="en-US" sz="2000" i="1" dirty="0">
                <a:solidFill>
                  <a:srgbClr val="FF3399"/>
                </a:solidFill>
              </a:rPr>
              <a:t>, </a:t>
            </a:r>
            <a:r>
              <a:rPr lang="en-US" altLang="en-US" sz="2000" i="1" dirty="0" err="1">
                <a:solidFill>
                  <a:srgbClr val="FF3399"/>
                </a:solidFill>
              </a:rPr>
              <a:t>các</a:t>
            </a:r>
            <a:r>
              <a:rPr lang="en-US" altLang="en-US" sz="2000" i="1" dirty="0">
                <a:solidFill>
                  <a:srgbClr val="FF3399"/>
                </a:solidFill>
              </a:rPr>
              <a:t> </a:t>
            </a:r>
            <a:r>
              <a:rPr lang="en-US" altLang="en-US" sz="2000" i="1" dirty="0" err="1">
                <a:solidFill>
                  <a:srgbClr val="FF3399"/>
                </a:solidFill>
              </a:rPr>
              <a:t>đoàn</a:t>
            </a:r>
            <a:r>
              <a:rPr lang="en-US" altLang="en-US" sz="2000" i="1" dirty="0">
                <a:solidFill>
                  <a:srgbClr val="FF3399"/>
                </a:solidFill>
              </a:rPr>
              <a:t> </a:t>
            </a:r>
            <a:r>
              <a:rPr lang="en-US" altLang="en-US" sz="2000" i="1" dirty="0" err="1">
                <a:solidFill>
                  <a:srgbClr val="FF3399"/>
                </a:solidFill>
              </a:rPr>
              <a:t>thể</a:t>
            </a:r>
            <a:r>
              <a:rPr lang="en-US" altLang="en-US" sz="2000" i="1" dirty="0">
                <a:solidFill>
                  <a:srgbClr val="FF3399"/>
                </a:solidFill>
              </a:rPr>
              <a:t> </a:t>
            </a:r>
            <a:r>
              <a:rPr lang="en-US" altLang="en-US" sz="2000" i="1" dirty="0" err="1">
                <a:solidFill>
                  <a:srgbClr val="FF3399"/>
                </a:solidFill>
              </a:rPr>
              <a:t>xã</a:t>
            </a:r>
            <a:r>
              <a:rPr lang="en-US" altLang="en-US" sz="2000" i="1" dirty="0">
                <a:solidFill>
                  <a:srgbClr val="FF3399"/>
                </a:solidFill>
              </a:rPr>
              <a:t> </a:t>
            </a:r>
            <a:r>
              <a:rPr lang="en-US" altLang="en-US" sz="2000" i="1" dirty="0" err="1">
                <a:solidFill>
                  <a:srgbClr val="FF3399"/>
                </a:solidFill>
              </a:rPr>
              <a:t>hội</a:t>
            </a:r>
            <a:r>
              <a:rPr lang="en-US" altLang="en-US" sz="2000" i="1" dirty="0">
                <a:solidFill>
                  <a:srgbClr val="FF3399"/>
                </a:solidFill>
              </a:rPr>
              <a:t>, …)</a:t>
            </a:r>
            <a:r>
              <a:rPr lang="en-US" altLang="en-US" sz="2800" dirty="0">
                <a:solidFill>
                  <a:srgbClr val="003399"/>
                </a:solidFill>
              </a:rPr>
              <a:t> </a:t>
            </a:r>
            <a:r>
              <a:rPr lang="en-US" altLang="en-US" sz="2800" dirty="0" err="1">
                <a:solidFill>
                  <a:srgbClr val="003399"/>
                </a:solidFill>
              </a:rPr>
              <a:t>được</a:t>
            </a:r>
            <a:r>
              <a:rPr lang="en-US" altLang="en-US" sz="2800" dirty="0">
                <a:solidFill>
                  <a:srgbClr val="003399"/>
                </a:solidFill>
              </a:rPr>
              <a:t> </a:t>
            </a:r>
            <a:r>
              <a:rPr lang="en-US" altLang="en-US" sz="2800" dirty="0" err="1">
                <a:solidFill>
                  <a:srgbClr val="003399"/>
                </a:solidFill>
              </a:rPr>
              <a:t>hình</a:t>
            </a:r>
            <a:r>
              <a:rPr lang="en-US" altLang="en-US" sz="2800" dirty="0">
                <a:solidFill>
                  <a:srgbClr val="003399"/>
                </a:solidFill>
              </a:rPr>
              <a:t> </a:t>
            </a:r>
            <a:r>
              <a:rPr lang="en-US" altLang="en-US" sz="2800" dirty="0" err="1">
                <a:solidFill>
                  <a:srgbClr val="003399"/>
                </a:solidFill>
              </a:rPr>
              <a:t>thành</a:t>
            </a:r>
            <a:r>
              <a:rPr lang="en-US" altLang="en-US" sz="2800" dirty="0">
                <a:solidFill>
                  <a:srgbClr val="003399"/>
                </a:solidFill>
              </a:rPr>
              <a:t> </a:t>
            </a:r>
            <a:r>
              <a:rPr lang="en-US" altLang="en-US" sz="2800" dirty="0" err="1">
                <a:solidFill>
                  <a:srgbClr val="003399"/>
                </a:solidFill>
              </a:rPr>
              <a:t>trên</a:t>
            </a:r>
            <a:r>
              <a:rPr lang="en-US" altLang="en-US" sz="2800" dirty="0">
                <a:solidFill>
                  <a:srgbClr val="003399"/>
                </a:solidFill>
              </a:rPr>
              <a:t> </a:t>
            </a:r>
            <a:r>
              <a:rPr lang="en-US" altLang="en-US" sz="2800" i="1" dirty="0" err="1">
                <a:solidFill>
                  <a:srgbClr val="006600"/>
                </a:solidFill>
              </a:rPr>
              <a:t>cơ</a:t>
            </a:r>
            <a:r>
              <a:rPr lang="en-US" altLang="en-US" sz="2800" i="1" dirty="0">
                <a:solidFill>
                  <a:srgbClr val="006600"/>
                </a:solidFill>
              </a:rPr>
              <a:t> </a:t>
            </a:r>
            <a:r>
              <a:rPr lang="en-US" altLang="en-US" sz="2800" i="1" dirty="0" err="1">
                <a:solidFill>
                  <a:srgbClr val="006600"/>
                </a:solidFill>
              </a:rPr>
              <a:t>sở</a:t>
            </a:r>
            <a:r>
              <a:rPr lang="en-US" altLang="en-US" sz="2800" i="1" dirty="0">
                <a:solidFill>
                  <a:srgbClr val="006600"/>
                </a:solidFill>
              </a:rPr>
              <a:t> </a:t>
            </a:r>
            <a:r>
              <a:rPr lang="en-US" altLang="en-US" sz="2800" i="1" dirty="0" err="1">
                <a:solidFill>
                  <a:srgbClr val="006600"/>
                </a:solidFill>
              </a:rPr>
              <a:t>hạ</a:t>
            </a:r>
            <a:r>
              <a:rPr lang="en-US" altLang="en-US" sz="2800" i="1" dirty="0">
                <a:solidFill>
                  <a:srgbClr val="006600"/>
                </a:solidFill>
              </a:rPr>
              <a:t> </a:t>
            </a:r>
            <a:r>
              <a:rPr lang="en-US" altLang="en-US" sz="2800" i="1" dirty="0" err="1">
                <a:solidFill>
                  <a:srgbClr val="006600"/>
                </a:solidFill>
              </a:rPr>
              <a:t>tầng</a:t>
            </a:r>
            <a:r>
              <a:rPr lang="en-US" altLang="en-US" sz="2800" i="1" dirty="0">
                <a:solidFill>
                  <a:srgbClr val="006600"/>
                </a:solidFill>
              </a:rPr>
              <a:t> </a:t>
            </a:r>
            <a:r>
              <a:rPr lang="en-US" altLang="en-US" sz="2800" i="1" dirty="0" err="1">
                <a:solidFill>
                  <a:srgbClr val="006600"/>
                </a:solidFill>
              </a:rPr>
              <a:t>nhất</a:t>
            </a:r>
            <a:r>
              <a:rPr lang="en-US" altLang="en-US" sz="2800" i="1" dirty="0">
                <a:solidFill>
                  <a:srgbClr val="006600"/>
                </a:solidFill>
              </a:rPr>
              <a:t> </a:t>
            </a:r>
            <a:r>
              <a:rPr lang="en-US" altLang="en-US" sz="2800" i="1" dirty="0" err="1">
                <a:solidFill>
                  <a:srgbClr val="006600"/>
                </a:solidFill>
              </a:rPr>
              <a:t>định</a:t>
            </a:r>
            <a:r>
              <a:rPr lang="en-US" altLang="en-US" sz="2800" i="1" dirty="0">
                <a:solidFill>
                  <a:srgbClr val="006600"/>
                </a:solidFill>
              </a:rPr>
              <a:t>.</a:t>
            </a:r>
          </a:p>
        </p:txBody>
      </p:sp>
      <p:sp>
        <p:nvSpPr>
          <p:cNvPr id="6" name="Rectangle 5"/>
          <p:cNvSpPr/>
          <p:nvPr/>
        </p:nvSpPr>
        <p:spPr>
          <a:xfrm>
            <a:off x="303026" y="458975"/>
            <a:ext cx="46482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200" dirty="0" err="1" smtClean="0">
                <a:solidFill>
                  <a:srgbClr val="FFFF00"/>
                </a:solidFill>
              </a:rPr>
              <a:t>Kiến</a:t>
            </a:r>
            <a:r>
              <a:rPr lang="en-US" sz="3200" dirty="0" smtClean="0">
                <a:solidFill>
                  <a:srgbClr val="FFFF00"/>
                </a:solidFill>
              </a:rPr>
              <a:t> </a:t>
            </a:r>
            <a:r>
              <a:rPr lang="en-US" sz="3200" dirty="0" err="1">
                <a:solidFill>
                  <a:srgbClr val="FFFF00"/>
                </a:solidFill>
              </a:rPr>
              <a:t>trúc</a:t>
            </a:r>
            <a:r>
              <a:rPr lang="en-US" sz="3200" dirty="0">
                <a:solidFill>
                  <a:srgbClr val="FFFF00"/>
                </a:solidFill>
              </a:rPr>
              <a:t> </a:t>
            </a:r>
            <a:r>
              <a:rPr lang="en-US" sz="3200" dirty="0" err="1">
                <a:solidFill>
                  <a:srgbClr val="FFFF00"/>
                </a:solidFill>
              </a:rPr>
              <a:t>thượng</a:t>
            </a:r>
            <a:r>
              <a:rPr lang="en-US" sz="3200" dirty="0">
                <a:solidFill>
                  <a:srgbClr val="FFFF00"/>
                </a:solidFill>
              </a:rPr>
              <a:t> </a:t>
            </a:r>
            <a:r>
              <a:rPr lang="en-US" sz="3200" dirty="0" err="1">
                <a:solidFill>
                  <a:srgbClr val="FFFF00"/>
                </a:solidFill>
              </a:rPr>
              <a:t>tầng</a:t>
            </a:r>
            <a:endParaRPr lang="en-US" sz="3200" dirty="0">
              <a:solidFill>
                <a:srgbClr val="FFFF00"/>
              </a:solidFill>
            </a:endParaRPr>
          </a:p>
        </p:txBody>
      </p:sp>
      <p:grpSp>
        <p:nvGrpSpPr>
          <p:cNvPr id="5" name="Group 8"/>
          <p:cNvGrpSpPr>
            <a:grpSpLocks/>
          </p:cNvGrpSpPr>
          <p:nvPr/>
        </p:nvGrpSpPr>
        <p:grpSpPr bwMode="auto">
          <a:xfrm>
            <a:off x="7570746" y="-363070"/>
            <a:ext cx="4465637" cy="3671888"/>
            <a:chOff x="2789" y="1026"/>
            <a:chExt cx="2631" cy="2222"/>
          </a:xfrm>
        </p:grpSpPr>
        <p:pic>
          <p:nvPicPr>
            <p:cNvPr id="7" name="Picture 9" descr="hien phap 9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89" y="1842"/>
              <a:ext cx="590"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QH IX 19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9" y="2523"/>
              <a:ext cx="952"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1" descr="QUOC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6" y="1842"/>
              <a:ext cx="1724" cy="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2" descr="luat lao do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79" y="1842"/>
              <a:ext cx="454"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3"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5" y="1026"/>
              <a:ext cx="1200" cy="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Picture 5" descr="VKD t1"/>
          <p:cNvPicPr>
            <a:picLocks noChangeAspect="1" noChangeArrowheads="1"/>
          </p:cNvPicPr>
          <p:nvPr/>
        </p:nvPicPr>
        <p:blipFill>
          <a:blip r:embed="rId7">
            <a:extLst>
              <a:ext uri="{28A0092B-C50C-407E-A947-70E740481C1C}">
                <a14:useLocalDpi xmlns:a14="http://schemas.microsoft.com/office/drawing/2010/main" val="0"/>
              </a:ext>
            </a:extLst>
          </a:blip>
          <a:srcRect l="8771" t="3288" r="5975" b="9830"/>
          <a:stretch>
            <a:fillRect/>
          </a:stretch>
        </p:blipFill>
        <p:spPr bwMode="auto">
          <a:xfrm>
            <a:off x="5264184" y="3333483"/>
            <a:ext cx="3384550" cy="354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DAI HOI VII"/>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48734" y="3752023"/>
            <a:ext cx="33845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636745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1000"/>
                                        <p:tgtEl>
                                          <p:spTgt spid="35843"/>
                                        </p:tgtEl>
                                      </p:cBhvr>
                                    </p:animEffect>
                                    <p:anim calcmode="lin" valueType="num">
                                      <p:cBhvr>
                                        <p:cTn id="8" dur="1000" fill="hold"/>
                                        <p:tgtEl>
                                          <p:spTgt spid="35843"/>
                                        </p:tgtEl>
                                        <p:attrNameLst>
                                          <p:attrName>ppt_x</p:attrName>
                                        </p:attrNameLst>
                                      </p:cBhvr>
                                      <p:tavLst>
                                        <p:tav tm="0">
                                          <p:val>
                                            <p:strVal val="#ppt_x"/>
                                          </p:val>
                                        </p:tav>
                                        <p:tav tm="100000">
                                          <p:val>
                                            <p:strVal val="#ppt_x"/>
                                          </p:val>
                                        </p:tav>
                                      </p:tavLst>
                                    </p:anim>
                                    <p:anim calcmode="lin" valueType="num">
                                      <p:cBhvr>
                                        <p:cTn id="9" dur="1000" fill="hold"/>
                                        <p:tgtEl>
                                          <p:spTgt spid="3584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ppt_x</p:attrName>
                                        </p:attrNameLst>
                                      </p:cBhvr>
                                      <p:tavLst>
                                        <p:tav tm="0">
                                          <p:val>
                                            <p:strVal val="#ppt_x-.2"/>
                                          </p:val>
                                        </p:tav>
                                        <p:tav tm="100000">
                                          <p:val>
                                            <p:strVal val="#ppt_x"/>
                                          </p:val>
                                        </p:tav>
                                      </p:tavLst>
                                    </p:anim>
                                    <p:anim calcmode="lin" valueType="num">
                                      <p:cBhvr>
                                        <p:cTn id="28"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1000" fill="hold"/>
                                        <p:tgtEl>
                                          <p:spTgt spid="13"/>
                                        </p:tgtEl>
                                        <p:attrNameLst>
                                          <p:attrName>ppt_w</p:attrName>
                                        </p:attrNameLst>
                                      </p:cBhvr>
                                      <p:tavLst>
                                        <p:tav tm="0">
                                          <p:val>
                                            <p:strVal val="#ppt_w*0.70"/>
                                          </p:val>
                                        </p:tav>
                                        <p:tav tm="100000">
                                          <p:val>
                                            <p:strVal val="#ppt_w"/>
                                          </p:val>
                                        </p:tav>
                                      </p:tavLst>
                                    </p:anim>
                                    <p:anim calcmode="lin" valueType="num">
                                      <p:cBhvr>
                                        <p:cTn id="35" dur="1000" fill="hold"/>
                                        <p:tgtEl>
                                          <p:spTgt spid="13"/>
                                        </p:tgtEl>
                                        <p:attrNameLst>
                                          <p:attrName>ppt_h</p:attrName>
                                        </p:attrNameLst>
                                      </p:cBhvr>
                                      <p:tavLst>
                                        <p:tav tm="0">
                                          <p:val>
                                            <p:strVal val="#ppt_h"/>
                                          </p:val>
                                        </p:tav>
                                        <p:tav tm="100000">
                                          <p:val>
                                            <p:strVal val="#ppt_h"/>
                                          </p:val>
                                        </p:tav>
                                      </p:tavLst>
                                    </p:anim>
                                    <p:animEffect transition="in" filter="fade">
                                      <p:cBhvr>
                                        <p:cTn id="36" dur="10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WordArt 4"/>
          <p:cNvSpPr>
            <a:spLocks noChangeArrowheads="1" noChangeShapeType="1" noTextEdit="1"/>
          </p:cNvSpPr>
          <p:nvPr/>
        </p:nvSpPr>
        <p:spPr bwMode="auto">
          <a:xfrm>
            <a:off x="386565" y="1829375"/>
            <a:ext cx="60960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 CSHT QUYẾT ĐỊNH KTTT </a:t>
            </a:r>
          </a:p>
        </p:txBody>
      </p:sp>
      <p:sp>
        <p:nvSpPr>
          <p:cNvPr id="22533" name="Rectangle 5"/>
          <p:cNvSpPr>
            <a:spLocks noChangeArrowheads="1"/>
          </p:cNvSpPr>
          <p:nvPr/>
        </p:nvSpPr>
        <p:spPr bwMode="auto">
          <a:xfrm>
            <a:off x="85136" y="2654914"/>
            <a:ext cx="8148987"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lvl="1" algn="just" fontAlgn="base">
              <a:spcBef>
                <a:spcPct val="0"/>
              </a:spcBef>
              <a:spcAft>
                <a:spcPct val="0"/>
              </a:spcAft>
              <a:buClr>
                <a:srgbClr val="FF3300"/>
              </a:buClr>
              <a:buFont typeface="Wingdings" panose="05000000000000000000" pitchFamily="2" charset="2"/>
              <a:buChar char="Ø"/>
            </a:pPr>
            <a:r>
              <a:rPr lang="en-US" altLang="en-US" dirty="0">
                <a:solidFill>
                  <a:prstClr val="black"/>
                </a:solidFill>
                <a:latin typeface="Times New Roman" panose="02020603050405020304" pitchFamily="18" charset="0"/>
                <a:cs typeface="Arial" panose="020B0604020202020204" pitchFamily="34" charset="0"/>
              </a:rPr>
              <a:t>CSHT </a:t>
            </a:r>
            <a:r>
              <a:rPr lang="en-US" altLang="en-US" dirty="0" err="1">
                <a:solidFill>
                  <a:prstClr val="black"/>
                </a:solidFill>
                <a:latin typeface="Times New Roman" panose="02020603050405020304" pitchFamily="18" charset="0"/>
                <a:cs typeface="Arial" panose="020B0604020202020204" pitchFamily="34" charset="0"/>
              </a:rPr>
              <a:t>như</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thế</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nào</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xây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dựng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trên</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đó</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phải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như</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thế</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đó</a:t>
            </a: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Arial" panose="020B0604020202020204" pitchFamily="34" charset="0"/>
              <a:buNone/>
            </a:pP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Wingdings" panose="05000000000000000000" pitchFamily="2" charset="2"/>
              <a:buChar char="Ø"/>
            </a:pPr>
            <a:r>
              <a:rPr lang="en-US" altLang="en-US" dirty="0" err="1">
                <a:solidFill>
                  <a:prstClr val="black"/>
                </a:solidFill>
                <a:latin typeface="Times New Roman" panose="02020603050405020304" pitchFamily="18" charset="0"/>
                <a:cs typeface="Arial" panose="020B0604020202020204" pitchFamily="34" charset="0"/>
              </a:rPr>
              <a:t>Khi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thay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đổi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cũng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thay</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đổi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theo.</a:t>
            </a: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Arial" panose="020B0604020202020204" pitchFamily="34" charset="0"/>
              <a:buNone/>
            </a:pPr>
            <a:endParaRPr lang="en-US" altLang="en-US" dirty="0">
              <a:solidFill>
                <a:prstClr val="black"/>
              </a:solidFill>
              <a:latin typeface="Times New Roman" panose="02020603050405020304" pitchFamily="18" charset="0"/>
              <a:cs typeface="Arial" panose="020B0604020202020204" pitchFamily="34" charset="0"/>
            </a:endParaRPr>
          </a:p>
          <a:p>
            <a:pPr lvl="1" algn="just" fontAlgn="base">
              <a:spcBef>
                <a:spcPct val="0"/>
              </a:spcBef>
              <a:spcAft>
                <a:spcPct val="0"/>
              </a:spcAft>
              <a:buClr>
                <a:srgbClr val="FF3300"/>
              </a:buClr>
              <a:buFont typeface="Wingdings" panose="05000000000000000000" pitchFamily="2" charset="2"/>
              <a:buChar char="Ø"/>
            </a:pPr>
            <a:r>
              <a:rPr lang="en-US" altLang="en-US" dirty="0" err="1">
                <a:solidFill>
                  <a:prstClr val="black"/>
                </a:solidFill>
                <a:latin typeface="Times New Roman" panose="02020603050405020304" pitchFamily="18" charset="0"/>
                <a:cs typeface="Arial" panose="020B0604020202020204" pitchFamily="34" charset="0"/>
              </a:rPr>
              <a:t>Khi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cũ</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mất</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đi</a:t>
            </a:r>
            <a:r>
              <a:rPr lang="en-US" altLang="en-US" dirty="0">
                <a:solidFill>
                  <a:prstClr val="black"/>
                </a:solidFill>
                <a:latin typeface="Times New Roman" panose="02020603050405020304" pitchFamily="18" charset="0"/>
                <a:cs typeface="Arial" panose="020B0604020202020204" pitchFamily="34" charset="0"/>
              </a:rPr>
              <a:t>, CSHT </a:t>
            </a:r>
            <a:r>
              <a:rPr lang="en-US" altLang="en-US" dirty="0" err="1">
                <a:solidFill>
                  <a:prstClr val="black"/>
                </a:solidFill>
                <a:latin typeface="Times New Roman" panose="02020603050405020304" pitchFamily="18" charset="0"/>
                <a:cs typeface="Arial" panose="020B0604020202020204" pitchFamily="34" charset="0"/>
              </a:rPr>
              <a:t>mới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ra</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đời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thì</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cũ</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cũng</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mất</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và</a:t>
            </a:r>
            <a:r>
              <a:rPr lang="en-US" altLang="en-US" dirty="0">
                <a:solidFill>
                  <a:prstClr val="black"/>
                </a:solidFill>
                <a:latin typeface="Times New Roman" panose="02020603050405020304" pitchFamily="18" charset="0"/>
                <a:cs typeface="Arial" panose="020B0604020202020204" pitchFamily="34" charset="0"/>
              </a:rPr>
              <a:t> KTTT </a:t>
            </a:r>
            <a:r>
              <a:rPr lang="en-US" altLang="en-US" dirty="0" err="1">
                <a:solidFill>
                  <a:prstClr val="black"/>
                </a:solidFill>
                <a:latin typeface="Times New Roman" panose="02020603050405020304" pitchFamily="18" charset="0"/>
                <a:cs typeface="Arial" panose="020B0604020202020204" pitchFamily="34" charset="0"/>
              </a:rPr>
              <a:t>mới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ra</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đời</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để</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đảm</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bảo</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sự</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phù</a:t>
            </a:r>
            <a:r>
              <a:rPr lang="en-US" altLang="en-US" dirty="0">
                <a:solidFill>
                  <a:prstClr val="black"/>
                </a:solidFill>
                <a:latin typeface="Times New Roman" panose="02020603050405020304" pitchFamily="18" charset="0"/>
                <a:cs typeface="Arial" panose="020B0604020202020204" pitchFamily="34" charset="0"/>
              </a:rPr>
              <a:t> </a:t>
            </a:r>
            <a:r>
              <a:rPr lang="en-US" altLang="en-US" dirty="0" err="1">
                <a:solidFill>
                  <a:prstClr val="black"/>
                </a:solidFill>
                <a:latin typeface="Times New Roman" panose="02020603050405020304" pitchFamily="18" charset="0"/>
                <a:cs typeface="Arial" panose="020B0604020202020204" pitchFamily="34" charset="0"/>
              </a:rPr>
              <a:t>hợp</a:t>
            </a:r>
            <a:endParaRPr lang="en-US" altLang="en-US" dirty="0">
              <a:solidFill>
                <a:prstClr val="black"/>
              </a:solidFill>
              <a:latin typeface="Times New Roman" panose="02020603050405020304" pitchFamily="18" charset="0"/>
              <a:cs typeface="Arial" panose="020B0604020202020204" pitchFamily="34" charset="0"/>
            </a:endParaRPr>
          </a:p>
        </p:txBody>
      </p:sp>
      <p:grpSp>
        <p:nvGrpSpPr>
          <p:cNvPr id="2" name="Group 6"/>
          <p:cNvGrpSpPr>
            <a:grpSpLocks/>
          </p:cNvGrpSpPr>
          <p:nvPr/>
        </p:nvGrpSpPr>
        <p:grpSpPr bwMode="auto">
          <a:xfrm>
            <a:off x="8426171" y="4057650"/>
            <a:ext cx="3429000" cy="2205038"/>
            <a:chOff x="1247" y="799"/>
            <a:chExt cx="3566" cy="1775"/>
          </a:xfrm>
        </p:grpSpPr>
        <p:pic>
          <p:nvPicPr>
            <p:cNvPr id="34831" name="Picture 7" descr="vinashin(cty nha nuo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3" y="1718"/>
              <a:ext cx="1253" cy="8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32" name="Picture 8" descr="pic_VietcombankTow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 y="1752"/>
              <a:ext cx="1401" cy="7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33" name="Picture 9" descr="ql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799"/>
              <a:ext cx="2728" cy="87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34" name="WordArt 10"/>
            <p:cNvSpPr>
              <a:spLocks noChangeArrowheads="1" noChangeShapeType="1" noTextEdit="1"/>
            </p:cNvSpPr>
            <p:nvPr/>
          </p:nvSpPr>
          <p:spPr bwMode="auto">
            <a:xfrm>
              <a:off x="2835" y="1525"/>
              <a:ext cx="726" cy="496"/>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sp>
          <p:nvSpPr>
            <p:cNvPr id="34835" name="Text Box 11"/>
            <p:cNvSpPr txBox="1">
              <a:spLocks noChangeArrowheads="1"/>
            </p:cNvSpPr>
            <p:nvPr/>
          </p:nvSpPr>
          <p:spPr bwMode="auto">
            <a:xfrm>
              <a:off x="1247" y="2373"/>
              <a:ext cx="1560"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FF0000"/>
                  </a:solidFill>
                  <a:latin typeface=".VnArial Narrow" panose="020B7200000000000000" pitchFamily="34" charset="0"/>
                  <a:cs typeface="Arial" panose="020B0604020202020204" pitchFamily="34" charset="0"/>
                </a:rPr>
                <a:t>Ng©n hµng Vietcombank</a:t>
              </a:r>
            </a:p>
          </p:txBody>
        </p:sp>
        <p:grpSp>
          <p:nvGrpSpPr>
            <p:cNvPr id="34836" name="Group 12"/>
            <p:cNvGrpSpPr>
              <a:grpSpLocks/>
            </p:cNvGrpSpPr>
            <p:nvPr/>
          </p:nvGrpSpPr>
          <p:grpSpPr bwMode="auto">
            <a:xfrm>
              <a:off x="4048" y="845"/>
              <a:ext cx="737" cy="1723"/>
              <a:chOff x="3923" y="981"/>
              <a:chExt cx="907" cy="2320"/>
            </a:xfrm>
          </p:grpSpPr>
          <p:pic>
            <p:nvPicPr>
              <p:cNvPr id="34851" name="Picture 13" descr="IMG_13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 y="981"/>
                <a:ext cx="892" cy="81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52" name="Picture 14" descr="logose_115229083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3" y="1797"/>
                <a:ext cx="907" cy="68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34853" name="Picture 15" descr="IMG_125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 y="2523"/>
                <a:ext cx="907" cy="77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54" name="WordArt 16"/>
              <p:cNvSpPr>
                <a:spLocks noChangeArrowheads="1" noChangeShapeType="1" noTextEdit="1"/>
              </p:cNvSpPr>
              <p:nvPr/>
            </p:nvSpPr>
            <p:spPr bwMode="auto">
              <a:xfrm>
                <a:off x="4014" y="3113"/>
                <a:ext cx="738" cy="12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TẬP THỂ</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7" name="Group 17"/>
            <p:cNvGrpSpPr>
              <a:grpSpLocks/>
            </p:cNvGrpSpPr>
            <p:nvPr/>
          </p:nvGrpSpPr>
          <p:grpSpPr bwMode="auto">
            <a:xfrm>
              <a:off x="3560" y="799"/>
              <a:ext cx="1253" cy="834"/>
              <a:chOff x="1066" y="1207"/>
              <a:chExt cx="3312" cy="2313"/>
            </a:xfrm>
          </p:grpSpPr>
          <p:grpSp>
            <p:nvGrpSpPr>
              <p:cNvPr id="34845" name="Group 18"/>
              <p:cNvGrpSpPr>
                <a:grpSpLocks/>
              </p:cNvGrpSpPr>
              <p:nvPr/>
            </p:nvGrpSpPr>
            <p:grpSpPr bwMode="auto">
              <a:xfrm>
                <a:off x="1066" y="1207"/>
                <a:ext cx="3312" cy="2313"/>
                <a:chOff x="1428" y="1071"/>
                <a:chExt cx="3539" cy="2574"/>
              </a:xfrm>
            </p:grpSpPr>
            <p:pic>
              <p:nvPicPr>
                <p:cNvPr id="34847" name="Picture 19" descr="Laotian-Rice-Farm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8" y="2160"/>
                  <a:ext cx="1712" cy="146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48" name="Picture 20" descr="ImageView"/>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98" y="2205"/>
                  <a:ext cx="1769" cy="144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49" name="Picture 21" descr="IMG_122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98" y="1071"/>
                  <a:ext cx="1769" cy="10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4850" name="Picture 22" descr="ch_pmhu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28" y="1071"/>
                  <a:ext cx="1703" cy="998"/>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grpSp>
          <p:sp>
            <p:nvSpPr>
              <p:cNvPr id="34846" name="WordArt 23"/>
              <p:cNvSpPr>
                <a:spLocks noChangeArrowheads="1" noChangeShapeType="1" noTextEdit="1"/>
              </p:cNvSpPr>
              <p:nvPr/>
            </p:nvSpPr>
            <p:spPr bwMode="auto">
              <a:xfrm>
                <a:off x="1623" y="1997"/>
                <a:ext cx="2514" cy="33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TƯ NHÂN</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8" name="Group 24"/>
            <p:cNvGrpSpPr>
              <a:grpSpLocks/>
            </p:cNvGrpSpPr>
            <p:nvPr/>
          </p:nvGrpSpPr>
          <p:grpSpPr bwMode="auto">
            <a:xfrm>
              <a:off x="1338" y="845"/>
              <a:ext cx="1437" cy="1259"/>
              <a:chOff x="720" y="626"/>
              <a:chExt cx="3696" cy="3123"/>
            </a:xfrm>
          </p:grpSpPr>
          <p:pic>
            <p:nvPicPr>
              <p:cNvPr id="34842" name="Picture 25" descr="untitled2"/>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0" y="626"/>
                <a:ext cx="3696" cy="2302"/>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43" name="Text Box 26"/>
              <p:cNvSpPr txBox="1">
                <a:spLocks noChangeArrowheads="1"/>
              </p:cNvSpPr>
              <p:nvPr/>
            </p:nvSpPr>
            <p:spPr bwMode="auto">
              <a:xfrm>
                <a:off x="1106" y="2349"/>
                <a:ext cx="2303" cy="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C0504D"/>
                    </a:solidFill>
                    <a:latin typeface=".VnArial Narrow" panose="020B7200000000000000" pitchFamily="34" charset="0"/>
                    <a:cs typeface="Arial" panose="020B0604020202020204" pitchFamily="34" charset="0"/>
                  </a:rPr>
                  <a:t>C«ng ty thÐp liªn doanh Nippovina (VN – NhËt)</a:t>
                </a:r>
              </a:p>
            </p:txBody>
          </p:sp>
          <p:sp>
            <p:nvSpPr>
              <p:cNvPr id="34844" name="WordArt 27"/>
              <p:cNvSpPr>
                <a:spLocks noChangeArrowheads="1" noChangeShapeType="1" noTextEdit="1"/>
              </p:cNvSpPr>
              <p:nvPr/>
            </p:nvSpPr>
            <p:spPr bwMode="auto">
              <a:xfrm>
                <a:off x="1111" y="708"/>
                <a:ext cx="2766" cy="66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TƯ BẢN 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4839" name="Group 28"/>
            <p:cNvGrpSpPr>
              <a:grpSpLocks/>
            </p:cNvGrpSpPr>
            <p:nvPr/>
          </p:nvGrpSpPr>
          <p:grpSpPr bwMode="auto">
            <a:xfrm>
              <a:off x="1338" y="1706"/>
              <a:ext cx="1437" cy="868"/>
              <a:chOff x="793" y="1117"/>
              <a:chExt cx="3549" cy="2063"/>
            </a:xfrm>
          </p:grpSpPr>
          <p:pic>
            <p:nvPicPr>
              <p:cNvPr id="34840" name="Picture 29" descr="IMG_123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3" y="1117"/>
                <a:ext cx="3549" cy="206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4841" name="WordArt 30"/>
              <p:cNvSpPr>
                <a:spLocks noChangeArrowheads="1" noChangeShapeType="1" noTextEdit="1"/>
              </p:cNvSpPr>
              <p:nvPr/>
            </p:nvSpPr>
            <p:spPr bwMode="auto">
              <a:xfrm>
                <a:off x="930" y="1344"/>
                <a:ext cx="1430" cy="45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CÓ VỐN ĐẦU TƯ</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NƯỚC NGOÀI</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grpSp>
        <p:nvGrpSpPr>
          <p:cNvPr id="8" name="Group 31"/>
          <p:cNvGrpSpPr>
            <a:grpSpLocks/>
          </p:cNvGrpSpPr>
          <p:nvPr/>
        </p:nvGrpSpPr>
        <p:grpSpPr bwMode="auto">
          <a:xfrm>
            <a:off x="8510467" y="925950"/>
            <a:ext cx="3352800" cy="2740025"/>
            <a:chOff x="294" y="663"/>
            <a:chExt cx="3266" cy="1387"/>
          </a:xfrm>
        </p:grpSpPr>
        <p:pic>
          <p:nvPicPr>
            <p:cNvPr id="34824" name="Picture 32" descr="DAI HOI VII"/>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4" y="935"/>
              <a:ext cx="1588" cy="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25" name="Group 33"/>
            <p:cNvGrpSpPr>
              <a:grpSpLocks/>
            </p:cNvGrpSpPr>
            <p:nvPr/>
          </p:nvGrpSpPr>
          <p:grpSpPr bwMode="auto">
            <a:xfrm>
              <a:off x="1882" y="663"/>
              <a:ext cx="1678" cy="1360"/>
              <a:chOff x="2789" y="1026"/>
              <a:chExt cx="2631" cy="2222"/>
            </a:xfrm>
          </p:grpSpPr>
          <p:pic>
            <p:nvPicPr>
              <p:cNvPr id="34826" name="Picture 34" descr="hien phap 9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789" y="1842"/>
                <a:ext cx="590"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7" name="Picture 35" descr="QH IX 199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789" y="2523"/>
                <a:ext cx="952"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8" name="Picture 36" descr="QUOC HOI X"/>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696" y="1842"/>
                <a:ext cx="1724" cy="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9" name="Picture 37" descr="luat lao do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3379" y="1842"/>
                <a:ext cx="454" cy="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30" name="Picture 38" descr="765-Vietnam_coa"/>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605" y="1026"/>
                <a:ext cx="1200" cy="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2567" name="AutoShape 39"/>
          <p:cNvSpPr>
            <a:spLocks noChangeArrowheads="1"/>
          </p:cNvSpPr>
          <p:nvPr/>
        </p:nvSpPr>
        <p:spPr bwMode="auto">
          <a:xfrm>
            <a:off x="8610601" y="3733800"/>
            <a:ext cx="684213" cy="323850"/>
          </a:xfrm>
          <a:prstGeom prst="upArrow">
            <a:avLst>
              <a:gd name="adj1" fmla="val 50000"/>
              <a:gd name="adj2" fmla="val 25000"/>
            </a:avLst>
          </a:prstGeom>
          <a:solidFill>
            <a:schemeClr val="accent1"/>
          </a:solidFill>
          <a:ln w="9525">
            <a:solidFill>
              <a:schemeClr val="tx1"/>
            </a:solidFill>
            <a:miter lim="800000"/>
            <a:headEnd/>
            <a:tailEnd/>
          </a:ln>
          <a:effectLst>
            <a:outerShdw dist="107763" dir="13500000" algn="ctr" rotWithShape="0">
              <a:schemeClr val="bg2">
                <a:alpha val="50000"/>
              </a:scheme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endParaRPr lang="en-US" altLang="en-US" sz="1800">
              <a:solidFill>
                <a:prstClr val="black"/>
              </a:solidFill>
              <a:cs typeface="Arial" panose="020B0604020202020204" pitchFamily="34" charset="0"/>
            </a:endParaRPr>
          </a:p>
        </p:txBody>
      </p:sp>
      <p:sp>
        <p:nvSpPr>
          <p:cNvPr id="39" name="Rectangle 38"/>
          <p:cNvSpPr/>
          <p:nvPr/>
        </p:nvSpPr>
        <p:spPr>
          <a:xfrm>
            <a:off x="303025" y="458975"/>
            <a:ext cx="10371905"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200" dirty="0" err="1" smtClean="0">
                <a:solidFill>
                  <a:srgbClr val="FFFF00"/>
                </a:solidFill>
              </a:rPr>
              <a:t>Mối</a:t>
            </a:r>
            <a:r>
              <a:rPr lang="en-US" sz="3200" dirty="0" smtClean="0">
                <a:solidFill>
                  <a:srgbClr val="FFFF00"/>
                </a:solidFill>
              </a:rPr>
              <a:t> </a:t>
            </a:r>
            <a:r>
              <a:rPr lang="en-US" sz="3200" dirty="0" err="1" smtClean="0">
                <a:solidFill>
                  <a:srgbClr val="FFFF00"/>
                </a:solidFill>
              </a:rPr>
              <a:t>quan</a:t>
            </a:r>
            <a:r>
              <a:rPr lang="en-US" sz="3200" dirty="0" smtClean="0">
                <a:solidFill>
                  <a:srgbClr val="FFFF00"/>
                </a:solidFill>
              </a:rPr>
              <a:t> </a:t>
            </a:r>
            <a:r>
              <a:rPr lang="en-US" sz="3200" dirty="0" err="1" smtClean="0">
                <a:solidFill>
                  <a:srgbClr val="FFFF00"/>
                </a:solidFill>
              </a:rPr>
              <a:t>hệ</a:t>
            </a:r>
            <a:r>
              <a:rPr lang="en-US" sz="3200" dirty="0" smtClean="0">
                <a:solidFill>
                  <a:srgbClr val="FFFF00"/>
                </a:solidFill>
              </a:rPr>
              <a:t> </a:t>
            </a:r>
            <a:r>
              <a:rPr lang="en-US" sz="3200" dirty="0" err="1" smtClean="0">
                <a:solidFill>
                  <a:srgbClr val="FFFF00"/>
                </a:solidFill>
              </a:rPr>
              <a:t>giữa</a:t>
            </a:r>
            <a:r>
              <a:rPr lang="en-US" sz="3200" dirty="0" smtClean="0">
                <a:solidFill>
                  <a:srgbClr val="FFFF00"/>
                </a:solidFill>
              </a:rPr>
              <a:t> </a:t>
            </a:r>
            <a:r>
              <a:rPr lang="en-US" sz="3200" dirty="0" err="1" smtClean="0">
                <a:solidFill>
                  <a:srgbClr val="FFFF00"/>
                </a:solidFill>
              </a:rPr>
              <a:t>cơ</a:t>
            </a:r>
            <a:r>
              <a:rPr lang="en-US" sz="3200" dirty="0" smtClean="0">
                <a:solidFill>
                  <a:srgbClr val="FFFF00"/>
                </a:solidFill>
              </a:rPr>
              <a:t> </a:t>
            </a:r>
            <a:r>
              <a:rPr lang="en-US" sz="3200" dirty="0" err="1" smtClean="0">
                <a:solidFill>
                  <a:srgbClr val="FFFF00"/>
                </a:solidFill>
              </a:rPr>
              <a:t>sở</a:t>
            </a:r>
            <a:r>
              <a:rPr lang="en-US" sz="3200" dirty="0" smtClean="0">
                <a:solidFill>
                  <a:srgbClr val="FFFF00"/>
                </a:solidFill>
              </a:rPr>
              <a:t> </a:t>
            </a:r>
            <a:r>
              <a:rPr lang="en-US" sz="3200" dirty="0" err="1" smtClean="0">
                <a:solidFill>
                  <a:srgbClr val="FFFF00"/>
                </a:solidFill>
              </a:rPr>
              <a:t>hạ</a:t>
            </a:r>
            <a:r>
              <a:rPr lang="en-US" sz="3200" dirty="0" smtClean="0">
                <a:solidFill>
                  <a:srgbClr val="FFFF00"/>
                </a:solidFill>
              </a:rPr>
              <a:t> </a:t>
            </a:r>
            <a:r>
              <a:rPr lang="en-US" sz="3200" dirty="0" err="1" smtClean="0">
                <a:solidFill>
                  <a:srgbClr val="FFFF00"/>
                </a:solidFill>
              </a:rPr>
              <a:t>tầng</a:t>
            </a:r>
            <a:r>
              <a:rPr lang="en-US" sz="3200" dirty="0" smtClean="0">
                <a:solidFill>
                  <a:srgbClr val="FFFF00"/>
                </a:solidFill>
              </a:rPr>
              <a:t> </a:t>
            </a:r>
            <a:r>
              <a:rPr lang="en-US" sz="3200" dirty="0" err="1" smtClean="0">
                <a:solidFill>
                  <a:srgbClr val="FFFF00"/>
                </a:solidFill>
              </a:rPr>
              <a:t>và</a:t>
            </a:r>
            <a:r>
              <a:rPr lang="en-US" sz="3200" dirty="0" smtClean="0">
                <a:solidFill>
                  <a:srgbClr val="FFFF00"/>
                </a:solidFill>
              </a:rPr>
              <a:t> </a:t>
            </a:r>
            <a:r>
              <a:rPr lang="en-US" sz="3200" dirty="0" err="1" smtClean="0">
                <a:solidFill>
                  <a:srgbClr val="FFFF00"/>
                </a:solidFill>
              </a:rPr>
              <a:t>kiến</a:t>
            </a:r>
            <a:r>
              <a:rPr lang="en-US" sz="3200" dirty="0" smtClean="0">
                <a:solidFill>
                  <a:srgbClr val="FFFF00"/>
                </a:solidFill>
              </a:rPr>
              <a:t> </a:t>
            </a:r>
            <a:r>
              <a:rPr lang="en-US" sz="3200" dirty="0" err="1">
                <a:solidFill>
                  <a:srgbClr val="FFFF00"/>
                </a:solidFill>
              </a:rPr>
              <a:t>trúc</a:t>
            </a:r>
            <a:r>
              <a:rPr lang="en-US" sz="3200" dirty="0">
                <a:solidFill>
                  <a:srgbClr val="FFFF00"/>
                </a:solidFill>
              </a:rPr>
              <a:t> </a:t>
            </a:r>
            <a:r>
              <a:rPr lang="en-US" sz="3200" dirty="0" err="1">
                <a:solidFill>
                  <a:srgbClr val="FFFF00"/>
                </a:solidFill>
              </a:rPr>
              <a:t>thượng</a:t>
            </a:r>
            <a:r>
              <a:rPr lang="en-US" sz="3200" dirty="0">
                <a:solidFill>
                  <a:srgbClr val="FFFF00"/>
                </a:solidFill>
              </a:rPr>
              <a:t> </a:t>
            </a:r>
            <a:r>
              <a:rPr lang="en-US" sz="3200" dirty="0" err="1">
                <a:solidFill>
                  <a:srgbClr val="FFFF00"/>
                </a:solidFill>
              </a:rPr>
              <a:t>tầng</a:t>
            </a:r>
            <a:endParaRPr lang="en-US" sz="3200" dirty="0">
              <a:solidFill>
                <a:srgbClr val="FFFF00"/>
              </a:solidFill>
            </a:endParaRPr>
          </a:p>
        </p:txBody>
      </p:sp>
    </p:spTree>
    <p:extLst>
      <p:ext uri="{BB962C8B-B14F-4D97-AF65-F5344CB8AC3E}">
        <p14:creationId xmlns:p14="http://schemas.microsoft.com/office/powerpoint/2010/main" val="178422552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3">
                                            <p:txEl>
                                              <p:pRg st="0" end="0"/>
                                            </p:txEl>
                                          </p:spTgt>
                                        </p:tgtEl>
                                        <p:attrNameLst>
                                          <p:attrName>style.visibility</p:attrName>
                                        </p:attrNameLst>
                                      </p:cBhvr>
                                      <p:to>
                                        <p:strVal val="visible"/>
                                      </p:to>
                                    </p:set>
                                    <p:animEffect transition="in" filter="fade">
                                      <p:cBhvr>
                                        <p:cTn id="7" dur="500"/>
                                        <p:tgtEl>
                                          <p:spTgt spid="2253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3">
                                            <p:txEl>
                                              <p:pRg st="2" end="2"/>
                                            </p:txEl>
                                          </p:spTgt>
                                        </p:tgtEl>
                                        <p:attrNameLst>
                                          <p:attrName>style.visibility</p:attrName>
                                        </p:attrNameLst>
                                      </p:cBhvr>
                                      <p:to>
                                        <p:strVal val="visible"/>
                                      </p:to>
                                    </p:set>
                                    <p:animEffect transition="in" filter="fade">
                                      <p:cBhvr>
                                        <p:cTn id="10" dur="500"/>
                                        <p:tgtEl>
                                          <p:spTgt spid="22533">
                                            <p:txEl>
                                              <p:pRg st="2" end="2"/>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533">
                                            <p:txEl>
                                              <p:pRg st="4" end="4"/>
                                            </p:txEl>
                                          </p:spTgt>
                                        </p:tgtEl>
                                        <p:attrNameLst>
                                          <p:attrName>style.visibility</p:attrName>
                                        </p:attrNameLst>
                                      </p:cBhvr>
                                      <p:to>
                                        <p:strVal val="visible"/>
                                      </p:to>
                                    </p:set>
                                    <p:animEffect transition="in" filter="fade">
                                      <p:cBhvr>
                                        <p:cTn id="13" dur="500"/>
                                        <p:tgtEl>
                                          <p:spTgt spid="22533">
                                            <p:txEl>
                                              <p:pRg st="4" end="4"/>
                                            </p:txEl>
                                          </p:spTgt>
                                        </p:tgtEl>
                                      </p:cBhvr>
                                    </p:animEffect>
                                  </p:childTnLst>
                                </p:cTn>
                              </p:par>
                            </p:childTnLst>
                          </p:cTn>
                        </p:par>
                        <p:par>
                          <p:cTn id="14" fill="hold">
                            <p:stCondLst>
                              <p:cond delay="500"/>
                            </p:stCondLst>
                            <p:childTnLst>
                              <p:par>
                                <p:cTn id="15" presetID="8"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amond(in)">
                                      <p:cBhvr>
                                        <p:cTn id="17" dur="2000"/>
                                        <p:tgtEl>
                                          <p:spTgt spid="8"/>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22567"/>
                                        </p:tgtEl>
                                        <p:attrNameLst>
                                          <p:attrName>style.visibility</p:attrName>
                                        </p:attrNameLst>
                                      </p:cBhvr>
                                      <p:to>
                                        <p:strVal val="visible"/>
                                      </p:to>
                                    </p:set>
                                    <p:animEffect transition="in" filter="diamond(in)">
                                      <p:cBhvr>
                                        <p:cTn id="20" dur="2000"/>
                                        <p:tgtEl>
                                          <p:spTgt spid="22567"/>
                                        </p:tgtEl>
                                      </p:cBhvr>
                                    </p:animEffect>
                                  </p:childTnLst>
                                </p:cTn>
                              </p:par>
                              <p:par>
                                <p:cTn id="21" presetID="8"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amond(in)">
                                      <p:cBhvr>
                                        <p:cTn id="23" dur="20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4819"/>
                                        </p:tgtEl>
                                        <p:attrNameLst>
                                          <p:attrName>style.visibility</p:attrName>
                                        </p:attrNameLst>
                                      </p:cBhvr>
                                      <p:to>
                                        <p:strVal val="visible"/>
                                      </p:to>
                                    </p:set>
                                    <p:animEffect transition="in" filter="fade">
                                      <p:cBhvr>
                                        <p:cTn id="28"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22533" grpId="0" build="p"/>
      <p:bldP spid="2256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WordArt 3"/>
          <p:cNvSpPr>
            <a:spLocks noChangeArrowheads="1" noChangeShapeType="1"/>
          </p:cNvSpPr>
          <p:nvPr/>
        </p:nvSpPr>
        <p:spPr bwMode="auto">
          <a:xfrm>
            <a:off x="-26283" y="1405327"/>
            <a:ext cx="6477000" cy="38100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kttt</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t¸c</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éng</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trë</a:t>
            </a:r>
            <a:r>
              <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 l¹i </a:t>
            </a:r>
            <a:r>
              <a:rPr lang="en-US" sz="3600" kern="10" dirty="0" err="1">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rPr>
              <a:t>csht</a:t>
            </a:r>
            <a:endParaRPr lang="en-US" sz="3600" kern="10" dirty="0">
              <a:ln w="9525">
                <a:solidFill>
                  <a:srgbClr val="0000FF"/>
                </a:solidFill>
                <a:round/>
                <a:headEnd/>
                <a:tailEnd/>
              </a:ln>
              <a:solidFill>
                <a:srgbClr val="FF0000"/>
              </a:solidFill>
              <a:effectLst>
                <a:outerShdw dist="45791" dir="2021404" algn="ctr" rotWithShape="0">
                  <a:srgbClr val="B2B2B2">
                    <a:alpha val="79999"/>
                  </a:srgbClr>
                </a:outerShdw>
              </a:effectLst>
              <a:latin typeface=".VnTimeH" panose="020B7200000000000000" pitchFamily="34" charset="0"/>
              <a:cs typeface="Arial" panose="020B0604020202020204" pitchFamily="34" charset="0"/>
            </a:endParaRPr>
          </a:p>
        </p:txBody>
      </p:sp>
      <p:sp>
        <p:nvSpPr>
          <p:cNvPr id="23556" name="Rectangle 4"/>
          <p:cNvSpPr>
            <a:spLocks noGrp="1" noChangeArrowheads="1"/>
          </p:cNvSpPr>
          <p:nvPr>
            <p:ph idx="1"/>
          </p:nvPr>
        </p:nvSpPr>
        <p:spPr>
          <a:xfrm>
            <a:off x="139700" y="2777374"/>
            <a:ext cx="5194300" cy="3471026"/>
          </a:xfrm>
        </p:spPr>
        <p:txBody>
          <a:bodyPr/>
          <a:lstStyle/>
          <a:p>
            <a:pPr algn="just" eaLnBrk="1" hangingPunct="1">
              <a:buFont typeface="Wingdings" panose="05000000000000000000" pitchFamily="2" charset="2"/>
              <a:buChar char="Ø"/>
            </a:pPr>
            <a:r>
              <a:rPr lang="en-US" altLang="en-US" sz="2800" dirty="0" err="1"/>
              <a:t>Nếu</a:t>
            </a:r>
            <a:r>
              <a:rPr lang="en-US" altLang="en-US" sz="2800" dirty="0"/>
              <a:t> KTTT </a:t>
            </a:r>
            <a:r>
              <a:rPr lang="en-US" altLang="en-US" sz="2800" dirty="0" err="1"/>
              <a:t>phù</a:t>
            </a:r>
            <a:r>
              <a:rPr lang="en-US" altLang="en-US" sz="2800" dirty="0"/>
              <a:t> </a:t>
            </a:r>
            <a:r>
              <a:rPr lang="en-US" altLang="en-US" sz="2800" dirty="0" err="1"/>
              <a:t>hợp</a:t>
            </a:r>
            <a:r>
              <a:rPr lang="en-US" altLang="en-US" sz="2800" dirty="0"/>
              <a:t> </a:t>
            </a:r>
            <a:r>
              <a:rPr lang="en-US" altLang="en-US" sz="2800" dirty="0" err="1"/>
              <a:t>thì</a:t>
            </a:r>
            <a:r>
              <a:rPr lang="en-US" altLang="en-US" sz="2800" dirty="0"/>
              <a:t> </a:t>
            </a:r>
            <a:r>
              <a:rPr lang="en-US" altLang="en-US" sz="2800" dirty="0" err="1"/>
              <a:t>thúc</a:t>
            </a:r>
            <a:r>
              <a:rPr lang="en-US" altLang="en-US" sz="2800" dirty="0"/>
              <a:t> </a:t>
            </a:r>
            <a:r>
              <a:rPr lang="en-US" altLang="en-US" sz="2800" dirty="0" err="1"/>
              <a:t>đẩy</a:t>
            </a:r>
            <a:r>
              <a:rPr lang="en-US" altLang="en-US" sz="2800" dirty="0"/>
              <a:t> CSHT </a:t>
            </a:r>
            <a:r>
              <a:rPr lang="en-US" altLang="en-US" sz="2800" dirty="0" err="1"/>
              <a:t>phát</a:t>
            </a:r>
            <a:r>
              <a:rPr lang="en-US" altLang="en-US" sz="2800" dirty="0"/>
              <a:t> </a:t>
            </a:r>
            <a:r>
              <a:rPr lang="en-US" altLang="en-US" sz="2800" dirty="0" err="1"/>
              <a:t>triển</a:t>
            </a:r>
            <a:endParaRPr lang="en-US" altLang="en-US" sz="2800" dirty="0"/>
          </a:p>
          <a:p>
            <a:pPr algn="just" eaLnBrk="1" hangingPunct="1">
              <a:buFont typeface="Wingdings" panose="05000000000000000000" pitchFamily="2" charset="2"/>
              <a:buChar char="Ø"/>
            </a:pPr>
            <a:r>
              <a:rPr lang="en-US" altLang="en-US" sz="2800" dirty="0" err="1"/>
              <a:t>Nếu</a:t>
            </a:r>
            <a:r>
              <a:rPr lang="en-US" altLang="en-US" sz="2800" dirty="0"/>
              <a:t> KTTT </a:t>
            </a:r>
            <a:r>
              <a:rPr lang="en-US" altLang="en-US" sz="2800" dirty="0" err="1"/>
              <a:t>không</a:t>
            </a:r>
            <a:r>
              <a:rPr lang="en-US" altLang="en-US" sz="2800" dirty="0"/>
              <a:t> </a:t>
            </a:r>
            <a:r>
              <a:rPr lang="en-US" altLang="en-US" sz="2800" dirty="0" err="1"/>
              <a:t>phù</a:t>
            </a:r>
            <a:r>
              <a:rPr lang="en-US" altLang="en-US" sz="2800" dirty="0"/>
              <a:t> </a:t>
            </a:r>
            <a:r>
              <a:rPr lang="en-US" altLang="en-US" sz="2800" dirty="0" err="1"/>
              <a:t>hợp</a:t>
            </a:r>
            <a:r>
              <a:rPr lang="en-US" altLang="en-US" sz="2800" dirty="0"/>
              <a:t> </a:t>
            </a:r>
            <a:r>
              <a:rPr lang="en-US" altLang="en-US" sz="2800" dirty="0" err="1"/>
              <a:t>sẽ</a:t>
            </a:r>
            <a:r>
              <a:rPr lang="en-US" altLang="en-US" sz="2800" dirty="0"/>
              <a:t> </a:t>
            </a:r>
            <a:r>
              <a:rPr lang="en-US" altLang="en-US" sz="2800" dirty="0" err="1"/>
              <a:t>kìm</a:t>
            </a:r>
            <a:r>
              <a:rPr lang="en-US" altLang="en-US" sz="2800" dirty="0"/>
              <a:t> </a:t>
            </a:r>
            <a:r>
              <a:rPr lang="en-US" altLang="en-US" sz="2800" dirty="0" err="1"/>
              <a:t>hãm</a:t>
            </a:r>
            <a:r>
              <a:rPr lang="en-US" altLang="en-US" sz="2800" dirty="0"/>
              <a:t> </a:t>
            </a:r>
            <a:r>
              <a:rPr lang="en-US" altLang="en-US" sz="2800" dirty="0" err="1"/>
              <a:t>sự</a:t>
            </a:r>
            <a:r>
              <a:rPr lang="en-US" altLang="en-US" sz="2800" dirty="0"/>
              <a:t> </a:t>
            </a:r>
            <a:r>
              <a:rPr lang="en-US" altLang="en-US" sz="2800" dirty="0" err="1"/>
              <a:t>phát</a:t>
            </a:r>
            <a:r>
              <a:rPr lang="en-US" altLang="en-US" sz="2800" dirty="0"/>
              <a:t> </a:t>
            </a:r>
            <a:r>
              <a:rPr lang="en-US" altLang="en-US" sz="2800" dirty="0" err="1"/>
              <a:t>triển</a:t>
            </a:r>
            <a:r>
              <a:rPr lang="en-US" altLang="en-US" sz="2800" dirty="0"/>
              <a:t> </a:t>
            </a:r>
            <a:r>
              <a:rPr lang="en-US" altLang="en-US" sz="2800" dirty="0" err="1"/>
              <a:t>của</a:t>
            </a:r>
            <a:r>
              <a:rPr lang="en-US" altLang="en-US" sz="2800" dirty="0"/>
              <a:t> CSHT</a:t>
            </a:r>
          </a:p>
        </p:txBody>
      </p:sp>
      <p:grpSp>
        <p:nvGrpSpPr>
          <p:cNvPr id="2" name="Group 5"/>
          <p:cNvGrpSpPr>
            <a:grpSpLocks/>
          </p:cNvGrpSpPr>
          <p:nvPr/>
        </p:nvGrpSpPr>
        <p:grpSpPr bwMode="auto">
          <a:xfrm>
            <a:off x="5334000" y="4040188"/>
            <a:ext cx="5105400" cy="2513012"/>
            <a:chOff x="1247" y="799"/>
            <a:chExt cx="3566" cy="1775"/>
          </a:xfrm>
        </p:grpSpPr>
        <p:pic>
          <p:nvPicPr>
            <p:cNvPr id="35860" name="Picture 6" descr="vinashin(cty nha nu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3" y="1718"/>
              <a:ext cx="1253" cy="8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61" name="Picture 7" descr="pic_VietcombankTow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8" y="1752"/>
              <a:ext cx="1401" cy="7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62" name="Picture 8" descr="ql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8" y="799"/>
              <a:ext cx="2728" cy="87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63" name="WordArt 9"/>
            <p:cNvSpPr>
              <a:spLocks noChangeArrowheads="1" noChangeShapeType="1" noTextEdit="1"/>
            </p:cNvSpPr>
            <p:nvPr/>
          </p:nvSpPr>
          <p:spPr bwMode="auto">
            <a:xfrm>
              <a:off x="2835" y="1525"/>
              <a:ext cx="726" cy="496"/>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sp>
          <p:nvSpPr>
            <p:cNvPr id="35864" name="Text Box 10"/>
            <p:cNvSpPr txBox="1">
              <a:spLocks noChangeArrowheads="1"/>
            </p:cNvSpPr>
            <p:nvPr/>
          </p:nvSpPr>
          <p:spPr bwMode="auto">
            <a:xfrm>
              <a:off x="1247" y="2376"/>
              <a:ext cx="156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FF0000"/>
                  </a:solidFill>
                  <a:latin typeface=".VnArial Narrow" panose="020B7200000000000000" pitchFamily="34" charset="0"/>
                  <a:cs typeface="Arial" panose="020B0604020202020204" pitchFamily="34" charset="0"/>
                </a:rPr>
                <a:t>Ng©n hµng Vietcombank</a:t>
              </a:r>
            </a:p>
          </p:txBody>
        </p:sp>
        <p:grpSp>
          <p:nvGrpSpPr>
            <p:cNvPr id="35865" name="Group 11"/>
            <p:cNvGrpSpPr>
              <a:grpSpLocks/>
            </p:cNvGrpSpPr>
            <p:nvPr/>
          </p:nvGrpSpPr>
          <p:grpSpPr bwMode="auto">
            <a:xfrm>
              <a:off x="4048" y="845"/>
              <a:ext cx="737" cy="1723"/>
              <a:chOff x="3923" y="981"/>
              <a:chExt cx="907" cy="2320"/>
            </a:xfrm>
          </p:grpSpPr>
          <p:pic>
            <p:nvPicPr>
              <p:cNvPr id="35880" name="Picture 12" descr="IMG_13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3" y="981"/>
                <a:ext cx="892" cy="81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81" name="Picture 13" descr="logose_115229083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3" y="1797"/>
                <a:ext cx="907" cy="68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35882" name="Picture 14" descr="IMG_12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23" y="2523"/>
                <a:ext cx="907" cy="77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83" name="WordArt 15"/>
              <p:cNvSpPr>
                <a:spLocks noChangeArrowheads="1" noChangeShapeType="1" noTextEdit="1"/>
              </p:cNvSpPr>
              <p:nvPr/>
            </p:nvSpPr>
            <p:spPr bwMode="auto">
              <a:xfrm>
                <a:off x="4014" y="3113"/>
                <a:ext cx="738" cy="12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TẬP THỂ</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6" name="Group 16"/>
            <p:cNvGrpSpPr>
              <a:grpSpLocks/>
            </p:cNvGrpSpPr>
            <p:nvPr/>
          </p:nvGrpSpPr>
          <p:grpSpPr bwMode="auto">
            <a:xfrm>
              <a:off x="3560" y="799"/>
              <a:ext cx="1253" cy="834"/>
              <a:chOff x="1066" y="1207"/>
              <a:chExt cx="3312" cy="2313"/>
            </a:xfrm>
          </p:grpSpPr>
          <p:grpSp>
            <p:nvGrpSpPr>
              <p:cNvPr id="35874" name="Group 17"/>
              <p:cNvGrpSpPr>
                <a:grpSpLocks/>
              </p:cNvGrpSpPr>
              <p:nvPr/>
            </p:nvGrpSpPr>
            <p:grpSpPr bwMode="auto">
              <a:xfrm>
                <a:off x="1066" y="1207"/>
                <a:ext cx="3312" cy="2313"/>
                <a:chOff x="1428" y="1071"/>
                <a:chExt cx="3539" cy="2574"/>
              </a:xfrm>
            </p:grpSpPr>
            <p:pic>
              <p:nvPicPr>
                <p:cNvPr id="35876" name="Picture 18" descr="Laotian-Rice-Farm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28" y="2160"/>
                  <a:ext cx="1712" cy="1469"/>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7" name="Picture 19" descr="ImageVie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198" y="2205"/>
                  <a:ext cx="1769" cy="144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8" name="Picture 20" descr="IMG_122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98" y="1071"/>
                  <a:ext cx="1769" cy="1050"/>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35879" name="Picture 21" descr="ch_pmhu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28" y="1071"/>
                  <a:ext cx="1703" cy="998"/>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grpSp>
          <p:sp>
            <p:nvSpPr>
              <p:cNvPr id="35875" name="WordArt 22"/>
              <p:cNvSpPr>
                <a:spLocks noChangeArrowheads="1" noChangeShapeType="1" noTextEdit="1"/>
              </p:cNvSpPr>
              <p:nvPr/>
            </p:nvSpPr>
            <p:spPr bwMode="auto">
              <a:xfrm>
                <a:off x="1623" y="1997"/>
                <a:ext cx="2514" cy="33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TƯ NHÂN</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7" name="Group 23"/>
            <p:cNvGrpSpPr>
              <a:grpSpLocks/>
            </p:cNvGrpSpPr>
            <p:nvPr/>
          </p:nvGrpSpPr>
          <p:grpSpPr bwMode="auto">
            <a:xfrm>
              <a:off x="1338" y="845"/>
              <a:ext cx="1437" cy="1084"/>
              <a:chOff x="720" y="626"/>
              <a:chExt cx="3696" cy="2688"/>
            </a:xfrm>
          </p:grpSpPr>
          <p:pic>
            <p:nvPicPr>
              <p:cNvPr id="35871" name="Picture 24" descr="untitled2"/>
              <p:cNvPicPr preferRelativeResize="0">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20" y="626"/>
                <a:ext cx="3696" cy="2302"/>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72" name="Text Box 25"/>
              <p:cNvSpPr txBox="1">
                <a:spLocks noChangeArrowheads="1"/>
              </p:cNvSpPr>
              <p:nvPr/>
            </p:nvSpPr>
            <p:spPr bwMode="auto">
              <a:xfrm>
                <a:off x="1102" y="2351"/>
                <a:ext cx="2307" cy="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en-US" sz="1000" b="1">
                    <a:solidFill>
                      <a:srgbClr val="C0504D"/>
                    </a:solidFill>
                    <a:latin typeface=".VnArial Narrow" panose="020B7200000000000000" pitchFamily="34" charset="0"/>
                    <a:cs typeface="Arial" panose="020B0604020202020204" pitchFamily="34" charset="0"/>
                  </a:rPr>
                  <a:t>C«ng ty thÐp liªn doanh Nippovina (VN – NhËt)</a:t>
                </a:r>
              </a:p>
            </p:txBody>
          </p:sp>
          <p:sp>
            <p:nvSpPr>
              <p:cNvPr id="35873" name="WordArt 26"/>
              <p:cNvSpPr>
                <a:spLocks noChangeArrowheads="1" noChangeShapeType="1" noTextEdit="1"/>
              </p:cNvSpPr>
              <p:nvPr/>
            </p:nvSpPr>
            <p:spPr bwMode="auto">
              <a:xfrm>
                <a:off x="1111" y="708"/>
                <a:ext cx="2766" cy="66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TƯ BẢN NHÀ NƯỚC</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nvGrpSpPr>
            <p:cNvPr id="35868" name="Group 27"/>
            <p:cNvGrpSpPr>
              <a:grpSpLocks/>
            </p:cNvGrpSpPr>
            <p:nvPr/>
          </p:nvGrpSpPr>
          <p:grpSpPr bwMode="auto">
            <a:xfrm>
              <a:off x="1338" y="1706"/>
              <a:ext cx="1437" cy="868"/>
              <a:chOff x="793" y="1117"/>
              <a:chExt cx="3549" cy="2063"/>
            </a:xfrm>
          </p:grpSpPr>
          <p:pic>
            <p:nvPicPr>
              <p:cNvPr id="35869" name="Picture 28" descr="IMG_123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3" y="1117"/>
                <a:ext cx="3549" cy="206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35870" name="WordArt 29"/>
              <p:cNvSpPr>
                <a:spLocks noChangeArrowheads="1" noChangeShapeType="1" noTextEdit="1"/>
              </p:cNvSpPr>
              <p:nvPr/>
            </p:nvSpPr>
            <p:spPr bwMode="auto">
              <a:xfrm>
                <a:off x="930" y="1344"/>
                <a:ext cx="1430" cy="45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KINH TẾ </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CÓ VỐN ĐẦU TƯ</a:t>
                </a:r>
              </a:p>
              <a:p>
                <a:pPr algn="ctr" eaLnBrk="0" fontAlgn="base" hangingPunct="0">
                  <a:spcBef>
                    <a:spcPct val="0"/>
                  </a:spcBef>
                  <a:spcAft>
                    <a:spcPct val="0"/>
                  </a:spcAft>
                </a:pPr>
                <a:r>
                  <a:rPr lang="vi-VN" sz="3600" kern="10">
                    <a:ln w="9525">
                      <a:solidFill>
                        <a:srgbClr val="000000"/>
                      </a:solidFill>
                      <a:round/>
                      <a:headEnd/>
                      <a:tailEnd/>
                    </a:ln>
                    <a:solidFill>
                      <a:srgbClr val="FFFFFF"/>
                    </a:solidFill>
                    <a:latin typeface="Arial Đen"/>
                    <a:cs typeface="Arial" panose="020B0604020202020204" pitchFamily="34" charset="0"/>
                  </a:rPr>
                  <a:t>NƯỚC NGOÀI</a:t>
                </a:r>
                <a:endParaRPr lang="en-US" sz="3600" kern="10">
                  <a:ln w="9525">
                    <a:solidFill>
                      <a:srgbClr val="000000"/>
                    </a:solidFill>
                    <a:round/>
                    <a:headEnd/>
                    <a:tailEnd/>
                  </a:ln>
                  <a:solidFill>
                    <a:srgbClr val="FFFFFF"/>
                  </a:solidFill>
                  <a:latin typeface="Arial Đen"/>
                  <a:cs typeface="Arial" panose="020B0604020202020204" pitchFamily="34" charset="0"/>
                </a:endParaRPr>
              </a:p>
            </p:txBody>
          </p:sp>
        </p:grpSp>
      </p:grpSp>
      <p:pic>
        <p:nvPicPr>
          <p:cNvPr id="23582" name="Picture 30" descr="DAI HOI VII"/>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486401" y="1828801"/>
            <a:ext cx="1147763"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1"/>
          <p:cNvGrpSpPr>
            <a:grpSpLocks/>
          </p:cNvGrpSpPr>
          <p:nvPr/>
        </p:nvGrpSpPr>
        <p:grpSpPr bwMode="auto">
          <a:xfrm>
            <a:off x="9601200" y="1752600"/>
            <a:ext cx="838200" cy="1219200"/>
            <a:chOff x="3470" y="799"/>
            <a:chExt cx="625" cy="630"/>
          </a:xfrm>
        </p:grpSpPr>
        <p:pic>
          <p:nvPicPr>
            <p:cNvPr id="35858" name="Picture 32" descr="hien phap 9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470" y="799"/>
              <a:ext cx="625"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9" name="Picture 33" descr="luat lao do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787" y="1071"/>
              <a:ext cx="274"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34"/>
          <p:cNvGrpSpPr>
            <a:grpSpLocks/>
          </p:cNvGrpSpPr>
          <p:nvPr/>
        </p:nvGrpSpPr>
        <p:grpSpPr bwMode="auto">
          <a:xfrm>
            <a:off x="8229600" y="1752600"/>
            <a:ext cx="1143000" cy="1341438"/>
            <a:chOff x="2835" y="890"/>
            <a:chExt cx="998" cy="845"/>
          </a:xfrm>
        </p:grpSpPr>
        <p:pic>
          <p:nvPicPr>
            <p:cNvPr id="35856" name="Picture 35" descr="QUOC HOI X"/>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835" y="890"/>
              <a:ext cx="998" cy="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7" name="Picture 36" descr="765-Vietnam_coa"/>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288" y="980"/>
              <a:ext cx="318"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589" name="Picture 37" descr="VK9"/>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086601" y="1828800"/>
            <a:ext cx="771525" cy="1143000"/>
          </a:xfrm>
          <a:prstGeom prst="rect">
            <a:avLst/>
          </a:prstGeom>
          <a:noFill/>
          <a:ln w="31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3590" name="AutoShape 38" descr="Solid diamond"/>
          <p:cNvSpPr>
            <a:spLocks noChangeArrowheads="1"/>
          </p:cNvSpPr>
          <p:nvPr/>
        </p:nvSpPr>
        <p:spPr bwMode="auto">
          <a:xfrm rot="-4984818">
            <a:off x="5741194" y="3021807"/>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pattFill prst="solidDmnd">
            <a:fgClr>
              <a:schemeClr val="accent1"/>
            </a:fgClr>
            <a:bgClr>
              <a:schemeClr val="bg1"/>
            </a:bgClr>
          </a:pattFill>
          <a:ln w="9525">
            <a:solidFill>
              <a:schemeClr val="tx1"/>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3591" name="AutoShape 39"/>
          <p:cNvSpPr>
            <a:spLocks noChangeArrowheads="1"/>
          </p:cNvSpPr>
          <p:nvPr/>
        </p:nvSpPr>
        <p:spPr bwMode="auto">
          <a:xfrm>
            <a:off x="6553200" y="22098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2" name="AutoShape 40"/>
          <p:cNvSpPr>
            <a:spLocks noChangeArrowheads="1"/>
          </p:cNvSpPr>
          <p:nvPr/>
        </p:nvSpPr>
        <p:spPr bwMode="auto">
          <a:xfrm>
            <a:off x="7848600" y="22098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3" name="AutoShape 41"/>
          <p:cNvSpPr>
            <a:spLocks noChangeArrowheads="1"/>
          </p:cNvSpPr>
          <p:nvPr/>
        </p:nvSpPr>
        <p:spPr bwMode="auto">
          <a:xfrm>
            <a:off x="9372600" y="2133601"/>
            <a:ext cx="431800" cy="485775"/>
          </a:xfrm>
          <a:prstGeom prst="rightArrow">
            <a:avLst>
              <a:gd name="adj1" fmla="val 50000"/>
              <a:gd name="adj2" fmla="val 25000"/>
            </a:avLst>
          </a:prstGeom>
          <a:solidFill>
            <a:schemeClr val="bg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23594" name="AutoShape 42" descr="Solid diamond"/>
          <p:cNvSpPr>
            <a:spLocks noChangeArrowheads="1"/>
          </p:cNvSpPr>
          <p:nvPr/>
        </p:nvSpPr>
        <p:spPr bwMode="auto">
          <a:xfrm rot="7966404">
            <a:off x="9827419" y="3005932"/>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pattFill prst="solidDmnd">
            <a:fgClr>
              <a:schemeClr val="accent1"/>
            </a:fgClr>
            <a:bgClr>
              <a:srgbClr val="FF0000"/>
            </a:bgClr>
          </a:pattFill>
          <a:ln w="9525">
            <a:solidFill>
              <a:srgbClr val="FF0000"/>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23595" name="AutoShape 43" descr="Solid diamond"/>
          <p:cNvSpPr>
            <a:spLocks noChangeArrowheads="1"/>
          </p:cNvSpPr>
          <p:nvPr/>
        </p:nvSpPr>
        <p:spPr bwMode="auto">
          <a:xfrm rot="-4984818">
            <a:off x="8331994" y="3021807"/>
            <a:ext cx="814388" cy="866775"/>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1973 h 21600"/>
              <a:gd name="T14" fmla="*/ 15404 w 21600"/>
              <a:gd name="T15" fmla="*/ 10185 h 21600"/>
            </a:gdLst>
            <a:ahLst/>
            <a:cxnLst>
              <a:cxn ang="T8">
                <a:pos x="T0" y="T1"/>
              </a:cxn>
              <a:cxn ang="T9">
                <a:pos x="T2" y="T3"/>
              </a:cxn>
              <a:cxn ang="T10">
                <a:pos x="T4" y="T5"/>
              </a:cxn>
              <a:cxn ang="T11">
                <a:pos x="T6" y="T7"/>
              </a:cxn>
            </a:cxnLst>
            <a:rect l="T12" t="T13" r="T14" b="T15"/>
            <a:pathLst>
              <a:path w="21600" h="21600">
                <a:moveTo>
                  <a:pt x="21600" y="6079"/>
                </a:moveTo>
                <a:lnTo>
                  <a:pt x="12427" y="0"/>
                </a:lnTo>
                <a:lnTo>
                  <a:pt x="12427" y="1973"/>
                </a:lnTo>
                <a:cubicBezTo>
                  <a:pt x="5564" y="1973"/>
                  <a:pt x="0" y="6533"/>
                  <a:pt x="0" y="12158"/>
                </a:cubicBezTo>
                <a:lnTo>
                  <a:pt x="0" y="21600"/>
                </a:lnTo>
                <a:lnTo>
                  <a:pt x="8394" y="21600"/>
                </a:lnTo>
                <a:lnTo>
                  <a:pt x="8394" y="12158"/>
                </a:lnTo>
                <a:cubicBezTo>
                  <a:pt x="8394" y="11068"/>
                  <a:pt x="10200" y="10185"/>
                  <a:pt x="12427" y="10185"/>
                </a:cubicBezTo>
                <a:lnTo>
                  <a:pt x="12427" y="12158"/>
                </a:lnTo>
                <a:lnTo>
                  <a:pt x="21600" y="6079"/>
                </a:lnTo>
                <a:close/>
              </a:path>
            </a:pathLst>
          </a:custGeom>
          <a:pattFill prst="solidDmnd">
            <a:fgClr>
              <a:schemeClr val="accent1"/>
            </a:fgClr>
            <a:bgClr>
              <a:schemeClr val="bg1"/>
            </a:bgClr>
          </a:pattFill>
          <a:ln w="9525">
            <a:solidFill>
              <a:schemeClr val="tx1"/>
            </a:solidFill>
            <a:miter lim="800000"/>
            <a:headEnd/>
            <a:tailEnd/>
          </a:ln>
        </p:spPr>
        <p:txBody>
          <a:bodyPr wrap="none" anchor="ct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43" name="Rectangle 42"/>
          <p:cNvSpPr/>
          <p:nvPr/>
        </p:nvSpPr>
        <p:spPr>
          <a:xfrm>
            <a:off x="303025" y="458975"/>
            <a:ext cx="10371905"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200" dirty="0" err="1" smtClean="0">
                <a:solidFill>
                  <a:srgbClr val="FFFF00"/>
                </a:solidFill>
              </a:rPr>
              <a:t>Mối</a:t>
            </a:r>
            <a:r>
              <a:rPr lang="en-US" sz="3200" dirty="0" smtClean="0">
                <a:solidFill>
                  <a:srgbClr val="FFFF00"/>
                </a:solidFill>
              </a:rPr>
              <a:t> </a:t>
            </a:r>
            <a:r>
              <a:rPr lang="en-US" sz="3200" dirty="0" err="1" smtClean="0">
                <a:solidFill>
                  <a:srgbClr val="FFFF00"/>
                </a:solidFill>
              </a:rPr>
              <a:t>quan</a:t>
            </a:r>
            <a:r>
              <a:rPr lang="en-US" sz="3200" dirty="0" smtClean="0">
                <a:solidFill>
                  <a:srgbClr val="FFFF00"/>
                </a:solidFill>
              </a:rPr>
              <a:t> </a:t>
            </a:r>
            <a:r>
              <a:rPr lang="en-US" sz="3200" dirty="0" err="1" smtClean="0">
                <a:solidFill>
                  <a:srgbClr val="FFFF00"/>
                </a:solidFill>
              </a:rPr>
              <a:t>hệ</a:t>
            </a:r>
            <a:r>
              <a:rPr lang="en-US" sz="3200" dirty="0" smtClean="0">
                <a:solidFill>
                  <a:srgbClr val="FFFF00"/>
                </a:solidFill>
              </a:rPr>
              <a:t> </a:t>
            </a:r>
            <a:r>
              <a:rPr lang="en-US" sz="3200" dirty="0" err="1" smtClean="0">
                <a:solidFill>
                  <a:srgbClr val="FFFF00"/>
                </a:solidFill>
              </a:rPr>
              <a:t>giữa</a:t>
            </a:r>
            <a:r>
              <a:rPr lang="en-US" sz="3200" dirty="0" smtClean="0">
                <a:solidFill>
                  <a:srgbClr val="FFFF00"/>
                </a:solidFill>
              </a:rPr>
              <a:t> </a:t>
            </a:r>
            <a:r>
              <a:rPr lang="en-US" sz="3200" dirty="0" err="1" smtClean="0">
                <a:solidFill>
                  <a:srgbClr val="FFFF00"/>
                </a:solidFill>
              </a:rPr>
              <a:t>cơ</a:t>
            </a:r>
            <a:r>
              <a:rPr lang="en-US" sz="3200" dirty="0" smtClean="0">
                <a:solidFill>
                  <a:srgbClr val="FFFF00"/>
                </a:solidFill>
              </a:rPr>
              <a:t> </a:t>
            </a:r>
            <a:r>
              <a:rPr lang="en-US" sz="3200" dirty="0" err="1" smtClean="0">
                <a:solidFill>
                  <a:srgbClr val="FFFF00"/>
                </a:solidFill>
              </a:rPr>
              <a:t>sở</a:t>
            </a:r>
            <a:r>
              <a:rPr lang="en-US" sz="3200" dirty="0" smtClean="0">
                <a:solidFill>
                  <a:srgbClr val="FFFF00"/>
                </a:solidFill>
              </a:rPr>
              <a:t> </a:t>
            </a:r>
            <a:r>
              <a:rPr lang="en-US" sz="3200" dirty="0" err="1" smtClean="0">
                <a:solidFill>
                  <a:srgbClr val="FFFF00"/>
                </a:solidFill>
              </a:rPr>
              <a:t>hạ</a:t>
            </a:r>
            <a:r>
              <a:rPr lang="en-US" sz="3200" dirty="0" smtClean="0">
                <a:solidFill>
                  <a:srgbClr val="FFFF00"/>
                </a:solidFill>
              </a:rPr>
              <a:t> </a:t>
            </a:r>
            <a:r>
              <a:rPr lang="en-US" sz="3200" dirty="0" err="1" smtClean="0">
                <a:solidFill>
                  <a:srgbClr val="FFFF00"/>
                </a:solidFill>
              </a:rPr>
              <a:t>tầng</a:t>
            </a:r>
            <a:r>
              <a:rPr lang="en-US" sz="3200" dirty="0" smtClean="0">
                <a:solidFill>
                  <a:srgbClr val="FFFF00"/>
                </a:solidFill>
              </a:rPr>
              <a:t> </a:t>
            </a:r>
            <a:r>
              <a:rPr lang="en-US" sz="3200" dirty="0" err="1" smtClean="0">
                <a:solidFill>
                  <a:srgbClr val="FFFF00"/>
                </a:solidFill>
              </a:rPr>
              <a:t>và</a:t>
            </a:r>
            <a:r>
              <a:rPr lang="en-US" sz="3200" dirty="0" smtClean="0">
                <a:solidFill>
                  <a:srgbClr val="FFFF00"/>
                </a:solidFill>
              </a:rPr>
              <a:t> </a:t>
            </a:r>
            <a:r>
              <a:rPr lang="en-US" sz="3200" dirty="0" err="1" smtClean="0">
                <a:solidFill>
                  <a:srgbClr val="FFFF00"/>
                </a:solidFill>
              </a:rPr>
              <a:t>kiến</a:t>
            </a:r>
            <a:r>
              <a:rPr lang="en-US" sz="3200" dirty="0" smtClean="0">
                <a:solidFill>
                  <a:srgbClr val="FFFF00"/>
                </a:solidFill>
              </a:rPr>
              <a:t> </a:t>
            </a:r>
            <a:r>
              <a:rPr lang="en-US" sz="3200" dirty="0" err="1">
                <a:solidFill>
                  <a:srgbClr val="FFFF00"/>
                </a:solidFill>
              </a:rPr>
              <a:t>trúc</a:t>
            </a:r>
            <a:r>
              <a:rPr lang="en-US" sz="3200" dirty="0">
                <a:solidFill>
                  <a:srgbClr val="FFFF00"/>
                </a:solidFill>
              </a:rPr>
              <a:t> </a:t>
            </a:r>
            <a:r>
              <a:rPr lang="en-US" sz="3200" dirty="0" err="1">
                <a:solidFill>
                  <a:srgbClr val="FFFF00"/>
                </a:solidFill>
              </a:rPr>
              <a:t>thượng</a:t>
            </a:r>
            <a:r>
              <a:rPr lang="en-US" sz="3200" dirty="0">
                <a:solidFill>
                  <a:srgbClr val="FFFF00"/>
                </a:solidFill>
              </a:rPr>
              <a:t> </a:t>
            </a:r>
            <a:r>
              <a:rPr lang="en-US" sz="3200" dirty="0" err="1">
                <a:solidFill>
                  <a:srgbClr val="FFFF00"/>
                </a:solidFill>
              </a:rPr>
              <a:t>tầng</a:t>
            </a:r>
            <a:endParaRPr lang="en-US" sz="3200" dirty="0">
              <a:solidFill>
                <a:srgbClr val="FFFF00"/>
              </a:solidFill>
            </a:endParaRPr>
          </a:p>
        </p:txBody>
      </p:sp>
    </p:spTree>
    <p:extLst>
      <p:ext uri="{BB962C8B-B14F-4D97-AF65-F5344CB8AC3E}">
        <p14:creationId xmlns:p14="http://schemas.microsoft.com/office/powerpoint/2010/main" val="8501096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3582"/>
                                        </p:tgtEl>
                                        <p:attrNameLst>
                                          <p:attrName>style.visibility</p:attrName>
                                        </p:attrNameLst>
                                      </p:cBhvr>
                                      <p:to>
                                        <p:strVal val="visible"/>
                                      </p:to>
                                    </p:set>
                                    <p:animEffect transition="in" filter="diamond(in)">
                                      <p:cBhvr>
                                        <p:cTn id="7" dur="2000"/>
                                        <p:tgtEl>
                                          <p:spTgt spid="2358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23591"/>
                                        </p:tgtEl>
                                        <p:attrNameLst>
                                          <p:attrName>style.visibility</p:attrName>
                                        </p:attrNameLst>
                                      </p:cBhvr>
                                      <p:to>
                                        <p:strVal val="visible"/>
                                      </p:to>
                                    </p:set>
                                    <p:animEffect transition="in" filter="diamond(in)">
                                      <p:cBhvr>
                                        <p:cTn id="10" dur="2000"/>
                                        <p:tgtEl>
                                          <p:spTgt spid="23591"/>
                                        </p:tgtEl>
                                      </p:cBhvr>
                                    </p:animEffect>
                                  </p:childTnLst>
                                </p:cTn>
                              </p:par>
                              <p:par>
                                <p:cTn id="11" presetID="8" presetClass="entr" presetSubtype="16" fill="hold" nodeType="withEffect">
                                  <p:stCondLst>
                                    <p:cond delay="0"/>
                                  </p:stCondLst>
                                  <p:childTnLst>
                                    <p:set>
                                      <p:cBhvr>
                                        <p:cTn id="12" dur="1" fill="hold">
                                          <p:stCondLst>
                                            <p:cond delay="0"/>
                                          </p:stCondLst>
                                        </p:cTn>
                                        <p:tgtEl>
                                          <p:spTgt spid="23589"/>
                                        </p:tgtEl>
                                        <p:attrNameLst>
                                          <p:attrName>style.visibility</p:attrName>
                                        </p:attrNameLst>
                                      </p:cBhvr>
                                      <p:to>
                                        <p:strVal val="visible"/>
                                      </p:to>
                                    </p:set>
                                    <p:animEffect transition="in" filter="diamond(in)">
                                      <p:cBhvr>
                                        <p:cTn id="13" dur="2000"/>
                                        <p:tgtEl>
                                          <p:spTgt spid="23589"/>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23592"/>
                                        </p:tgtEl>
                                        <p:attrNameLst>
                                          <p:attrName>style.visibility</p:attrName>
                                        </p:attrNameLst>
                                      </p:cBhvr>
                                      <p:to>
                                        <p:strVal val="visible"/>
                                      </p:to>
                                    </p:set>
                                    <p:animEffect transition="in" filter="diamond(in)">
                                      <p:cBhvr>
                                        <p:cTn id="16" dur="2000"/>
                                        <p:tgtEl>
                                          <p:spTgt spid="23592"/>
                                        </p:tgtEl>
                                      </p:cBhvr>
                                    </p:animEffect>
                                  </p:childTnLst>
                                </p:cTn>
                              </p:par>
                              <p:par>
                                <p:cTn id="17" presetID="8"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2000"/>
                                        <p:tgtEl>
                                          <p:spTgt spid="9"/>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23593"/>
                                        </p:tgtEl>
                                        <p:attrNameLst>
                                          <p:attrName>style.visibility</p:attrName>
                                        </p:attrNameLst>
                                      </p:cBhvr>
                                      <p:to>
                                        <p:strVal val="visible"/>
                                      </p:to>
                                    </p:set>
                                    <p:animEffect transition="in" filter="diamond(in)">
                                      <p:cBhvr>
                                        <p:cTn id="22" dur="2000"/>
                                        <p:tgtEl>
                                          <p:spTgt spid="23593"/>
                                        </p:tgtEl>
                                      </p:cBhvr>
                                    </p:animEffect>
                                  </p:childTnLst>
                                </p:cTn>
                              </p:par>
                              <p:par>
                                <p:cTn id="23" presetID="8"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in)">
                                      <p:cBhvr>
                                        <p:cTn id="25" dur="2000"/>
                                        <p:tgtEl>
                                          <p:spTgt spid="8"/>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23594"/>
                                        </p:tgtEl>
                                        <p:attrNameLst>
                                          <p:attrName>style.visibility</p:attrName>
                                        </p:attrNameLst>
                                      </p:cBhvr>
                                      <p:to>
                                        <p:strVal val="visible"/>
                                      </p:to>
                                    </p:set>
                                    <p:animEffect transition="in" filter="diamond(in)">
                                      <p:cBhvr>
                                        <p:cTn id="28" dur="2000"/>
                                        <p:tgtEl>
                                          <p:spTgt spid="23594"/>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23595"/>
                                        </p:tgtEl>
                                        <p:attrNameLst>
                                          <p:attrName>style.visibility</p:attrName>
                                        </p:attrNameLst>
                                      </p:cBhvr>
                                      <p:to>
                                        <p:strVal val="visible"/>
                                      </p:to>
                                    </p:set>
                                    <p:animEffect transition="in" filter="diamond(in)">
                                      <p:cBhvr>
                                        <p:cTn id="31" dur="2000"/>
                                        <p:tgtEl>
                                          <p:spTgt spid="23595"/>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23590"/>
                                        </p:tgtEl>
                                        <p:attrNameLst>
                                          <p:attrName>style.visibility</p:attrName>
                                        </p:attrNameLst>
                                      </p:cBhvr>
                                      <p:to>
                                        <p:strVal val="visible"/>
                                      </p:to>
                                    </p:set>
                                    <p:animEffect transition="in" filter="diamond(in)">
                                      <p:cBhvr>
                                        <p:cTn id="34" dur="2000"/>
                                        <p:tgtEl>
                                          <p:spTgt spid="23590"/>
                                        </p:tgtEl>
                                      </p:cBhvr>
                                    </p:animEffect>
                                  </p:childTnLst>
                                </p:cTn>
                              </p:par>
                              <p:par>
                                <p:cTn id="35" presetID="8" presetClass="entr" presetSubtype="16"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amond(in)">
                                      <p:cBhvr>
                                        <p:cTn id="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90" grpId="0" animBg="1"/>
      <p:bldP spid="23591" grpId="0" animBg="1"/>
      <p:bldP spid="23592" grpId="0" animBg="1"/>
      <p:bldP spid="23593" grpId="0" animBg="1"/>
      <p:bldP spid="23594" grpId="0" animBg="1"/>
      <p:bldP spid="2359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9588"/>
            <a:ext cx="10515600" cy="5437375"/>
          </a:xfrm>
        </p:spPr>
        <p:txBody>
          <a:bodyPr/>
          <a:lstStyle/>
          <a:p>
            <a:pPr marL="0" indent="0">
              <a:buNone/>
            </a:pPr>
            <a:r>
              <a:rPr lang="pt-BR" sz="4800" i="1" dirty="0">
                <a:solidFill>
                  <a:srgbClr val="FF0000"/>
                </a:solidFill>
              </a:rPr>
              <a:t>Ý nghĩa của vấn đề</a:t>
            </a:r>
            <a:r>
              <a:rPr lang="pt-BR" sz="4800" i="1" dirty="0" smtClean="0">
                <a:solidFill>
                  <a:srgbClr val="FF0000"/>
                </a:solidFill>
              </a:rPr>
              <a:t>:</a:t>
            </a:r>
          </a:p>
          <a:p>
            <a:pPr marL="0" indent="0">
              <a:buNone/>
            </a:pPr>
            <a:r>
              <a:rPr lang="pt-BR" i="1" dirty="0"/>
              <a:t>	</a:t>
            </a:r>
            <a:r>
              <a:rPr lang="pt-BR" dirty="0" smtClean="0"/>
              <a:t> </a:t>
            </a:r>
          </a:p>
          <a:p>
            <a:pPr marL="0" indent="0" algn="just">
              <a:buNone/>
            </a:pPr>
            <a:r>
              <a:rPr lang="pt-BR" dirty="0"/>
              <a:t>	</a:t>
            </a:r>
            <a:r>
              <a:rPr lang="pt-BR" sz="3600" dirty="0" smtClean="0"/>
              <a:t>Kinh </a:t>
            </a:r>
            <a:r>
              <a:rPr lang="pt-BR" sz="3600" dirty="0"/>
              <a:t>tế quyết định chính trị, muốn hiểu các hiện tượng, quá trình xã hội phải xem xét cơ sở kinh tế nảy sinh các hiện tượng xã hội đó. Nhưng chính trị là biểu hiện tập trung của kinh tế, có khả năng thúc đẩy, phát triển kinh tế. </a:t>
            </a:r>
            <a:endParaRPr lang="en-US" sz="3600" dirty="0"/>
          </a:p>
          <a:p>
            <a:endParaRPr lang="en-US" dirty="0"/>
          </a:p>
        </p:txBody>
      </p:sp>
    </p:spTree>
    <p:extLst>
      <p:ext uri="{BB962C8B-B14F-4D97-AF65-F5344CB8AC3E}">
        <p14:creationId xmlns:p14="http://schemas.microsoft.com/office/powerpoint/2010/main" val="1371397316"/>
      </p:ext>
    </p:extLst>
  </p:cSld>
  <p:clrMapOvr>
    <a:masterClrMapping/>
  </p:clrMapOvr>
  <p:transition>
    <p:strips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2975" y="5058070"/>
            <a:ext cx="2359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 y="4927600"/>
            <a:ext cx="2743200" cy="18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2587787752"/>
              </p:ext>
            </p:extLst>
          </p:nvPr>
        </p:nvGraphicFramePr>
        <p:xfrm>
          <a:off x="1320799" y="2133600"/>
          <a:ext cx="9463314" cy="4495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0" y="0"/>
            <a:ext cx="12192000" cy="658385"/>
          </a:xfrm>
          <a:prstGeom prst="rect">
            <a:avLst/>
          </a:prstGeom>
          <a:solidFill>
            <a:srgbClr val="00B050"/>
          </a:solidFill>
          <a:ln>
            <a:solidFill>
              <a:srgbClr val="FF0000"/>
            </a:solidFill>
          </a:ln>
        </p:spPr>
        <p:txBody>
          <a:bodyPr wrap="square">
            <a:spAutoFit/>
          </a:bodyPr>
          <a:lstStyle/>
          <a:p>
            <a:pPr indent="457200" algn="ctr">
              <a:lnSpc>
                <a:spcPts val="2100"/>
              </a:lnSpc>
            </a:pPr>
            <a:endParaRPr lang="en-US" sz="2800" b="1" dirty="0" smtClean="0">
              <a:solidFill>
                <a:schemeClr val="bg1"/>
              </a:solidFill>
              <a:latin typeface="Calibri" panose="020F0502020204030204" pitchFamily="34" charset="0"/>
              <a:ea typeface="Times New Roman" panose="02020603050405020304" pitchFamily="18" charset="0"/>
            </a:endParaRPr>
          </a:p>
          <a:p>
            <a:pPr indent="457200" algn="ctr">
              <a:lnSpc>
                <a:spcPts val="2100"/>
              </a:lnSpc>
            </a:pPr>
            <a:r>
              <a:rPr lang="vi-VN" sz="2800" b="1" dirty="0" smtClean="0">
                <a:solidFill>
                  <a:schemeClr val="bg1"/>
                </a:solidFill>
                <a:latin typeface="Calibri" panose="020F0502020204030204" pitchFamily="34" charset="0"/>
                <a:ea typeface="Times New Roman" panose="02020603050405020304" pitchFamily="18" charset="0"/>
              </a:rPr>
              <a:t>2.2</a:t>
            </a:r>
            <a:r>
              <a:rPr lang="vi-VN" sz="2800" b="1" dirty="0">
                <a:solidFill>
                  <a:schemeClr val="bg1"/>
                </a:solidFill>
                <a:latin typeface="Calibri" panose="020F0502020204030204" pitchFamily="34" charset="0"/>
                <a:ea typeface="Times New Roman" panose="02020603050405020304" pitchFamily="18" charset="0"/>
              </a:rPr>
              <a:t>. Kinh tế chính trị Mác – </a:t>
            </a:r>
            <a:r>
              <a:rPr lang="vi-VN" sz="2800" b="1" dirty="0" smtClean="0">
                <a:solidFill>
                  <a:schemeClr val="bg1"/>
                </a:solidFill>
                <a:latin typeface="Calibri" panose="020F0502020204030204" pitchFamily="34" charset="0"/>
                <a:ea typeface="Times New Roman" panose="02020603050405020304" pitchFamily="18" charset="0"/>
              </a:rPr>
              <a:t>Lênin</a:t>
            </a:r>
            <a:endParaRPr lang="en-US" sz="2800" b="1" dirty="0" smtClean="0">
              <a:solidFill>
                <a:schemeClr val="bg1"/>
              </a:solidFill>
              <a:latin typeface="Calibri" panose="020F0502020204030204" pitchFamily="34" charset="0"/>
              <a:ea typeface="Times New Roman" panose="02020603050405020304" pitchFamily="18" charset="0"/>
            </a:endParaRPr>
          </a:p>
        </p:txBody>
      </p:sp>
      <p:sp>
        <p:nvSpPr>
          <p:cNvPr id="4" name="Rectangle 3"/>
          <p:cNvSpPr/>
          <p:nvPr/>
        </p:nvSpPr>
        <p:spPr>
          <a:xfrm>
            <a:off x="38100" y="893549"/>
            <a:ext cx="6096000" cy="361637"/>
          </a:xfrm>
          <a:prstGeom prst="rect">
            <a:avLst/>
          </a:prstGeom>
          <a:solidFill>
            <a:srgbClr val="FF0000"/>
          </a:solidFill>
        </p:spPr>
        <p:txBody>
          <a:bodyPr>
            <a:spAutoFit/>
          </a:bodyPr>
          <a:lstStyle/>
          <a:p>
            <a:pPr indent="457200" algn="ctr">
              <a:lnSpc>
                <a:spcPts val="2100"/>
              </a:lnSpc>
            </a:pPr>
            <a:r>
              <a:rPr lang="pt-BR" sz="2400" b="1" i="1" dirty="0" smtClean="0">
                <a:solidFill>
                  <a:schemeClr val="bg1"/>
                </a:solidFill>
                <a:latin typeface="Calibri" panose="020F0502020204030204" pitchFamily="34" charset="0"/>
                <a:ea typeface="Times New Roman" panose="02020603050405020304" pitchFamily="18" charset="0"/>
              </a:rPr>
              <a:t>2.2.1</a:t>
            </a:r>
            <a:r>
              <a:rPr lang="pt-BR" sz="2400" b="1" i="1" dirty="0">
                <a:solidFill>
                  <a:schemeClr val="bg1"/>
                </a:solidFill>
                <a:latin typeface="Calibri" panose="020F0502020204030204" pitchFamily="34" charset="0"/>
                <a:ea typeface="Times New Roman" panose="02020603050405020304" pitchFamily="18" charset="0"/>
              </a:rPr>
              <a:t>. Học thuyết giá trị</a:t>
            </a:r>
            <a:endParaRPr lang="en-US" sz="2400" dirty="0">
              <a:solidFill>
                <a:schemeClr val="bg1"/>
              </a:solidFill>
              <a:latin typeface="Calibri" panose="020F0502020204030204" pitchFamily="34" charset="0"/>
            </a:endParaRPr>
          </a:p>
        </p:txBody>
      </p:sp>
      <p:sp>
        <p:nvSpPr>
          <p:cNvPr id="5" name="Rectangle 4"/>
          <p:cNvSpPr/>
          <p:nvPr/>
        </p:nvSpPr>
        <p:spPr>
          <a:xfrm>
            <a:off x="218084" y="1403452"/>
            <a:ext cx="1824538"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Hàng hoá</a:t>
            </a:r>
            <a:r>
              <a:rPr lang="pt-BR"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1524000" y="2438400"/>
            <a:ext cx="2590800" cy="1104900"/>
          </a:xfrm>
          <a:prstGeom prst="rect">
            <a:avLst/>
          </a:prstGeom>
          <a:solidFill>
            <a:schemeClr val="tx2">
              <a:lumMod val="60000"/>
              <a:lumOff val="40000"/>
            </a:schemeClr>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b="1" dirty="0">
                <a:solidFill>
                  <a:srgbClr val="FFFF00"/>
                </a:solidFill>
                <a:latin typeface="Times New Roman" panose="02020603050405020304" pitchFamily="18" charset="0"/>
                <a:cs typeface="Arial" panose="020B0604020202020204" pitchFamily="34" charset="0"/>
              </a:rPr>
              <a:t> GIÁ TRỊ </a:t>
            </a:r>
            <a:endParaRPr lang="en-US" altLang="en-US" b="1" dirty="0" smtClean="0">
              <a:solidFill>
                <a:srgbClr val="FFFF00"/>
              </a:solidFill>
              <a:latin typeface="Times New Roman" panose="02020603050405020304" pitchFamily="18" charset="0"/>
              <a:cs typeface="Arial" panose="020B0604020202020204" pitchFamily="34" charset="0"/>
            </a:endParaRPr>
          </a:p>
          <a:p>
            <a:pPr algn="ctr" eaLnBrk="1" hangingPunct="1">
              <a:spcBef>
                <a:spcPct val="0"/>
              </a:spcBef>
              <a:buClrTx/>
              <a:buFontTx/>
              <a:buNone/>
            </a:pPr>
            <a:r>
              <a:rPr lang="en-US" altLang="en-US" b="1" dirty="0" smtClean="0">
                <a:solidFill>
                  <a:srgbClr val="FFFF00"/>
                </a:solidFill>
                <a:latin typeface="Times New Roman" panose="02020603050405020304" pitchFamily="18" charset="0"/>
                <a:cs typeface="Arial" panose="020B0604020202020204" pitchFamily="34" charset="0"/>
              </a:rPr>
              <a:t>SỬ </a:t>
            </a:r>
            <a:r>
              <a:rPr lang="en-US" altLang="en-US" b="1" dirty="0">
                <a:solidFill>
                  <a:srgbClr val="FFFF00"/>
                </a:solidFill>
                <a:latin typeface="Times New Roman" panose="02020603050405020304" pitchFamily="18" charset="0"/>
                <a:cs typeface="Arial" panose="020B0604020202020204" pitchFamily="34" charset="0"/>
              </a:rPr>
              <a:t>DỤNG</a:t>
            </a:r>
            <a:endParaRPr lang="en-US" altLang="en-US" sz="2400" b="1" dirty="0">
              <a:solidFill>
                <a:srgbClr val="FFFF00"/>
              </a:solidFill>
              <a:latin typeface="Times New Roman" panose="02020603050405020304" pitchFamily="18" charset="0"/>
              <a:cs typeface="Arial" panose="020B0604020202020204" pitchFamily="34" charset="0"/>
            </a:endParaRPr>
          </a:p>
        </p:txBody>
      </p:sp>
      <p:grpSp>
        <p:nvGrpSpPr>
          <p:cNvPr id="49156" name="Group 6"/>
          <p:cNvGrpSpPr>
            <a:grpSpLocks/>
          </p:cNvGrpSpPr>
          <p:nvPr/>
        </p:nvGrpSpPr>
        <p:grpSpPr bwMode="auto">
          <a:xfrm>
            <a:off x="4433887" y="593849"/>
            <a:ext cx="7410450" cy="2208213"/>
            <a:chOff x="1705" y="0"/>
            <a:chExt cx="4668" cy="1391"/>
          </a:xfrm>
        </p:grpSpPr>
        <p:sp>
          <p:nvSpPr>
            <p:cNvPr id="49169" name="Text Box 7"/>
            <p:cNvSpPr txBox="1">
              <a:spLocks noChangeArrowheads="1"/>
            </p:cNvSpPr>
            <p:nvPr/>
          </p:nvSpPr>
          <p:spPr bwMode="auto">
            <a:xfrm>
              <a:off x="2496" y="0"/>
              <a:ext cx="3877" cy="872"/>
            </a:xfrm>
            <a:prstGeom prst="rect">
              <a:avLst/>
            </a:prstGeom>
            <a:solidFill>
              <a:srgbClr val="663300"/>
            </a:solidFill>
            <a:ln w="28575">
              <a:solidFill>
                <a:schemeClr val="tx1"/>
              </a:solidFill>
              <a:miter lim="800000"/>
              <a:headEnd/>
              <a:tailEnd/>
            </a:ln>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dirty="0">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Là</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công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dụng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của</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hàng</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hóa</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để</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thỏa</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mãn</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nhu</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cầu</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nào</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đó</a:t>
              </a:r>
              <a:r>
                <a:rPr lang="en-US" altLang="en-US" sz="2800" dirty="0" smtClean="0">
                  <a:solidFill>
                    <a:srgbClr val="FFFF00"/>
                  </a:solidFill>
                  <a:latin typeface="Times New Roman" panose="02020603050405020304" pitchFamily="18" charset="0"/>
                  <a:cs typeface="Arial" panose="020B0604020202020204" pitchFamily="34" charset="0"/>
                </a:rPr>
                <a:t> </a:t>
              </a:r>
              <a:r>
                <a:rPr lang="en-US" altLang="en-US" sz="2800" dirty="0" err="1" smtClean="0">
                  <a:solidFill>
                    <a:srgbClr val="FFFF00"/>
                  </a:solidFill>
                  <a:latin typeface="Times New Roman" panose="02020603050405020304" pitchFamily="18" charset="0"/>
                  <a:cs typeface="Arial" panose="020B0604020202020204" pitchFamily="34" charset="0"/>
                </a:rPr>
                <a:t>của</a:t>
              </a:r>
              <a:r>
                <a:rPr lang="en-US" altLang="en-US" sz="2800" dirty="0" smtClean="0">
                  <a:solidFill>
                    <a:srgbClr val="FFFF00"/>
                  </a:solidFill>
                  <a:latin typeface="Times New Roman" panose="02020603050405020304" pitchFamily="18" charset="0"/>
                  <a:cs typeface="Arial" panose="020B0604020202020204" pitchFamily="34" charset="0"/>
                </a:rPr>
                <a:t> con </a:t>
              </a:r>
              <a:r>
                <a:rPr lang="en-US" altLang="en-US" sz="2800" dirty="0" err="1" smtClean="0">
                  <a:solidFill>
                    <a:srgbClr val="FFFF00"/>
                  </a:solidFill>
                  <a:latin typeface="Times New Roman" panose="02020603050405020304" pitchFamily="18" charset="0"/>
                  <a:cs typeface="Arial" panose="020B0604020202020204" pitchFamily="34" charset="0"/>
                </a:rPr>
                <a:t>người</a:t>
              </a:r>
              <a:endParaRPr lang="en-US" altLang="en-US" sz="2800" dirty="0">
                <a:solidFill>
                  <a:srgbClr val="FFFF00"/>
                </a:solidFill>
                <a:latin typeface="Times New Roman" panose="02020603050405020304" pitchFamily="18" charset="0"/>
                <a:cs typeface="Arial" panose="020B0604020202020204" pitchFamily="34" charset="0"/>
              </a:endParaRPr>
            </a:p>
            <a:p>
              <a:pPr eaLnBrk="1" hangingPunct="1">
                <a:spcBef>
                  <a:spcPct val="0"/>
                </a:spcBef>
                <a:buClrTx/>
                <a:buFontTx/>
                <a:buNone/>
              </a:pPr>
              <a:endParaRPr lang="en-US" altLang="en-US" sz="2800" dirty="0">
                <a:solidFill>
                  <a:srgbClr val="FFFF00"/>
                </a:solidFill>
                <a:latin typeface="Times New Roman" panose="02020603050405020304" pitchFamily="18" charset="0"/>
                <a:cs typeface="Arial" panose="020B0604020202020204" pitchFamily="34" charset="0"/>
              </a:endParaRPr>
            </a:p>
          </p:txBody>
        </p:sp>
        <p:sp>
          <p:nvSpPr>
            <p:cNvPr id="49170" name="Line 8"/>
            <p:cNvSpPr>
              <a:spLocks noChangeShapeType="1"/>
            </p:cNvSpPr>
            <p:nvPr/>
          </p:nvSpPr>
          <p:spPr bwMode="auto">
            <a:xfrm flipV="1">
              <a:off x="1705" y="528"/>
              <a:ext cx="743" cy="863"/>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9"/>
          <p:cNvGrpSpPr>
            <a:grpSpLocks/>
          </p:cNvGrpSpPr>
          <p:nvPr/>
        </p:nvGrpSpPr>
        <p:grpSpPr bwMode="auto">
          <a:xfrm>
            <a:off x="4434115" y="2801994"/>
            <a:ext cx="6629400" cy="1531457"/>
            <a:chOff x="1680" y="1129"/>
            <a:chExt cx="4307" cy="1051"/>
          </a:xfrm>
        </p:grpSpPr>
        <p:sp>
          <p:nvSpPr>
            <p:cNvPr id="49167" name="Text Box 10"/>
            <p:cNvSpPr txBox="1">
              <a:spLocks noChangeArrowheads="1"/>
            </p:cNvSpPr>
            <p:nvPr/>
          </p:nvSpPr>
          <p:spPr bwMode="auto">
            <a:xfrm>
              <a:off x="2544" y="1511"/>
              <a:ext cx="3443" cy="669"/>
            </a:xfrm>
            <a:prstGeom prst="rect">
              <a:avLst/>
            </a:prstGeom>
            <a:solidFill>
              <a:srgbClr val="D7E6EE"/>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dirty="0" err="1">
                  <a:solidFill>
                    <a:srgbClr val="000066"/>
                  </a:solidFill>
                  <a:latin typeface="Times New Roman" panose="02020603050405020304" pitchFamily="18" charset="0"/>
                  <a:cs typeface="Arial" panose="020B0604020202020204" pitchFamily="34" charset="0"/>
                </a:rPr>
                <a:t>Giá</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trị</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sử</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dụng</a:t>
              </a:r>
              <a:r>
                <a:rPr lang="en-US" altLang="en-US" sz="2800" b="1" dirty="0">
                  <a:solidFill>
                    <a:srgbClr val="000066"/>
                  </a:solidFill>
                  <a:latin typeface="Times New Roman" panose="02020603050405020304" pitchFamily="18" charset="0"/>
                  <a:cs typeface="Arial" panose="020B0604020202020204" pitchFamily="34" charset="0"/>
                </a:rPr>
                <a:t> do </a:t>
              </a:r>
              <a:r>
                <a:rPr lang="en-US" altLang="en-US" sz="2800" b="1" dirty="0" err="1">
                  <a:solidFill>
                    <a:srgbClr val="000066"/>
                  </a:solidFill>
                  <a:latin typeface="Times New Roman" panose="02020603050405020304" pitchFamily="18" charset="0"/>
                  <a:cs typeface="Arial" panose="020B0604020202020204" pitchFamily="34" charset="0"/>
                </a:rPr>
                <a:t>những</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thuộc</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tính</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tự</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nhiên</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của</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vật</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quy</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định</a:t>
              </a:r>
              <a:endParaRPr lang="en-US" altLang="en-US" sz="2800" b="1" dirty="0">
                <a:solidFill>
                  <a:srgbClr val="000066"/>
                </a:solidFill>
                <a:latin typeface="Times New Roman" panose="02020603050405020304" pitchFamily="18" charset="0"/>
                <a:cs typeface="Arial" panose="020B0604020202020204" pitchFamily="34" charset="0"/>
              </a:endParaRPr>
            </a:p>
          </p:txBody>
        </p:sp>
        <p:sp>
          <p:nvSpPr>
            <p:cNvPr id="49168" name="Line 11"/>
            <p:cNvSpPr>
              <a:spLocks noChangeShapeType="1"/>
            </p:cNvSpPr>
            <p:nvPr/>
          </p:nvSpPr>
          <p:spPr bwMode="auto">
            <a:xfrm>
              <a:off x="1680" y="1129"/>
              <a:ext cx="864" cy="69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60" name="Group 18"/>
          <p:cNvGrpSpPr>
            <a:grpSpLocks/>
          </p:cNvGrpSpPr>
          <p:nvPr/>
        </p:nvGrpSpPr>
        <p:grpSpPr bwMode="auto">
          <a:xfrm>
            <a:off x="4405196" y="2803310"/>
            <a:ext cx="6439244" cy="3526055"/>
            <a:chOff x="1614" y="1975"/>
            <a:chExt cx="4008" cy="2268"/>
          </a:xfrm>
        </p:grpSpPr>
        <p:sp>
          <p:nvSpPr>
            <p:cNvPr id="49161" name="Text Box 19"/>
            <p:cNvSpPr txBox="1">
              <a:spLocks noChangeArrowheads="1"/>
            </p:cNvSpPr>
            <p:nvPr/>
          </p:nvSpPr>
          <p:spPr bwMode="auto">
            <a:xfrm>
              <a:off x="2496" y="3696"/>
              <a:ext cx="3126" cy="547"/>
            </a:xfrm>
            <a:prstGeom prst="rect">
              <a:avLst/>
            </a:prstGeom>
            <a:solidFill>
              <a:srgbClr val="FF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000000"/>
                  </a:solidFill>
                  <a:latin typeface="Times New Roman" panose="02020603050405020304" pitchFamily="18" charset="0"/>
                  <a:cs typeface="Arial" panose="020B0604020202020204" pitchFamily="34" charset="0"/>
                </a:rPr>
                <a:t>Giá trị sử dụng của hàng hóa chỉ thể hiện khi tiêu dùng</a:t>
              </a:r>
              <a:r>
                <a:rPr lang="en-US" altLang="en-US" sz="2400" b="1">
                  <a:solidFill>
                    <a:srgbClr val="000000"/>
                  </a:solidFill>
                  <a:latin typeface=".VnTime" panose="020B7200000000000000" pitchFamily="34" charset="0"/>
                  <a:cs typeface="Arial" panose="020B0604020202020204" pitchFamily="34" charset="0"/>
                </a:rPr>
                <a:t>     </a:t>
              </a:r>
            </a:p>
          </p:txBody>
        </p:sp>
        <p:sp>
          <p:nvSpPr>
            <p:cNvPr id="49162" name="Line 20"/>
            <p:cNvSpPr>
              <a:spLocks noChangeShapeType="1"/>
            </p:cNvSpPr>
            <p:nvPr/>
          </p:nvSpPr>
          <p:spPr bwMode="auto">
            <a:xfrm>
              <a:off x="1614" y="1975"/>
              <a:ext cx="864" cy="19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21" name="Group 20"/>
          <p:cNvGrpSpPr/>
          <p:nvPr/>
        </p:nvGrpSpPr>
        <p:grpSpPr>
          <a:xfrm>
            <a:off x="137255" y="612346"/>
            <a:ext cx="4971086" cy="702687"/>
            <a:chOff x="3733027" y="936"/>
            <a:chExt cx="4971086" cy="1429122"/>
          </a:xfrm>
        </p:grpSpPr>
        <p:sp>
          <p:nvSpPr>
            <p:cNvPr id="22" name="Rounded Rectangle 21"/>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p:txBody>
        </p:sp>
      </p:grpSp>
      <p:sp>
        <p:nvSpPr>
          <p:cNvPr id="24" name="Rectangle 23"/>
          <p:cNvSpPr/>
          <p:nvPr/>
        </p:nvSpPr>
        <p:spPr>
          <a:xfrm>
            <a:off x="0" y="0"/>
            <a:ext cx="1824538" cy="483017"/>
          </a:xfrm>
          <a:prstGeom prst="rect">
            <a:avLst/>
          </a:prstGeom>
          <a:solidFill>
            <a:srgbClr val="FFFF00"/>
          </a:solidFill>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Hàng hoá</a:t>
            </a:r>
            <a:r>
              <a:rPr lang="pt-BR"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45685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62146"/>
                                        </p:tgtEl>
                                        <p:attrNameLst>
                                          <p:attrName>style.visibility</p:attrName>
                                        </p:attrNameLst>
                                      </p:cBhvr>
                                      <p:to>
                                        <p:strVal val="visible"/>
                                      </p:to>
                                    </p:set>
                                    <p:anim calcmode="lin" valueType="num">
                                      <p:cBhvr additive="base">
                                        <p:cTn id="17" dur="500" fill="hold"/>
                                        <p:tgtEl>
                                          <p:spTgt spid="262146"/>
                                        </p:tgtEl>
                                        <p:attrNameLst>
                                          <p:attrName>ppt_x</p:attrName>
                                        </p:attrNameLst>
                                      </p:cBhvr>
                                      <p:tavLst>
                                        <p:tav tm="0">
                                          <p:val>
                                            <p:strVal val="0-#ppt_w/2"/>
                                          </p:val>
                                        </p:tav>
                                        <p:tav tm="100000">
                                          <p:val>
                                            <p:strVal val="#ppt_x"/>
                                          </p:val>
                                        </p:tav>
                                      </p:tavLst>
                                    </p:anim>
                                    <p:anim calcmode="lin" valueType="num">
                                      <p:cBhvr additive="base">
                                        <p:cTn id="1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9156"/>
                                        </p:tgtEl>
                                        <p:attrNameLst>
                                          <p:attrName>style.visibility</p:attrName>
                                        </p:attrNameLst>
                                      </p:cBhvr>
                                      <p:to>
                                        <p:strVal val="visible"/>
                                      </p:to>
                                    </p:set>
                                    <p:anim calcmode="lin" valueType="num">
                                      <p:cBhvr additive="base">
                                        <p:cTn id="23" dur="500" fill="hold"/>
                                        <p:tgtEl>
                                          <p:spTgt spid="49156"/>
                                        </p:tgtEl>
                                        <p:attrNameLst>
                                          <p:attrName>ppt_x</p:attrName>
                                        </p:attrNameLst>
                                      </p:cBhvr>
                                      <p:tavLst>
                                        <p:tav tm="0">
                                          <p:val>
                                            <p:strVal val="0-#ppt_w/2"/>
                                          </p:val>
                                        </p:tav>
                                        <p:tav tm="100000">
                                          <p:val>
                                            <p:strVal val="#ppt_x"/>
                                          </p:val>
                                        </p:tav>
                                      </p:tavLst>
                                    </p:anim>
                                    <p:anim calcmode="lin" valueType="num">
                                      <p:cBhvr additive="base">
                                        <p:cTn id="24" dur="500" fill="hold"/>
                                        <p:tgtEl>
                                          <p:spTgt spid="4915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0-#ppt_w/2"/>
                                          </p:val>
                                        </p:tav>
                                        <p:tav tm="100000">
                                          <p:val>
                                            <p:strVal val="#ppt_x"/>
                                          </p:val>
                                        </p:tav>
                                      </p:tavLst>
                                    </p:anim>
                                    <p:anim calcmode="lin" valueType="num">
                                      <p:cBhvr additive="base">
                                        <p:cTn id="3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9160"/>
                                        </p:tgtEl>
                                        <p:attrNameLst>
                                          <p:attrName>style.visibility</p:attrName>
                                        </p:attrNameLst>
                                      </p:cBhvr>
                                      <p:to>
                                        <p:strVal val="visible"/>
                                      </p:to>
                                    </p:set>
                                    <p:animEffect transition="in" filter="fade">
                                      <p:cBhvr>
                                        <p:cTn id="35" dur="500"/>
                                        <p:tgtEl>
                                          <p:spTgt spid="49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p:bldP spid="2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328" y="-26894"/>
            <a:ext cx="12104672" cy="6796509"/>
          </a:xfrm>
          <a:prstGeom prst="rect">
            <a:avLst/>
          </a:prstGeom>
          <a:solidFill>
            <a:srgbClr val="FFFF00"/>
          </a:solidFill>
        </p:spPr>
      </p:pic>
      <p:graphicFrame>
        <p:nvGraphicFramePr>
          <p:cNvPr id="2" name="Diagram 1"/>
          <p:cNvGraphicFramePr/>
          <p:nvPr>
            <p:extLst>
              <p:ext uri="{D42A27DB-BD31-4B8C-83A1-F6EECF244321}">
                <p14:modId xmlns:p14="http://schemas.microsoft.com/office/powerpoint/2010/main" val="3044943041"/>
              </p:ext>
            </p:extLst>
          </p:nvPr>
        </p:nvGraphicFramePr>
        <p:xfrm>
          <a:off x="2398060" y="1817527"/>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p:cNvGrpSpPr/>
          <p:nvPr/>
        </p:nvGrpSpPr>
        <p:grpSpPr>
          <a:xfrm>
            <a:off x="137255" y="612346"/>
            <a:ext cx="4971086" cy="702687"/>
            <a:chOff x="3733027" y="936"/>
            <a:chExt cx="4971086" cy="1429122"/>
          </a:xfrm>
        </p:grpSpPr>
        <p:sp>
          <p:nvSpPr>
            <p:cNvPr id="9" name="Rounded Rectangle 8"/>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p:txBody>
        </p:sp>
      </p:grpSp>
      <p:sp>
        <p:nvSpPr>
          <p:cNvPr id="11" name="Rectangle 10"/>
          <p:cNvSpPr/>
          <p:nvPr/>
        </p:nvSpPr>
        <p:spPr>
          <a:xfrm>
            <a:off x="0" y="0"/>
            <a:ext cx="1824538" cy="483017"/>
          </a:xfrm>
          <a:prstGeom prst="rect">
            <a:avLst/>
          </a:prstGeom>
          <a:solidFill>
            <a:srgbClr val="FFFF00"/>
          </a:solidFill>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Hàng hoá</a:t>
            </a:r>
            <a:r>
              <a:rPr lang="pt-BR"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7" dur="500"/>
                                        <p:tgtEl>
                                          <p:spTgt spid="2">
                                            <p:graphicEl>
                                              <a:dgm id="{AD743F06-37E5-4C42-B708-020D647268F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2" dur="500"/>
                                        <p:tgtEl>
                                          <p:spTgt spid="2">
                                            <p:graphicEl>
                                              <a:dgm id="{32570FF2-9A20-4DCC-9462-5D096EE9308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15" dur="500"/>
                                        <p:tgtEl>
                                          <p:spTgt spid="2">
                                            <p:graphicEl>
                                              <a:dgm id="{C4C69BDD-1737-49EE-BE19-E329687D99E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1"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44" name="Picture 20" descr="clock-template-by-opalcat"/>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732088" y="3230564"/>
            <a:ext cx="5867400" cy="362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46" name="Picture 22" descr="Picture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41148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8" name="WordArt 24"/>
          <p:cNvSpPr>
            <a:spLocks noChangeArrowheads="1" noChangeShapeType="1" noTextEdit="1"/>
          </p:cNvSpPr>
          <p:nvPr/>
        </p:nvSpPr>
        <p:spPr bwMode="auto">
          <a:xfrm rot="-415736">
            <a:off x="4837113" y="5099050"/>
            <a:ext cx="914400" cy="304800"/>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pic>
        <p:nvPicPr>
          <p:cNvPr id="129049" name="Picture 25" descr="123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61088" y="4686300"/>
            <a:ext cx="12954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50" name="Picture 26"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9725" y="4686300"/>
            <a:ext cx="914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7" name="Text Box 15"/>
          <p:cNvSpPr txBox="1">
            <a:spLocks noChangeArrowheads="1"/>
          </p:cNvSpPr>
          <p:nvPr/>
        </p:nvSpPr>
        <p:spPr bwMode="auto">
          <a:xfrm>
            <a:off x="1231900" y="898592"/>
            <a:ext cx="7825014" cy="138499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50000"/>
              </a:spcBef>
              <a:spcAft>
                <a:spcPct val="0"/>
              </a:spcAft>
              <a:buClrTx/>
              <a:buFontTx/>
              <a:buNone/>
            </a:pPr>
            <a:r>
              <a:rPr lang="en-US" altLang="en-US" sz="2800" dirty="0" err="1">
                <a:solidFill>
                  <a:srgbClr val="000000"/>
                </a:solidFill>
              </a:rPr>
              <a:t>Thời</a:t>
            </a:r>
            <a:r>
              <a:rPr lang="en-US" altLang="en-US" sz="2800" dirty="0">
                <a:solidFill>
                  <a:srgbClr val="000000"/>
                </a:solidFill>
              </a:rPr>
              <a:t> </a:t>
            </a:r>
            <a:r>
              <a:rPr lang="en-US" altLang="en-US" sz="2800" dirty="0" err="1">
                <a:solidFill>
                  <a:srgbClr val="000000"/>
                </a:solidFill>
              </a:rPr>
              <a:t>gian</a:t>
            </a:r>
            <a:r>
              <a:rPr lang="en-US" altLang="en-US" sz="2800" dirty="0">
                <a:solidFill>
                  <a:srgbClr val="000000"/>
                </a:solidFill>
              </a:rPr>
              <a:t> </a:t>
            </a:r>
            <a:r>
              <a:rPr lang="en-US" altLang="en-US" sz="2800" dirty="0" err="1">
                <a:solidFill>
                  <a:srgbClr val="000000"/>
                </a:solidFill>
              </a:rPr>
              <a:t>lao</a:t>
            </a:r>
            <a:r>
              <a:rPr lang="en-US" altLang="en-US" sz="2800" dirty="0">
                <a:solidFill>
                  <a:srgbClr val="000000"/>
                </a:solidFill>
              </a:rPr>
              <a:t> </a:t>
            </a:r>
            <a:r>
              <a:rPr lang="en-US" altLang="en-US" sz="2800" dirty="0" err="1">
                <a:solidFill>
                  <a:srgbClr val="000000"/>
                </a:solidFill>
              </a:rPr>
              <a:t>động</a:t>
            </a:r>
            <a:r>
              <a:rPr lang="en-US" altLang="en-US" sz="2800" dirty="0">
                <a:solidFill>
                  <a:srgbClr val="000000"/>
                </a:solidFill>
              </a:rPr>
              <a:t> XH </a:t>
            </a:r>
            <a:r>
              <a:rPr lang="en-US" altLang="en-US" sz="2800" dirty="0" err="1">
                <a:solidFill>
                  <a:srgbClr val="000000"/>
                </a:solidFill>
              </a:rPr>
              <a:t>cần</a:t>
            </a:r>
            <a:r>
              <a:rPr lang="en-US" altLang="en-US" sz="2800" dirty="0">
                <a:solidFill>
                  <a:srgbClr val="000000"/>
                </a:solidFill>
              </a:rPr>
              <a:t> </a:t>
            </a:r>
            <a:r>
              <a:rPr lang="en-US" altLang="en-US" sz="2800" dirty="0" err="1">
                <a:solidFill>
                  <a:srgbClr val="000000"/>
                </a:solidFill>
              </a:rPr>
              <a:t>thiết</a:t>
            </a:r>
            <a:r>
              <a:rPr lang="en-US" altLang="en-US" sz="2800" dirty="0">
                <a:solidFill>
                  <a:srgbClr val="000000"/>
                </a:solidFill>
              </a:rPr>
              <a:t>: </a:t>
            </a:r>
            <a:r>
              <a:rPr lang="en-US" altLang="en-US" sz="2800" dirty="0" err="1">
                <a:solidFill>
                  <a:srgbClr val="000000"/>
                </a:solidFill>
              </a:rPr>
              <a:t>Thời</a:t>
            </a:r>
            <a:r>
              <a:rPr lang="en-US" altLang="en-US" sz="2800" dirty="0">
                <a:solidFill>
                  <a:srgbClr val="000000"/>
                </a:solidFill>
              </a:rPr>
              <a:t> </a:t>
            </a:r>
            <a:r>
              <a:rPr lang="en-US" altLang="en-US" sz="2800" dirty="0" err="1">
                <a:solidFill>
                  <a:srgbClr val="000000"/>
                </a:solidFill>
              </a:rPr>
              <a:t>gian</a:t>
            </a:r>
            <a:r>
              <a:rPr lang="en-US" altLang="en-US" sz="2800" dirty="0">
                <a:solidFill>
                  <a:srgbClr val="000000"/>
                </a:solidFill>
              </a:rPr>
              <a:t> </a:t>
            </a:r>
            <a:r>
              <a:rPr lang="en-US" altLang="en-US" sz="2800" dirty="0" err="1">
                <a:solidFill>
                  <a:srgbClr val="000000"/>
                </a:solidFill>
              </a:rPr>
              <a:t>cần</a:t>
            </a:r>
            <a:r>
              <a:rPr lang="en-US" altLang="en-US" sz="2800" dirty="0">
                <a:solidFill>
                  <a:srgbClr val="000000"/>
                </a:solidFill>
              </a:rPr>
              <a:t> </a:t>
            </a:r>
            <a:r>
              <a:rPr lang="en-US" altLang="en-US" sz="2800" dirty="0" err="1">
                <a:solidFill>
                  <a:srgbClr val="000000"/>
                </a:solidFill>
              </a:rPr>
              <a:t>thiết</a:t>
            </a:r>
            <a:r>
              <a:rPr lang="en-US" altLang="en-US" sz="2800" dirty="0">
                <a:solidFill>
                  <a:srgbClr val="000000"/>
                </a:solidFill>
              </a:rPr>
              <a:t> </a:t>
            </a:r>
            <a:r>
              <a:rPr lang="en-US" altLang="en-US" sz="2800" dirty="0" err="1">
                <a:solidFill>
                  <a:srgbClr val="000000"/>
                </a:solidFill>
              </a:rPr>
              <a:t>để</a:t>
            </a:r>
            <a:r>
              <a:rPr lang="en-US" altLang="en-US" sz="2800" dirty="0">
                <a:solidFill>
                  <a:srgbClr val="000000"/>
                </a:solidFill>
              </a:rPr>
              <a:t> </a:t>
            </a:r>
            <a:r>
              <a:rPr lang="en-US" altLang="en-US" sz="2800" dirty="0" err="1">
                <a:solidFill>
                  <a:srgbClr val="000000"/>
                </a:solidFill>
              </a:rPr>
              <a:t>sản</a:t>
            </a:r>
            <a:r>
              <a:rPr lang="en-US" altLang="en-US" sz="2800" dirty="0">
                <a:solidFill>
                  <a:srgbClr val="000000"/>
                </a:solidFill>
              </a:rPr>
              <a:t> </a:t>
            </a:r>
            <a:r>
              <a:rPr lang="en-US" altLang="en-US" sz="2800" dirty="0" err="1">
                <a:solidFill>
                  <a:srgbClr val="000000"/>
                </a:solidFill>
              </a:rPr>
              <a:t>xuất</a:t>
            </a:r>
            <a:r>
              <a:rPr lang="en-US" altLang="en-US" sz="2800" dirty="0">
                <a:solidFill>
                  <a:srgbClr val="000000"/>
                </a:solidFill>
              </a:rPr>
              <a:t> </a:t>
            </a:r>
            <a:r>
              <a:rPr lang="en-US" altLang="en-US" sz="2800" dirty="0" err="1">
                <a:solidFill>
                  <a:srgbClr val="000000"/>
                </a:solidFill>
              </a:rPr>
              <a:t>ra</a:t>
            </a:r>
            <a:r>
              <a:rPr lang="en-US" altLang="en-US" sz="2800" dirty="0">
                <a:solidFill>
                  <a:srgbClr val="000000"/>
                </a:solidFill>
              </a:rPr>
              <a:t> </a:t>
            </a:r>
            <a:r>
              <a:rPr lang="en-US" altLang="en-US" sz="2800" dirty="0" err="1">
                <a:solidFill>
                  <a:srgbClr val="000000"/>
                </a:solidFill>
              </a:rPr>
              <a:t>một</a:t>
            </a:r>
            <a:r>
              <a:rPr lang="en-US" altLang="en-US" sz="2800" dirty="0">
                <a:solidFill>
                  <a:srgbClr val="000000"/>
                </a:solidFill>
              </a:rPr>
              <a:t> </a:t>
            </a:r>
            <a:r>
              <a:rPr lang="en-US" altLang="en-US" sz="2800" dirty="0" err="1">
                <a:solidFill>
                  <a:srgbClr val="000000"/>
                </a:solidFill>
              </a:rPr>
              <a:t>loại</a:t>
            </a:r>
            <a:r>
              <a:rPr lang="en-US" altLang="en-US" sz="2800" dirty="0">
                <a:solidFill>
                  <a:srgbClr val="000000"/>
                </a:solidFill>
              </a:rPr>
              <a:t> </a:t>
            </a:r>
            <a:r>
              <a:rPr lang="en-US" altLang="en-US" sz="2800" dirty="0" err="1">
                <a:solidFill>
                  <a:srgbClr val="000000"/>
                </a:solidFill>
              </a:rPr>
              <a:t>hàng</a:t>
            </a:r>
            <a:r>
              <a:rPr lang="en-US" altLang="en-US" sz="2800" dirty="0">
                <a:solidFill>
                  <a:srgbClr val="000000"/>
                </a:solidFill>
              </a:rPr>
              <a:t> </a:t>
            </a:r>
            <a:r>
              <a:rPr lang="en-US" altLang="en-US" sz="2800" dirty="0" err="1">
                <a:solidFill>
                  <a:srgbClr val="000000"/>
                </a:solidFill>
              </a:rPr>
              <a:t>hoá</a:t>
            </a:r>
            <a:r>
              <a:rPr lang="en-US" altLang="en-US" sz="2800" dirty="0">
                <a:solidFill>
                  <a:srgbClr val="000000"/>
                </a:solidFill>
              </a:rPr>
              <a:t> </a:t>
            </a:r>
            <a:r>
              <a:rPr lang="en-US" altLang="en-US" sz="2800" dirty="0" err="1">
                <a:solidFill>
                  <a:srgbClr val="000000"/>
                </a:solidFill>
              </a:rPr>
              <a:t>trong</a:t>
            </a:r>
            <a:r>
              <a:rPr lang="en-US" altLang="en-US" sz="2800" dirty="0">
                <a:solidFill>
                  <a:srgbClr val="000000"/>
                </a:solidFill>
              </a:rPr>
              <a:t> </a:t>
            </a:r>
            <a:r>
              <a:rPr lang="en-US" altLang="en-US" sz="2800" dirty="0" err="1">
                <a:solidFill>
                  <a:srgbClr val="000000"/>
                </a:solidFill>
              </a:rPr>
              <a:t>điều</a:t>
            </a:r>
            <a:r>
              <a:rPr lang="en-US" altLang="en-US" sz="2800" dirty="0">
                <a:solidFill>
                  <a:srgbClr val="000000"/>
                </a:solidFill>
              </a:rPr>
              <a:t> </a:t>
            </a:r>
            <a:r>
              <a:rPr lang="en-US" altLang="en-US" sz="2800" dirty="0" err="1">
                <a:solidFill>
                  <a:srgbClr val="000000"/>
                </a:solidFill>
              </a:rPr>
              <a:t>kiện</a:t>
            </a:r>
            <a:r>
              <a:rPr lang="en-US" altLang="en-US" sz="2800" dirty="0">
                <a:solidFill>
                  <a:srgbClr val="000000"/>
                </a:solidFill>
              </a:rPr>
              <a:t> </a:t>
            </a:r>
            <a:r>
              <a:rPr lang="en-US" altLang="en-US" sz="2800" dirty="0" err="1">
                <a:solidFill>
                  <a:srgbClr val="000000"/>
                </a:solidFill>
              </a:rPr>
              <a:t>bình</a:t>
            </a:r>
            <a:r>
              <a:rPr lang="en-US" altLang="en-US" sz="2800" dirty="0">
                <a:solidFill>
                  <a:srgbClr val="000000"/>
                </a:solidFill>
              </a:rPr>
              <a:t> </a:t>
            </a:r>
            <a:r>
              <a:rPr lang="en-US" altLang="en-US" sz="2800" dirty="0" err="1">
                <a:solidFill>
                  <a:srgbClr val="000000"/>
                </a:solidFill>
              </a:rPr>
              <a:t>thường</a:t>
            </a:r>
            <a:r>
              <a:rPr lang="en-US" altLang="en-US" sz="2800" dirty="0">
                <a:solidFill>
                  <a:srgbClr val="000000"/>
                </a:solidFill>
              </a:rPr>
              <a:t> </a:t>
            </a:r>
            <a:r>
              <a:rPr lang="en-US" altLang="en-US" sz="2800" dirty="0" err="1">
                <a:solidFill>
                  <a:srgbClr val="000000"/>
                </a:solidFill>
              </a:rPr>
              <a:t>của</a:t>
            </a:r>
            <a:r>
              <a:rPr lang="en-US" altLang="en-US" sz="2800" dirty="0">
                <a:solidFill>
                  <a:srgbClr val="000000"/>
                </a:solidFill>
              </a:rPr>
              <a:t> </a:t>
            </a:r>
            <a:r>
              <a:rPr lang="en-US" altLang="en-US" sz="2800" dirty="0" err="1">
                <a:solidFill>
                  <a:srgbClr val="000000"/>
                </a:solidFill>
              </a:rPr>
              <a:t>xã</a:t>
            </a:r>
            <a:r>
              <a:rPr lang="en-US" altLang="en-US" sz="2800" dirty="0">
                <a:solidFill>
                  <a:srgbClr val="000000"/>
                </a:solidFill>
              </a:rPr>
              <a:t> </a:t>
            </a:r>
            <a:r>
              <a:rPr lang="en-US" altLang="en-US" sz="2800" dirty="0" err="1">
                <a:solidFill>
                  <a:srgbClr val="000000"/>
                </a:solidFill>
              </a:rPr>
              <a:t>hội</a:t>
            </a:r>
            <a:r>
              <a:rPr lang="en-US" altLang="en-US" sz="2800" dirty="0">
                <a:solidFill>
                  <a:srgbClr val="000000"/>
                </a:solidFill>
              </a:rPr>
              <a:t>. </a:t>
            </a:r>
          </a:p>
        </p:txBody>
      </p:sp>
    </p:spTree>
    <p:extLst>
      <p:ext uri="{BB962C8B-B14F-4D97-AF65-F5344CB8AC3E}">
        <p14:creationId xmlns:p14="http://schemas.microsoft.com/office/powerpoint/2010/main" val="4051904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29044"/>
                                        </p:tgtEl>
                                        <p:attrNameLst>
                                          <p:attrName>style.visibility</p:attrName>
                                        </p:attrNameLst>
                                      </p:cBhvr>
                                      <p:to>
                                        <p:strVal val="visible"/>
                                      </p:to>
                                    </p:set>
                                    <p:anim calcmode="lin" valueType="num">
                                      <p:cBhvr>
                                        <p:cTn id="7" dur="1000" fill="hold"/>
                                        <p:tgtEl>
                                          <p:spTgt spid="129044"/>
                                        </p:tgtEl>
                                        <p:attrNameLst>
                                          <p:attrName>ppt_w</p:attrName>
                                        </p:attrNameLst>
                                      </p:cBhvr>
                                      <p:tavLst>
                                        <p:tav tm="0">
                                          <p:val>
                                            <p:strVal val="#ppt_w+.3"/>
                                          </p:val>
                                        </p:tav>
                                        <p:tav tm="100000">
                                          <p:val>
                                            <p:strVal val="#ppt_w"/>
                                          </p:val>
                                        </p:tav>
                                      </p:tavLst>
                                    </p:anim>
                                    <p:anim calcmode="lin" valueType="num">
                                      <p:cBhvr>
                                        <p:cTn id="8" dur="1000" fill="hold"/>
                                        <p:tgtEl>
                                          <p:spTgt spid="129044"/>
                                        </p:tgtEl>
                                        <p:attrNameLst>
                                          <p:attrName>ppt_h</p:attrName>
                                        </p:attrNameLst>
                                      </p:cBhvr>
                                      <p:tavLst>
                                        <p:tav tm="0">
                                          <p:val>
                                            <p:strVal val="#ppt_h"/>
                                          </p:val>
                                        </p:tav>
                                        <p:tav tm="100000">
                                          <p:val>
                                            <p:strVal val="#ppt_h"/>
                                          </p:val>
                                        </p:tav>
                                      </p:tavLst>
                                    </p:anim>
                                    <p:animEffect transition="in" filter="fade">
                                      <p:cBhvr>
                                        <p:cTn id="9" dur="1000"/>
                                        <p:tgtEl>
                                          <p:spTgt spid="129044"/>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29046"/>
                                        </p:tgtEl>
                                        <p:attrNameLst>
                                          <p:attrName>style.visibility</p:attrName>
                                        </p:attrNameLst>
                                      </p:cBhvr>
                                      <p:to>
                                        <p:strVal val="visible"/>
                                      </p:to>
                                    </p:set>
                                    <p:anim calcmode="lin" valueType="num">
                                      <p:cBhvr>
                                        <p:cTn id="12" dur="1000" fill="hold"/>
                                        <p:tgtEl>
                                          <p:spTgt spid="129046"/>
                                        </p:tgtEl>
                                        <p:attrNameLst>
                                          <p:attrName>ppt_w</p:attrName>
                                        </p:attrNameLst>
                                      </p:cBhvr>
                                      <p:tavLst>
                                        <p:tav tm="0">
                                          <p:val>
                                            <p:strVal val="#ppt_w+.3"/>
                                          </p:val>
                                        </p:tav>
                                        <p:tav tm="100000">
                                          <p:val>
                                            <p:strVal val="#ppt_w"/>
                                          </p:val>
                                        </p:tav>
                                      </p:tavLst>
                                    </p:anim>
                                    <p:anim calcmode="lin" valueType="num">
                                      <p:cBhvr>
                                        <p:cTn id="13" dur="1000" fill="hold"/>
                                        <p:tgtEl>
                                          <p:spTgt spid="129046"/>
                                        </p:tgtEl>
                                        <p:attrNameLst>
                                          <p:attrName>ppt_h</p:attrName>
                                        </p:attrNameLst>
                                      </p:cBhvr>
                                      <p:tavLst>
                                        <p:tav tm="0">
                                          <p:val>
                                            <p:strVal val="#ppt_h"/>
                                          </p:val>
                                        </p:tav>
                                        <p:tav tm="100000">
                                          <p:val>
                                            <p:strVal val="#ppt_h"/>
                                          </p:val>
                                        </p:tav>
                                      </p:tavLst>
                                    </p:anim>
                                    <p:animEffect transition="in" filter="fade">
                                      <p:cBhvr>
                                        <p:cTn id="14" dur="1000"/>
                                        <p:tgtEl>
                                          <p:spTgt spid="129046"/>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29048"/>
                                        </p:tgtEl>
                                        <p:attrNameLst>
                                          <p:attrName>style.visibility</p:attrName>
                                        </p:attrNameLst>
                                      </p:cBhvr>
                                      <p:to>
                                        <p:strVal val="visible"/>
                                      </p:to>
                                    </p:set>
                                    <p:anim calcmode="lin" valueType="num">
                                      <p:cBhvr>
                                        <p:cTn id="17" dur="1000" fill="hold"/>
                                        <p:tgtEl>
                                          <p:spTgt spid="129048"/>
                                        </p:tgtEl>
                                        <p:attrNameLst>
                                          <p:attrName>ppt_w</p:attrName>
                                        </p:attrNameLst>
                                      </p:cBhvr>
                                      <p:tavLst>
                                        <p:tav tm="0">
                                          <p:val>
                                            <p:strVal val="#ppt_w+.3"/>
                                          </p:val>
                                        </p:tav>
                                        <p:tav tm="100000">
                                          <p:val>
                                            <p:strVal val="#ppt_w"/>
                                          </p:val>
                                        </p:tav>
                                      </p:tavLst>
                                    </p:anim>
                                    <p:anim calcmode="lin" valueType="num">
                                      <p:cBhvr>
                                        <p:cTn id="18" dur="1000" fill="hold"/>
                                        <p:tgtEl>
                                          <p:spTgt spid="129048"/>
                                        </p:tgtEl>
                                        <p:attrNameLst>
                                          <p:attrName>ppt_h</p:attrName>
                                        </p:attrNameLst>
                                      </p:cBhvr>
                                      <p:tavLst>
                                        <p:tav tm="0">
                                          <p:val>
                                            <p:strVal val="#ppt_h"/>
                                          </p:val>
                                        </p:tav>
                                        <p:tav tm="100000">
                                          <p:val>
                                            <p:strVal val="#ppt_h"/>
                                          </p:val>
                                        </p:tav>
                                      </p:tavLst>
                                    </p:anim>
                                    <p:animEffect transition="in" filter="fade">
                                      <p:cBhvr>
                                        <p:cTn id="19" dur="1000"/>
                                        <p:tgtEl>
                                          <p:spTgt spid="129048"/>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129049"/>
                                        </p:tgtEl>
                                        <p:attrNameLst>
                                          <p:attrName>style.visibility</p:attrName>
                                        </p:attrNameLst>
                                      </p:cBhvr>
                                      <p:to>
                                        <p:strVal val="visible"/>
                                      </p:to>
                                    </p:set>
                                    <p:anim calcmode="lin" valueType="num">
                                      <p:cBhvr>
                                        <p:cTn id="22" dur="1000" fill="hold"/>
                                        <p:tgtEl>
                                          <p:spTgt spid="129049"/>
                                        </p:tgtEl>
                                        <p:attrNameLst>
                                          <p:attrName>ppt_w</p:attrName>
                                        </p:attrNameLst>
                                      </p:cBhvr>
                                      <p:tavLst>
                                        <p:tav tm="0">
                                          <p:val>
                                            <p:strVal val="#ppt_w+.3"/>
                                          </p:val>
                                        </p:tav>
                                        <p:tav tm="100000">
                                          <p:val>
                                            <p:strVal val="#ppt_w"/>
                                          </p:val>
                                        </p:tav>
                                      </p:tavLst>
                                    </p:anim>
                                    <p:anim calcmode="lin" valueType="num">
                                      <p:cBhvr>
                                        <p:cTn id="23" dur="1000" fill="hold"/>
                                        <p:tgtEl>
                                          <p:spTgt spid="129049"/>
                                        </p:tgtEl>
                                        <p:attrNameLst>
                                          <p:attrName>ppt_h</p:attrName>
                                        </p:attrNameLst>
                                      </p:cBhvr>
                                      <p:tavLst>
                                        <p:tav tm="0">
                                          <p:val>
                                            <p:strVal val="#ppt_h"/>
                                          </p:val>
                                        </p:tav>
                                        <p:tav tm="100000">
                                          <p:val>
                                            <p:strVal val="#ppt_h"/>
                                          </p:val>
                                        </p:tav>
                                      </p:tavLst>
                                    </p:anim>
                                    <p:animEffect transition="in" filter="fade">
                                      <p:cBhvr>
                                        <p:cTn id="24" dur="1000"/>
                                        <p:tgtEl>
                                          <p:spTgt spid="129049"/>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129050"/>
                                        </p:tgtEl>
                                        <p:attrNameLst>
                                          <p:attrName>style.visibility</p:attrName>
                                        </p:attrNameLst>
                                      </p:cBhvr>
                                      <p:to>
                                        <p:strVal val="visible"/>
                                      </p:to>
                                    </p:set>
                                    <p:anim calcmode="lin" valueType="num">
                                      <p:cBhvr>
                                        <p:cTn id="27" dur="1000" fill="hold"/>
                                        <p:tgtEl>
                                          <p:spTgt spid="129050"/>
                                        </p:tgtEl>
                                        <p:attrNameLst>
                                          <p:attrName>ppt_w</p:attrName>
                                        </p:attrNameLst>
                                      </p:cBhvr>
                                      <p:tavLst>
                                        <p:tav tm="0">
                                          <p:val>
                                            <p:strVal val="#ppt_w+.3"/>
                                          </p:val>
                                        </p:tav>
                                        <p:tav tm="100000">
                                          <p:val>
                                            <p:strVal val="#ppt_w"/>
                                          </p:val>
                                        </p:tav>
                                      </p:tavLst>
                                    </p:anim>
                                    <p:anim calcmode="lin" valueType="num">
                                      <p:cBhvr>
                                        <p:cTn id="28" dur="1000" fill="hold"/>
                                        <p:tgtEl>
                                          <p:spTgt spid="129050"/>
                                        </p:tgtEl>
                                        <p:attrNameLst>
                                          <p:attrName>ppt_h</p:attrName>
                                        </p:attrNameLst>
                                      </p:cBhvr>
                                      <p:tavLst>
                                        <p:tav tm="0">
                                          <p:val>
                                            <p:strVal val="#ppt_h"/>
                                          </p:val>
                                        </p:tav>
                                        <p:tav tm="100000">
                                          <p:val>
                                            <p:strVal val="#ppt_h"/>
                                          </p:val>
                                        </p:tav>
                                      </p:tavLst>
                                    </p:anim>
                                    <p:animEffect transition="in" filter="fade">
                                      <p:cBhvr>
                                        <p:cTn id="29" dur="1000"/>
                                        <p:tgtEl>
                                          <p:spTgt spid="129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4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5375564" y="228600"/>
            <a:ext cx="6816436" cy="2286000"/>
          </a:xfrm>
          <a:solidFill>
            <a:srgbClr val="FFC000"/>
          </a:solidFill>
        </p:spPr>
        <p:txBody>
          <a:bodyPr/>
          <a:lstStyle/>
          <a:p>
            <a:pPr eaLnBrk="1" hangingPunct="1">
              <a:buFont typeface="Wingdings" panose="05000000000000000000" pitchFamily="2" charset="2"/>
              <a:buNone/>
            </a:pPr>
            <a:r>
              <a:rPr lang="en-US" altLang="en-US" sz="2400" dirty="0"/>
              <a:t>     Do </a:t>
            </a:r>
            <a:r>
              <a:rPr lang="en-US" altLang="en-US" sz="2400" dirty="0" err="1"/>
              <a:t>có</a:t>
            </a:r>
            <a:r>
              <a:rPr lang="en-US" altLang="en-US" sz="2400" dirty="0"/>
              <a:t> </a:t>
            </a:r>
            <a:r>
              <a:rPr lang="en-US" altLang="en-US" sz="2400" dirty="0" err="1"/>
              <a:t>sự</a:t>
            </a:r>
            <a:r>
              <a:rPr lang="en-US" altLang="en-US" sz="2400" dirty="0"/>
              <a:t> </a:t>
            </a:r>
            <a:r>
              <a:rPr lang="en-US" altLang="en-US" sz="2400" dirty="0" err="1"/>
              <a:t>khác</a:t>
            </a:r>
            <a:r>
              <a:rPr lang="en-US" altLang="en-US" sz="2400" dirty="0"/>
              <a:t> </a:t>
            </a:r>
            <a:r>
              <a:rPr lang="en-US" altLang="en-US" sz="2400" dirty="0" err="1"/>
              <a:t>nhau</a:t>
            </a:r>
            <a:r>
              <a:rPr lang="en-US" altLang="en-US" sz="2400" dirty="0"/>
              <a:t> </a:t>
            </a:r>
            <a:r>
              <a:rPr lang="en-US" altLang="en-US" sz="2400" dirty="0" err="1"/>
              <a:t>về</a:t>
            </a:r>
            <a:r>
              <a:rPr lang="en-US" altLang="en-US" sz="2400" dirty="0"/>
              <a:t> </a:t>
            </a:r>
            <a:r>
              <a:rPr lang="en-US" altLang="en-US" sz="2400" dirty="0" err="1"/>
              <a:t>trình</a:t>
            </a:r>
            <a:r>
              <a:rPr lang="en-US" altLang="en-US" sz="2400" dirty="0"/>
              <a:t> </a:t>
            </a:r>
            <a:r>
              <a:rPr lang="en-US" altLang="en-US" sz="2400" dirty="0" err="1"/>
              <a:t>độ</a:t>
            </a:r>
            <a:r>
              <a:rPr lang="en-US" altLang="en-US" sz="2400" dirty="0"/>
              <a:t>, </a:t>
            </a:r>
            <a:r>
              <a:rPr lang="en-US" altLang="en-US" sz="2400" dirty="0" err="1"/>
              <a:t>điều</a:t>
            </a:r>
            <a:r>
              <a:rPr lang="en-US" altLang="en-US" sz="2400" dirty="0"/>
              <a:t> </a:t>
            </a:r>
            <a:r>
              <a:rPr lang="en-US" altLang="en-US" sz="2400" dirty="0" err="1"/>
              <a:t>kiện</a:t>
            </a:r>
            <a:r>
              <a:rPr lang="en-US" altLang="en-US" sz="2400" dirty="0"/>
              <a:t> </a:t>
            </a:r>
            <a:r>
              <a:rPr lang="en-US" altLang="en-US" sz="2400" dirty="0" err="1"/>
              <a:t>sản</a:t>
            </a:r>
            <a:r>
              <a:rPr lang="en-US" altLang="en-US" sz="2400" dirty="0"/>
              <a:t> </a:t>
            </a:r>
            <a:r>
              <a:rPr lang="en-US" altLang="en-US" sz="2400" dirty="0" err="1"/>
              <a:t>xuất</a:t>
            </a:r>
            <a:r>
              <a:rPr lang="en-US" altLang="en-US" sz="2400" dirty="0"/>
              <a:t>, </a:t>
            </a:r>
            <a:r>
              <a:rPr lang="en-US" altLang="en-US" sz="2400" dirty="0" err="1"/>
              <a:t>công</a:t>
            </a:r>
            <a:r>
              <a:rPr lang="en-US" altLang="en-US" sz="2400" dirty="0"/>
              <a:t> </a:t>
            </a:r>
            <a:r>
              <a:rPr lang="en-US" altLang="en-US" sz="2400" dirty="0" err="1"/>
              <a:t>cụ</a:t>
            </a:r>
            <a:r>
              <a:rPr lang="en-US" altLang="en-US" sz="2400" dirty="0"/>
              <a:t> </a:t>
            </a:r>
            <a:r>
              <a:rPr lang="en-US" altLang="en-US" sz="2400" dirty="0" err="1"/>
              <a:t>lao</a:t>
            </a:r>
            <a:r>
              <a:rPr lang="en-US" altLang="en-US" sz="2400" dirty="0"/>
              <a:t> </a:t>
            </a:r>
            <a:r>
              <a:rPr lang="en-US" altLang="en-US" sz="2400" dirty="0" err="1"/>
              <a:t>động</a:t>
            </a:r>
            <a:r>
              <a:rPr lang="en-US" altLang="en-US" sz="2400" dirty="0"/>
              <a:t> … </a:t>
            </a:r>
            <a:r>
              <a:rPr lang="en-US" altLang="en-US" sz="2400" dirty="0" err="1"/>
              <a:t>nên</a:t>
            </a:r>
            <a:r>
              <a:rPr lang="en-US" altLang="en-US" sz="2400" dirty="0"/>
              <a:t> </a:t>
            </a:r>
            <a:r>
              <a:rPr lang="en-US" altLang="en-US" sz="2400" dirty="0" err="1"/>
              <a:t>hao</a:t>
            </a:r>
            <a:r>
              <a:rPr lang="en-US" altLang="en-US" sz="2400" dirty="0"/>
              <a:t> </a:t>
            </a:r>
            <a:r>
              <a:rPr lang="en-US" altLang="en-US" sz="2400" dirty="0" err="1"/>
              <a:t>phí</a:t>
            </a:r>
            <a:r>
              <a:rPr lang="en-US" altLang="en-US" sz="2400" dirty="0"/>
              <a:t> </a:t>
            </a:r>
            <a:r>
              <a:rPr lang="en-US" altLang="en-US" sz="2400" dirty="0" err="1"/>
              <a:t>lao</a:t>
            </a:r>
            <a:r>
              <a:rPr lang="en-US" altLang="en-US" sz="2400" dirty="0"/>
              <a:t> </a:t>
            </a:r>
            <a:r>
              <a:rPr lang="en-US" altLang="en-US" sz="2400" dirty="0" err="1"/>
              <a:t>động</a:t>
            </a:r>
            <a:r>
              <a:rPr lang="en-US" altLang="en-US" sz="2400" dirty="0"/>
              <a:t> </a:t>
            </a:r>
            <a:r>
              <a:rPr lang="en-US" altLang="en-US" sz="2400" dirty="0" err="1"/>
              <a:t>để</a:t>
            </a:r>
            <a:r>
              <a:rPr lang="en-US" altLang="en-US" sz="2400" dirty="0"/>
              <a:t> </a:t>
            </a:r>
            <a:r>
              <a:rPr lang="en-US" altLang="en-US" sz="2400" dirty="0" err="1"/>
              <a:t>sản</a:t>
            </a:r>
            <a:r>
              <a:rPr lang="en-US" altLang="en-US" sz="2400" dirty="0"/>
              <a:t> </a:t>
            </a:r>
            <a:r>
              <a:rPr lang="en-US" altLang="en-US" sz="2400" dirty="0" err="1"/>
              <a:t>xuất</a:t>
            </a:r>
            <a:r>
              <a:rPr lang="en-US" altLang="en-US" sz="2400" dirty="0"/>
              <a:t> </a:t>
            </a:r>
            <a:r>
              <a:rPr lang="en-US" altLang="en-US" sz="2400" dirty="0" err="1"/>
              <a:t>ra</a:t>
            </a:r>
            <a:r>
              <a:rPr lang="en-US" altLang="en-US" sz="2400" dirty="0"/>
              <a:t> </a:t>
            </a:r>
            <a:r>
              <a:rPr lang="en-US" altLang="en-US" sz="2400" dirty="0" err="1"/>
              <a:t>hàng</a:t>
            </a:r>
            <a:r>
              <a:rPr lang="en-US" altLang="en-US" sz="2400" dirty="0"/>
              <a:t> </a:t>
            </a:r>
            <a:r>
              <a:rPr lang="en-US" altLang="en-US" sz="2400" dirty="0" err="1"/>
              <a:t>hoá</a:t>
            </a:r>
            <a:r>
              <a:rPr lang="en-US" altLang="en-US" sz="2400" dirty="0"/>
              <a:t> </a:t>
            </a:r>
            <a:r>
              <a:rPr lang="en-US" altLang="en-US" sz="2400" dirty="0" err="1"/>
              <a:t>là</a:t>
            </a:r>
            <a:r>
              <a:rPr lang="en-US" altLang="en-US" sz="2400" dirty="0"/>
              <a:t> </a:t>
            </a:r>
            <a:r>
              <a:rPr lang="en-US" altLang="en-US" sz="2400" dirty="0" err="1"/>
              <a:t>khác</a:t>
            </a:r>
            <a:r>
              <a:rPr lang="en-US" altLang="en-US" sz="2400" dirty="0"/>
              <a:t> </a:t>
            </a:r>
            <a:r>
              <a:rPr lang="en-US" altLang="en-US" sz="2400" dirty="0" err="1"/>
              <a:t>nhau</a:t>
            </a:r>
            <a:r>
              <a:rPr lang="en-US" altLang="en-US" sz="2400" dirty="0"/>
              <a:t>. Do </a:t>
            </a:r>
            <a:r>
              <a:rPr lang="en-US" altLang="en-US" sz="2400" dirty="0" err="1"/>
              <a:t>giá</a:t>
            </a:r>
            <a:r>
              <a:rPr lang="en-US" altLang="en-US" sz="2400" dirty="0"/>
              <a:t> </a:t>
            </a:r>
            <a:r>
              <a:rPr lang="en-US" altLang="en-US" sz="2400" dirty="0" err="1"/>
              <a:t>trị</a:t>
            </a:r>
            <a:r>
              <a:rPr lang="en-US" altLang="en-US" sz="2400" dirty="0"/>
              <a:t> </a:t>
            </a:r>
            <a:r>
              <a:rPr lang="en-US" altLang="en-US" sz="2400" dirty="0" err="1"/>
              <a:t>cá</a:t>
            </a:r>
            <a:r>
              <a:rPr lang="en-US" altLang="en-US" sz="2400" dirty="0"/>
              <a:t> </a:t>
            </a:r>
            <a:r>
              <a:rPr lang="en-US" altLang="en-US" sz="2400" dirty="0" err="1"/>
              <a:t>biệt</a:t>
            </a:r>
            <a:r>
              <a:rPr lang="en-US" altLang="en-US" sz="2400" dirty="0"/>
              <a:t> </a:t>
            </a:r>
            <a:r>
              <a:rPr lang="en-US" altLang="en-US" sz="2400" dirty="0" err="1"/>
              <a:t>của</a:t>
            </a:r>
            <a:r>
              <a:rPr lang="en-US" altLang="en-US" sz="2400" dirty="0"/>
              <a:t> </a:t>
            </a:r>
            <a:r>
              <a:rPr lang="en-US" altLang="en-US" sz="2400" dirty="0" err="1"/>
              <a:t>hàng</a:t>
            </a:r>
            <a:r>
              <a:rPr lang="en-US" altLang="en-US" sz="2400" dirty="0"/>
              <a:t> </a:t>
            </a:r>
            <a:r>
              <a:rPr lang="en-US" altLang="en-US" sz="2400" dirty="0" err="1"/>
              <a:t>hóa</a:t>
            </a:r>
            <a:r>
              <a:rPr lang="en-US" altLang="en-US" sz="2400" dirty="0"/>
              <a:t> </a:t>
            </a:r>
            <a:r>
              <a:rPr lang="en-US" altLang="en-US" sz="2400" dirty="0" err="1"/>
              <a:t>không</a:t>
            </a:r>
            <a:r>
              <a:rPr lang="en-US" altLang="en-US" sz="2400" dirty="0"/>
              <a:t> </a:t>
            </a:r>
            <a:r>
              <a:rPr lang="en-US" altLang="en-US" sz="2400" dirty="0" err="1"/>
              <a:t>giống</a:t>
            </a:r>
            <a:r>
              <a:rPr lang="en-US" altLang="en-US" sz="2400" dirty="0"/>
              <a:t> </a:t>
            </a:r>
            <a:r>
              <a:rPr lang="en-US" altLang="en-US" sz="2400" dirty="0" err="1"/>
              <a:t>nhau</a:t>
            </a:r>
            <a:r>
              <a:rPr lang="en-US" altLang="en-US" sz="2400" dirty="0"/>
              <a:t> </a:t>
            </a:r>
            <a:r>
              <a:rPr lang="en-US" altLang="en-US" sz="2400" dirty="0" err="1"/>
              <a:t>nên</a:t>
            </a:r>
            <a:r>
              <a:rPr lang="en-US" altLang="en-US" sz="2400" dirty="0"/>
              <a:t> </a:t>
            </a:r>
            <a:r>
              <a:rPr lang="en-US" altLang="en-US" sz="2400" dirty="0" err="1"/>
              <a:t>khi</a:t>
            </a:r>
            <a:r>
              <a:rPr lang="en-US" altLang="en-US" sz="2400" dirty="0"/>
              <a:t> </a:t>
            </a:r>
            <a:r>
              <a:rPr lang="en-US" altLang="en-US" sz="2400" dirty="0" err="1"/>
              <a:t>trao</a:t>
            </a:r>
            <a:r>
              <a:rPr lang="en-US" altLang="en-US" sz="2400" dirty="0"/>
              <a:t> </a:t>
            </a:r>
            <a:r>
              <a:rPr lang="en-US" altLang="en-US" sz="2400" dirty="0" err="1"/>
              <a:t>đổi</a:t>
            </a:r>
            <a:r>
              <a:rPr lang="en-US" altLang="en-US" sz="2400" dirty="0"/>
              <a:t> </a:t>
            </a:r>
            <a:r>
              <a:rPr lang="en-US" altLang="en-US" sz="2400" dirty="0" err="1"/>
              <a:t>phải</a:t>
            </a:r>
            <a:r>
              <a:rPr lang="en-US" altLang="en-US" sz="2400" dirty="0"/>
              <a:t> </a:t>
            </a:r>
            <a:r>
              <a:rPr lang="en-US" altLang="en-US" sz="2400" dirty="0" err="1"/>
              <a:t>theo</a:t>
            </a:r>
            <a:r>
              <a:rPr lang="en-US" altLang="en-US" sz="2400" dirty="0"/>
              <a:t> </a:t>
            </a:r>
            <a:r>
              <a:rPr lang="en-US" altLang="en-US" sz="2400" dirty="0" err="1"/>
              <a:t>giá</a:t>
            </a:r>
            <a:r>
              <a:rPr lang="en-US" altLang="en-US" sz="2400" dirty="0"/>
              <a:t> </a:t>
            </a:r>
            <a:r>
              <a:rPr lang="en-US" altLang="en-US" sz="2400" dirty="0" err="1"/>
              <a:t>chung</a:t>
            </a:r>
            <a:r>
              <a:rPr lang="en-US" altLang="en-US" sz="2400" dirty="0"/>
              <a:t> </a:t>
            </a:r>
            <a:r>
              <a:rPr lang="en-US" altLang="en-US" sz="2400" dirty="0" err="1"/>
              <a:t>của</a:t>
            </a:r>
            <a:r>
              <a:rPr lang="en-US" altLang="en-US" sz="2400" dirty="0"/>
              <a:t> </a:t>
            </a:r>
            <a:r>
              <a:rPr lang="en-US" altLang="en-US" sz="2400" dirty="0" err="1"/>
              <a:t>thị</a:t>
            </a:r>
            <a:r>
              <a:rPr lang="en-US" altLang="en-US" sz="2400" dirty="0"/>
              <a:t> </a:t>
            </a:r>
            <a:r>
              <a:rPr lang="en-US" altLang="en-US" sz="2400" dirty="0" err="1"/>
              <a:t>trường</a:t>
            </a:r>
            <a:r>
              <a:rPr lang="en-US" altLang="en-US" sz="2400" dirty="0"/>
              <a:t>. </a:t>
            </a:r>
            <a:r>
              <a:rPr lang="en-US" altLang="en-US" sz="2400" dirty="0" err="1"/>
              <a:t>Đó</a:t>
            </a:r>
            <a:r>
              <a:rPr lang="en-US" altLang="en-US" sz="2400" dirty="0"/>
              <a:t> </a:t>
            </a:r>
            <a:r>
              <a:rPr lang="en-US" altLang="en-US" sz="2400" dirty="0" err="1"/>
              <a:t>là</a:t>
            </a:r>
            <a:r>
              <a:rPr lang="en-US" altLang="en-US" sz="2400" dirty="0"/>
              <a:t> </a:t>
            </a:r>
            <a:r>
              <a:rPr lang="en-US" altLang="en-US" sz="2400" dirty="0" err="1"/>
              <a:t>giá</a:t>
            </a:r>
            <a:r>
              <a:rPr lang="en-US" altLang="en-US" sz="2400" dirty="0"/>
              <a:t> </a:t>
            </a:r>
            <a:r>
              <a:rPr lang="en-US" altLang="en-US" sz="2400" dirty="0" err="1"/>
              <a:t>trị</a:t>
            </a:r>
            <a:r>
              <a:rPr lang="en-US" altLang="en-US" sz="2400" dirty="0"/>
              <a:t> </a:t>
            </a:r>
            <a:r>
              <a:rPr lang="en-US" altLang="en-US" sz="2400" dirty="0" err="1"/>
              <a:t>xã</a:t>
            </a:r>
            <a:r>
              <a:rPr lang="en-US" altLang="en-US" sz="2400" dirty="0"/>
              <a:t> </a:t>
            </a:r>
            <a:r>
              <a:rPr lang="en-US" altLang="en-US" sz="2400" dirty="0" err="1"/>
              <a:t>hội</a:t>
            </a:r>
            <a:r>
              <a:rPr lang="en-US" altLang="en-US" sz="2400" dirty="0"/>
              <a:t> </a:t>
            </a:r>
            <a:r>
              <a:rPr lang="en-US" altLang="en-US" sz="2400" dirty="0" err="1"/>
              <a:t>của</a:t>
            </a:r>
            <a:r>
              <a:rPr lang="en-US" altLang="en-US" sz="2400" dirty="0"/>
              <a:t> </a:t>
            </a:r>
            <a:r>
              <a:rPr lang="en-US" altLang="en-US" sz="2400" dirty="0" err="1"/>
              <a:t>hàng</a:t>
            </a:r>
            <a:r>
              <a:rPr lang="en-US" altLang="en-US" sz="2400" dirty="0"/>
              <a:t> </a:t>
            </a:r>
            <a:r>
              <a:rPr lang="en-US" altLang="en-US" sz="2400" dirty="0" err="1" smtClean="0"/>
              <a:t>hóa</a:t>
            </a:r>
            <a:r>
              <a:rPr lang="en-US" altLang="en-US" sz="2400" dirty="0" smtClean="0"/>
              <a:t>.</a:t>
            </a:r>
            <a:endParaRPr lang="en-US" altLang="en-US" sz="2400" dirty="0"/>
          </a:p>
        </p:txBody>
      </p:sp>
      <p:sp>
        <p:nvSpPr>
          <p:cNvPr id="4" name="Rectangle 2"/>
          <p:cNvSpPr txBox="1">
            <a:spLocks noChangeArrowheads="1"/>
          </p:cNvSpPr>
          <p:nvPr/>
        </p:nvSpPr>
        <p:spPr bwMode="white">
          <a:xfrm>
            <a:off x="1066800" y="-381000"/>
            <a:ext cx="2133600" cy="11430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3200" kern="0" dirty="0" err="1">
                <a:solidFill>
                  <a:srgbClr val="000000"/>
                </a:solidFill>
                <a:latin typeface="Times New Roman" pitchFamily="18" charset="0"/>
              </a:rPr>
              <a:t>Dệt</a:t>
            </a:r>
            <a:r>
              <a:rPr lang="en-US" sz="3200" kern="0" dirty="0">
                <a:solidFill>
                  <a:srgbClr val="000000"/>
                </a:solidFill>
                <a:latin typeface="Times New Roman" pitchFamily="18" charset="0"/>
              </a:rPr>
              <a:t> </a:t>
            </a:r>
            <a:r>
              <a:rPr lang="en-US" sz="3200" kern="0" dirty="0" err="1">
                <a:solidFill>
                  <a:srgbClr val="000000"/>
                </a:solidFill>
                <a:latin typeface="Times New Roman" pitchFamily="18" charset="0"/>
              </a:rPr>
              <a:t>vải</a:t>
            </a:r>
            <a:endParaRPr lang="en-US" sz="3200" kern="0" dirty="0">
              <a:solidFill>
                <a:srgbClr val="000000"/>
              </a:solidFill>
              <a:latin typeface="Times New Roman" pitchFamily="18" charset="0"/>
            </a:endParaRPr>
          </a:p>
        </p:txBody>
      </p:sp>
      <p:pic>
        <p:nvPicPr>
          <p:cNvPr id="53253" name="Picture 5" descr="images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42" y="-257175"/>
            <a:ext cx="365760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6" descr="images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514600"/>
            <a:ext cx="3581400"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7" descr="images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4648200"/>
            <a:ext cx="3657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8" descr="images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5010150"/>
            <a:ext cx="35052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9719515"/>
      </p:ext>
    </p:extLst>
  </p:cSld>
  <p:clrMapOvr>
    <a:masterClrMapping/>
  </p:clrMapOvr>
  <p:transition spd="slow">
    <p:push dir="u"/>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115" y="910502"/>
            <a:ext cx="4289613" cy="4832092"/>
          </a:xfrm>
          <a:prstGeom prst="rect">
            <a:avLst/>
          </a:prstGeom>
        </p:spPr>
        <p:txBody>
          <a:bodyPr wrap="square">
            <a:spAutoFit/>
          </a:bodyPr>
          <a:lstStyle/>
          <a:p>
            <a:pPr marL="457200" indent="-457200" algn="just">
              <a:buFont typeface="Wingdings" panose="05000000000000000000" pitchFamily="2" charset="2"/>
              <a:buChar char="v"/>
              <a:defRPr/>
            </a:pPr>
            <a:r>
              <a:rPr lang="vi-VN" sz="2800" dirty="0">
                <a:latin typeface="+mj-lt"/>
              </a:rPr>
              <a:t>	</a:t>
            </a:r>
            <a:r>
              <a:rPr lang="vi-VN" sz="2800" b="1" dirty="0">
                <a:solidFill>
                  <a:srgbClr val="0000FF"/>
                </a:solidFill>
                <a:latin typeface="+mj-lt"/>
              </a:rPr>
              <a:t>Quy luật giá </a:t>
            </a:r>
            <a:r>
              <a:rPr lang="vi-VN" sz="2800" b="1" dirty="0" smtClean="0">
                <a:solidFill>
                  <a:srgbClr val="0000FF"/>
                </a:solidFill>
                <a:latin typeface="+mj-lt"/>
              </a:rPr>
              <a:t>trị</a:t>
            </a:r>
            <a:endParaRPr lang="en-US" sz="2800" b="1" dirty="0" smtClean="0">
              <a:solidFill>
                <a:srgbClr val="0000FF"/>
              </a:solidFill>
              <a:latin typeface="+mj-lt"/>
            </a:endParaRPr>
          </a:p>
          <a:p>
            <a:pPr marL="457200" indent="-457200" algn="just">
              <a:buFont typeface="Wingdings" panose="05000000000000000000" pitchFamily="2" charset="2"/>
              <a:buChar char="v"/>
              <a:defRPr/>
            </a:pPr>
            <a:endParaRPr lang="vi-VN" sz="2800" b="1" dirty="0">
              <a:latin typeface="+mj-lt"/>
            </a:endParaRPr>
          </a:p>
          <a:p>
            <a:pPr marL="457200" indent="-457200" algn="just">
              <a:buFont typeface="Wingdings" panose="05000000000000000000" pitchFamily="2" charset="2"/>
              <a:buChar char="Ø"/>
              <a:defRPr/>
            </a:pPr>
            <a:r>
              <a:rPr lang="vi-VN" sz="2800" dirty="0">
                <a:latin typeface="+mj-lt"/>
              </a:rPr>
              <a:t>Quy luật giá trị là quy luật kinh tế căn bản của sản xuất và trao đổi hàng hoá. </a:t>
            </a:r>
            <a:endParaRPr lang="en-US" sz="2800" dirty="0">
              <a:latin typeface="+mj-lt"/>
            </a:endParaRPr>
          </a:p>
          <a:p>
            <a:pPr marL="457200" indent="-457200" algn="just">
              <a:buFont typeface="Wingdings" panose="05000000000000000000" pitchFamily="2" charset="2"/>
              <a:buChar char="Ø"/>
              <a:defRPr/>
            </a:pPr>
            <a:r>
              <a:rPr lang="vi-VN" sz="2800" dirty="0">
                <a:latin typeface="+mj-lt"/>
              </a:rPr>
              <a:t>Trao đổi hàng hoá phải theo nguyên tắc ngang giá, dựa trên cơ sở hao phí sức lao động xã hội cần thiết. </a:t>
            </a:r>
          </a:p>
        </p:txBody>
      </p:sp>
      <p:pic>
        <p:nvPicPr>
          <p:cNvPr id="157700"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5278904" y="2290763"/>
            <a:ext cx="6861503" cy="4562475"/>
          </a:xfrm>
          <a:prstGeom prst="rect">
            <a:avLst/>
          </a:prstGeom>
        </p:spPr>
      </p:pic>
      <p:pic>
        <p:nvPicPr>
          <p:cNvPr id="26626" name="Picture 2" descr="Káº¿t quáº£ hÃ¬nh áº£nh cho quy luáº­t cung cáº§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8903" y="0"/>
            <a:ext cx="6861503" cy="3697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909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6626"/>
                                        </p:tgtEl>
                                        <p:attrNameLst>
                                          <p:attrName>style.visibility</p:attrName>
                                        </p:attrNameLst>
                                      </p:cBhvr>
                                      <p:to>
                                        <p:strVal val="visible"/>
                                      </p:to>
                                    </p:set>
                                    <p:animEffect transition="in" filter="circle(in)">
                                      <p:cBhvr>
                                        <p:cTn id="12" dur="2000"/>
                                        <p:tgtEl>
                                          <p:spTgt spid="26626"/>
                                        </p:tgtEl>
                                      </p:cBhvr>
                                    </p:animEffect>
                                  </p:childTnLst>
                                </p:cTn>
                              </p:par>
                              <p:par>
                                <p:cTn id="13" presetID="6"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7373257" cy="972457"/>
          </a:xfrm>
        </p:spPr>
        <p:txBody>
          <a:bodyPr/>
          <a:lstStyle/>
          <a:p>
            <a:pPr marL="571500" indent="-571500">
              <a:buFont typeface="Wingdings" panose="05000000000000000000" pitchFamily="2" charset="2"/>
              <a:buChar char="v"/>
            </a:pPr>
            <a:r>
              <a:rPr lang="en-US" dirty="0" err="1" smtClean="0">
                <a:solidFill>
                  <a:srgbClr val="1008B8"/>
                </a:solidFill>
              </a:rPr>
              <a:t>Nội</a:t>
            </a:r>
            <a:r>
              <a:rPr lang="en-US" dirty="0" smtClean="0">
                <a:solidFill>
                  <a:srgbClr val="1008B8"/>
                </a:solidFill>
              </a:rPr>
              <a:t> dung </a:t>
            </a:r>
            <a:r>
              <a:rPr lang="en-US" dirty="0" err="1" smtClean="0">
                <a:solidFill>
                  <a:srgbClr val="1008B8"/>
                </a:solidFill>
              </a:rPr>
              <a:t>của</a:t>
            </a:r>
            <a:r>
              <a:rPr lang="en-US" dirty="0" smtClean="0">
                <a:solidFill>
                  <a:srgbClr val="1008B8"/>
                </a:solidFill>
              </a:rPr>
              <a:t> </a:t>
            </a:r>
            <a:r>
              <a:rPr lang="en-US" dirty="0" err="1" smtClean="0">
                <a:solidFill>
                  <a:srgbClr val="1008B8"/>
                </a:solidFill>
              </a:rPr>
              <a:t>quy</a:t>
            </a:r>
            <a:r>
              <a:rPr lang="en-US" dirty="0" smtClean="0">
                <a:solidFill>
                  <a:srgbClr val="1008B8"/>
                </a:solidFill>
              </a:rPr>
              <a:t> </a:t>
            </a:r>
            <a:r>
              <a:rPr lang="en-US" dirty="0" err="1" smtClean="0">
                <a:solidFill>
                  <a:srgbClr val="1008B8"/>
                </a:solidFill>
              </a:rPr>
              <a:t>luật</a:t>
            </a:r>
            <a:r>
              <a:rPr lang="en-US" dirty="0" smtClean="0">
                <a:solidFill>
                  <a:srgbClr val="1008B8"/>
                </a:solidFill>
              </a:rPr>
              <a:t> </a:t>
            </a:r>
            <a:r>
              <a:rPr lang="en-US" dirty="0" err="1" smtClean="0">
                <a:solidFill>
                  <a:srgbClr val="1008B8"/>
                </a:solidFill>
              </a:rPr>
              <a:t>giá</a:t>
            </a:r>
            <a:r>
              <a:rPr lang="en-US" dirty="0" smtClean="0">
                <a:solidFill>
                  <a:srgbClr val="1008B8"/>
                </a:solidFill>
              </a:rPr>
              <a:t> </a:t>
            </a:r>
            <a:r>
              <a:rPr lang="en-US" dirty="0" err="1" smtClean="0">
                <a:solidFill>
                  <a:srgbClr val="1008B8"/>
                </a:solidFill>
              </a:rPr>
              <a:t>trị</a:t>
            </a:r>
            <a:endParaRPr lang="en-US" dirty="0">
              <a:solidFill>
                <a:srgbClr val="1008B8"/>
              </a:solidFill>
            </a:endParaRPr>
          </a:p>
        </p:txBody>
      </p:sp>
      <p:graphicFrame>
        <p:nvGraphicFramePr>
          <p:cNvPr id="3" name="Diagram 2"/>
          <p:cNvGraphicFramePr/>
          <p:nvPr>
            <p:extLst>
              <p:ext uri="{D42A27DB-BD31-4B8C-83A1-F6EECF244321}">
                <p14:modId xmlns:p14="http://schemas.microsoft.com/office/powerpoint/2010/main" val="2096323908"/>
              </p:ext>
            </p:extLst>
          </p:nvPr>
        </p:nvGraphicFramePr>
        <p:xfrm>
          <a:off x="1374609" y="1197286"/>
          <a:ext cx="999686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8578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628D6EF-F270-4728-85A0-53643A341E24}"/>
                                            </p:graphicEl>
                                          </p:spTgt>
                                        </p:tgtEl>
                                        <p:attrNameLst>
                                          <p:attrName>style.visibility</p:attrName>
                                        </p:attrNameLst>
                                      </p:cBhvr>
                                      <p:to>
                                        <p:strVal val="visible"/>
                                      </p:to>
                                    </p:set>
                                    <p:animEffect transition="in" filter="fade">
                                      <p:cBhvr>
                                        <p:cTn id="12" dur="500"/>
                                        <p:tgtEl>
                                          <p:spTgt spid="3">
                                            <p:graphicEl>
                                              <a:dgm id="{C628D6EF-F270-4728-85A0-53643A341E2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C9BC2611-B6F1-45DA-9CE0-5B861ECE4148}"/>
                                            </p:graphicEl>
                                          </p:spTgt>
                                        </p:tgtEl>
                                        <p:attrNameLst>
                                          <p:attrName>style.visibility</p:attrName>
                                        </p:attrNameLst>
                                      </p:cBhvr>
                                      <p:to>
                                        <p:strVal val="visible"/>
                                      </p:to>
                                    </p:set>
                                    <p:animEffect transition="in" filter="fade">
                                      <p:cBhvr>
                                        <p:cTn id="17" dur="500"/>
                                        <p:tgtEl>
                                          <p:spTgt spid="3">
                                            <p:graphicEl>
                                              <a:dgm id="{C9BC2611-B6F1-45DA-9CE0-5B861ECE414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AC00EAF6-83CE-423B-AD80-3584ECF56EDE}"/>
                                            </p:graphicEl>
                                          </p:spTgt>
                                        </p:tgtEl>
                                        <p:attrNameLst>
                                          <p:attrName>style.visibility</p:attrName>
                                        </p:attrNameLst>
                                      </p:cBhvr>
                                      <p:to>
                                        <p:strVal val="visible"/>
                                      </p:to>
                                    </p:set>
                                    <p:animEffect transition="in" filter="fade">
                                      <p:cBhvr>
                                        <p:cTn id="22" dur="500"/>
                                        <p:tgtEl>
                                          <p:spTgt spid="3">
                                            <p:graphicEl>
                                              <a:dgm id="{AC00EAF6-83CE-423B-AD80-3584ECF56ED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2CBD80FB-9643-43A9-81F6-A217589E0E4D}"/>
                                            </p:graphicEl>
                                          </p:spTgt>
                                        </p:tgtEl>
                                        <p:attrNameLst>
                                          <p:attrName>style.visibility</p:attrName>
                                        </p:attrNameLst>
                                      </p:cBhvr>
                                      <p:to>
                                        <p:strVal val="visible"/>
                                      </p:to>
                                    </p:set>
                                    <p:animEffect transition="in" filter="fade">
                                      <p:cBhvr>
                                        <p:cTn id="27" dur="500"/>
                                        <p:tgtEl>
                                          <p:spTgt spid="3">
                                            <p:graphicEl>
                                              <a:dgm id="{2CBD80FB-9643-43A9-81F6-A217589E0E4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09797E22-BFA2-4D3F-A201-CFAD06BC590F}"/>
                                            </p:graphicEl>
                                          </p:spTgt>
                                        </p:tgtEl>
                                        <p:attrNameLst>
                                          <p:attrName>style.visibility</p:attrName>
                                        </p:attrNameLst>
                                      </p:cBhvr>
                                      <p:to>
                                        <p:strVal val="visible"/>
                                      </p:to>
                                    </p:set>
                                    <p:animEffect transition="in" filter="fade">
                                      <p:cBhvr>
                                        <p:cTn id="32" dur="500"/>
                                        <p:tgtEl>
                                          <p:spTgt spid="3">
                                            <p:graphicEl>
                                              <a:dgm id="{09797E22-BFA2-4D3F-A201-CFAD06BC590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4A259594-2054-438C-A2E2-F96982260F13}"/>
                                            </p:graphicEl>
                                          </p:spTgt>
                                        </p:tgtEl>
                                        <p:attrNameLst>
                                          <p:attrName>style.visibility</p:attrName>
                                        </p:attrNameLst>
                                      </p:cBhvr>
                                      <p:to>
                                        <p:strVal val="visible"/>
                                      </p:to>
                                    </p:set>
                                    <p:animEffect transition="in" filter="fade">
                                      <p:cBhvr>
                                        <p:cTn id="37" dur="500"/>
                                        <p:tgtEl>
                                          <p:spTgt spid="3">
                                            <p:graphicEl>
                                              <a:dgm id="{4A259594-2054-438C-A2E2-F96982260F1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759" y="447455"/>
            <a:ext cx="5699017" cy="658385"/>
          </a:xfrm>
          <a:prstGeom prst="rect">
            <a:avLst/>
          </a:prstGeom>
        </p:spPr>
        <p:txBody>
          <a:bodyPr wrap="square">
            <a:spAutoFit/>
          </a:bodyPr>
          <a:lstStyle/>
          <a:p>
            <a:pPr marL="457200" indent="-457200" algn="just">
              <a:lnSpc>
                <a:spcPts val="2100"/>
              </a:lnSpc>
              <a:buFont typeface="Wingdings" panose="05000000000000000000" pitchFamily="2" charset="2"/>
              <a:buChar char="v"/>
              <a:tabLst>
                <a:tab pos="342900" algn="l"/>
                <a:tab pos="5257800" algn="l"/>
              </a:tabLst>
            </a:pPr>
            <a:r>
              <a:rPr lang="pt-BR" sz="2800" b="1" i="1" dirty="0" smtClean="0">
                <a:solidFill>
                  <a:srgbClr val="1008B8"/>
                </a:solidFill>
                <a:latin typeface="Calibri" panose="020F0502020204030204" pitchFamily="34" charset="0"/>
                <a:ea typeface="Times New Roman" panose="02020603050405020304" pitchFamily="18" charset="0"/>
                <a:cs typeface="Times New Roman" panose="02020603050405020304" pitchFamily="18" charset="0"/>
              </a:rPr>
              <a:t>Ý </a:t>
            </a:r>
            <a:r>
              <a:rPr lang="pt-BR" sz="2800" b="1" i="1" dirty="0">
                <a:solidFill>
                  <a:srgbClr val="1008B8"/>
                </a:solidFill>
                <a:latin typeface="Calibri" panose="020F0502020204030204" pitchFamily="34" charset="0"/>
                <a:ea typeface="Times New Roman" panose="02020603050405020304" pitchFamily="18" charset="0"/>
                <a:cs typeface="Times New Roman" panose="02020603050405020304" pitchFamily="18" charset="0"/>
              </a:rPr>
              <a:t>nghĩa của </a:t>
            </a:r>
            <a:r>
              <a:rPr lang="pt-BR" sz="2800" b="1" i="1" dirty="0" smtClean="0">
                <a:solidFill>
                  <a:srgbClr val="1008B8"/>
                </a:solidFill>
                <a:latin typeface="Calibri" panose="020F0502020204030204" pitchFamily="34" charset="0"/>
                <a:ea typeface="Times New Roman" panose="02020603050405020304" pitchFamily="18" charset="0"/>
                <a:cs typeface="Times New Roman" panose="02020603050405020304" pitchFamily="18" charset="0"/>
              </a:rPr>
              <a:t>quy luật giá trị </a:t>
            </a:r>
          </a:p>
          <a:p>
            <a:pPr algn="just">
              <a:lnSpc>
                <a:spcPts val="2100"/>
              </a:lnSpc>
              <a:tabLst>
                <a:tab pos="342900" algn="l"/>
                <a:tab pos="5257800" algn="l"/>
              </a:tabLst>
            </a:pPr>
            <a:endParaRPr lang="en-US" sz="2800" dirty="0">
              <a:solidFill>
                <a:srgbClr val="1008B8"/>
              </a:solidFill>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4080476676"/>
              </p:ext>
            </p:extLst>
          </p:nvPr>
        </p:nvGraphicFramePr>
        <p:xfrm>
          <a:off x="1056613" y="1049369"/>
          <a:ext cx="1083399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5785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graphicEl>
                                              <a:dgm id="{65C34EF0-135C-4A2B-951F-DF51744EFECF}"/>
                                            </p:graphicEl>
                                          </p:spTgt>
                                        </p:tgtEl>
                                        <p:attrNameLst>
                                          <p:attrName>style.visibility</p:attrName>
                                        </p:attrNameLst>
                                      </p:cBhvr>
                                      <p:to>
                                        <p:strVal val="visible"/>
                                      </p:to>
                                    </p:set>
                                    <p:anim calcmode="lin" valueType="num">
                                      <p:cBhvr additive="base">
                                        <p:cTn id="12" dur="500" fill="hold"/>
                                        <p:tgtEl>
                                          <p:spTgt spid="3">
                                            <p:graphicEl>
                                              <a:dgm id="{65C34EF0-135C-4A2B-951F-DF51744EFECF}"/>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graphicEl>
                                              <a:dgm id="{65C34EF0-135C-4A2B-951F-DF51744EFECF}"/>
                                            </p:graphic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
                                            <p:graphicEl>
                                              <a:dgm id="{87894649-9AE8-48B4-8EE9-E89748055DDE}"/>
                                            </p:graphicEl>
                                          </p:spTgt>
                                        </p:tgtEl>
                                        <p:attrNameLst>
                                          <p:attrName>style.visibility</p:attrName>
                                        </p:attrNameLst>
                                      </p:cBhvr>
                                      <p:to>
                                        <p:strVal val="visible"/>
                                      </p:to>
                                    </p:set>
                                    <p:anim calcmode="lin" valueType="num">
                                      <p:cBhvr additive="base">
                                        <p:cTn id="18" dur="500" fill="hold"/>
                                        <p:tgtEl>
                                          <p:spTgt spid="3">
                                            <p:graphicEl>
                                              <a:dgm id="{87894649-9AE8-48B4-8EE9-E89748055DDE}"/>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
                                            <p:graphicEl>
                                              <a:dgm id="{87894649-9AE8-48B4-8EE9-E89748055DDE}"/>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
                                            <p:graphicEl>
                                              <a:dgm id="{52D0E47A-6CD2-4E0B-B4DD-97F04339B3F3}"/>
                                            </p:graphicEl>
                                          </p:spTgt>
                                        </p:tgtEl>
                                        <p:attrNameLst>
                                          <p:attrName>style.visibility</p:attrName>
                                        </p:attrNameLst>
                                      </p:cBhvr>
                                      <p:to>
                                        <p:strVal val="visible"/>
                                      </p:to>
                                    </p:set>
                                    <p:anim calcmode="lin" valueType="num">
                                      <p:cBhvr additive="base">
                                        <p:cTn id="24" dur="500" fill="hold"/>
                                        <p:tgtEl>
                                          <p:spTgt spid="3">
                                            <p:graphicEl>
                                              <a:dgm id="{52D0E47A-6CD2-4E0B-B4DD-97F04339B3F3}"/>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
                                            <p:graphicEl>
                                              <a:dgm id="{52D0E47A-6CD2-4E0B-B4DD-97F04339B3F3}"/>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
                                            <p:graphicEl>
                                              <a:dgm id="{B5B0C529-57D1-43FA-9499-5D1402248C1C}"/>
                                            </p:graphicEl>
                                          </p:spTgt>
                                        </p:tgtEl>
                                        <p:attrNameLst>
                                          <p:attrName>style.visibility</p:attrName>
                                        </p:attrNameLst>
                                      </p:cBhvr>
                                      <p:to>
                                        <p:strVal val="visible"/>
                                      </p:to>
                                    </p:set>
                                    <p:anim calcmode="lin" valueType="num">
                                      <p:cBhvr additive="base">
                                        <p:cTn id="30" dur="500" fill="hold"/>
                                        <p:tgtEl>
                                          <p:spTgt spid="3">
                                            <p:graphicEl>
                                              <a:dgm id="{B5B0C529-57D1-43FA-9499-5D1402248C1C}"/>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3">
                                            <p:graphicEl>
                                              <a:dgm id="{B5B0C529-57D1-43FA-9499-5D1402248C1C}"/>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
                                            <p:graphicEl>
                                              <a:dgm id="{7B9B38B8-9460-4062-870C-E512D7693377}"/>
                                            </p:graphicEl>
                                          </p:spTgt>
                                        </p:tgtEl>
                                        <p:attrNameLst>
                                          <p:attrName>style.visibility</p:attrName>
                                        </p:attrNameLst>
                                      </p:cBhvr>
                                      <p:to>
                                        <p:strVal val="visible"/>
                                      </p:to>
                                    </p:set>
                                    <p:anim calcmode="lin" valueType="num">
                                      <p:cBhvr additive="base">
                                        <p:cTn id="36" dur="500" fill="hold"/>
                                        <p:tgtEl>
                                          <p:spTgt spid="3">
                                            <p:graphicEl>
                                              <a:dgm id="{7B9B38B8-9460-4062-870C-E512D7693377}"/>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3">
                                            <p:graphicEl>
                                              <a:dgm id="{7B9B38B8-9460-4062-870C-E512D7693377}"/>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3">
                                            <p:graphicEl>
                                              <a:dgm id="{930E05F7-021E-4E7B-8CC3-DDFD63CC3A58}"/>
                                            </p:graphicEl>
                                          </p:spTgt>
                                        </p:tgtEl>
                                        <p:attrNameLst>
                                          <p:attrName>style.visibility</p:attrName>
                                        </p:attrNameLst>
                                      </p:cBhvr>
                                      <p:to>
                                        <p:strVal val="visible"/>
                                      </p:to>
                                    </p:set>
                                    <p:anim calcmode="lin" valueType="num">
                                      <p:cBhvr additive="base">
                                        <p:cTn id="42" dur="500" fill="hold"/>
                                        <p:tgtEl>
                                          <p:spTgt spid="3">
                                            <p:graphicEl>
                                              <a:dgm id="{930E05F7-021E-4E7B-8CC3-DDFD63CC3A58}"/>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3">
                                            <p:graphicEl>
                                              <a:dgm id="{930E05F7-021E-4E7B-8CC3-DDFD63CC3A58}"/>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30942"/>
          </a:xfrm>
          <a:prstGeom prst="rect">
            <a:avLst/>
          </a:prstGeom>
          <a:solidFill>
            <a:srgbClr val="FF0000"/>
          </a:solidFill>
          <a:ln>
            <a:solidFill>
              <a:srgbClr val="FF0000"/>
            </a:solidFill>
          </a:ln>
        </p:spPr>
        <p:txBody>
          <a:bodyPr wrap="square">
            <a:spAutoFit/>
          </a:bodyPr>
          <a:lstStyle/>
          <a:p>
            <a:pPr indent="457200" algn="ctr">
              <a:lnSpc>
                <a:spcPts val="2100"/>
              </a:lnSpc>
              <a:tabLst>
                <a:tab pos="342900" algn="l"/>
                <a:tab pos="5257800" algn="l"/>
              </a:tabLst>
            </a:pPr>
            <a:endParaRPr lang="pt-BR" b="1"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lnSpc>
                <a:spcPts val="2100"/>
              </a:lnSpc>
              <a:tabLst>
                <a:tab pos="342900" algn="l"/>
                <a:tab pos="5257800" algn="l"/>
              </a:tabLst>
            </a:pPr>
            <a:r>
              <a:rPr lang="pt-BR" sz="3200" b="1"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2.2.2</a:t>
            </a:r>
            <a:r>
              <a:rPr lang="pt-BR" sz="32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Học thuyết giá trị thặng dư  </a:t>
            </a:r>
            <a:endParaRPr lang="en-US" sz="32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TextBox 8"/>
          <p:cNvSpPr txBox="1">
            <a:spLocks noChangeArrowheads="1"/>
          </p:cNvSpPr>
          <p:nvPr/>
        </p:nvSpPr>
        <p:spPr bwMode="auto">
          <a:xfrm>
            <a:off x="207482" y="2799895"/>
            <a:ext cx="5334000"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just" fontAlgn="base">
              <a:spcBef>
                <a:spcPct val="0"/>
              </a:spcBef>
              <a:spcAft>
                <a:spcPct val="0"/>
              </a:spcAft>
              <a:buNone/>
            </a:pP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Khái</a:t>
            </a: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niệm</a:t>
            </a: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Sức</a:t>
            </a:r>
            <a:r>
              <a:rPr lang="en-US" altLang="en-US" sz="2800" i="1" dirty="0" smtClean="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6" name="Group 10"/>
          <p:cNvGrpSpPr>
            <a:grpSpLocks/>
          </p:cNvGrpSpPr>
          <p:nvPr/>
        </p:nvGrpSpPr>
        <p:grpSpPr bwMode="auto">
          <a:xfrm>
            <a:off x="5930901" y="1752601"/>
            <a:ext cx="4843463" cy="4310063"/>
            <a:chOff x="2667000" y="1371600"/>
            <a:chExt cx="6400800" cy="4309726"/>
          </a:xfrm>
        </p:grpSpPr>
        <p:pic>
          <p:nvPicPr>
            <p:cNvPr id="7" name="Picture 43" descr="100trung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4"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8"/>
            <p:cNvSpPr>
              <a:spLocks noChangeArrowheads="1"/>
            </p:cNvSpPr>
            <p:nvPr/>
          </p:nvSpPr>
          <p:spPr bwMode="auto">
            <a:xfrm>
              <a:off x="5638800" y="4665405"/>
              <a:ext cx="3429000"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
        <p:nvSpPr>
          <p:cNvPr id="2" name="Rectangle 1"/>
          <p:cNvSpPr/>
          <p:nvPr/>
        </p:nvSpPr>
        <p:spPr>
          <a:xfrm>
            <a:off x="0" y="1390964"/>
            <a:ext cx="4171335" cy="361637"/>
          </a:xfrm>
          <a:prstGeom prst="rect">
            <a:avLst/>
          </a:prstGeom>
        </p:spPr>
        <p:txBody>
          <a:bodyPr wrap="none">
            <a:spAutoFit/>
          </a:bodyPr>
          <a:lstStyle/>
          <a:p>
            <a:pPr marL="514350" lvl="0" indent="-514350" algn="just">
              <a:lnSpc>
                <a:spcPts val="2100"/>
              </a:lnSpc>
              <a:buFont typeface="Wingdings" panose="05000000000000000000" pitchFamily="2" charset="2"/>
              <a:buChar char="v"/>
              <a:tabLst>
                <a:tab pos="342900" algn="l"/>
                <a:tab pos="5257800" algn="l"/>
              </a:tabLst>
            </a:pPr>
            <a:r>
              <a:rPr lang="pt-BR" sz="2800" b="1" i="1" dirty="0">
                <a:solidFill>
                  <a:prstClr val="black"/>
                </a:solidFill>
                <a:latin typeface="Times New Roman" panose="02020603050405020304" pitchFamily="18" charset="0"/>
                <a:ea typeface="Times New Roman" panose="02020603050405020304" pitchFamily="18" charset="0"/>
              </a:rPr>
              <a:t>Hàng hóa sức lao động</a:t>
            </a:r>
            <a:endParaRPr lang="en-US" sz="2800" dirty="0">
              <a:solidFill>
                <a:prstClr val="black"/>
              </a:solidFill>
            </a:endParaRPr>
          </a:p>
        </p:txBody>
      </p:sp>
    </p:spTree>
    <p:extLst>
      <p:ext uri="{BB962C8B-B14F-4D97-AF65-F5344CB8AC3E}">
        <p14:creationId xmlns:p14="http://schemas.microsoft.com/office/powerpoint/2010/main" val="337779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1683656" y="300037"/>
            <a:ext cx="8389258" cy="523220"/>
          </a:xfrm>
          <a:prstGeom prst="rect">
            <a:avLst/>
          </a:prstGeom>
          <a:solidFill>
            <a:srgbClr val="FFFF00"/>
          </a:solidFill>
          <a:ln w="9525">
            <a:solidFill>
              <a:srgbClr val="000000"/>
            </a:solidFill>
            <a:miter lim="800000"/>
            <a:headEnd/>
            <a:tailEnd/>
          </a:ln>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None/>
            </a:pPr>
            <a:r>
              <a:rPr lang="en-US" altLang="en-US" sz="2800" dirty="0" smtClean="0"/>
              <a:t>- Hai </a:t>
            </a:r>
            <a:r>
              <a:rPr lang="en-US" altLang="en-US" sz="2800" dirty="0" err="1" smtClean="0"/>
              <a:t>điều</a:t>
            </a:r>
            <a:r>
              <a:rPr lang="en-US" altLang="en-US" sz="2800" dirty="0" smtClean="0"/>
              <a:t> </a:t>
            </a:r>
            <a:r>
              <a:rPr lang="en-US" altLang="en-US" sz="2800" dirty="0" err="1" smtClean="0"/>
              <a:t>kiện</a:t>
            </a:r>
            <a:r>
              <a:rPr lang="en-US" altLang="en-US" sz="2800" dirty="0" smtClean="0"/>
              <a:t> </a:t>
            </a:r>
            <a:r>
              <a:rPr lang="en-US" altLang="en-US" sz="2800" dirty="0" err="1" smtClean="0"/>
              <a:t>để</a:t>
            </a:r>
            <a:r>
              <a:rPr lang="en-US" altLang="en-US" sz="2800" dirty="0" smtClean="0"/>
              <a:t> </a:t>
            </a:r>
            <a:r>
              <a:rPr lang="en-US" altLang="en-US" sz="2800" dirty="0" err="1" smtClean="0"/>
              <a:t>sức</a:t>
            </a:r>
            <a:r>
              <a:rPr lang="en-US" altLang="en-US" sz="2800" dirty="0" smtClean="0"/>
              <a:t> </a:t>
            </a:r>
            <a:r>
              <a:rPr lang="en-US" altLang="en-US" sz="2800" dirty="0" err="1" smtClean="0"/>
              <a:t>lao</a:t>
            </a:r>
            <a:r>
              <a:rPr lang="en-US" altLang="en-US" sz="2800" dirty="0" smtClean="0"/>
              <a:t> </a:t>
            </a:r>
            <a:r>
              <a:rPr lang="en-US" altLang="en-US" sz="2800" dirty="0" err="1" smtClean="0"/>
              <a:t>động</a:t>
            </a:r>
            <a:r>
              <a:rPr lang="en-US" altLang="en-US" sz="2800" dirty="0" smtClean="0"/>
              <a:t> </a:t>
            </a:r>
            <a:r>
              <a:rPr lang="en-US" altLang="en-US" sz="2800" dirty="0" err="1" smtClean="0"/>
              <a:t>trở</a:t>
            </a:r>
            <a:r>
              <a:rPr lang="en-US" altLang="en-US" sz="2800" dirty="0" smtClean="0"/>
              <a:t> </a:t>
            </a:r>
            <a:r>
              <a:rPr lang="en-US" altLang="en-US" sz="2800" dirty="0" err="1" smtClean="0"/>
              <a:t>thành</a:t>
            </a:r>
            <a:r>
              <a:rPr lang="en-US" altLang="en-US" sz="2800" dirty="0" smtClean="0"/>
              <a:t> </a:t>
            </a:r>
            <a:r>
              <a:rPr lang="en-US" altLang="en-US" sz="2800" dirty="0" err="1" smtClean="0"/>
              <a:t>hàng</a:t>
            </a:r>
            <a:r>
              <a:rPr lang="en-US" altLang="en-US" sz="2800" dirty="0" smtClean="0"/>
              <a:t> </a:t>
            </a:r>
            <a:r>
              <a:rPr lang="en-US" altLang="en-US" sz="2800" dirty="0" err="1" smtClean="0"/>
              <a:t>hóa</a:t>
            </a:r>
            <a:endParaRPr lang="en-US" altLang="en-US" sz="2800" dirty="0"/>
          </a:p>
        </p:txBody>
      </p:sp>
      <p:pic>
        <p:nvPicPr>
          <p:cNvPr id="76804"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6073" y="3610350"/>
            <a:ext cx="4267200" cy="2317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76805" name="Picture 5" descr="Pictur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658" y="3418262"/>
            <a:ext cx="3646926" cy="270192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76806" name="Rectangle 8"/>
          <p:cNvSpPr>
            <a:spLocks noChangeArrowheads="1"/>
          </p:cNvSpPr>
          <p:nvPr/>
        </p:nvSpPr>
        <p:spPr bwMode="auto">
          <a:xfrm>
            <a:off x="6921713" y="1934466"/>
            <a:ext cx="431234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b="1" dirty="0" err="1">
                <a:solidFill>
                  <a:srgbClr val="FF0000"/>
                </a:solidFill>
              </a:rPr>
              <a:t>Người</a:t>
            </a:r>
            <a:r>
              <a:rPr lang="en-US" altLang="en-US" sz="2400" b="1" dirty="0">
                <a:solidFill>
                  <a:srgbClr val="FF0000"/>
                </a:solidFill>
              </a:rPr>
              <a:t> </a:t>
            </a:r>
            <a:r>
              <a:rPr lang="en-US" altLang="en-US" sz="2400" b="1" dirty="0" err="1">
                <a:solidFill>
                  <a:srgbClr val="FF0000"/>
                </a:solidFill>
              </a:rPr>
              <a:t>lao</a:t>
            </a:r>
            <a:r>
              <a:rPr lang="en-US" altLang="en-US" sz="2400" b="1" dirty="0">
                <a:solidFill>
                  <a:srgbClr val="FF0000"/>
                </a:solidFill>
              </a:rPr>
              <a:t> </a:t>
            </a:r>
            <a:r>
              <a:rPr lang="en-US" altLang="en-US" sz="2400" b="1" dirty="0" err="1">
                <a:solidFill>
                  <a:srgbClr val="FF0000"/>
                </a:solidFill>
              </a:rPr>
              <a:t>động</a:t>
            </a:r>
            <a:r>
              <a:rPr lang="en-US" altLang="en-US" sz="2400" b="1" dirty="0">
                <a:solidFill>
                  <a:srgbClr val="FF0000"/>
                </a:solidFill>
              </a:rPr>
              <a:t> </a:t>
            </a:r>
            <a:r>
              <a:rPr lang="en-US" altLang="en-US" sz="2400" b="1" dirty="0" err="1">
                <a:solidFill>
                  <a:srgbClr val="FF0000"/>
                </a:solidFill>
              </a:rPr>
              <a:t>không</a:t>
            </a:r>
            <a:r>
              <a:rPr lang="en-US" altLang="en-US" sz="2400" b="1" dirty="0">
                <a:solidFill>
                  <a:srgbClr val="FF0000"/>
                </a:solidFill>
              </a:rPr>
              <a:t> </a:t>
            </a:r>
            <a:r>
              <a:rPr lang="en-US" altLang="en-US" sz="2400" b="1" dirty="0" err="1">
                <a:solidFill>
                  <a:srgbClr val="FF0000"/>
                </a:solidFill>
              </a:rPr>
              <a:t>có</a:t>
            </a:r>
            <a:r>
              <a:rPr lang="en-US" altLang="en-US" sz="2400" b="1" dirty="0">
                <a:solidFill>
                  <a:srgbClr val="FF0000"/>
                </a:solidFill>
              </a:rPr>
              <a:t> </a:t>
            </a:r>
            <a:r>
              <a:rPr lang="en-US" altLang="en-US" sz="2400" b="1" dirty="0" err="1">
                <a:solidFill>
                  <a:srgbClr val="FF0000"/>
                </a:solidFill>
              </a:rPr>
              <a:t>tư</a:t>
            </a:r>
            <a:r>
              <a:rPr lang="en-US" altLang="en-US" sz="2400" b="1" dirty="0">
                <a:solidFill>
                  <a:srgbClr val="FF0000"/>
                </a:solidFill>
              </a:rPr>
              <a:t> </a:t>
            </a:r>
            <a:r>
              <a:rPr lang="en-US" altLang="en-US" sz="2400" b="1" dirty="0" err="1">
                <a:solidFill>
                  <a:srgbClr val="FF0000"/>
                </a:solidFill>
              </a:rPr>
              <a:t>liệu</a:t>
            </a:r>
            <a:r>
              <a:rPr lang="en-US" altLang="en-US" sz="2400" b="1" dirty="0">
                <a:solidFill>
                  <a:srgbClr val="FF0000"/>
                </a:solidFill>
              </a:rPr>
              <a:t> </a:t>
            </a:r>
            <a:r>
              <a:rPr lang="en-US" altLang="en-US" sz="2400" b="1" dirty="0" err="1">
                <a:solidFill>
                  <a:srgbClr val="FF0000"/>
                </a:solidFill>
              </a:rPr>
              <a:t>sản</a:t>
            </a:r>
            <a:r>
              <a:rPr lang="en-US" altLang="en-US" sz="2400" b="1" dirty="0">
                <a:solidFill>
                  <a:srgbClr val="FF0000"/>
                </a:solidFill>
              </a:rPr>
              <a:t> </a:t>
            </a:r>
            <a:r>
              <a:rPr lang="en-US" altLang="en-US" sz="2400" b="1" dirty="0" err="1">
                <a:solidFill>
                  <a:srgbClr val="FF0000"/>
                </a:solidFill>
              </a:rPr>
              <a:t>xuất</a:t>
            </a:r>
            <a:r>
              <a:rPr lang="en-US" altLang="en-US" sz="2400" b="1" dirty="0">
                <a:solidFill>
                  <a:srgbClr val="FF0000"/>
                </a:solidFill>
              </a:rPr>
              <a:t> </a:t>
            </a:r>
            <a:r>
              <a:rPr lang="en-US" altLang="en-US" sz="2400" b="1" dirty="0" err="1">
                <a:solidFill>
                  <a:srgbClr val="FF0000"/>
                </a:solidFill>
              </a:rPr>
              <a:t>và</a:t>
            </a:r>
            <a:r>
              <a:rPr lang="en-US" altLang="en-US" sz="2400" b="1" dirty="0">
                <a:solidFill>
                  <a:srgbClr val="FF0000"/>
                </a:solidFill>
              </a:rPr>
              <a:t> </a:t>
            </a:r>
            <a:r>
              <a:rPr lang="en-US" altLang="en-US" sz="2400" b="1" dirty="0" err="1">
                <a:solidFill>
                  <a:srgbClr val="FF0000"/>
                </a:solidFill>
              </a:rPr>
              <a:t>của</a:t>
            </a:r>
            <a:r>
              <a:rPr lang="en-US" altLang="en-US" sz="2400" b="1" dirty="0">
                <a:solidFill>
                  <a:srgbClr val="FF0000"/>
                </a:solidFill>
              </a:rPr>
              <a:t> </a:t>
            </a:r>
            <a:r>
              <a:rPr lang="en-US" altLang="en-US" sz="2400" b="1" dirty="0" err="1">
                <a:solidFill>
                  <a:srgbClr val="FF0000"/>
                </a:solidFill>
              </a:rPr>
              <a:t>cải</a:t>
            </a:r>
            <a:r>
              <a:rPr lang="en-US" altLang="en-US" sz="2400" b="1" dirty="0">
                <a:solidFill>
                  <a:srgbClr val="FF0000"/>
                </a:solidFill>
              </a:rPr>
              <a:t> </a:t>
            </a:r>
            <a:r>
              <a:rPr lang="en-US" altLang="en-US" sz="2400" b="1" dirty="0" err="1">
                <a:solidFill>
                  <a:srgbClr val="FF0000"/>
                </a:solidFill>
              </a:rPr>
              <a:t>khác</a:t>
            </a:r>
            <a:endParaRPr lang="en-US" altLang="en-US" sz="2400" b="1" dirty="0">
              <a:solidFill>
                <a:srgbClr val="FF0000"/>
              </a:solidFill>
            </a:endParaRPr>
          </a:p>
        </p:txBody>
      </p:sp>
      <p:sp>
        <p:nvSpPr>
          <p:cNvPr id="76807" name="Rectangle 7"/>
          <p:cNvSpPr>
            <a:spLocks noChangeArrowheads="1"/>
          </p:cNvSpPr>
          <p:nvPr/>
        </p:nvSpPr>
        <p:spPr bwMode="auto">
          <a:xfrm>
            <a:off x="604264" y="1934466"/>
            <a:ext cx="50224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b="1" dirty="0" err="1">
                <a:solidFill>
                  <a:srgbClr val="FF0000"/>
                </a:solidFill>
              </a:rPr>
              <a:t>Người</a:t>
            </a:r>
            <a:r>
              <a:rPr lang="en-US" altLang="en-US" sz="2400" b="1" dirty="0">
                <a:solidFill>
                  <a:srgbClr val="FF0000"/>
                </a:solidFill>
              </a:rPr>
              <a:t> </a:t>
            </a:r>
            <a:r>
              <a:rPr lang="en-US" altLang="en-US" sz="2400" b="1" dirty="0" err="1">
                <a:solidFill>
                  <a:srgbClr val="FF0000"/>
                </a:solidFill>
              </a:rPr>
              <a:t>lao</a:t>
            </a:r>
            <a:r>
              <a:rPr lang="en-US" altLang="en-US" sz="2400" b="1" dirty="0">
                <a:solidFill>
                  <a:srgbClr val="FF0000"/>
                </a:solidFill>
              </a:rPr>
              <a:t> </a:t>
            </a:r>
            <a:r>
              <a:rPr lang="en-US" altLang="en-US" sz="2400" b="1" dirty="0" err="1">
                <a:solidFill>
                  <a:srgbClr val="FF0000"/>
                </a:solidFill>
              </a:rPr>
              <a:t>động</a:t>
            </a:r>
            <a:r>
              <a:rPr lang="en-US" altLang="en-US" sz="2400" b="1" dirty="0">
                <a:solidFill>
                  <a:srgbClr val="FF0000"/>
                </a:solidFill>
              </a:rPr>
              <a:t> </a:t>
            </a:r>
            <a:r>
              <a:rPr lang="en-US" altLang="en-US" sz="2400" b="1" dirty="0" err="1">
                <a:solidFill>
                  <a:srgbClr val="FF0000"/>
                </a:solidFill>
              </a:rPr>
              <a:t>được</a:t>
            </a:r>
            <a:r>
              <a:rPr lang="en-US" altLang="en-US" sz="2400" b="1" dirty="0">
                <a:solidFill>
                  <a:srgbClr val="FF0000"/>
                </a:solidFill>
              </a:rPr>
              <a:t> </a:t>
            </a:r>
            <a:r>
              <a:rPr lang="en-US" altLang="en-US" sz="2400" b="1" dirty="0" err="1">
                <a:solidFill>
                  <a:srgbClr val="FF0000"/>
                </a:solidFill>
              </a:rPr>
              <a:t>tự</a:t>
            </a:r>
            <a:r>
              <a:rPr lang="en-US" altLang="en-US" sz="2400" b="1" dirty="0">
                <a:solidFill>
                  <a:srgbClr val="FF0000"/>
                </a:solidFill>
              </a:rPr>
              <a:t> do </a:t>
            </a:r>
            <a:r>
              <a:rPr lang="en-US" altLang="en-US" sz="2400" b="1" dirty="0" err="1">
                <a:solidFill>
                  <a:srgbClr val="FF0000"/>
                </a:solidFill>
              </a:rPr>
              <a:t>về</a:t>
            </a:r>
            <a:r>
              <a:rPr lang="en-US" altLang="en-US" sz="2400" b="1" dirty="0">
                <a:solidFill>
                  <a:srgbClr val="FF0000"/>
                </a:solidFill>
              </a:rPr>
              <a:t> </a:t>
            </a:r>
            <a:r>
              <a:rPr lang="en-US" altLang="en-US" sz="2400" b="1" dirty="0" err="1">
                <a:solidFill>
                  <a:srgbClr val="FF0000"/>
                </a:solidFill>
              </a:rPr>
              <a:t>thân</a:t>
            </a:r>
            <a:r>
              <a:rPr lang="en-US" altLang="en-US" sz="2400" b="1" dirty="0">
                <a:solidFill>
                  <a:srgbClr val="FF0000"/>
                </a:solidFill>
              </a:rPr>
              <a:t> </a:t>
            </a:r>
            <a:r>
              <a:rPr lang="en-US" altLang="en-US" sz="2400" b="1" dirty="0" err="1">
                <a:solidFill>
                  <a:srgbClr val="FF0000"/>
                </a:solidFill>
              </a:rPr>
              <a:t>thể</a:t>
            </a:r>
            <a:endParaRPr lang="en-US" altLang="en-US" sz="2400" b="1" dirty="0">
              <a:solidFill>
                <a:srgbClr val="FF0000"/>
              </a:solidFill>
            </a:endParaRPr>
          </a:p>
        </p:txBody>
      </p:sp>
      <p:cxnSp>
        <p:nvCxnSpPr>
          <p:cNvPr id="3" name="Straight Arrow Connector 2"/>
          <p:cNvCxnSpPr/>
          <p:nvPr/>
        </p:nvCxnSpPr>
        <p:spPr>
          <a:xfrm flipH="1">
            <a:off x="4383314" y="976096"/>
            <a:ext cx="1689314" cy="85061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6072627" y="976096"/>
            <a:ext cx="1698171" cy="79828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35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500"/>
                                        <p:tgtEl>
                                          <p:spTgt spid="768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6807"/>
                                        </p:tgtEl>
                                        <p:attrNameLst>
                                          <p:attrName>style.visibility</p:attrName>
                                        </p:attrNameLst>
                                      </p:cBhvr>
                                      <p:to>
                                        <p:strVal val="visible"/>
                                      </p:to>
                                    </p:set>
                                    <p:animEffect transition="in" filter="fade">
                                      <p:cBhvr>
                                        <p:cTn id="10" dur="500"/>
                                        <p:tgtEl>
                                          <p:spTgt spid="7680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6805"/>
                                        </p:tgtEl>
                                        <p:attrNameLst>
                                          <p:attrName>style.visibility</p:attrName>
                                        </p:attrNameLst>
                                      </p:cBhvr>
                                      <p:to>
                                        <p:strVal val="visible"/>
                                      </p:to>
                                    </p:set>
                                    <p:animEffect transition="in" filter="fade">
                                      <p:cBhvr>
                                        <p:cTn id="15" dur="500"/>
                                        <p:tgtEl>
                                          <p:spTgt spid="7680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6806"/>
                                        </p:tgtEl>
                                        <p:attrNameLst>
                                          <p:attrName>style.visibility</p:attrName>
                                        </p:attrNameLst>
                                      </p:cBhvr>
                                      <p:to>
                                        <p:strVal val="visible"/>
                                      </p:to>
                                    </p:set>
                                    <p:animEffect transition="in" filter="fade">
                                      <p:cBhvr>
                                        <p:cTn id="18" dur="500"/>
                                        <p:tgtEl>
                                          <p:spTgt spid="76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nimBg="1"/>
      <p:bldP spid="76806" grpId="0"/>
      <p:bldP spid="7680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299199" y="3106271"/>
            <a:ext cx="5739839" cy="3746967"/>
          </a:xfrm>
          <a:prstGeom prst="rect">
            <a:avLst/>
          </a:prstGeom>
        </p:spPr>
      </p:pic>
      <p:graphicFrame>
        <p:nvGraphicFramePr>
          <p:cNvPr id="2" name="Diagram 1"/>
          <p:cNvGraphicFramePr/>
          <p:nvPr>
            <p:extLst>
              <p:ext uri="{D42A27DB-BD31-4B8C-83A1-F6EECF244321}">
                <p14:modId xmlns:p14="http://schemas.microsoft.com/office/powerpoint/2010/main" val="1236381967"/>
              </p:ext>
            </p:extLst>
          </p:nvPr>
        </p:nvGraphicFramePr>
        <p:xfrm>
          <a:off x="174170" y="924858"/>
          <a:ext cx="6821715" cy="35231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281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ChangeArrowheads="1"/>
          </p:cNvSpPr>
          <p:nvPr/>
        </p:nvSpPr>
        <p:spPr bwMode="auto">
          <a:xfrm>
            <a:off x="2031999" y="125866"/>
            <a:ext cx="8389258" cy="523220"/>
          </a:xfrm>
          <a:prstGeom prst="rect">
            <a:avLst/>
          </a:prstGeom>
          <a:solidFill>
            <a:srgbClr val="FFFF00"/>
          </a:solidFill>
          <a:ln w="9525">
            <a:solidFill>
              <a:srgbClr val="000000"/>
            </a:solidFill>
            <a:miter lim="800000"/>
            <a:headEnd/>
            <a:tailEnd/>
          </a:ln>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None/>
            </a:pPr>
            <a:r>
              <a:rPr lang="en-US" altLang="en-US" sz="2800" dirty="0" smtClean="0"/>
              <a:t>- Hai </a:t>
            </a:r>
            <a:r>
              <a:rPr lang="en-US" altLang="en-US" sz="2800" dirty="0" err="1" smtClean="0"/>
              <a:t>thuộc</a:t>
            </a:r>
            <a:r>
              <a:rPr lang="en-US" altLang="en-US" sz="2800" dirty="0" smtClean="0"/>
              <a:t> </a:t>
            </a:r>
            <a:r>
              <a:rPr lang="en-US" altLang="en-US" sz="2800" dirty="0" err="1" smtClean="0"/>
              <a:t>tính</a:t>
            </a:r>
            <a:r>
              <a:rPr lang="en-US" altLang="en-US" sz="2800" dirty="0" smtClean="0"/>
              <a:t> </a:t>
            </a:r>
            <a:r>
              <a:rPr lang="en-US" altLang="en-US" sz="2800" dirty="0" err="1" smtClean="0"/>
              <a:t>của</a:t>
            </a:r>
            <a:r>
              <a:rPr lang="en-US" altLang="en-US" sz="2800" dirty="0" smtClean="0"/>
              <a:t> </a:t>
            </a:r>
            <a:r>
              <a:rPr lang="en-US" altLang="en-US" sz="2800" dirty="0" err="1" smtClean="0"/>
              <a:t>hàng</a:t>
            </a:r>
            <a:r>
              <a:rPr lang="en-US" altLang="en-US" sz="2800" dirty="0" smtClean="0"/>
              <a:t> </a:t>
            </a:r>
            <a:r>
              <a:rPr lang="en-US" altLang="en-US" sz="2800" dirty="0" err="1" smtClean="0"/>
              <a:t>hóa</a:t>
            </a:r>
            <a:r>
              <a:rPr lang="en-US" altLang="en-US" sz="2800" dirty="0" smtClean="0"/>
              <a:t> </a:t>
            </a:r>
            <a:r>
              <a:rPr lang="en-US" altLang="en-US" sz="2800" dirty="0" err="1" smtClean="0"/>
              <a:t>sức</a:t>
            </a:r>
            <a:r>
              <a:rPr lang="en-US" altLang="en-US" sz="2800" dirty="0" smtClean="0"/>
              <a:t> </a:t>
            </a:r>
            <a:r>
              <a:rPr lang="en-US" altLang="en-US" sz="2800" dirty="0" err="1" smtClean="0"/>
              <a:t>lao</a:t>
            </a:r>
            <a:r>
              <a:rPr lang="en-US" altLang="en-US" sz="2800" dirty="0" smtClean="0"/>
              <a:t> </a:t>
            </a:r>
            <a:r>
              <a:rPr lang="en-US" altLang="en-US" sz="2800" dirty="0" err="1" smtClean="0"/>
              <a:t>động</a:t>
            </a:r>
            <a:endParaRPr lang="en-US" altLang="en-US" sz="2800" dirty="0"/>
          </a:p>
        </p:txBody>
      </p:sp>
    </p:spTree>
    <p:extLst>
      <p:ext uri="{BB962C8B-B14F-4D97-AF65-F5344CB8AC3E}">
        <p14:creationId xmlns:p14="http://schemas.microsoft.com/office/powerpoint/2010/main" val="273968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5"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551543" y="666485"/>
            <a:ext cx="2971587" cy="954107"/>
          </a:xfrm>
          <a:prstGeom prst="rect">
            <a:avLst/>
          </a:prstGeom>
          <a:solidFill>
            <a:srgbClr val="00B050"/>
          </a:solidFill>
          <a:ln w="38100">
            <a:solidFill>
              <a:schemeClr val="tx1"/>
            </a:solidFill>
            <a:miter lim="800000"/>
            <a:headEnd/>
            <a:tailEnd/>
          </a:ln>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800" b="1" dirty="0">
                <a:solidFill>
                  <a:srgbClr val="FFFF00"/>
                </a:solidFill>
                <a:latin typeface="Times New Roman" panose="02020603050405020304" pitchFamily="18" charset="0"/>
              </a:rPr>
              <a:t> GIÁ TRỊ SỬ </a:t>
            </a:r>
            <a:r>
              <a:rPr lang="en-US" altLang="en-US" sz="2800" b="1" dirty="0" smtClean="0">
                <a:solidFill>
                  <a:srgbClr val="FFFF00"/>
                </a:solidFill>
                <a:latin typeface="Times New Roman" panose="02020603050405020304" pitchFamily="18" charset="0"/>
              </a:rPr>
              <a:t>DỤNG </a:t>
            </a:r>
            <a:r>
              <a:rPr lang="en-US" altLang="en-US" sz="2800" b="1" dirty="0" err="1" smtClean="0">
                <a:solidFill>
                  <a:srgbClr val="FFFF00"/>
                </a:solidFill>
                <a:latin typeface="Times New Roman" panose="02020603050405020304" pitchFamily="18" charset="0"/>
              </a:rPr>
              <a:t>của</a:t>
            </a:r>
            <a:r>
              <a:rPr lang="en-US" altLang="en-US" sz="2800" b="1" dirty="0" smtClean="0">
                <a:solidFill>
                  <a:srgbClr val="FFFF00"/>
                </a:solidFill>
                <a:latin typeface="Times New Roman" panose="02020603050405020304" pitchFamily="18" charset="0"/>
              </a:rPr>
              <a:t> SLĐ</a:t>
            </a:r>
            <a:endParaRPr lang="en-US" altLang="en-US" sz="2000" b="1" dirty="0">
              <a:solidFill>
                <a:srgbClr val="FFFF00"/>
              </a:solidFill>
              <a:latin typeface="Times New Roman" panose="02020603050405020304" pitchFamily="18" charset="0"/>
            </a:endParaRPr>
          </a:p>
        </p:txBody>
      </p:sp>
      <p:grpSp>
        <p:nvGrpSpPr>
          <p:cNvPr id="163843" name="Group 18"/>
          <p:cNvGrpSpPr>
            <a:grpSpLocks/>
          </p:cNvGrpSpPr>
          <p:nvPr/>
        </p:nvGrpSpPr>
        <p:grpSpPr bwMode="auto">
          <a:xfrm>
            <a:off x="4007326" y="174164"/>
            <a:ext cx="6529565" cy="1938751"/>
            <a:chOff x="1540" y="524"/>
            <a:chExt cx="4064" cy="1247"/>
          </a:xfrm>
        </p:grpSpPr>
        <p:sp>
          <p:nvSpPr>
            <p:cNvPr id="163845" name="Text Box 19"/>
            <p:cNvSpPr txBox="1">
              <a:spLocks noChangeArrowheads="1"/>
            </p:cNvSpPr>
            <p:nvPr/>
          </p:nvSpPr>
          <p:spPr bwMode="auto">
            <a:xfrm>
              <a:off x="2478" y="524"/>
              <a:ext cx="3126" cy="1247"/>
            </a:xfrm>
            <a:prstGeom prst="rect">
              <a:avLst/>
            </a:prstGeom>
            <a:solidFill>
              <a:srgbClr val="FFFF66"/>
            </a:solidFill>
            <a:ln w="76200">
              <a:solidFill>
                <a:srgbClr val="FF0000"/>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 typeface="Wingdings" panose="05000000000000000000" pitchFamily="2" charset="2"/>
                <a:buNone/>
              </a:pPr>
              <a:r>
                <a:rPr lang="en-US" sz="2400" dirty="0" err="1"/>
                <a:t>Thỏa</a:t>
              </a:r>
              <a:r>
                <a:rPr lang="en-US" sz="2400" dirty="0"/>
                <a:t> </a:t>
              </a:r>
              <a:r>
                <a:rPr lang="en-US" sz="2400" dirty="0" err="1"/>
                <a:t>mãn</a:t>
              </a:r>
              <a:r>
                <a:rPr lang="en-US" sz="2400" dirty="0"/>
                <a:t> </a:t>
              </a:r>
              <a:r>
                <a:rPr lang="en-US" sz="2400" dirty="0" err="1"/>
                <a:t>nhu</a:t>
              </a:r>
              <a:r>
                <a:rPr lang="en-US" sz="2400" dirty="0"/>
                <a:t> </a:t>
              </a:r>
              <a:r>
                <a:rPr lang="en-US" sz="2400" dirty="0" err="1"/>
                <a:t>cầu</a:t>
              </a:r>
              <a:r>
                <a:rPr lang="en-US" sz="2400" dirty="0"/>
                <a:t> </a:t>
              </a:r>
              <a:r>
                <a:rPr lang="en-US" sz="2400" dirty="0" err="1"/>
                <a:t>của</a:t>
              </a:r>
              <a:r>
                <a:rPr lang="en-US" sz="2400" dirty="0"/>
                <a:t> </a:t>
              </a:r>
              <a:r>
                <a:rPr lang="en-US" sz="2400" dirty="0" err="1"/>
                <a:t>người</a:t>
              </a:r>
              <a:r>
                <a:rPr lang="en-US" sz="2400" dirty="0"/>
                <a:t> </a:t>
              </a:r>
              <a:r>
                <a:rPr lang="en-US" sz="2400" dirty="0" err="1"/>
                <a:t>mua</a:t>
              </a:r>
              <a:r>
                <a:rPr lang="en-US" sz="2400" dirty="0"/>
                <a:t>. </a:t>
              </a:r>
              <a:r>
                <a:rPr lang="en-US" sz="2400" dirty="0" err="1"/>
                <a:t>Nó</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tạo</a:t>
              </a:r>
              <a:r>
                <a:rPr lang="en-US" sz="2400" dirty="0"/>
                <a:t> </a:t>
              </a:r>
              <a:r>
                <a:rPr lang="en-US" sz="2400" dirty="0" err="1"/>
                <a:t>ra</a:t>
              </a:r>
              <a:r>
                <a:rPr lang="en-US" sz="2400" dirty="0"/>
                <a:t> </a:t>
              </a:r>
              <a:r>
                <a:rPr lang="en-US" sz="2400" dirty="0" err="1"/>
                <a:t>một</a:t>
              </a:r>
              <a:r>
                <a:rPr lang="en-US" sz="2400" dirty="0"/>
                <a:t> </a:t>
              </a:r>
              <a:r>
                <a:rPr lang="en-US" sz="2400" dirty="0" err="1"/>
                <a:t>lượng</a:t>
              </a:r>
              <a:r>
                <a:rPr lang="en-US" sz="2400" dirty="0"/>
                <a:t> </a:t>
              </a:r>
              <a:r>
                <a:rPr lang="en-US" sz="2400" dirty="0" err="1"/>
                <a:t>giá</a:t>
              </a:r>
              <a:r>
                <a:rPr lang="en-US" sz="2400" dirty="0"/>
                <a:t> </a:t>
              </a:r>
              <a:r>
                <a:rPr lang="en-US" sz="2400" dirty="0" err="1"/>
                <a:t>trị</a:t>
              </a:r>
              <a:r>
                <a:rPr lang="en-US" sz="2400" dirty="0"/>
                <a:t> </a:t>
              </a:r>
              <a:r>
                <a:rPr lang="en-US" sz="2400" dirty="0" err="1"/>
                <a:t>mới</a:t>
              </a:r>
              <a:r>
                <a:rPr lang="en-US" sz="2400" dirty="0"/>
                <a:t> </a:t>
              </a:r>
              <a:r>
                <a:rPr lang="en-US" sz="2400" dirty="0" err="1"/>
                <a:t>lớn</a:t>
              </a:r>
              <a:r>
                <a:rPr lang="en-US" sz="2400" dirty="0"/>
                <a:t> </a:t>
              </a:r>
              <a:r>
                <a:rPr lang="en-US" sz="2400" dirty="0" err="1"/>
                <a:t>hơn</a:t>
              </a:r>
              <a:r>
                <a:rPr lang="en-US" sz="2400" dirty="0"/>
                <a:t> </a:t>
              </a:r>
              <a:r>
                <a:rPr lang="en-US" sz="2400" dirty="0" err="1"/>
                <a:t>giá</a:t>
              </a:r>
              <a:r>
                <a:rPr lang="en-US" sz="2400" dirty="0"/>
                <a:t> </a:t>
              </a:r>
              <a:r>
                <a:rPr lang="en-US" sz="2400" dirty="0" err="1"/>
                <a:t>trị</a:t>
              </a:r>
              <a:r>
                <a:rPr lang="en-US" sz="2400" dirty="0"/>
                <a:t> </a:t>
              </a:r>
              <a:r>
                <a:rPr lang="en-US" sz="2400" dirty="0" err="1"/>
                <a:t>bản</a:t>
              </a:r>
              <a:r>
                <a:rPr lang="en-US" sz="2400" dirty="0"/>
                <a:t> </a:t>
              </a:r>
              <a:r>
                <a:rPr lang="en-US" sz="2400" dirty="0" err="1"/>
                <a:t>thân</a:t>
              </a:r>
              <a:r>
                <a:rPr lang="en-US" sz="2400" dirty="0"/>
                <a:t> </a:t>
              </a:r>
              <a:r>
                <a:rPr lang="en-US" sz="2400" dirty="0" err="1"/>
                <a:t>nó</a:t>
              </a:r>
              <a:r>
                <a:rPr lang="en-US" sz="2400" dirty="0"/>
                <a:t>. </a:t>
              </a:r>
              <a:r>
                <a:rPr lang="en-US" sz="2400" dirty="0" err="1"/>
                <a:t>Đó</a:t>
              </a:r>
              <a:r>
                <a:rPr lang="en-US" sz="2400" dirty="0"/>
                <a:t> </a:t>
              </a:r>
              <a:r>
                <a:rPr lang="en-US" sz="2400" dirty="0" err="1"/>
                <a:t>chính</a:t>
              </a:r>
              <a:r>
                <a:rPr lang="en-US" sz="2400" dirty="0"/>
                <a:t> </a:t>
              </a:r>
              <a:r>
                <a:rPr lang="en-US" sz="2400" dirty="0" err="1"/>
                <a:t>là</a:t>
              </a:r>
              <a:r>
                <a:rPr lang="en-US" sz="2400" dirty="0"/>
                <a:t> </a:t>
              </a:r>
              <a:r>
                <a:rPr lang="en-US" sz="2400" dirty="0" err="1"/>
                <a:t>giá</a:t>
              </a:r>
              <a:r>
                <a:rPr lang="en-US" sz="2400" dirty="0"/>
                <a:t> </a:t>
              </a:r>
              <a:r>
                <a:rPr lang="en-US" sz="2400" dirty="0" err="1"/>
                <a:t>trị</a:t>
              </a:r>
              <a:r>
                <a:rPr lang="en-US" sz="2400" dirty="0"/>
                <a:t> </a:t>
              </a:r>
              <a:r>
                <a:rPr lang="en-US" sz="2400" dirty="0" err="1"/>
                <a:t>thặng</a:t>
              </a:r>
              <a:r>
                <a:rPr lang="en-US" sz="2400" dirty="0"/>
                <a:t> </a:t>
              </a:r>
              <a:r>
                <a:rPr lang="en-US" sz="2400" dirty="0" err="1"/>
                <a:t>dư</a:t>
              </a:r>
              <a:r>
                <a:rPr lang="en-US" sz="2400" dirty="0"/>
                <a:t>. </a:t>
              </a:r>
            </a:p>
            <a:p>
              <a:pPr eaLnBrk="1" hangingPunct="1">
                <a:spcBef>
                  <a:spcPct val="0"/>
                </a:spcBef>
                <a:buClrTx/>
                <a:buFontTx/>
                <a:buNone/>
              </a:pPr>
              <a:endParaRPr lang="en-US" altLang="en-US" sz="2400" b="1" dirty="0">
                <a:solidFill>
                  <a:srgbClr val="000000"/>
                </a:solidFill>
                <a:latin typeface=".VnTime" panose="020B7200000000000000" pitchFamily="34" charset="0"/>
              </a:endParaRPr>
            </a:p>
          </p:txBody>
        </p:sp>
        <p:sp>
          <p:nvSpPr>
            <p:cNvPr id="49162" name="Line 20"/>
            <p:cNvSpPr>
              <a:spLocks noChangeShapeType="1"/>
            </p:cNvSpPr>
            <p:nvPr/>
          </p:nvSpPr>
          <p:spPr bwMode="auto">
            <a:xfrm>
              <a:off x="1540" y="1149"/>
              <a:ext cx="838" cy="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defRPr/>
              </a:pPr>
              <a:endParaRPr lang="en-US" sz="1400">
                <a:solidFill>
                  <a:srgbClr val="1D528D"/>
                </a:solidFill>
                <a:latin typeface="Arial" panose="020B0604020202020204" pitchFamily="34" charset="0"/>
              </a:endParaRPr>
            </a:p>
          </p:txBody>
        </p:sp>
      </p:grpSp>
      <p:sp>
        <p:nvSpPr>
          <p:cNvPr id="2" name="Rectangle 1"/>
          <p:cNvSpPr/>
          <p:nvPr/>
        </p:nvSpPr>
        <p:spPr>
          <a:xfrm>
            <a:off x="8154510" y="2919132"/>
            <a:ext cx="3751729" cy="3108543"/>
          </a:xfrm>
          <a:prstGeom prst="rect">
            <a:avLst/>
          </a:prstGeom>
        </p:spPr>
        <p:txBody>
          <a:bodyPr wrap="square">
            <a:spAutoFit/>
          </a:bodyPr>
          <a:lstStyle/>
          <a:p>
            <a:pPr algn="just">
              <a:defRPr/>
            </a:pPr>
            <a:r>
              <a:rPr lang="en-US" sz="2800" i="1" dirty="0" smtClean="0"/>
              <a:t>	</a:t>
            </a:r>
            <a:r>
              <a:rPr lang="vi-VN" sz="2800" i="1" dirty="0" smtClean="0"/>
              <a:t>Giá </a:t>
            </a:r>
            <a:r>
              <a:rPr lang="vi-VN" sz="2800" i="1" dirty="0"/>
              <a:t>trị thặng dư là một bộ phận của giá trị mới dôi ra ngoài giá trị sức lao động do công nhân làm thuê tạo ra và bị nhà tư bản chiếm không. </a:t>
            </a:r>
            <a:endParaRPr lang="en-US" sz="2800" i="1" dirty="0"/>
          </a:p>
        </p:txBody>
      </p:sp>
      <p:pic>
        <p:nvPicPr>
          <p:cNvPr id="5" name="Picture 4"/>
          <p:cNvPicPr>
            <a:picLocks noChangeAspect="1"/>
          </p:cNvPicPr>
          <p:nvPr/>
        </p:nvPicPr>
        <p:blipFill>
          <a:blip r:embed="rId2"/>
          <a:stretch>
            <a:fillRect/>
          </a:stretch>
        </p:blipFill>
        <p:spPr>
          <a:xfrm>
            <a:off x="244951" y="2460787"/>
            <a:ext cx="7524750" cy="4397213"/>
          </a:xfrm>
          <a:prstGeom prst="rect">
            <a:avLst/>
          </a:prstGeom>
        </p:spPr>
      </p:pic>
      <p:cxnSp>
        <p:nvCxnSpPr>
          <p:cNvPr id="7" name="Straight Arrow Connector 6"/>
          <p:cNvCxnSpPr>
            <a:stCxn id="262146" idx="2"/>
          </p:cNvCxnSpPr>
          <p:nvPr/>
        </p:nvCxnSpPr>
        <p:spPr>
          <a:xfrm>
            <a:off x="2037337" y="1620592"/>
            <a:ext cx="181429" cy="720317"/>
          </a:xfrm>
          <a:prstGeom prst="straightConnector1">
            <a:avLst/>
          </a:prstGeom>
          <a:ln w="5715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8740588" y="1801906"/>
            <a:ext cx="1075765" cy="1035423"/>
          </a:xfrm>
          <a:prstGeom prst="straightConnector1">
            <a:avLst/>
          </a:prstGeom>
          <a:ln w="57150">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8818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63843"/>
                                        </p:tgtEl>
                                        <p:attrNameLst>
                                          <p:attrName>style.visibility</p:attrName>
                                        </p:attrNameLst>
                                      </p:cBhvr>
                                      <p:to>
                                        <p:strVal val="visible"/>
                                      </p:to>
                                    </p:set>
                                    <p:anim calcmode="lin" valueType="num">
                                      <p:cBhvr>
                                        <p:cTn id="21" dur="500" fill="hold"/>
                                        <p:tgtEl>
                                          <p:spTgt spid="163843"/>
                                        </p:tgtEl>
                                        <p:attrNameLst>
                                          <p:attrName>ppt_w</p:attrName>
                                        </p:attrNameLst>
                                      </p:cBhvr>
                                      <p:tavLst>
                                        <p:tav tm="0">
                                          <p:val>
                                            <p:fltVal val="0"/>
                                          </p:val>
                                        </p:tav>
                                        <p:tav tm="100000">
                                          <p:val>
                                            <p:strVal val="#ppt_w"/>
                                          </p:val>
                                        </p:tav>
                                      </p:tavLst>
                                    </p:anim>
                                    <p:anim calcmode="lin" valueType="num">
                                      <p:cBhvr>
                                        <p:cTn id="22" dur="500" fill="hold"/>
                                        <p:tgtEl>
                                          <p:spTgt spid="163843"/>
                                        </p:tgtEl>
                                        <p:attrNameLst>
                                          <p:attrName>ppt_h</p:attrName>
                                        </p:attrNameLst>
                                      </p:cBhvr>
                                      <p:tavLst>
                                        <p:tav tm="0">
                                          <p:val>
                                            <p:fltVal val="0"/>
                                          </p:val>
                                        </p:tav>
                                        <p:tav tm="100000">
                                          <p:val>
                                            <p:strVal val="#ppt_h"/>
                                          </p:val>
                                        </p:tav>
                                      </p:tavLst>
                                    </p:anim>
                                    <p:animEffect transition="in" filter="fade">
                                      <p:cBhvr>
                                        <p:cTn id="23" dur="500"/>
                                        <p:tgtEl>
                                          <p:spTgt spid="1638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P spid="2"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marL="457200" indent="-457200" algn="ctr">
              <a:buFont typeface="Wingdings" panose="05000000000000000000" pitchFamily="2" charset="2"/>
              <a:buChar char="Ø"/>
              <a:defRPr/>
            </a:pPr>
            <a:r>
              <a:rPr lang="vi-VN" sz="2800" b="1" dirty="0">
                <a:solidFill>
                  <a:prstClr val="white"/>
                </a:solidFill>
              </a:rPr>
              <a:t>GIÁ TRỊ THẶNG DƯ (m)</a:t>
            </a:r>
          </a:p>
        </p:txBody>
      </p:sp>
      <p:sp>
        <p:nvSpPr>
          <p:cNvPr id="8" name="Text Box 8"/>
          <p:cNvSpPr txBox="1">
            <a:spLocks noChangeArrowheads="1"/>
          </p:cNvSpPr>
          <p:nvPr/>
        </p:nvSpPr>
        <p:spPr bwMode="auto">
          <a:xfrm>
            <a:off x="1688248" y="2433936"/>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6553201" y="2205336"/>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3000"/>
                                        <p:tgtEl>
                                          <p:spTgt spid="8"/>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itle 1"/>
          <p:cNvSpPr>
            <a:spLocks noGrp="1"/>
          </p:cNvSpPr>
          <p:nvPr>
            <p:ph type="title"/>
          </p:nvPr>
        </p:nvSpPr>
        <p:spPr>
          <a:xfrm>
            <a:off x="437029" y="254557"/>
            <a:ext cx="7848600" cy="642590"/>
          </a:xfrm>
          <a:solidFill>
            <a:srgbClr val="C00000"/>
          </a:solidFill>
        </p:spPr>
        <p:txBody>
          <a:bodyPr>
            <a:normAutofit/>
          </a:bodyPr>
          <a:lstStyle/>
          <a:p>
            <a:pPr marL="457200" indent="-457200">
              <a:buFont typeface="Wingdings" panose="05000000000000000000" pitchFamily="2" charset="2"/>
              <a:buChar char="§"/>
            </a:pPr>
            <a:r>
              <a:rPr lang="en-US" altLang="en-US" sz="3600" b="1" dirty="0" err="1" smtClean="0">
                <a:solidFill>
                  <a:srgbClr val="FFFF00"/>
                </a:solidFill>
                <a:latin typeface="Times New Roman" panose="02020603050405020304" pitchFamily="18" charset="0"/>
                <a:cs typeface="Times New Roman" panose="02020603050405020304" pitchFamily="18" charset="0"/>
              </a:rPr>
              <a:t>Bản</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chất</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của</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chủ</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nghĩa</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tư</a:t>
            </a:r>
            <a:r>
              <a:rPr lang="en-US" altLang="en-US" sz="3600" b="1" dirty="0" smtClean="0">
                <a:solidFill>
                  <a:srgbClr val="FFFF00"/>
                </a:solidFill>
                <a:latin typeface="Times New Roman" panose="02020603050405020304" pitchFamily="18" charset="0"/>
                <a:cs typeface="Times New Roman" panose="02020603050405020304" pitchFamily="18" charset="0"/>
              </a:rPr>
              <a:t> </a:t>
            </a:r>
            <a:r>
              <a:rPr lang="en-US" altLang="en-US" sz="3600" b="1" dirty="0" err="1" smtClean="0">
                <a:solidFill>
                  <a:srgbClr val="FFFF00"/>
                </a:solidFill>
                <a:latin typeface="Times New Roman" panose="02020603050405020304" pitchFamily="18" charset="0"/>
                <a:cs typeface="Times New Roman" panose="02020603050405020304" pitchFamily="18" charset="0"/>
              </a:rPr>
              <a:t>bản</a:t>
            </a:r>
            <a:endParaRPr lang="en-US" altLang="en-US" sz="3600" b="1" dirty="0" smtClean="0">
              <a:solidFill>
                <a:srgbClr val="FFFF00"/>
              </a:solidFill>
              <a:latin typeface="Times New Roman" panose="02020603050405020304" pitchFamily="18" charset="0"/>
              <a:cs typeface="Times New Roman" panose="02020603050405020304" pitchFamily="18" charset="0"/>
            </a:endParaRPr>
          </a:p>
        </p:txBody>
      </p:sp>
      <p:grpSp>
        <p:nvGrpSpPr>
          <p:cNvPr id="6" name="Group 5"/>
          <p:cNvGrpSpPr/>
          <p:nvPr/>
        </p:nvGrpSpPr>
        <p:grpSpPr>
          <a:xfrm>
            <a:off x="1524000" y="1573306"/>
            <a:ext cx="9502588" cy="5304958"/>
            <a:chOff x="1524000" y="1295400"/>
            <a:chExt cx="8458200" cy="5475288"/>
          </a:xfrm>
        </p:grpSpPr>
        <p:grpSp>
          <p:nvGrpSpPr>
            <p:cNvPr id="2" name="Group 18"/>
            <p:cNvGrpSpPr>
              <a:grpSpLocks/>
            </p:cNvGrpSpPr>
            <p:nvPr/>
          </p:nvGrpSpPr>
          <p:grpSpPr bwMode="auto">
            <a:xfrm>
              <a:off x="1524000" y="1295400"/>
              <a:ext cx="4800600" cy="2717800"/>
              <a:chOff x="0" y="1295400"/>
              <a:chExt cx="4800600" cy="2718375"/>
            </a:xfrm>
          </p:grpSpPr>
          <p:pic>
            <p:nvPicPr>
              <p:cNvPr id="164878"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95400"/>
                <a:ext cx="2514600" cy="21336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64879" name="Picture 5" descr="Pictur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295400"/>
                <a:ext cx="1828800" cy="2138106"/>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164880" name="Rectangle 8"/>
              <p:cNvSpPr>
                <a:spLocks noChangeArrowheads="1"/>
              </p:cNvSpPr>
              <p:nvPr/>
            </p:nvSpPr>
            <p:spPr bwMode="auto">
              <a:xfrm>
                <a:off x="2667000" y="3429000"/>
                <a:ext cx="213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Times New Roman" panose="02020603050405020304" pitchFamily="18" charset="0"/>
                    <a:cs typeface="Times New Roman" panose="02020603050405020304" pitchFamily="18" charset="0"/>
                  </a:rPr>
                  <a:t> không có tư liệu sản xuất</a:t>
                </a:r>
              </a:p>
            </p:txBody>
          </p:sp>
          <p:sp>
            <p:nvSpPr>
              <p:cNvPr id="164881" name="Rectangle 7"/>
              <p:cNvSpPr>
                <a:spLocks noChangeArrowheads="1"/>
              </p:cNvSpPr>
              <p:nvPr/>
            </p:nvSpPr>
            <p:spPr bwMode="auto">
              <a:xfrm>
                <a:off x="0" y="3429000"/>
                <a:ext cx="2667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Times New Roman" panose="02020603050405020304" pitchFamily="18" charset="0"/>
                    <a:cs typeface="Times New Roman" panose="02020603050405020304" pitchFamily="18" charset="0"/>
                  </a:rPr>
                  <a:t>Một lớp lao động được tự do về thân thể</a:t>
                </a:r>
              </a:p>
            </p:txBody>
          </p:sp>
        </p:grpSp>
        <p:grpSp>
          <p:nvGrpSpPr>
            <p:cNvPr id="3" name="Group 19"/>
            <p:cNvGrpSpPr>
              <a:grpSpLocks/>
            </p:cNvGrpSpPr>
            <p:nvPr/>
          </p:nvGrpSpPr>
          <p:grpSpPr bwMode="auto">
            <a:xfrm>
              <a:off x="7924800" y="1371600"/>
              <a:ext cx="2057400" cy="2717800"/>
              <a:chOff x="6400800" y="1371600"/>
              <a:chExt cx="2057400" cy="2718375"/>
            </a:xfrm>
          </p:grpSpPr>
          <p:pic>
            <p:nvPicPr>
              <p:cNvPr id="164876" name="Picture 34" descr="Money bag symb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371600"/>
                <a:ext cx="2032001" cy="2061883"/>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68621" name="TextBox 9"/>
              <p:cNvSpPr txBox="1">
                <a:spLocks noChangeArrowheads="1"/>
              </p:cNvSpPr>
              <p:nvPr/>
            </p:nvSpPr>
            <p:spPr bwMode="auto">
              <a:xfrm>
                <a:off x="6400800" y="3505651"/>
                <a:ext cx="2057400" cy="584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600" b="1">
                    <a:solidFill>
                      <a:srgbClr val="1D528D"/>
                    </a:solidFill>
                    <a:latin typeface="Times New Roman" panose="02020603050405020304" pitchFamily="18" charset="0"/>
                    <a:cs typeface="Times New Roman" panose="02020603050405020304" pitchFamily="18" charset="0"/>
                  </a:rPr>
                  <a:t>Một số người trong tay có số lớn tiền của</a:t>
                </a:r>
                <a:endParaRPr lang="en-US" altLang="en-US" sz="1600" b="1">
                  <a:solidFill>
                    <a:srgbClr val="1D528D"/>
                  </a:solidFill>
                </a:endParaRPr>
              </a:p>
            </p:txBody>
          </p:sp>
        </p:grpSp>
        <p:grpSp>
          <p:nvGrpSpPr>
            <p:cNvPr id="4" name="Group 20"/>
            <p:cNvGrpSpPr>
              <a:grpSpLocks/>
            </p:cNvGrpSpPr>
            <p:nvPr/>
          </p:nvGrpSpPr>
          <p:grpSpPr bwMode="auto">
            <a:xfrm>
              <a:off x="5037138" y="4267200"/>
              <a:ext cx="3954462" cy="2503488"/>
              <a:chOff x="3513138" y="4267200"/>
              <a:chExt cx="3954462" cy="2502932"/>
            </a:xfrm>
          </p:grpSpPr>
          <p:pic>
            <p:nvPicPr>
              <p:cNvPr id="164873" name="Picture 36" descr="nha tu b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3138" y="4267200"/>
                <a:ext cx="1973262" cy="2057401"/>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164874" name="Picture 33" descr="vertical,Jim Pickerell,abundance,aid,america,avarice,banking,banknote,bountiful,cash,credit,currency,debt,deficit,domestic,duty,economy,finance,financial,financial aid,financial reward,financial rewards,grant,grants,greed,greedy,icon,incentive,invest,investment,lending,loan,monetary,money,money bags,plentiful,power,profit motive,prosperity,rich,saving,secure,security,selfish,selfishness,still life,symbol,symbolic,tariff,tax,u.s.,united states,us,usa,wealth,wealthy,winning,Rockville, MD">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2600" y="4318000"/>
                <a:ext cx="1905000" cy="2006600"/>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68619" name="TextBox 12"/>
              <p:cNvSpPr txBox="1">
                <a:spLocks noChangeArrowheads="1"/>
              </p:cNvSpPr>
              <p:nvPr/>
            </p:nvSpPr>
            <p:spPr bwMode="auto">
              <a:xfrm>
                <a:off x="3657600" y="6400326"/>
                <a:ext cx="3810000" cy="369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800" b="1">
                    <a:solidFill>
                      <a:srgbClr val="FF0000"/>
                    </a:solidFill>
                    <a:latin typeface="Times New Roman" panose="02020603050405020304" pitchFamily="18" charset="0"/>
                    <a:cs typeface="Times New Roman" panose="02020603050405020304" pitchFamily="18" charset="0"/>
                  </a:rPr>
                  <a:t>Chủ nghĩa tư bản ra đời </a:t>
                </a:r>
                <a:endParaRPr lang="en-US" altLang="en-US" sz="1800" b="1">
                  <a:solidFill>
                    <a:srgbClr val="FF0000"/>
                  </a:solidFill>
                </a:endParaRPr>
              </a:p>
            </p:txBody>
          </p:sp>
        </p:grpSp>
        <p:grpSp>
          <p:nvGrpSpPr>
            <p:cNvPr id="5" name="Group 17"/>
            <p:cNvGrpSpPr>
              <a:grpSpLocks/>
            </p:cNvGrpSpPr>
            <p:nvPr/>
          </p:nvGrpSpPr>
          <p:grpSpPr bwMode="auto">
            <a:xfrm>
              <a:off x="6172200" y="2362200"/>
              <a:ext cx="1676400" cy="1555194"/>
              <a:chOff x="4648200" y="2362200"/>
              <a:chExt cx="1676400" cy="1555194"/>
            </a:xfrm>
          </p:grpSpPr>
          <p:sp>
            <p:nvSpPr>
              <p:cNvPr id="16" name="Minus 15"/>
              <p:cNvSpPr/>
              <p:nvPr/>
            </p:nvSpPr>
            <p:spPr bwMode="auto">
              <a:xfrm>
                <a:off x="4648200" y="2362200"/>
                <a:ext cx="1676400" cy="1555194"/>
              </a:xfrm>
              <a:prstGeom prst="mathMinus">
                <a:avLst/>
              </a:prstGeom>
              <a:solidFill>
                <a:schemeClr val="bg1">
                  <a:alpha val="0"/>
                </a:schemeClr>
              </a:solidFill>
              <a:ln w="57150" cap="flat" cmpd="thickThin" algn="ctr">
                <a:solidFill>
                  <a:srgbClr val="FF0000"/>
                </a:solidFill>
                <a:prstDash val="solid"/>
                <a:round/>
                <a:headEnd type="none" w="med" len="med"/>
                <a:tailEnd type="none" w="med" len="med"/>
              </a:ln>
              <a:effectLst/>
            </p:spPr>
            <p:txBody>
              <a:bodyPr>
                <a:spAutoFit/>
              </a:bodyPr>
              <a:lstStyle/>
              <a:p>
                <a:pPr algn="ctr" eaLnBrk="1" hangingPunct="1">
                  <a:defRPr/>
                </a:pPr>
                <a:endParaRPr lang="en-US">
                  <a:latin typeface="Arial" charset="0"/>
                </a:endParaRPr>
              </a:p>
            </p:txBody>
          </p:sp>
          <p:sp>
            <p:nvSpPr>
              <p:cNvPr id="68616" name="Down Arrow 16"/>
              <p:cNvSpPr>
                <a:spLocks noChangeArrowheads="1"/>
              </p:cNvSpPr>
              <p:nvPr/>
            </p:nvSpPr>
            <p:spPr bwMode="auto">
              <a:xfrm>
                <a:off x="5410200" y="2438400"/>
                <a:ext cx="76200" cy="387191"/>
              </a:xfrm>
              <a:prstGeom prst="downArrow">
                <a:avLst>
                  <a:gd name="adj1" fmla="val 50000"/>
                  <a:gd name="adj2" fmla="val 50046"/>
                </a:avLst>
              </a:prstGeom>
              <a:solidFill>
                <a:schemeClr val="bg1">
                  <a:alpha val="0"/>
                </a:schemeClr>
              </a:solidFill>
              <a:ln w="57150" cmpd="thickThin" algn="ctr">
                <a:solidFill>
                  <a:srgbClr val="FF0000"/>
                </a:solidFill>
                <a:round/>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1800"/>
              </a:p>
            </p:txBody>
          </p:sp>
        </p:grpSp>
      </p:grpSp>
    </p:spTree>
    <p:extLst>
      <p:ext uri="{BB962C8B-B14F-4D97-AF65-F5344CB8AC3E}">
        <p14:creationId xmlns:p14="http://schemas.microsoft.com/office/powerpoint/2010/main" val="3533506078"/>
      </p:ext>
    </p:extLst>
  </p:cSld>
  <p:clrMapOvr>
    <a:masterClrMapping/>
  </p:clrMapOvr>
  <mc:AlternateContent xmlns:mc="http://schemas.openxmlformats.org/markup-compatibility/2006" xmlns:p14="http://schemas.microsoft.com/office/powerpoint/2010/main">
    <mc:Choice Requires="p14">
      <p:transition spd="slow" p14:dur="2000" advClick="0" advTm="420000"/>
    </mc:Choice>
    <mc:Fallback xmlns="">
      <p:transition spd="slow" advClick="0" advTm="42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4866"/>
                                        </p:tgtEl>
                                        <p:attrNameLst>
                                          <p:attrName>style.visibility</p:attrName>
                                        </p:attrNameLst>
                                      </p:cBhvr>
                                      <p:to>
                                        <p:strVal val="visible"/>
                                      </p:to>
                                    </p:set>
                                    <p:animEffect transition="in" filter="barn(inVertical)">
                                      <p:cBhvr>
                                        <p:cTn id="7" dur="500"/>
                                        <p:tgtEl>
                                          <p:spTgt spid="16486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52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anim calcmode="lin" valueType="num">
                                      <p:cBhvr>
                                        <p:cTn id="15" dur="500" fill="hold"/>
                                        <p:tgtEl>
                                          <p:spTgt spid="6"/>
                                        </p:tgtEl>
                                        <p:attrNameLst>
                                          <p:attrName>ppt_x</p:attrName>
                                        </p:attrNameLst>
                                      </p:cBhvr>
                                      <p:tavLst>
                                        <p:tav tm="0">
                                          <p:val>
                                            <p:fltVal val="0.5"/>
                                          </p:val>
                                        </p:tav>
                                        <p:tav tm="100000">
                                          <p:val>
                                            <p:strVal val="#ppt_x"/>
                                          </p:val>
                                        </p:tav>
                                      </p:tavLst>
                                    </p:anim>
                                    <p:anim calcmode="lin" valueType="num">
                                      <p:cBhvr>
                                        <p:cTn id="16" dur="5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6"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059075419"/>
              </p:ext>
            </p:extLst>
          </p:nvPr>
        </p:nvGraphicFramePr>
        <p:xfrm>
          <a:off x="1524000" y="1277471"/>
          <a:ext cx="10242176" cy="54057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txBox="1">
            <a:spLocks/>
          </p:cNvSpPr>
          <p:nvPr/>
        </p:nvSpPr>
        <p:spPr>
          <a:xfrm>
            <a:off x="437029" y="254557"/>
            <a:ext cx="7848600" cy="642590"/>
          </a:xfrm>
          <a:prstGeom prst="rect">
            <a:avLst/>
          </a:prstGeom>
          <a:solidFill>
            <a:srgbClr val="C00000"/>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Wingdings" panose="05000000000000000000" pitchFamily="2" charset="2"/>
              <a:buChar char="§"/>
            </a:pPr>
            <a:r>
              <a:rPr lang="en-US" altLang="en-US" sz="4000" b="1" smtClean="0">
                <a:solidFill>
                  <a:srgbClr val="FFFF00"/>
                </a:solidFill>
                <a:latin typeface="Times New Roman" panose="02020603050405020304" pitchFamily="18" charset="0"/>
                <a:cs typeface="Times New Roman" panose="02020603050405020304" pitchFamily="18" charset="0"/>
              </a:rPr>
              <a:t>Bản chất của chủ nghĩa tư bản</a:t>
            </a:r>
            <a:endParaRPr lang="en-US" altLang="en-US" sz="4000" b="1" dirty="0" smtClean="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100540"/>
      </p:ext>
    </p:extLst>
  </p:cSld>
  <p:clrMapOvr>
    <a:masterClrMapping/>
  </p:clrMapOvr>
  <mc:AlternateContent xmlns:mc="http://schemas.openxmlformats.org/markup-compatibility/2006" xmlns:p14="http://schemas.microsoft.com/office/powerpoint/2010/main">
    <mc:Choice Requires="p14">
      <p:transition spd="slow" p14:dur="800" advClick="0" advTm="420000">
        <p:circle/>
      </p:transition>
    </mc:Choice>
    <mc:Fallback xmlns="">
      <p:transition spd="slow" advClick="0" advTm="42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484093" y="470647"/>
          <a:ext cx="11308977" cy="58898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7939" name="Picture 14" descr="007"/>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Isosceles Triangle 2">
            <a:hlinkClick r:id="rId8" action="ppaction://hlinkpres?slideindex=5&amp;slidetitle=NỘI DUNG"/>
          </p:cNvPr>
          <p:cNvSpPr/>
          <p:nvPr/>
        </p:nvSpPr>
        <p:spPr>
          <a:xfrm>
            <a:off x="497541" y="5983941"/>
            <a:ext cx="699247" cy="61856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7268248"/>
      </p:ext>
    </p:extLst>
  </p:cSld>
  <p:clrMapOvr>
    <a:masterClrMapping/>
  </p:clrMapOvr>
  <p:transition spd="slow">
    <p:comb/>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900953"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smtClean="0">
                <a:solidFill>
                  <a:schemeClr val="bg1"/>
                </a:solidFill>
                <a:latin typeface="+mj-lt"/>
                <a:cs typeface="Times New Roman" pitchFamily="18" charset="0"/>
              </a:rPr>
              <a:t>2.3. </a:t>
            </a:r>
            <a:r>
              <a:rPr lang="en-US" sz="3600" b="1" dirty="0" err="1" smtClean="0">
                <a:solidFill>
                  <a:schemeClr val="bg1"/>
                </a:solidFill>
                <a:latin typeface="+mj-lt"/>
                <a:cs typeface="Times New Roman" pitchFamily="18" charset="0"/>
              </a:rPr>
              <a:t>Chủ</a:t>
            </a:r>
            <a:r>
              <a:rPr lang="en-US" sz="3600" b="1" dirty="0" smtClean="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nghĩa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xã</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hội</a:t>
            </a:r>
            <a:endParaRPr lang="en-US" sz="3600" b="1" dirty="0">
              <a:solidFill>
                <a:schemeClr val="bg1"/>
              </a:solidFill>
              <a:latin typeface="+mj-lt"/>
              <a:cs typeface="Times New Roman" pitchFamily="18" charset="0"/>
            </a:endParaRPr>
          </a:p>
          <a:p>
            <a:pPr algn="ctr">
              <a:defRPr/>
            </a:pP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khoa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học</a:t>
            </a:r>
            <a:endParaRPr lang="en-US" sz="3600" b="1" dirty="0">
              <a:solidFill>
                <a:schemeClr val="bg1"/>
              </a:solidFill>
              <a:latin typeface="+mj-lt"/>
              <a:cs typeface="Times New Roman" pitchFamily="18" charset="0"/>
            </a:endParaRPr>
          </a:p>
        </p:txBody>
      </p:sp>
      <p:sp>
        <p:nvSpPr>
          <p:cNvPr id="5" name="Rounded Rectangle 4"/>
          <p:cNvSpPr/>
          <p:nvPr/>
        </p:nvSpPr>
        <p:spPr>
          <a:xfrm>
            <a:off x="5638799" y="2286000"/>
            <a:ext cx="5468471" cy="1828800"/>
          </a:xfrm>
          <a:prstGeom prst="roundRect">
            <a:avLst/>
          </a:prstGeom>
          <a:gradFill>
            <a:gsLst>
              <a:gs pos="0">
                <a:schemeClr val="bg1"/>
              </a:gs>
              <a:gs pos="24150">
                <a:srgbClr val="33CC33"/>
              </a:gs>
              <a:gs pos="77000">
                <a:schemeClr val="bg1"/>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3200" b="1" dirty="0" smtClean="0">
                <a:solidFill>
                  <a:schemeClr val="tx1"/>
                </a:solidFill>
              </a:rPr>
              <a:t>2.3.2. Về </a:t>
            </a:r>
            <a:r>
              <a:rPr lang="pt-BR" sz="3200" b="1" dirty="0">
                <a:solidFill>
                  <a:schemeClr val="tx1"/>
                </a:solidFill>
              </a:rPr>
              <a:t>xã hội Xã hội chủ nghĩa</a:t>
            </a:r>
            <a:endParaRPr lang="en-US" sz="3200" dirty="0">
              <a:solidFill>
                <a:schemeClr val="tx1"/>
              </a:solidFill>
              <a:latin typeface="+mj-lt"/>
              <a:cs typeface="Times New Roman" pitchFamily="18" charset="0"/>
            </a:endParaRPr>
          </a:p>
        </p:txBody>
      </p:sp>
      <p:sp>
        <p:nvSpPr>
          <p:cNvPr id="6" name="Rounded Rectangle 5"/>
          <p:cNvSpPr/>
          <p:nvPr/>
        </p:nvSpPr>
        <p:spPr>
          <a:xfrm>
            <a:off x="5715000" y="4343400"/>
            <a:ext cx="5392270" cy="1752600"/>
          </a:xfrm>
          <a:prstGeom prst="roundRect">
            <a:avLst/>
          </a:prstGeom>
          <a:gradFill>
            <a:gsLst>
              <a:gs pos="0">
                <a:schemeClr val="bg1"/>
              </a:gs>
              <a:gs pos="24150">
                <a:srgbClr val="FFFFFF"/>
              </a:gs>
              <a:gs pos="77000">
                <a:srgbClr val="FF9900"/>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smtClean="0">
                <a:solidFill>
                  <a:schemeClr val="tx1"/>
                </a:solidFill>
              </a:rPr>
              <a:t>2.3.3. Về </a:t>
            </a:r>
            <a:r>
              <a:rPr lang="pt-BR" sz="2800" b="1" dirty="0">
                <a:solidFill>
                  <a:schemeClr val="tx1"/>
                </a:solidFill>
              </a:rPr>
              <a:t>xã hội Cộng sản chủ nghĩa</a:t>
            </a:r>
            <a:endParaRPr lang="en-US" sz="2800" dirty="0">
              <a:solidFill>
                <a:schemeClr val="tx1"/>
              </a:solidFill>
              <a:latin typeface="+mj-lt"/>
              <a:cs typeface="Times New Roman" pitchFamily="18" charset="0"/>
            </a:endParaRPr>
          </a:p>
        </p:txBody>
      </p:sp>
      <p:sp>
        <p:nvSpPr>
          <p:cNvPr id="7" name="Rounded Rectangle 6"/>
          <p:cNvSpPr/>
          <p:nvPr/>
        </p:nvSpPr>
        <p:spPr>
          <a:xfrm>
            <a:off x="5562600" y="304800"/>
            <a:ext cx="5638800" cy="1752600"/>
          </a:xfrm>
          <a:prstGeom prst="roundRect">
            <a:avLst/>
          </a:prstGeom>
          <a:gradFill>
            <a:gsLst>
              <a:gs pos="0">
                <a:schemeClr val="bg1"/>
              </a:gs>
              <a:gs pos="24150">
                <a:srgbClr val="00B0F0"/>
              </a:gs>
              <a:gs pos="77000">
                <a:schemeClr val="bg1">
                  <a:lumMod val="75000"/>
                </a:schemeClr>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smtClean="0">
                <a:solidFill>
                  <a:schemeClr val="tx1"/>
                </a:solidFill>
              </a:rPr>
              <a:t>2.3.1. Lý </a:t>
            </a:r>
            <a:r>
              <a:rPr lang="pt-BR" sz="2800" b="1" dirty="0">
                <a:solidFill>
                  <a:schemeClr val="tx1"/>
                </a:solidFill>
              </a:rPr>
              <a:t>luận về sứ mệnh lịch sử của giai cấp công nhân</a:t>
            </a:r>
            <a:endParaRPr lang="en-US" sz="2800" dirty="0">
              <a:solidFill>
                <a:schemeClr val="tx1"/>
              </a:solidFill>
              <a:latin typeface="Times New Roman" pitchFamily="18" charset="0"/>
              <a:cs typeface="Times New Roman" pitchFamily="18" charset="0"/>
            </a:endParaRPr>
          </a:p>
        </p:txBody>
      </p:sp>
      <p:cxnSp>
        <p:nvCxnSpPr>
          <p:cNvPr id="9" name="Straight Arrow Connector 8"/>
          <p:cNvCxnSpPr>
            <a:stCxn id="4" idx="6"/>
            <a:endCxn id="7" idx="1"/>
          </p:cNvCxnSpPr>
          <p:nvPr/>
        </p:nvCxnSpPr>
        <p:spPr>
          <a:xfrm flipV="1">
            <a:off x="4419600" y="1181100"/>
            <a:ext cx="11430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stCxn id="4" idx="6"/>
            <a:endCxn id="5" idx="1"/>
          </p:cNvCxnSpPr>
          <p:nvPr/>
        </p:nvCxnSpPr>
        <p:spPr>
          <a:xfrm>
            <a:off x="4419600" y="3200400"/>
            <a:ext cx="1219199" cy="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stCxn id="4" idx="6"/>
            <a:endCxn id="6" idx="1"/>
          </p:cNvCxnSpPr>
          <p:nvPr/>
        </p:nvCxnSpPr>
        <p:spPr>
          <a:xfrm>
            <a:off x="4419600" y="3200400"/>
            <a:ext cx="12954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pic>
        <p:nvPicPr>
          <p:cNvPr id="168969"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63945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39"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Lý</a:t>
            </a:r>
            <a:r>
              <a:rPr lang="en-US" sz="2800" b="1" dirty="0">
                <a:solidFill>
                  <a:srgbClr val="FFFF00"/>
                </a:solidFill>
                <a:latin typeface="+mj-lt"/>
              </a:rPr>
              <a:t> </a:t>
            </a:r>
            <a:r>
              <a:rPr lang="en-US" sz="2800" b="1" dirty="0" err="1">
                <a:solidFill>
                  <a:srgbClr val="FFFF00"/>
                </a:solidFill>
                <a:latin typeface="+mj-lt"/>
              </a:rPr>
              <a:t>luận</a:t>
            </a:r>
            <a:r>
              <a:rPr lang="en-US" sz="2800" b="1" dirty="0">
                <a:solidFill>
                  <a:srgbClr val="FFFF00"/>
                </a:solidFill>
                <a:latin typeface="+mj-lt"/>
              </a:rPr>
              <a:t> </a:t>
            </a:r>
            <a:r>
              <a:rPr lang="en-US" sz="2800" b="1" dirty="0" err="1">
                <a:solidFill>
                  <a:srgbClr val="FFFF00"/>
                </a:solidFill>
                <a:latin typeface="+mj-lt"/>
              </a:rPr>
              <a:t>về</a:t>
            </a:r>
            <a:r>
              <a:rPr lang="en-US" sz="2800" b="1" dirty="0">
                <a:solidFill>
                  <a:srgbClr val="FFFF00"/>
                </a:solidFill>
                <a:latin typeface="+mj-lt"/>
              </a:rPr>
              <a:t>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3" name="Rectangle 2"/>
          <p:cNvSpPr/>
          <p:nvPr/>
        </p:nvSpPr>
        <p:spPr>
          <a:xfrm>
            <a:off x="1357968" y="2695576"/>
            <a:ext cx="9730946" cy="3046988"/>
          </a:xfrm>
          <a:prstGeom prst="rect">
            <a:avLst/>
          </a:prstGeom>
        </p:spPr>
        <p:txBody>
          <a:bodyPr wrap="square">
            <a:spAutoFit/>
          </a:bodyPr>
          <a:lstStyle/>
          <a:p>
            <a:pPr algn="just">
              <a:defRPr/>
            </a:pPr>
            <a:r>
              <a:rPr lang="vi-VN" sz="2400" dirty="0"/>
              <a:t>	</a:t>
            </a:r>
            <a:r>
              <a:rPr lang="vi-VN" sz="2400" i="1" dirty="0"/>
              <a:t> Giai cấp công nhân là một tập đoàn xã hội ổn định, hình thành và phát triển cùng với quá trình phát triển của nền </a:t>
            </a:r>
            <a:r>
              <a:rPr lang="vi-VN" sz="2400" i="1" dirty="0">
                <a:solidFill>
                  <a:srgbClr val="FF0000"/>
                </a:solidFill>
              </a:rPr>
              <a:t>công nghiệp hiện đại</a:t>
            </a:r>
            <a:r>
              <a:rPr lang="vi-VN" sz="2400" i="1" dirty="0"/>
              <a:t>, với nhịp độ phát triển của lực lượng sản xuất có tính chất xã hội hóa ngày càng cao; là lực lượng lao động cơ bản tiên tiến trong các quy trình công nghệ, dịch vụ công nghiệp, </a:t>
            </a:r>
            <a:r>
              <a:rPr lang="vi-VN" sz="2400" i="1" dirty="0">
                <a:solidFill>
                  <a:srgbClr val="FF0000"/>
                </a:solidFill>
              </a:rPr>
              <a:t>trực tiếp hoặc gián tiếp</a:t>
            </a:r>
            <a:r>
              <a:rPr lang="vi-VN" sz="2400" i="1" dirty="0"/>
              <a:t> tham gia vào quá trình sản xuất, tái sản xuất ra của cải vật chất và cải tạo các quan hệ xã hội; đại biểu cho lực lượng sản xuất và phương thức sản xuất tiên tiến trong thời đại hiện nay. </a:t>
            </a:r>
          </a:p>
        </p:txBody>
      </p:sp>
      <p:sp>
        <p:nvSpPr>
          <p:cNvPr id="4" name="Rectangle 3"/>
          <p:cNvSpPr/>
          <p:nvPr/>
        </p:nvSpPr>
        <p:spPr>
          <a:xfrm>
            <a:off x="1147858" y="1495054"/>
            <a:ext cx="8859838" cy="523875"/>
          </a:xfrm>
          <a:prstGeom prst="rect">
            <a:avLst/>
          </a:prstGeom>
          <a:solidFill>
            <a:schemeClr val="bg1"/>
          </a:solidFill>
          <a:ln>
            <a:noFill/>
          </a:ln>
        </p:spPr>
        <p:txBody>
          <a:bodyPr>
            <a:spAutoFit/>
          </a:bodyPr>
          <a:lstStyle/>
          <a:p>
            <a:pPr marL="457200" indent="-457200">
              <a:buFont typeface="Arial" panose="020B0604020202020204" pitchFamily="34" charset="0"/>
              <a:buChar char="•"/>
              <a:defRPr/>
            </a:pP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r>
              <a:rPr lang="en-US" sz="2800" b="1" dirty="0">
                <a:solidFill>
                  <a:srgbClr val="0000FF"/>
                </a:solidFill>
              </a:rPr>
              <a:t> (hay </a:t>
            </a:r>
            <a:r>
              <a:rPr lang="en-US" sz="2800" b="1" dirty="0" err="1">
                <a:solidFill>
                  <a:srgbClr val="0000FF"/>
                </a:solidFill>
              </a:rPr>
              <a:t>còn</a:t>
            </a:r>
            <a:r>
              <a:rPr lang="en-US" sz="2800" b="1" dirty="0">
                <a:solidFill>
                  <a:srgbClr val="0000FF"/>
                </a:solidFill>
              </a:rPr>
              <a:t> </a:t>
            </a:r>
            <a:r>
              <a:rPr lang="en-US" sz="2800" b="1" dirty="0" err="1">
                <a:solidFill>
                  <a:srgbClr val="0000FF"/>
                </a:solidFill>
              </a:rPr>
              <a:t>gọi</a:t>
            </a:r>
            <a:r>
              <a:rPr lang="en-US" sz="2800" b="1" dirty="0">
                <a:solidFill>
                  <a:srgbClr val="0000FF"/>
                </a:solidFill>
              </a:rPr>
              <a:t> </a:t>
            </a:r>
            <a:r>
              <a:rPr lang="en-US" sz="2800" b="1" dirty="0" err="1">
                <a:solidFill>
                  <a:srgbClr val="0000FF"/>
                </a:solidFill>
              </a:rPr>
              <a:t>là</a:t>
            </a:r>
            <a:r>
              <a:rPr lang="en-US" sz="2800" b="1" dirty="0">
                <a:solidFill>
                  <a:srgbClr val="0000FF"/>
                </a:solidFill>
              </a:rPr>
              <a:t> GCVS)</a:t>
            </a:r>
          </a:p>
        </p:txBody>
      </p:sp>
    </p:spTree>
    <p:extLst>
      <p:ext uri="{BB962C8B-B14F-4D97-AF65-F5344CB8AC3E}">
        <p14:creationId xmlns:p14="http://schemas.microsoft.com/office/powerpoint/2010/main" val="380461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960" y="0"/>
            <a:ext cx="11828369" cy="6858000"/>
          </a:xfrm>
          <a:prstGeom prst="rect">
            <a:avLst/>
          </a:prstGeom>
        </p:spPr>
      </p:pic>
    </p:spTree>
    <p:extLst>
      <p:ext uri="{BB962C8B-B14F-4D97-AF65-F5344CB8AC3E}">
        <p14:creationId xmlns:p14="http://schemas.microsoft.com/office/powerpoint/2010/main" val="132600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08376" y="5401253"/>
            <a:ext cx="5683624" cy="1323439"/>
          </a:xfrm>
          <a:prstGeom prst="rect">
            <a:avLst/>
          </a:prstGeom>
        </p:spPr>
        <p:txBody>
          <a:bodyPr wrap="square">
            <a:spAutoFit/>
          </a:bodyPr>
          <a:lstStyle/>
          <a:p>
            <a:pPr lvl="0"/>
            <a:r>
              <a:rPr lang="pt-BR" sz="2000" b="1" i="1" dirty="0">
                <a:solidFill>
                  <a:srgbClr val="FF0000"/>
                </a:solidFill>
              </a:rPr>
              <a:t>Thứ hai: </a:t>
            </a:r>
            <a:r>
              <a:rPr lang="pt-BR" sz="2000" b="1" i="1" u="sng" dirty="0">
                <a:solidFill>
                  <a:srgbClr val="FF0000"/>
                </a:solidFill>
              </a:rPr>
              <a:t>Về địa vị </a:t>
            </a:r>
            <a:r>
              <a:rPr lang="pt-BR" sz="2000" b="1" i="1" dirty="0"/>
              <a:t>: </a:t>
            </a:r>
            <a:r>
              <a:rPr lang="pt-BR" sz="2000" b="1" dirty="0"/>
              <a:t>Trong quan hệ sản xuất TBCN, người công nhân không có TLSX, họ phải bán sức lao động cho nhà tư bản, trở thành người làm thuê và bị bóc lột giá trị thặng dư.</a:t>
            </a:r>
            <a:endParaRPr lang="en-US" sz="2000" b="1" dirty="0"/>
          </a:p>
        </p:txBody>
      </p:sp>
      <p:sp>
        <p:nvSpPr>
          <p:cNvPr id="3" name="Rectangle 2"/>
          <p:cNvSpPr/>
          <p:nvPr/>
        </p:nvSpPr>
        <p:spPr>
          <a:xfrm>
            <a:off x="225052" y="1598424"/>
            <a:ext cx="6137648" cy="1323439"/>
          </a:xfrm>
          <a:prstGeom prst="rect">
            <a:avLst/>
          </a:prstGeom>
        </p:spPr>
        <p:txBody>
          <a:bodyPr wrap="square">
            <a:spAutoFit/>
          </a:bodyPr>
          <a:lstStyle/>
          <a:p>
            <a:pPr lvl="0"/>
            <a:r>
              <a:rPr lang="pt-BR" sz="2000" b="1" i="1" dirty="0">
                <a:solidFill>
                  <a:srgbClr val="FF0000"/>
                </a:solidFill>
              </a:rPr>
              <a:t>Thứ nhất: </a:t>
            </a:r>
            <a:r>
              <a:rPr lang="pt-BR" sz="2000" b="1" i="1" u="sng" dirty="0">
                <a:solidFill>
                  <a:srgbClr val="FF0000"/>
                </a:solidFill>
              </a:rPr>
              <a:t>Về phương thức lao động</a:t>
            </a:r>
            <a:r>
              <a:rPr lang="vi-VN" sz="2000" b="1" i="1" dirty="0"/>
              <a:t>:</a:t>
            </a:r>
            <a:r>
              <a:rPr lang="pt-BR" sz="2000" b="1" dirty="0"/>
              <a:t> GCCN  là những tập đoàn người lao động, trực tiếp hay gián tiếp vận hành những công cụ sản xuất có tính chất công nghiệp ngày càng hiện đại, có tính chất xã hội hoá cao. </a:t>
            </a:r>
            <a:endParaRPr lang="en-US" sz="2000" b="1" dirty="0"/>
          </a:p>
        </p:txBody>
      </p:sp>
      <p:sp>
        <p:nvSpPr>
          <p:cNvPr id="4" name="Rectangle 3"/>
          <p:cNvSpPr/>
          <p:nvPr/>
        </p:nvSpPr>
        <p:spPr>
          <a:xfrm>
            <a:off x="0" y="726988"/>
            <a:ext cx="7481045" cy="523220"/>
          </a:xfrm>
          <a:prstGeom prst="rect">
            <a:avLst/>
          </a:prstGeom>
          <a:noFill/>
        </p:spPr>
        <p:txBody>
          <a:bodyPr wrap="square">
            <a:spAutoFit/>
          </a:bodyPr>
          <a:lstStyle/>
          <a:p>
            <a:r>
              <a:rPr lang="pt-BR" sz="2800" b="1" i="1" dirty="0">
                <a:solidFill>
                  <a:srgbClr val="FF0000"/>
                </a:solidFill>
              </a:rPr>
              <a:t>- Về địa vị kinh tế - xã hội của giai cấp công nhân </a:t>
            </a:r>
            <a:endParaRPr lang="en-US" sz="2800" b="1" dirty="0">
              <a:solidFill>
                <a:srgbClr val="FF0000"/>
              </a:solidFill>
            </a:endParaRPr>
          </a:p>
        </p:txBody>
      </p:sp>
      <p:sp>
        <p:nvSpPr>
          <p:cNvPr id="5" name="Rectangle 4"/>
          <p:cNvSpPr/>
          <p:nvPr/>
        </p:nvSpPr>
        <p:spPr>
          <a:xfrm>
            <a:off x="2442884" y="-2247"/>
            <a:ext cx="6338046" cy="523220"/>
          </a:xfrm>
          <a:prstGeom prst="rect">
            <a:avLst/>
          </a:prstGeom>
          <a:solidFill>
            <a:srgbClr val="C00000"/>
          </a:solidFill>
          <a:ln>
            <a:noFill/>
          </a:ln>
        </p:spPr>
        <p:txBody>
          <a:bodyPr wrap="square">
            <a:spAutoFit/>
          </a:bodyPr>
          <a:lstStyle/>
          <a:p>
            <a:pPr marL="457200" indent="-457200" algn="ctr">
              <a:buFont typeface="Arial" panose="020B0604020202020204" pitchFamily="34" charset="0"/>
              <a:buChar char="•"/>
              <a:defRPr/>
            </a:pPr>
            <a:r>
              <a:rPr lang="en-US" sz="2800" b="1" dirty="0" err="1" smtClean="0">
                <a:solidFill>
                  <a:schemeClr val="bg1"/>
                </a:solidFill>
                <a:latin typeface="+mj-lt"/>
              </a:rPr>
              <a:t>Đặc</a:t>
            </a:r>
            <a:r>
              <a:rPr lang="en-US" sz="2800" b="1" dirty="0" smtClean="0">
                <a:solidFill>
                  <a:schemeClr val="bg1"/>
                </a:solidFill>
                <a:latin typeface="+mj-lt"/>
              </a:rPr>
              <a:t> </a:t>
            </a:r>
            <a:r>
              <a:rPr lang="en-US" sz="2800" b="1" dirty="0" err="1" smtClean="0">
                <a:solidFill>
                  <a:schemeClr val="bg1"/>
                </a:solidFill>
                <a:latin typeface="+mj-lt"/>
              </a:rPr>
              <a:t>trưng</a:t>
            </a:r>
            <a:r>
              <a:rPr lang="en-US" sz="2800" b="1" dirty="0" smtClean="0">
                <a:solidFill>
                  <a:schemeClr val="bg1"/>
                </a:solidFill>
                <a:latin typeface="+mj-lt"/>
              </a:rPr>
              <a:t> </a:t>
            </a:r>
            <a:r>
              <a:rPr lang="en-US" sz="2800" b="1" dirty="0" err="1" smtClean="0">
                <a:solidFill>
                  <a:schemeClr val="bg1"/>
                </a:solidFill>
                <a:latin typeface="+mj-lt"/>
              </a:rPr>
              <a:t>cơ</a:t>
            </a:r>
            <a:r>
              <a:rPr lang="en-US" sz="2800" b="1" dirty="0" smtClean="0">
                <a:solidFill>
                  <a:schemeClr val="bg1"/>
                </a:solidFill>
                <a:latin typeface="+mj-lt"/>
              </a:rPr>
              <a:t> </a:t>
            </a:r>
            <a:r>
              <a:rPr lang="en-US" sz="2800" b="1" dirty="0" err="1" smtClean="0">
                <a:solidFill>
                  <a:schemeClr val="bg1"/>
                </a:solidFill>
                <a:latin typeface="+mj-lt"/>
              </a:rPr>
              <a:t>bản</a:t>
            </a:r>
            <a:r>
              <a:rPr lang="en-US" sz="2800" b="1" dirty="0" smtClean="0">
                <a:solidFill>
                  <a:schemeClr val="bg1"/>
                </a:solidFill>
                <a:latin typeface="+mj-lt"/>
              </a:rPr>
              <a:t> </a:t>
            </a:r>
            <a:r>
              <a:rPr lang="en-US" sz="2800" b="1" dirty="0" err="1">
                <a:solidFill>
                  <a:schemeClr val="bg1"/>
                </a:solidFill>
                <a:latin typeface="+mj-lt"/>
              </a:rPr>
              <a:t>của</a:t>
            </a:r>
            <a:r>
              <a:rPr lang="en-US" sz="2800" b="1" dirty="0">
                <a:solidFill>
                  <a:schemeClr val="bg1"/>
                </a:solidFill>
                <a:latin typeface="+mj-lt"/>
              </a:rPr>
              <a:t> </a:t>
            </a:r>
            <a:r>
              <a:rPr lang="en-US" sz="2800" b="1" dirty="0" err="1">
                <a:solidFill>
                  <a:schemeClr val="bg1"/>
                </a:solidFill>
                <a:latin typeface="+mj-lt"/>
              </a:rPr>
              <a:t>giai</a:t>
            </a:r>
            <a:r>
              <a:rPr lang="en-US" sz="2800" b="1" dirty="0">
                <a:solidFill>
                  <a:schemeClr val="bg1"/>
                </a:solidFill>
                <a:latin typeface="+mj-lt"/>
              </a:rPr>
              <a:t> </a:t>
            </a:r>
            <a:r>
              <a:rPr lang="en-US" sz="2800" b="1" dirty="0" err="1">
                <a:solidFill>
                  <a:schemeClr val="bg1"/>
                </a:solidFill>
                <a:latin typeface="+mj-lt"/>
              </a:rPr>
              <a:t>cấp</a:t>
            </a:r>
            <a:r>
              <a:rPr lang="en-US" sz="2800" b="1" dirty="0">
                <a:solidFill>
                  <a:schemeClr val="bg1"/>
                </a:solidFill>
                <a:latin typeface="+mj-lt"/>
              </a:rPr>
              <a:t> </a:t>
            </a:r>
            <a:r>
              <a:rPr lang="en-US" sz="2800" b="1" dirty="0" err="1">
                <a:solidFill>
                  <a:schemeClr val="bg1"/>
                </a:solidFill>
                <a:latin typeface="+mj-lt"/>
              </a:rPr>
              <a:t>công</a:t>
            </a:r>
            <a:r>
              <a:rPr lang="en-US" sz="2800" b="1" dirty="0">
                <a:solidFill>
                  <a:schemeClr val="bg1"/>
                </a:solidFill>
                <a:latin typeface="+mj-lt"/>
              </a:rPr>
              <a:t> </a:t>
            </a:r>
            <a:r>
              <a:rPr lang="en-US" sz="2800" b="1" dirty="0" err="1">
                <a:solidFill>
                  <a:schemeClr val="bg1"/>
                </a:solidFill>
                <a:latin typeface="+mj-lt"/>
              </a:rPr>
              <a:t>nhân</a:t>
            </a:r>
            <a:endParaRPr lang="en-US" sz="2800" b="1" dirty="0">
              <a:solidFill>
                <a:schemeClr val="bg1"/>
              </a:solidFill>
              <a:latin typeface="+mj-lt"/>
            </a:endParaRPr>
          </a:p>
        </p:txBody>
      </p:sp>
      <p:pic>
        <p:nvPicPr>
          <p:cNvPr id="28674" name="Picture 2" descr="HÃ¬nh áº£nh cÃ³ liÃ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247" y="3119719"/>
            <a:ext cx="5952564" cy="36000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6629400" y="1256752"/>
            <a:ext cx="5405718" cy="4104757"/>
          </a:xfrm>
          <a:prstGeom prst="rect">
            <a:avLst/>
          </a:prstGeom>
        </p:spPr>
      </p:pic>
    </p:spTree>
    <p:extLst>
      <p:ext uri="{BB962C8B-B14F-4D97-AF65-F5344CB8AC3E}">
        <p14:creationId xmlns:p14="http://schemas.microsoft.com/office/powerpoint/2010/main" val="376213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8674"/>
                                        </p:tgtEl>
                                        <p:attrNameLst>
                                          <p:attrName>style.visibility</p:attrName>
                                        </p:attrNameLst>
                                      </p:cBhvr>
                                      <p:to>
                                        <p:strVal val="visible"/>
                                      </p:to>
                                    </p:set>
                                    <p:animEffect transition="in" filter="circle(in)">
                                      <p:cBhvr>
                                        <p:cTn id="18" dur="2000"/>
                                        <p:tgtEl>
                                          <p:spTgt spid="28674"/>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32"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out)">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37"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outVertic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364" y="1244570"/>
            <a:ext cx="7662675" cy="373628"/>
          </a:xfrm>
          <a:prstGeom prst="rect">
            <a:avLst/>
          </a:prstGeom>
        </p:spPr>
        <p:txBody>
          <a:bodyPr wrap="none">
            <a:spAutoFit/>
          </a:bodyPr>
          <a:lstStyle/>
          <a:p>
            <a:pPr indent="457200" algn="just">
              <a:lnSpc>
                <a:spcPts val="2100"/>
              </a:lnSpc>
              <a:spcAft>
                <a:spcPts val="0"/>
              </a:spcAft>
              <a:tabLst>
                <a:tab pos="342900" algn="l"/>
                <a:tab pos="5257800" algn="l"/>
              </a:tabLst>
            </a:pPr>
            <a:r>
              <a:rPr lang="pt-BR"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Về đặc điểm chính trị - xã hội của giai cấp công nhân</a:t>
            </a:r>
            <a:endParaRPr lang="en-US"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1183341" y="2341795"/>
            <a:ext cx="10152530" cy="2554545"/>
          </a:xfrm>
          <a:prstGeom prst="rect">
            <a:avLst/>
          </a:prstGeom>
        </p:spPr>
        <p:txBody>
          <a:bodyPr wrap="square">
            <a:spAutoFit/>
          </a:bodyPr>
          <a:lstStyle/>
          <a:p>
            <a:r>
              <a:rPr lang="pt-BR" sz="3200" i="1" dirty="0">
                <a:solidFill>
                  <a:srgbClr val="0000FF"/>
                </a:solidFill>
                <a:latin typeface="Times New Roman" panose="02020603050405020304" pitchFamily="18" charset="0"/>
                <a:ea typeface="Times New Roman" panose="02020603050405020304" pitchFamily="18" charset="0"/>
              </a:rPr>
              <a:t>Thứ nhất</a:t>
            </a:r>
            <a:r>
              <a:rPr lang="pt-BR" sz="3200" i="1" dirty="0">
                <a:latin typeface="Times New Roman" panose="02020603050405020304" pitchFamily="18" charset="0"/>
                <a:ea typeface="Times New Roman" panose="02020603050405020304" pitchFamily="18" charset="0"/>
              </a:rPr>
              <a:t>,</a:t>
            </a:r>
            <a:r>
              <a:rPr lang="pt-BR" sz="3200" dirty="0">
                <a:latin typeface="Times New Roman" panose="02020603050405020304" pitchFamily="18" charset="0"/>
                <a:ea typeface="Times New Roman" panose="02020603050405020304" pitchFamily="18" charset="0"/>
              </a:rPr>
              <a:t> giai cấp công nhân là giai cấp tiên </a:t>
            </a:r>
            <a:r>
              <a:rPr lang="pt-BR" sz="3200" dirty="0" smtClean="0">
                <a:latin typeface="Times New Roman" panose="02020603050405020304" pitchFamily="18" charset="0"/>
                <a:ea typeface="Times New Roman" panose="02020603050405020304" pitchFamily="18" charset="0"/>
              </a:rPr>
              <a:t>tiến</a:t>
            </a:r>
          </a:p>
          <a:p>
            <a:endParaRPr lang="pt-BR" sz="3200" dirty="0" smtClean="0">
              <a:latin typeface="Times New Roman" panose="02020603050405020304" pitchFamily="18" charset="0"/>
              <a:ea typeface="Times New Roman" panose="02020603050405020304" pitchFamily="18" charset="0"/>
            </a:endParaRPr>
          </a:p>
          <a:p>
            <a:r>
              <a:rPr lang="pt-BR" sz="3200" i="1" dirty="0">
                <a:solidFill>
                  <a:srgbClr val="0000FF"/>
                </a:solidFill>
              </a:rPr>
              <a:t>Thứ hai</a:t>
            </a:r>
            <a:r>
              <a:rPr lang="pt-BR" sz="3200" i="1" dirty="0"/>
              <a:t>,</a:t>
            </a:r>
            <a:r>
              <a:rPr lang="pt-BR" sz="3200" dirty="0"/>
              <a:t> giai cấp công nhân có tinh thần cách mạng triệt </a:t>
            </a:r>
            <a:r>
              <a:rPr lang="pt-BR" sz="3200" dirty="0" smtClean="0"/>
              <a:t>để</a:t>
            </a:r>
          </a:p>
          <a:p>
            <a:endParaRPr lang="pt-BR" sz="3200" dirty="0" smtClean="0"/>
          </a:p>
          <a:p>
            <a:r>
              <a:rPr lang="pt-BR" sz="3200" i="1" dirty="0">
                <a:solidFill>
                  <a:srgbClr val="0000FF"/>
                </a:solidFill>
              </a:rPr>
              <a:t>Thứ ba</a:t>
            </a:r>
            <a:r>
              <a:rPr lang="pt-BR" sz="3200" i="1" dirty="0"/>
              <a:t>,</a:t>
            </a:r>
            <a:r>
              <a:rPr lang="pt-BR" sz="3200" dirty="0"/>
              <a:t> giai cấp công nhân có ý thức tổ chức kỷ luật cao </a:t>
            </a:r>
            <a:endParaRPr lang="en-US" sz="3200" dirty="0"/>
          </a:p>
        </p:txBody>
      </p:sp>
      <p:sp>
        <p:nvSpPr>
          <p:cNvPr id="4" name="Rectangle 3"/>
          <p:cNvSpPr/>
          <p:nvPr/>
        </p:nvSpPr>
        <p:spPr>
          <a:xfrm>
            <a:off x="2442884" y="-2247"/>
            <a:ext cx="6338046" cy="523220"/>
          </a:xfrm>
          <a:prstGeom prst="rect">
            <a:avLst/>
          </a:prstGeom>
          <a:solidFill>
            <a:srgbClr val="C00000"/>
          </a:solidFill>
          <a:ln>
            <a:noFill/>
          </a:ln>
        </p:spPr>
        <p:txBody>
          <a:bodyPr wrap="square">
            <a:spAutoFit/>
          </a:bodyPr>
          <a:lstStyle/>
          <a:p>
            <a:pPr marL="457200" indent="-457200" algn="ctr">
              <a:buFont typeface="Arial" panose="020B0604020202020204" pitchFamily="34" charset="0"/>
              <a:buChar char="•"/>
              <a:defRPr/>
            </a:pPr>
            <a:r>
              <a:rPr lang="en-US" sz="2800" b="1" dirty="0" err="1" smtClean="0">
                <a:solidFill>
                  <a:schemeClr val="bg1"/>
                </a:solidFill>
                <a:latin typeface="+mj-lt"/>
              </a:rPr>
              <a:t>Đặc</a:t>
            </a:r>
            <a:r>
              <a:rPr lang="en-US" sz="2800" b="1" dirty="0" smtClean="0">
                <a:solidFill>
                  <a:schemeClr val="bg1"/>
                </a:solidFill>
                <a:latin typeface="+mj-lt"/>
              </a:rPr>
              <a:t> </a:t>
            </a:r>
            <a:r>
              <a:rPr lang="en-US" sz="2800" b="1" dirty="0" err="1" smtClean="0">
                <a:solidFill>
                  <a:schemeClr val="bg1"/>
                </a:solidFill>
                <a:latin typeface="+mj-lt"/>
              </a:rPr>
              <a:t>trưng</a:t>
            </a:r>
            <a:r>
              <a:rPr lang="en-US" sz="2800" b="1" dirty="0" smtClean="0">
                <a:solidFill>
                  <a:schemeClr val="bg1"/>
                </a:solidFill>
                <a:latin typeface="+mj-lt"/>
              </a:rPr>
              <a:t> </a:t>
            </a:r>
            <a:r>
              <a:rPr lang="en-US" sz="2800" b="1" dirty="0" err="1" smtClean="0">
                <a:solidFill>
                  <a:schemeClr val="bg1"/>
                </a:solidFill>
                <a:latin typeface="+mj-lt"/>
              </a:rPr>
              <a:t>cơ</a:t>
            </a:r>
            <a:r>
              <a:rPr lang="en-US" sz="2800" b="1" dirty="0" smtClean="0">
                <a:solidFill>
                  <a:schemeClr val="bg1"/>
                </a:solidFill>
                <a:latin typeface="+mj-lt"/>
              </a:rPr>
              <a:t> </a:t>
            </a:r>
            <a:r>
              <a:rPr lang="en-US" sz="2800" b="1" dirty="0" err="1" smtClean="0">
                <a:solidFill>
                  <a:schemeClr val="bg1"/>
                </a:solidFill>
                <a:latin typeface="+mj-lt"/>
              </a:rPr>
              <a:t>bản</a:t>
            </a:r>
            <a:r>
              <a:rPr lang="en-US" sz="2800" b="1" dirty="0" smtClean="0">
                <a:solidFill>
                  <a:schemeClr val="bg1"/>
                </a:solidFill>
                <a:latin typeface="+mj-lt"/>
              </a:rPr>
              <a:t> </a:t>
            </a:r>
            <a:r>
              <a:rPr lang="en-US" sz="2800" b="1" dirty="0" err="1">
                <a:solidFill>
                  <a:schemeClr val="bg1"/>
                </a:solidFill>
                <a:latin typeface="+mj-lt"/>
              </a:rPr>
              <a:t>của</a:t>
            </a:r>
            <a:r>
              <a:rPr lang="en-US" sz="2800" b="1" dirty="0">
                <a:solidFill>
                  <a:schemeClr val="bg1"/>
                </a:solidFill>
                <a:latin typeface="+mj-lt"/>
              </a:rPr>
              <a:t> </a:t>
            </a:r>
            <a:r>
              <a:rPr lang="en-US" sz="2800" b="1" dirty="0" err="1">
                <a:solidFill>
                  <a:schemeClr val="bg1"/>
                </a:solidFill>
                <a:latin typeface="+mj-lt"/>
              </a:rPr>
              <a:t>giai</a:t>
            </a:r>
            <a:r>
              <a:rPr lang="en-US" sz="2800" b="1" dirty="0">
                <a:solidFill>
                  <a:schemeClr val="bg1"/>
                </a:solidFill>
                <a:latin typeface="+mj-lt"/>
              </a:rPr>
              <a:t> </a:t>
            </a:r>
            <a:r>
              <a:rPr lang="en-US" sz="2800" b="1" dirty="0" err="1">
                <a:solidFill>
                  <a:schemeClr val="bg1"/>
                </a:solidFill>
                <a:latin typeface="+mj-lt"/>
              </a:rPr>
              <a:t>cấp</a:t>
            </a:r>
            <a:r>
              <a:rPr lang="en-US" sz="2800" b="1" dirty="0">
                <a:solidFill>
                  <a:schemeClr val="bg1"/>
                </a:solidFill>
                <a:latin typeface="+mj-lt"/>
              </a:rPr>
              <a:t> </a:t>
            </a:r>
            <a:r>
              <a:rPr lang="en-US" sz="2800" b="1" dirty="0" err="1">
                <a:solidFill>
                  <a:schemeClr val="bg1"/>
                </a:solidFill>
                <a:latin typeface="+mj-lt"/>
              </a:rPr>
              <a:t>công</a:t>
            </a:r>
            <a:r>
              <a:rPr lang="en-US" sz="2800" b="1" dirty="0">
                <a:solidFill>
                  <a:schemeClr val="bg1"/>
                </a:solidFill>
                <a:latin typeface="+mj-lt"/>
              </a:rPr>
              <a:t> </a:t>
            </a:r>
            <a:r>
              <a:rPr lang="en-US" sz="2800" b="1" dirty="0" err="1">
                <a:solidFill>
                  <a:schemeClr val="bg1"/>
                </a:solidFill>
                <a:latin typeface="+mj-lt"/>
              </a:rPr>
              <a:t>nhân</a:t>
            </a:r>
            <a:endParaRPr lang="en-US" sz="2800" b="1" dirty="0">
              <a:solidFill>
                <a:schemeClr val="bg1"/>
              </a:solidFill>
              <a:latin typeface="+mj-lt"/>
            </a:endParaRPr>
          </a:p>
        </p:txBody>
      </p:sp>
    </p:spTree>
    <p:extLst>
      <p:ext uri="{BB962C8B-B14F-4D97-AF65-F5344CB8AC3E}">
        <p14:creationId xmlns:p14="http://schemas.microsoft.com/office/powerpoint/2010/main" val="29304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39" y="2408021"/>
            <a:ext cx="10865408" cy="3539430"/>
          </a:xfrm>
          <a:prstGeom prst="rect">
            <a:avLst/>
          </a:prstGeom>
        </p:spPr>
        <p:txBody>
          <a:bodyPr wrap="square">
            <a:spAutoFit/>
          </a:bodyPr>
          <a:lstStyle/>
          <a:p>
            <a:r>
              <a:rPr lang="en-US" sz="2800" dirty="0" smtClean="0"/>
              <a:t>	</a:t>
            </a:r>
            <a:r>
              <a:rPr lang="en-US" sz="2800" dirty="0" err="1" smtClean="0"/>
              <a:t>Là</a:t>
            </a:r>
            <a:r>
              <a:rPr lang="en-US" sz="2800" dirty="0" smtClean="0"/>
              <a:t> GC </a:t>
            </a:r>
            <a:r>
              <a:rPr lang="en-US" sz="2800" dirty="0" err="1" smtClean="0"/>
              <a:t>có</a:t>
            </a:r>
            <a:r>
              <a:rPr lang="en-US" sz="2800" dirty="0" smtClean="0"/>
              <a:t> </a:t>
            </a:r>
            <a:r>
              <a:rPr lang="en-US" sz="2800" dirty="0" err="1"/>
              <a:t>sứ</a:t>
            </a:r>
            <a:r>
              <a:rPr lang="en-US" sz="2800" dirty="0"/>
              <a:t> </a:t>
            </a:r>
            <a:r>
              <a:rPr lang="en-US" sz="2800" dirty="0" err="1"/>
              <a:t>mệnh</a:t>
            </a:r>
            <a:r>
              <a:rPr lang="en-US" sz="2800" dirty="0"/>
              <a:t> </a:t>
            </a:r>
            <a:r>
              <a:rPr lang="en-US" sz="2800" dirty="0" err="1"/>
              <a:t>lịch</a:t>
            </a:r>
            <a:r>
              <a:rPr lang="en-US" sz="2800" dirty="0"/>
              <a:t> </a:t>
            </a:r>
            <a:r>
              <a:rPr lang="en-US" sz="2800" dirty="0" err="1"/>
              <a:t>sử</a:t>
            </a:r>
            <a:r>
              <a:rPr lang="en-US" sz="2800" dirty="0"/>
              <a:t> </a:t>
            </a:r>
            <a:r>
              <a:rPr lang="en-US" sz="2800" dirty="0" err="1"/>
              <a:t>lãnh</a:t>
            </a:r>
            <a:r>
              <a:rPr lang="en-US" sz="2800" dirty="0"/>
              <a:t> </a:t>
            </a:r>
            <a:r>
              <a:rPr lang="en-US" sz="2800" dirty="0" err="1"/>
              <a:t>đạo</a:t>
            </a:r>
            <a:r>
              <a:rPr lang="en-US" sz="2800" dirty="0"/>
              <a:t> </a:t>
            </a:r>
            <a:r>
              <a:rPr lang="en-US" sz="2800" dirty="0" smtClean="0"/>
              <a:t>NDLĐ </a:t>
            </a:r>
            <a:r>
              <a:rPr lang="en-US" sz="2800" dirty="0" err="1" smtClean="0"/>
              <a:t>đấu</a:t>
            </a:r>
            <a:r>
              <a:rPr lang="en-US" sz="2800" dirty="0" smtClean="0"/>
              <a:t> </a:t>
            </a:r>
            <a:r>
              <a:rPr lang="en-US" sz="2800" dirty="0" err="1"/>
              <a:t>tranh</a:t>
            </a:r>
            <a:r>
              <a:rPr lang="en-US" sz="2800" dirty="0"/>
              <a:t> </a:t>
            </a:r>
            <a:r>
              <a:rPr lang="en-US" sz="2800" dirty="0" err="1"/>
              <a:t>xóa</a:t>
            </a:r>
            <a:r>
              <a:rPr lang="en-US" sz="2800" dirty="0"/>
              <a:t> </a:t>
            </a:r>
            <a:r>
              <a:rPr lang="en-US" sz="2800" dirty="0" err="1"/>
              <a:t>bỏ</a:t>
            </a:r>
            <a:r>
              <a:rPr lang="en-US" sz="2800" dirty="0"/>
              <a:t> </a:t>
            </a:r>
            <a:r>
              <a:rPr lang="en-US" sz="2800" dirty="0" err="1"/>
              <a:t>chế</a:t>
            </a:r>
            <a:r>
              <a:rPr lang="en-US" sz="2800" dirty="0"/>
              <a:t> </a:t>
            </a:r>
            <a:r>
              <a:rPr lang="en-US" sz="2800" dirty="0" smtClean="0"/>
              <a:t>TBCN, </a:t>
            </a:r>
            <a:r>
              <a:rPr lang="en-US" sz="2800" dirty="0" err="1"/>
              <a:t>xóa</a:t>
            </a:r>
            <a:r>
              <a:rPr lang="en-US" sz="2800" dirty="0"/>
              <a:t> </a:t>
            </a:r>
            <a:r>
              <a:rPr lang="en-US" sz="2800" dirty="0" err="1"/>
              <a:t>bỏ</a:t>
            </a:r>
            <a:r>
              <a:rPr lang="en-US" sz="2800" dirty="0"/>
              <a:t> </a:t>
            </a:r>
            <a:r>
              <a:rPr lang="en-US" sz="2800" dirty="0" err="1"/>
              <a:t>mọi</a:t>
            </a:r>
            <a:r>
              <a:rPr lang="en-US" sz="2800" dirty="0"/>
              <a:t> </a:t>
            </a:r>
            <a:r>
              <a:rPr lang="en-US" sz="2800" dirty="0" err="1"/>
              <a:t>chế</a:t>
            </a:r>
            <a:r>
              <a:rPr lang="en-US" sz="2800" dirty="0"/>
              <a:t> </a:t>
            </a:r>
            <a:r>
              <a:rPr lang="en-US" sz="2800" dirty="0" err="1"/>
              <a:t>độ</a:t>
            </a:r>
            <a:r>
              <a:rPr lang="en-US" sz="2800" dirty="0"/>
              <a:t> </a:t>
            </a:r>
            <a:r>
              <a:rPr lang="en-US" sz="2800" dirty="0" err="1"/>
              <a:t>áp</a:t>
            </a:r>
            <a:r>
              <a:rPr lang="en-US" sz="2800" dirty="0"/>
              <a:t> </a:t>
            </a:r>
            <a:r>
              <a:rPr lang="en-US" sz="2800" dirty="0" err="1"/>
              <a:t>bức</a:t>
            </a:r>
            <a:r>
              <a:rPr lang="en-US" sz="2800" dirty="0"/>
              <a:t> </a:t>
            </a:r>
            <a:r>
              <a:rPr lang="en-US" sz="2800" dirty="0" err="1"/>
              <a:t>bóc</a:t>
            </a:r>
            <a:r>
              <a:rPr lang="en-US" sz="2800" dirty="0"/>
              <a:t> </a:t>
            </a:r>
            <a:r>
              <a:rPr lang="en-US" sz="2800" dirty="0" err="1"/>
              <a:t>lột</a:t>
            </a:r>
            <a:r>
              <a:rPr lang="en-US" sz="2800" dirty="0"/>
              <a:t> </a:t>
            </a:r>
            <a:r>
              <a:rPr lang="en-US" sz="2800" dirty="0" err="1"/>
              <a:t>và</a:t>
            </a:r>
            <a:r>
              <a:rPr lang="en-US" sz="2800" dirty="0"/>
              <a:t> </a:t>
            </a:r>
            <a:r>
              <a:rPr lang="en-US" sz="2800" dirty="0" err="1"/>
              <a:t>xây</a:t>
            </a:r>
            <a:r>
              <a:rPr lang="en-US" sz="2800" dirty="0"/>
              <a:t> </a:t>
            </a:r>
            <a:r>
              <a:rPr lang="en-US" sz="2800" dirty="0" err="1"/>
              <a:t>dựng</a:t>
            </a:r>
            <a:r>
              <a:rPr lang="en-US" sz="2800" dirty="0"/>
              <a:t> </a:t>
            </a:r>
            <a:r>
              <a:rPr lang="en-US" sz="2800" dirty="0" err="1"/>
              <a:t>xã</a:t>
            </a:r>
            <a:r>
              <a:rPr lang="en-US" sz="2800" dirty="0"/>
              <a:t> </a:t>
            </a:r>
            <a:r>
              <a:rPr lang="en-US" sz="2800" dirty="0" err="1"/>
              <a:t>hội</a:t>
            </a:r>
            <a:r>
              <a:rPr lang="en-US" sz="2800" dirty="0"/>
              <a:t> </a:t>
            </a:r>
            <a:r>
              <a:rPr lang="en-US" sz="2800" dirty="0" err="1"/>
              <a:t>mới</a:t>
            </a:r>
            <a:r>
              <a:rPr lang="en-US" sz="2800" dirty="0"/>
              <a:t> - </a:t>
            </a:r>
            <a:r>
              <a:rPr lang="en-US" sz="2800" dirty="0" err="1"/>
              <a:t>xã</a:t>
            </a:r>
            <a:r>
              <a:rPr lang="en-US" sz="2800" dirty="0"/>
              <a:t> </a:t>
            </a:r>
            <a:r>
              <a:rPr lang="en-US" sz="2800" dirty="0" err="1"/>
              <a:t>hội</a:t>
            </a:r>
            <a:r>
              <a:rPr lang="en-US" sz="2800" dirty="0"/>
              <a:t> </a:t>
            </a:r>
            <a:r>
              <a:rPr lang="en-US" sz="2800" dirty="0" smtClean="0"/>
              <a:t>XHCN </a:t>
            </a:r>
            <a:r>
              <a:rPr lang="en-US" sz="2800" dirty="0" err="1" smtClean="0"/>
              <a:t>và</a:t>
            </a:r>
            <a:r>
              <a:rPr lang="en-US" sz="2800" dirty="0" smtClean="0"/>
              <a:t> </a:t>
            </a:r>
            <a:r>
              <a:rPr lang="en-US" sz="2800" dirty="0" err="1"/>
              <a:t>cộng</a:t>
            </a:r>
            <a:r>
              <a:rPr lang="en-US" sz="2800" dirty="0"/>
              <a:t> </a:t>
            </a:r>
            <a:r>
              <a:rPr lang="en-US" sz="2800" dirty="0" err="1"/>
              <a:t>sản</a:t>
            </a:r>
            <a:r>
              <a:rPr lang="en-US" sz="2800" dirty="0"/>
              <a:t> </a:t>
            </a:r>
            <a:r>
              <a:rPr lang="en-US" sz="2800" dirty="0" err="1"/>
              <a:t>chủ</a:t>
            </a:r>
            <a:r>
              <a:rPr lang="en-US" sz="2800" dirty="0"/>
              <a:t> </a:t>
            </a:r>
            <a:r>
              <a:rPr lang="en-US" sz="2800" dirty="0" err="1"/>
              <a:t>nghĩa</a:t>
            </a:r>
            <a:r>
              <a:rPr lang="en-US" sz="2800" dirty="0" smtClean="0"/>
              <a:t>.</a:t>
            </a:r>
          </a:p>
          <a:p>
            <a:endParaRPr lang="en-US" sz="2800" dirty="0"/>
          </a:p>
          <a:p>
            <a:r>
              <a:rPr lang="pt-BR" sz="2800" dirty="0" smtClean="0"/>
              <a:t>	Nguyện </a:t>
            </a:r>
            <a:r>
              <a:rPr lang="pt-BR" sz="2800" dirty="0"/>
              <a:t>vọng và lợi ích căn bản của </a:t>
            </a:r>
            <a:r>
              <a:rPr lang="pt-BR" sz="2800" dirty="0" smtClean="0"/>
              <a:t>GCCN là </a:t>
            </a:r>
            <a:r>
              <a:rPr lang="pt-BR" sz="2800" dirty="0"/>
              <a:t>xoá bỏ chế độ tư hữu </a:t>
            </a:r>
            <a:r>
              <a:rPr lang="pt-BR" sz="2800" dirty="0" smtClean="0"/>
              <a:t>TBCN, </a:t>
            </a:r>
            <a:r>
              <a:rPr lang="pt-BR" sz="2800" dirty="0"/>
              <a:t>giành lấy chính quyền, tổ chức xây dựng chế độ mới với chế độ công hữu </a:t>
            </a:r>
            <a:r>
              <a:rPr lang="pt-BR" sz="2800" dirty="0" smtClean="0"/>
              <a:t>XHCN về </a:t>
            </a:r>
            <a:r>
              <a:rPr lang="pt-BR" sz="2800" dirty="0"/>
              <a:t>tư liệu sản xuất. </a:t>
            </a:r>
            <a:endParaRPr lang="en-US" sz="2800" dirty="0"/>
          </a:p>
          <a:p>
            <a:pPr algn="just">
              <a:defRPr/>
            </a:pPr>
            <a:endParaRPr lang="vi-VN" sz="2800" dirty="0"/>
          </a:p>
        </p:txBody>
      </p:sp>
      <p:sp>
        <p:nvSpPr>
          <p:cNvPr id="3" name="Rectangle 2"/>
          <p:cNvSpPr/>
          <p:nvPr/>
        </p:nvSpPr>
        <p:spPr>
          <a:xfrm>
            <a:off x="996763" y="1445373"/>
            <a:ext cx="7921625" cy="523875"/>
          </a:xfrm>
          <a:prstGeom prst="rect">
            <a:avLst/>
          </a:prstGeom>
          <a:solidFill>
            <a:schemeClr val="bg1"/>
          </a:solidFill>
        </p:spPr>
        <p:txBody>
          <a:bodyPr>
            <a:spAutoFit/>
          </a:bodyPr>
          <a:lstStyle/>
          <a:p>
            <a:pPr marL="457200" indent="-457200" algn="just">
              <a:buFont typeface="Arial" panose="020B0604020202020204" pitchFamily="34" charset="0"/>
              <a:buChar char="•"/>
              <a:defRPr/>
            </a:pPr>
            <a:r>
              <a:rPr lang="en-US" sz="2800" b="1" dirty="0">
                <a:solidFill>
                  <a:srgbClr val="0000FF"/>
                </a:solidFill>
              </a:rPr>
              <a:t> </a:t>
            </a:r>
            <a:r>
              <a:rPr lang="en-US" sz="2800" b="1" dirty="0" err="1">
                <a:solidFill>
                  <a:srgbClr val="0000FF"/>
                </a:solidFill>
              </a:rPr>
              <a:t>Sứ</a:t>
            </a:r>
            <a:r>
              <a:rPr lang="en-US" sz="2800" b="1" dirty="0">
                <a:solidFill>
                  <a:srgbClr val="0000FF"/>
                </a:solidFill>
              </a:rPr>
              <a:t> </a:t>
            </a:r>
            <a:r>
              <a:rPr lang="en-US" sz="2800" b="1" dirty="0" err="1">
                <a:solidFill>
                  <a:srgbClr val="0000FF"/>
                </a:solidFill>
              </a:rPr>
              <a:t>mệnh</a:t>
            </a:r>
            <a:r>
              <a:rPr lang="en-US" sz="2800" b="1" dirty="0">
                <a:solidFill>
                  <a:srgbClr val="0000FF"/>
                </a:solidFill>
              </a:rPr>
              <a:t> </a:t>
            </a:r>
            <a:r>
              <a:rPr lang="en-US" sz="2800" b="1" dirty="0" err="1">
                <a:solidFill>
                  <a:srgbClr val="0000FF"/>
                </a:solidFill>
              </a:rPr>
              <a:t>lịch</a:t>
            </a:r>
            <a:r>
              <a:rPr lang="en-US" sz="2800" b="1" dirty="0">
                <a:solidFill>
                  <a:srgbClr val="0000FF"/>
                </a:solidFill>
              </a:rPr>
              <a:t> </a:t>
            </a:r>
            <a:r>
              <a:rPr lang="en-US" sz="2800" b="1" dirty="0" err="1">
                <a:solidFill>
                  <a:srgbClr val="0000FF"/>
                </a:solidFill>
              </a:rPr>
              <a:t>sử</a:t>
            </a:r>
            <a:r>
              <a:rPr lang="en-US" sz="2800" b="1" dirty="0">
                <a:solidFill>
                  <a:srgbClr val="0000FF"/>
                </a:solidFill>
              </a:rPr>
              <a:t> </a:t>
            </a:r>
            <a:r>
              <a:rPr lang="en-US" sz="2800" b="1" dirty="0" err="1">
                <a:solidFill>
                  <a:srgbClr val="0000FF"/>
                </a:solidFill>
              </a:rPr>
              <a:t>của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endParaRPr lang="en-US" sz="2800" b="1" dirty="0">
              <a:solidFill>
                <a:srgbClr val="0000FF"/>
              </a:solidFill>
            </a:endParaRPr>
          </a:p>
        </p:txBody>
      </p:sp>
      <p:pic>
        <p:nvPicPr>
          <p:cNvPr id="17203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5516564"/>
            <a:ext cx="9078913"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806639"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Lý</a:t>
            </a:r>
            <a:r>
              <a:rPr lang="en-US" sz="2800" b="1" dirty="0">
                <a:solidFill>
                  <a:srgbClr val="FFFF00"/>
                </a:solidFill>
                <a:latin typeface="+mj-lt"/>
              </a:rPr>
              <a:t> </a:t>
            </a:r>
            <a:r>
              <a:rPr lang="en-US" sz="2800" b="1" dirty="0" err="1">
                <a:solidFill>
                  <a:srgbClr val="FFFF00"/>
                </a:solidFill>
                <a:latin typeface="+mj-lt"/>
              </a:rPr>
              <a:t>luận</a:t>
            </a:r>
            <a:r>
              <a:rPr lang="en-US" sz="2800" b="1" dirty="0">
                <a:solidFill>
                  <a:srgbClr val="FFFF00"/>
                </a:solidFill>
                <a:latin typeface="+mj-lt"/>
              </a:rPr>
              <a:t> </a:t>
            </a:r>
            <a:r>
              <a:rPr lang="en-US" sz="2800" b="1" dirty="0" err="1">
                <a:solidFill>
                  <a:srgbClr val="FFFF00"/>
                </a:solidFill>
                <a:latin typeface="+mj-lt"/>
              </a:rPr>
              <a:t>về</a:t>
            </a:r>
            <a:r>
              <a:rPr lang="en-US" sz="2800" b="1" dirty="0">
                <a:solidFill>
                  <a:srgbClr val="FFFF00"/>
                </a:solidFill>
                <a:latin typeface="+mj-lt"/>
              </a:rPr>
              <a:t>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Tree>
    <p:extLst>
      <p:ext uri="{BB962C8B-B14F-4D97-AF65-F5344CB8AC3E}">
        <p14:creationId xmlns:p14="http://schemas.microsoft.com/office/powerpoint/2010/main" val="350513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86966"/>
            <a:ext cx="5812708" cy="4340789"/>
          </a:xfrm>
          <a:prstGeom prst="rect">
            <a:avLst/>
          </a:prstGeom>
        </p:spPr>
      </p:pic>
      <p:pic>
        <p:nvPicPr>
          <p:cNvPr id="3" name="Picture 2"/>
          <p:cNvPicPr>
            <a:picLocks noChangeAspect="1"/>
          </p:cNvPicPr>
          <p:nvPr/>
        </p:nvPicPr>
        <p:blipFill>
          <a:blip r:embed="rId3"/>
          <a:stretch>
            <a:fillRect/>
          </a:stretch>
        </p:blipFill>
        <p:spPr>
          <a:xfrm>
            <a:off x="5943601" y="186966"/>
            <a:ext cx="5994758" cy="6435060"/>
          </a:xfrm>
          <a:prstGeom prst="rect">
            <a:avLst/>
          </a:prstGeom>
        </p:spPr>
      </p:pic>
    </p:spTree>
    <p:extLst>
      <p:ext uri="{BB962C8B-B14F-4D97-AF65-F5344CB8AC3E}">
        <p14:creationId xmlns:p14="http://schemas.microsoft.com/office/powerpoint/2010/main" val="38986657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73135" y="269773"/>
            <a:ext cx="9525000" cy="6588227"/>
          </a:xfrm>
          <a:prstGeom prst="rect">
            <a:avLst/>
          </a:prstGeom>
        </p:spPr>
      </p:pic>
      <p:pic>
        <p:nvPicPr>
          <p:cNvPr id="2" name="Picture 1"/>
          <p:cNvPicPr>
            <a:picLocks noChangeAspect="1"/>
          </p:cNvPicPr>
          <p:nvPr/>
        </p:nvPicPr>
        <p:blipFill>
          <a:blip r:embed="rId3"/>
          <a:stretch>
            <a:fillRect/>
          </a:stretch>
        </p:blipFill>
        <p:spPr>
          <a:xfrm>
            <a:off x="265471" y="117985"/>
            <a:ext cx="11740329" cy="6327060"/>
          </a:xfrm>
          <a:prstGeom prst="rect">
            <a:avLst/>
          </a:prstGeom>
        </p:spPr>
      </p:pic>
    </p:spTree>
    <p:extLst>
      <p:ext uri="{BB962C8B-B14F-4D97-AF65-F5344CB8AC3E}">
        <p14:creationId xmlns:p14="http://schemas.microsoft.com/office/powerpoint/2010/main" val="242447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94" y="120092"/>
            <a:ext cx="11453611" cy="704156"/>
          </a:xfrm>
          <a:solidFill>
            <a:srgbClr val="C00000"/>
          </a:solidFill>
          <a:ln w="57150">
            <a:solidFill>
              <a:srgbClr val="FF0000"/>
            </a:solidFill>
          </a:ln>
        </p:spPr>
        <p:txBody>
          <a:bodyPr/>
          <a:lstStyle/>
          <a:p>
            <a:r>
              <a:rPr lang="en-US" sz="3200" b="1" dirty="0">
                <a:solidFill>
                  <a:srgbClr val="FFFF00"/>
                </a:solidFill>
              </a:rPr>
              <a:t>2.3.2. </a:t>
            </a:r>
            <a:r>
              <a:rPr lang="en-US" sz="3200" b="1" dirty="0" err="1">
                <a:solidFill>
                  <a:srgbClr val="FFFF00"/>
                </a:solidFill>
              </a:rPr>
              <a:t>Tiến</a:t>
            </a:r>
            <a:r>
              <a:rPr lang="en-US" sz="3200" b="1" dirty="0">
                <a:solidFill>
                  <a:srgbClr val="FFFF00"/>
                </a:solidFill>
              </a:rPr>
              <a:t> </a:t>
            </a:r>
            <a:r>
              <a:rPr lang="en-US" sz="3200" b="1" dirty="0" err="1">
                <a:solidFill>
                  <a:srgbClr val="FFFF00"/>
                </a:solidFill>
              </a:rPr>
              <a:t>trình</a:t>
            </a:r>
            <a:r>
              <a:rPr lang="en-US" sz="3200" b="1" dirty="0">
                <a:solidFill>
                  <a:srgbClr val="FFFF00"/>
                </a:solidFill>
              </a:rPr>
              <a:t> </a:t>
            </a:r>
            <a:r>
              <a:rPr lang="en-US" sz="3200" b="1" dirty="0" err="1">
                <a:solidFill>
                  <a:srgbClr val="FFFF00"/>
                </a:solidFill>
              </a:rPr>
              <a:t>phát</a:t>
            </a:r>
            <a:r>
              <a:rPr lang="en-US" sz="3200" b="1" dirty="0">
                <a:solidFill>
                  <a:srgbClr val="FFFF00"/>
                </a:solidFill>
              </a:rPr>
              <a:t> </a:t>
            </a:r>
            <a:r>
              <a:rPr lang="en-US" sz="3200" b="1" dirty="0" err="1">
                <a:solidFill>
                  <a:srgbClr val="FFFF00"/>
                </a:solidFill>
              </a:rPr>
              <a:t>triển</a:t>
            </a:r>
            <a:r>
              <a:rPr lang="en-US" sz="3200" b="1" dirty="0">
                <a:solidFill>
                  <a:srgbClr val="FFFF00"/>
                </a:solidFill>
              </a:rPr>
              <a:t> </a:t>
            </a:r>
            <a:r>
              <a:rPr lang="en-US" sz="3200" b="1" dirty="0" err="1">
                <a:solidFill>
                  <a:srgbClr val="FFFF00"/>
                </a:solidFill>
              </a:rPr>
              <a:t>của</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thái</a:t>
            </a:r>
            <a:r>
              <a:rPr lang="en-US" sz="3200" b="1" dirty="0">
                <a:solidFill>
                  <a:srgbClr val="FFFF00"/>
                </a:solidFill>
              </a:rPr>
              <a:t> </a:t>
            </a:r>
            <a:r>
              <a:rPr lang="en-US" sz="3200" b="1" dirty="0" err="1">
                <a:solidFill>
                  <a:srgbClr val="FFFF00"/>
                </a:solidFill>
              </a:rPr>
              <a:t>kinh</a:t>
            </a:r>
            <a:r>
              <a:rPr lang="en-US" sz="3200" b="1" dirty="0">
                <a:solidFill>
                  <a:srgbClr val="FFFF00"/>
                </a:solidFill>
              </a:rPr>
              <a:t> </a:t>
            </a:r>
            <a:r>
              <a:rPr lang="en-US" sz="3200" b="1" dirty="0" err="1">
                <a:solidFill>
                  <a:srgbClr val="FFFF00"/>
                </a:solidFill>
              </a:rPr>
              <a:t>tế</a:t>
            </a:r>
            <a:r>
              <a:rPr lang="en-US" sz="3200" b="1" dirty="0">
                <a:solidFill>
                  <a:srgbClr val="FFFF00"/>
                </a:solidFill>
              </a:rPr>
              <a:t> - </a:t>
            </a:r>
            <a:r>
              <a:rPr lang="en-US" sz="3200" b="1" dirty="0" smtClean="0">
                <a:solidFill>
                  <a:srgbClr val="FFFF00"/>
                </a:solidFill>
              </a:rPr>
              <a:t>XHCSCN</a:t>
            </a:r>
            <a:endParaRPr lang="en-US" sz="3200" b="1" dirty="0">
              <a:solidFill>
                <a:srgbClr val="FFFF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43898036"/>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0BF1EF1-298E-4359-BFAB-5C2C6AF0AFC5}"/>
                                            </p:graphicEl>
                                          </p:spTgt>
                                        </p:tgtEl>
                                        <p:attrNameLst>
                                          <p:attrName>style.visibility</p:attrName>
                                        </p:attrNameLst>
                                      </p:cBhvr>
                                      <p:to>
                                        <p:strVal val="visible"/>
                                      </p:to>
                                    </p:set>
                                    <p:animEffect transition="in" filter="fade">
                                      <p:cBhvr>
                                        <p:cTn id="17" dur="500"/>
                                        <p:tgtEl>
                                          <p:spTgt spid="4">
                                            <p:graphicEl>
                                              <a:dgm id="{40BF1EF1-298E-4359-BFAB-5C2C6AF0AFC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22" dur="500"/>
                                        <p:tgtEl>
                                          <p:spTgt spid="4">
                                            <p:graphicEl>
                                              <a:dgm id="{83435CBE-5EE0-4634-BBE8-3AF132BA81B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7"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nvPr>
        </p:nvGraphicFramePr>
        <p:xfrm>
          <a:off x="363071" y="-215150"/>
          <a:ext cx="11214847" cy="6931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817419" y="1464513"/>
            <a:ext cx="6746875" cy="646331"/>
          </a:xfrm>
          <a:prstGeom prst="rect">
            <a:avLst/>
          </a:prstGeom>
          <a:solidFill>
            <a:srgbClr val="FFC000"/>
          </a:solidFill>
        </p:spPr>
        <p:txBody>
          <a:bodyPr>
            <a:spAutoFit/>
          </a:bodyPr>
          <a:lstStyle/>
          <a:p>
            <a:pPr algn="just">
              <a:defRPr/>
            </a:pPr>
            <a:r>
              <a:rPr lang="en-US" sz="3600" b="1" dirty="0" err="1" smtClean="0">
                <a:solidFill>
                  <a:schemeClr val="bg1"/>
                </a:solidFill>
                <a:latin typeface="+mj-lt"/>
              </a:rPr>
              <a:t>Về</a:t>
            </a:r>
            <a:r>
              <a:rPr lang="en-US" sz="3600" b="1" dirty="0" smtClean="0">
                <a:solidFill>
                  <a:schemeClr val="bg1"/>
                </a:solidFill>
                <a:latin typeface="+mj-lt"/>
              </a:rPr>
              <a:t> </a:t>
            </a:r>
            <a:r>
              <a:rPr lang="en-US" sz="3600" b="1" dirty="0" err="1">
                <a:solidFill>
                  <a:schemeClr val="bg1"/>
                </a:solidFill>
                <a:latin typeface="+mj-lt"/>
              </a:rPr>
              <a:t>xã</a:t>
            </a:r>
            <a:r>
              <a:rPr lang="en-US" sz="3600" b="1" dirty="0">
                <a:solidFill>
                  <a:schemeClr val="bg1"/>
                </a:solidFill>
                <a:latin typeface="+mj-lt"/>
              </a:rPr>
              <a:t> </a:t>
            </a:r>
            <a:r>
              <a:rPr lang="en-US" sz="3600" b="1" dirty="0" err="1" smtClean="0">
                <a:solidFill>
                  <a:schemeClr val="bg1"/>
                </a:solidFill>
                <a:latin typeface="+mj-lt"/>
              </a:rPr>
              <a:t>hội</a:t>
            </a:r>
            <a:r>
              <a:rPr lang="en-US" sz="3600" b="1" dirty="0" smtClean="0">
                <a:solidFill>
                  <a:schemeClr val="bg1"/>
                </a:solidFill>
                <a:latin typeface="+mj-lt"/>
              </a:rPr>
              <a:t> </a:t>
            </a:r>
            <a:r>
              <a:rPr lang="en-US" sz="3600" b="1" dirty="0" err="1" smtClean="0">
                <a:solidFill>
                  <a:schemeClr val="bg1"/>
                </a:solidFill>
                <a:latin typeface="+mj-lt"/>
              </a:rPr>
              <a:t>xã</a:t>
            </a:r>
            <a:r>
              <a:rPr lang="en-US" sz="3600" b="1" dirty="0" smtClean="0">
                <a:solidFill>
                  <a:schemeClr val="bg1"/>
                </a:solidFill>
                <a:latin typeface="+mj-lt"/>
              </a:rPr>
              <a:t> </a:t>
            </a:r>
            <a:r>
              <a:rPr lang="en-US" sz="3600" b="1" dirty="0" err="1" smtClean="0">
                <a:solidFill>
                  <a:schemeClr val="bg1"/>
                </a:solidFill>
                <a:latin typeface="+mj-lt"/>
              </a:rPr>
              <a:t>hội</a:t>
            </a:r>
            <a:r>
              <a:rPr lang="en-US" sz="3600" b="1" dirty="0" smtClean="0">
                <a:solidFill>
                  <a:schemeClr val="bg1"/>
                </a:solidFill>
                <a:latin typeface="+mj-lt"/>
              </a:rPr>
              <a:t> </a:t>
            </a:r>
            <a:r>
              <a:rPr lang="en-US" sz="3600" b="1" dirty="0" err="1" smtClean="0">
                <a:solidFill>
                  <a:schemeClr val="bg1"/>
                </a:solidFill>
                <a:latin typeface="+mj-lt"/>
              </a:rPr>
              <a:t>chủ</a:t>
            </a:r>
            <a:r>
              <a:rPr lang="en-US" sz="3600" b="1" dirty="0" smtClean="0">
                <a:solidFill>
                  <a:schemeClr val="bg1"/>
                </a:solidFill>
                <a:latin typeface="+mj-lt"/>
              </a:rPr>
              <a:t> </a:t>
            </a:r>
            <a:r>
              <a:rPr lang="en-US" sz="3600" b="1" dirty="0" err="1">
                <a:solidFill>
                  <a:schemeClr val="bg1"/>
                </a:solidFill>
                <a:latin typeface="+mj-lt"/>
              </a:rPr>
              <a:t>nghĩa</a:t>
            </a:r>
            <a:endParaRPr lang="en-US" sz="3600" b="1" dirty="0">
              <a:solidFill>
                <a:schemeClr val="bg1"/>
              </a:solidFill>
              <a:latin typeface="+mj-lt"/>
            </a:endParaRPr>
          </a:p>
        </p:txBody>
      </p:sp>
    </p:spTree>
    <p:extLst>
      <p:ext uri="{BB962C8B-B14F-4D97-AF65-F5344CB8AC3E}">
        <p14:creationId xmlns:p14="http://schemas.microsoft.com/office/powerpoint/2010/main" val="5211225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3458" y="1439769"/>
            <a:ext cx="11438490" cy="3970318"/>
          </a:xfrm>
          <a:prstGeom prst="rect">
            <a:avLst/>
          </a:prstGeom>
        </p:spPr>
        <p:txBody>
          <a:bodyPr wrap="square">
            <a:spAutoFit/>
          </a:bodyPr>
          <a:lstStyle/>
          <a:p>
            <a:pPr marL="685800" indent="511175" algn="just">
              <a:buFontTx/>
              <a:buChar char="-"/>
              <a:defRPr/>
            </a:pPr>
            <a:r>
              <a:rPr lang="vi-VN" sz="2800" dirty="0">
                <a:latin typeface="+mj-lt"/>
              </a:rPr>
              <a:t>Lực lượng sản xuất phát triển rất cao, của cải xã hội trở nên dồi dào, khoa học phát triển</a:t>
            </a:r>
            <a:r>
              <a:rPr lang="en-US" sz="2800" dirty="0">
                <a:latin typeface="+mj-lt"/>
              </a:rPr>
              <a:t>.</a:t>
            </a:r>
          </a:p>
          <a:p>
            <a:pPr marL="685800" indent="511175" algn="just">
              <a:buFontTx/>
              <a:buChar char="-"/>
              <a:defRPr/>
            </a:pPr>
            <a:r>
              <a:rPr lang="vi-VN" sz="2800" dirty="0" smtClean="0">
                <a:latin typeface="+mj-lt"/>
              </a:rPr>
              <a:t>“Làm theo </a:t>
            </a:r>
            <a:r>
              <a:rPr lang="vi-VN" sz="2800" dirty="0">
                <a:latin typeface="+mj-lt"/>
              </a:rPr>
              <a:t>năng lực, hưởng theo nhu cầu”. </a:t>
            </a:r>
            <a:endParaRPr lang="en-US" sz="2800" dirty="0">
              <a:latin typeface="+mj-lt"/>
            </a:endParaRPr>
          </a:p>
          <a:p>
            <a:pPr marL="685800" indent="511175" algn="just">
              <a:buFontTx/>
              <a:buChar char="-"/>
              <a:defRPr/>
            </a:pPr>
            <a:r>
              <a:rPr lang="vi-VN" sz="2800" dirty="0">
                <a:latin typeface="+mj-lt"/>
              </a:rPr>
              <a:t>Con người có đầy đủ các điều kiện phát triển năng lực toàn diện. </a:t>
            </a:r>
          </a:p>
          <a:p>
            <a:pPr marL="685800" indent="511175" algn="just">
              <a:buFontTx/>
              <a:buChar char="-"/>
              <a:defRPr/>
            </a:pPr>
            <a:r>
              <a:rPr lang="vi-VN" sz="2800" dirty="0">
                <a:latin typeface="+mj-lt"/>
              </a:rPr>
              <a:t>Trình độ xã hội ngày càng phát triển, không còn sự khác biệt giữa thành thị và nông thôn, giữa lao động trí óc và lao động chân tay. </a:t>
            </a:r>
            <a:endParaRPr lang="en-US" sz="2800" dirty="0">
              <a:latin typeface="+mj-lt"/>
            </a:endParaRPr>
          </a:p>
          <a:p>
            <a:pPr marL="685800" indent="511175" algn="just">
              <a:buFontTx/>
              <a:buChar char="-"/>
              <a:defRPr/>
            </a:pPr>
            <a:r>
              <a:rPr lang="vi-VN" sz="2800" dirty="0">
                <a:latin typeface="+mj-lt"/>
              </a:rPr>
              <a:t>Dân chủ phát triển ở mức độ cao. Những thiết chế chính trị và pháp luật sẽ hoàn toàn mất đi, nhà nước trở thành không cần thiết, nó tự tiêu vong. </a:t>
            </a:r>
          </a:p>
        </p:txBody>
      </p:sp>
      <p:sp>
        <p:nvSpPr>
          <p:cNvPr id="3" name="Rectangle 2"/>
          <p:cNvSpPr/>
          <p:nvPr/>
        </p:nvSpPr>
        <p:spPr>
          <a:xfrm>
            <a:off x="463458" y="314139"/>
            <a:ext cx="6746875" cy="646331"/>
          </a:xfrm>
          <a:prstGeom prst="rect">
            <a:avLst/>
          </a:prstGeom>
          <a:solidFill>
            <a:srgbClr val="C00000"/>
          </a:solidFill>
        </p:spPr>
        <p:txBody>
          <a:bodyPr>
            <a:spAutoFit/>
          </a:bodyPr>
          <a:lstStyle/>
          <a:p>
            <a:pPr algn="just">
              <a:defRPr/>
            </a:pPr>
            <a:r>
              <a:rPr lang="en-US" sz="3600" b="1" dirty="0" err="1" smtClean="0">
                <a:solidFill>
                  <a:schemeClr val="bg1"/>
                </a:solidFill>
                <a:latin typeface="+mj-lt"/>
              </a:rPr>
              <a:t>Về</a:t>
            </a:r>
            <a:r>
              <a:rPr lang="en-US" sz="3600" b="1" dirty="0" smtClean="0">
                <a:solidFill>
                  <a:schemeClr val="bg1"/>
                </a:solidFill>
                <a:latin typeface="+mj-lt"/>
              </a:rPr>
              <a:t> </a:t>
            </a:r>
            <a:r>
              <a:rPr lang="en-US" sz="3600" b="1" dirty="0" err="1">
                <a:solidFill>
                  <a:schemeClr val="bg1"/>
                </a:solidFill>
                <a:latin typeface="+mj-lt"/>
              </a:rPr>
              <a:t>xã</a:t>
            </a:r>
            <a:r>
              <a:rPr lang="en-US" sz="3600" b="1" dirty="0">
                <a:solidFill>
                  <a:schemeClr val="bg1"/>
                </a:solidFill>
                <a:latin typeface="+mj-lt"/>
              </a:rPr>
              <a:t> </a:t>
            </a:r>
            <a:r>
              <a:rPr lang="en-US" sz="3600" b="1" dirty="0" err="1">
                <a:solidFill>
                  <a:schemeClr val="bg1"/>
                </a:solidFill>
                <a:latin typeface="+mj-lt"/>
              </a:rPr>
              <a:t>hội</a:t>
            </a:r>
            <a:r>
              <a:rPr lang="en-US" sz="3600" b="1" dirty="0">
                <a:solidFill>
                  <a:schemeClr val="bg1"/>
                </a:solidFill>
                <a:latin typeface="+mj-lt"/>
              </a:rPr>
              <a:t> </a:t>
            </a:r>
            <a:r>
              <a:rPr lang="en-US" sz="3600" b="1" dirty="0" err="1">
                <a:solidFill>
                  <a:schemeClr val="bg1"/>
                </a:solidFill>
                <a:latin typeface="+mj-lt"/>
              </a:rPr>
              <a:t>Cộng</a:t>
            </a:r>
            <a:r>
              <a:rPr lang="en-US" sz="3600" b="1" dirty="0">
                <a:solidFill>
                  <a:schemeClr val="bg1"/>
                </a:solidFill>
                <a:latin typeface="+mj-lt"/>
              </a:rPr>
              <a:t> </a:t>
            </a:r>
            <a:r>
              <a:rPr lang="en-US" sz="3600" b="1" dirty="0" err="1">
                <a:solidFill>
                  <a:schemeClr val="bg1"/>
                </a:solidFill>
                <a:latin typeface="+mj-lt"/>
              </a:rPr>
              <a:t>sản</a:t>
            </a:r>
            <a:r>
              <a:rPr lang="en-US" sz="3600" b="1" dirty="0">
                <a:solidFill>
                  <a:schemeClr val="bg1"/>
                </a:solidFill>
                <a:latin typeface="+mj-lt"/>
              </a:rPr>
              <a:t> </a:t>
            </a:r>
            <a:r>
              <a:rPr lang="en-US" sz="3600" b="1" dirty="0" err="1">
                <a:solidFill>
                  <a:schemeClr val="bg1"/>
                </a:solidFill>
                <a:latin typeface="+mj-lt"/>
              </a:rPr>
              <a:t>chủ</a:t>
            </a:r>
            <a:r>
              <a:rPr lang="en-US" sz="3600" b="1" dirty="0">
                <a:solidFill>
                  <a:schemeClr val="bg1"/>
                </a:solidFill>
                <a:latin typeface="+mj-lt"/>
              </a:rPr>
              <a:t> </a:t>
            </a:r>
            <a:r>
              <a:rPr lang="en-US" sz="3600" b="1" dirty="0" err="1">
                <a:solidFill>
                  <a:schemeClr val="bg1"/>
                </a:solidFill>
                <a:latin typeface="+mj-lt"/>
              </a:rPr>
              <a:t>nghĩa</a:t>
            </a:r>
            <a:endParaRPr lang="en-US" sz="3600" b="1" dirty="0">
              <a:solidFill>
                <a:schemeClr val="bg1"/>
              </a:solidFill>
              <a:latin typeface="+mj-lt"/>
            </a:endParaRPr>
          </a:p>
        </p:txBody>
      </p:sp>
    </p:spTree>
    <p:extLst>
      <p:ext uri="{BB962C8B-B14F-4D97-AF65-F5344CB8AC3E}">
        <p14:creationId xmlns:p14="http://schemas.microsoft.com/office/powerpoint/2010/main" val="4726209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9376" y="561411"/>
            <a:ext cx="9162623" cy="1076325"/>
          </a:xfrm>
          <a:prstGeom prst="rect">
            <a:avLst/>
          </a:prstGeom>
          <a:solidFill>
            <a:srgbClr val="C00000"/>
          </a:solidFill>
        </p:spPr>
        <p:txBody>
          <a:bodyPr wrap="square">
            <a:spAutoFit/>
          </a:bodyPr>
          <a:lstStyle/>
          <a:p>
            <a:pPr algn="ctr">
              <a:defRPr/>
            </a:pPr>
            <a:r>
              <a:rPr lang="vi-VN" sz="3200" b="1" dirty="0">
                <a:solidFill>
                  <a:schemeClr val="bg1"/>
                </a:solidFill>
                <a:latin typeface="+mj-lt"/>
              </a:rPr>
              <a:t>3. Vai trò nền tảng tư tưởng, lý luận của chủ nghĩa Mác - Lênin </a:t>
            </a:r>
            <a:endParaRPr lang="en-US" sz="3200" b="1" dirty="0">
              <a:solidFill>
                <a:schemeClr val="bg1"/>
              </a:solidFill>
              <a:latin typeface="+mj-lt"/>
            </a:endParaRPr>
          </a:p>
        </p:txBody>
      </p:sp>
      <p:sp>
        <p:nvSpPr>
          <p:cNvPr id="3" name="Rectangle 2"/>
          <p:cNvSpPr/>
          <p:nvPr/>
        </p:nvSpPr>
        <p:spPr>
          <a:xfrm>
            <a:off x="1782109" y="2755612"/>
            <a:ext cx="6082434" cy="646331"/>
          </a:xfrm>
          <a:prstGeom prst="rect">
            <a:avLst/>
          </a:prstGeom>
          <a:ln>
            <a:solidFill>
              <a:srgbClr val="00B050"/>
            </a:solidFill>
          </a:ln>
        </p:spPr>
        <p:txBody>
          <a:bodyPr wrap="none">
            <a:spAutoFit/>
          </a:bodyPr>
          <a:lstStyle/>
          <a:p>
            <a:pPr>
              <a:defRPr/>
            </a:pPr>
            <a:r>
              <a:rPr lang="en-US" sz="3600" b="1" dirty="0" err="1" smtClean="0">
                <a:solidFill>
                  <a:srgbClr val="0000FF"/>
                </a:solidFill>
                <a:latin typeface="+mj-lt"/>
              </a:rPr>
              <a:t>Vai</a:t>
            </a:r>
            <a:r>
              <a:rPr lang="en-US" sz="3600" b="1" dirty="0" smtClean="0">
                <a:solidFill>
                  <a:srgbClr val="0000FF"/>
                </a:solidFill>
                <a:latin typeface="+mj-lt"/>
              </a:rPr>
              <a:t> </a:t>
            </a:r>
            <a:r>
              <a:rPr lang="en-US" sz="3600" b="1" dirty="0" err="1">
                <a:solidFill>
                  <a:srgbClr val="0000FF"/>
                </a:solidFill>
                <a:latin typeface="+mj-lt"/>
              </a:rPr>
              <a:t>trò</a:t>
            </a:r>
            <a:r>
              <a:rPr lang="en-US" sz="3600" b="1" dirty="0">
                <a:solidFill>
                  <a:srgbClr val="0000FF"/>
                </a:solidFill>
                <a:latin typeface="+mj-lt"/>
              </a:rPr>
              <a:t> </a:t>
            </a:r>
            <a:r>
              <a:rPr lang="en-US" sz="3600" b="1" dirty="0" err="1">
                <a:solidFill>
                  <a:srgbClr val="0000FF"/>
                </a:solidFill>
                <a:latin typeface="+mj-lt"/>
              </a:rPr>
              <a:t>của</a:t>
            </a:r>
            <a:r>
              <a:rPr lang="en-US" sz="3600" b="1" dirty="0">
                <a:solidFill>
                  <a:srgbClr val="0000FF"/>
                </a:solidFill>
                <a:latin typeface="+mj-lt"/>
              </a:rPr>
              <a:t> </a:t>
            </a:r>
            <a:r>
              <a:rPr lang="en-US" sz="3600" b="1" dirty="0" err="1">
                <a:solidFill>
                  <a:srgbClr val="0000FF"/>
                </a:solidFill>
                <a:latin typeface="+mj-lt"/>
              </a:rPr>
              <a:t>chủ</a:t>
            </a:r>
            <a:r>
              <a:rPr lang="en-US" sz="3600" b="1" dirty="0">
                <a:solidFill>
                  <a:srgbClr val="0000FF"/>
                </a:solidFill>
                <a:latin typeface="+mj-lt"/>
              </a:rPr>
              <a:t> </a:t>
            </a:r>
            <a:r>
              <a:rPr lang="en-US" sz="3600" b="1" dirty="0" err="1">
                <a:solidFill>
                  <a:srgbClr val="0000FF"/>
                </a:solidFill>
                <a:latin typeface="+mj-lt"/>
              </a:rPr>
              <a:t>nghĩa</a:t>
            </a:r>
            <a:r>
              <a:rPr lang="en-US" sz="3600" b="1" dirty="0">
                <a:solidFill>
                  <a:srgbClr val="0000FF"/>
                </a:solidFill>
                <a:latin typeface="+mj-lt"/>
              </a:rPr>
              <a:t> </a:t>
            </a:r>
            <a:r>
              <a:rPr lang="en-US" sz="3600" b="1" dirty="0" err="1">
                <a:solidFill>
                  <a:srgbClr val="0000FF"/>
                </a:solidFill>
                <a:latin typeface="+mj-lt"/>
              </a:rPr>
              <a:t>Mác</a:t>
            </a:r>
            <a:r>
              <a:rPr lang="en-US" sz="3600" b="1" dirty="0">
                <a:solidFill>
                  <a:srgbClr val="0000FF"/>
                </a:solidFill>
                <a:latin typeface="+mj-lt"/>
              </a:rPr>
              <a:t>- </a:t>
            </a:r>
            <a:r>
              <a:rPr lang="en-US" sz="3600" b="1" dirty="0" err="1">
                <a:solidFill>
                  <a:srgbClr val="0000FF"/>
                </a:solidFill>
                <a:latin typeface="+mj-lt"/>
              </a:rPr>
              <a:t>Lênin</a:t>
            </a:r>
            <a:endParaRPr lang="en-US" sz="3600" b="1" dirty="0">
              <a:solidFill>
                <a:srgbClr val="0000FF"/>
              </a:solidFill>
              <a:latin typeface="+mj-lt"/>
            </a:endParaRPr>
          </a:p>
        </p:txBody>
      </p:sp>
      <p:sp>
        <p:nvSpPr>
          <p:cNvPr id="4" name="Rectangle 3"/>
          <p:cNvSpPr/>
          <p:nvPr/>
        </p:nvSpPr>
        <p:spPr>
          <a:xfrm>
            <a:off x="1782109" y="4006993"/>
            <a:ext cx="9096562" cy="1077218"/>
          </a:xfrm>
          <a:prstGeom prst="rect">
            <a:avLst/>
          </a:prstGeom>
          <a:ln>
            <a:solidFill>
              <a:srgbClr val="00B050"/>
            </a:solidFill>
          </a:ln>
        </p:spPr>
        <p:txBody>
          <a:bodyPr wrap="square">
            <a:spAutoFit/>
          </a:bodyPr>
          <a:lstStyle/>
          <a:p>
            <a:pPr>
              <a:defRPr/>
            </a:pPr>
            <a:r>
              <a:rPr lang="vi-VN" sz="3200" dirty="0" smtClean="0">
                <a:solidFill>
                  <a:srgbClr val="0000FF"/>
                </a:solidFill>
                <a:latin typeface="+mj-lt"/>
              </a:rPr>
              <a:t>Chủ </a:t>
            </a:r>
            <a:r>
              <a:rPr lang="vi-VN" sz="3200" dirty="0">
                <a:solidFill>
                  <a:srgbClr val="0000FF"/>
                </a:solidFill>
                <a:latin typeface="+mj-lt"/>
              </a:rPr>
              <a:t>nghĩa Mác - Lênin tiếp tục là nền tảng tư tưởng của Đảng và cách mạng nước ta</a:t>
            </a:r>
            <a:endParaRPr lang="en-US" sz="3200" dirty="0">
              <a:solidFill>
                <a:srgbClr val="0000FF"/>
              </a:solidFill>
              <a:latin typeface="+mj-lt"/>
            </a:endParaRPr>
          </a:p>
        </p:txBody>
      </p:sp>
      <p:pic>
        <p:nvPicPr>
          <p:cNvPr id="175109"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79616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08212" y="381373"/>
            <a:ext cx="5437129" cy="584775"/>
          </a:xfrm>
          <a:prstGeom prst="rect">
            <a:avLst/>
          </a:prstGeom>
          <a:solidFill>
            <a:srgbClr val="C00000"/>
          </a:solidFill>
        </p:spPr>
        <p:txBody>
          <a:bodyPr wrap="none">
            <a:spAutoFit/>
          </a:bodyPr>
          <a:lstStyle/>
          <a:p>
            <a:pPr>
              <a:defRPr/>
            </a:pPr>
            <a:r>
              <a:rPr lang="en-US" sz="3200" b="1" dirty="0" err="1" smtClean="0">
                <a:solidFill>
                  <a:schemeClr val="bg1"/>
                </a:solidFill>
                <a:latin typeface="+mj-lt"/>
              </a:rPr>
              <a:t>Vai</a:t>
            </a:r>
            <a:r>
              <a:rPr lang="en-US" sz="3200" b="1" dirty="0" smtClean="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
        <p:nvSpPr>
          <p:cNvPr id="4" name="Rectangle 3"/>
          <p:cNvSpPr/>
          <p:nvPr/>
        </p:nvSpPr>
        <p:spPr>
          <a:xfrm>
            <a:off x="708212" y="1472920"/>
            <a:ext cx="10103223" cy="3970318"/>
          </a:xfrm>
          <a:prstGeom prst="rect">
            <a:avLst/>
          </a:prstGeom>
        </p:spPr>
        <p:txBody>
          <a:bodyPr wrap="square">
            <a:spAutoFit/>
          </a:bodyPr>
          <a:lstStyle/>
          <a:p>
            <a:r>
              <a:rPr lang="pt-BR" sz="2800" i="1" dirty="0" smtClean="0"/>
              <a:t>	</a:t>
            </a:r>
            <a:r>
              <a:rPr lang="pt-BR" sz="2800" b="1" i="1" u="sng" dirty="0" smtClean="0">
                <a:solidFill>
                  <a:srgbClr val="0000FF"/>
                </a:solidFill>
              </a:rPr>
              <a:t>Triết </a:t>
            </a:r>
            <a:r>
              <a:rPr lang="pt-BR" sz="2800" b="1" i="1" u="sng" dirty="0">
                <a:solidFill>
                  <a:srgbClr val="0000FF"/>
                </a:solidFill>
              </a:rPr>
              <a:t>học Mác - Lênin</a:t>
            </a:r>
            <a:r>
              <a:rPr lang="pt-BR" sz="2800" b="1" u="sng" dirty="0">
                <a:solidFill>
                  <a:srgbClr val="0000FF"/>
                </a:solidFill>
              </a:rPr>
              <a:t> </a:t>
            </a:r>
            <a:endParaRPr lang="pt-BR" sz="2800" b="1" u="sng" dirty="0" smtClean="0">
              <a:solidFill>
                <a:srgbClr val="0000FF"/>
              </a:solidFill>
            </a:endParaRPr>
          </a:p>
          <a:p>
            <a:endParaRPr lang="pt-BR" sz="2800" dirty="0" smtClean="0"/>
          </a:p>
          <a:p>
            <a:r>
              <a:rPr lang="pt-BR" sz="2800" dirty="0"/>
              <a:t>	</a:t>
            </a:r>
            <a:r>
              <a:rPr lang="pt-BR" sz="2800" dirty="0" smtClean="0"/>
              <a:t>Triết </a:t>
            </a:r>
            <a:r>
              <a:rPr lang="pt-BR" sz="2800" dirty="0"/>
              <a:t>học Mác - Lênin mang lại cho con người khả năng nhận thức đúng đắn giới tự nhiên cũng như đời sống xã hội và tư duy. </a:t>
            </a:r>
            <a:endParaRPr lang="pt-BR" sz="2800" dirty="0" smtClean="0"/>
          </a:p>
          <a:p>
            <a:endParaRPr lang="en-US" sz="2800" dirty="0"/>
          </a:p>
          <a:p>
            <a:pPr algn="just"/>
            <a:r>
              <a:rPr lang="pt-BR" sz="2800" dirty="0" smtClean="0"/>
              <a:t>	Triết </a:t>
            </a:r>
            <a:r>
              <a:rPr lang="pt-BR" sz="2800" dirty="0"/>
              <a:t>học Mác - Lênin không chỉ là lý luận về phương pháp giải thích thế giới mà còn là lý luận về phương pháp biến đổi và cải tạo thế giới. </a:t>
            </a:r>
            <a:endParaRPr lang="en-US" sz="2800" dirty="0"/>
          </a:p>
          <a:p>
            <a:pPr marL="342900" algn="just">
              <a:defRPr/>
            </a:pPr>
            <a:endParaRPr lang="vi-VN" sz="2800" b="1" dirty="0">
              <a:latin typeface="+mj-lt"/>
            </a:endParaRPr>
          </a:p>
        </p:txBody>
      </p:sp>
    </p:spTree>
    <p:extLst>
      <p:ext uri="{BB962C8B-B14F-4D97-AF65-F5344CB8AC3E}">
        <p14:creationId xmlns:p14="http://schemas.microsoft.com/office/powerpoint/2010/main" val="16699844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8877" y="0"/>
            <a:ext cx="9144000" cy="6858000"/>
          </a:xfrm>
          <a:prstGeom prst="rect">
            <a:avLst/>
          </a:prstGeom>
        </p:spPr>
      </p:pic>
    </p:spTree>
    <p:extLst>
      <p:ext uri="{BB962C8B-B14F-4D97-AF65-F5344CB8AC3E}">
        <p14:creationId xmlns:p14="http://schemas.microsoft.com/office/powerpoint/2010/main" val="79936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0303" y="136730"/>
            <a:ext cx="6062509" cy="5275928"/>
          </a:xfrm>
          <a:prstGeom prst="rect">
            <a:avLst/>
          </a:prstGeom>
        </p:spPr>
      </p:pic>
      <p:pic>
        <p:nvPicPr>
          <p:cNvPr id="3" name="Picture 2"/>
          <p:cNvPicPr>
            <a:picLocks noChangeAspect="1"/>
          </p:cNvPicPr>
          <p:nvPr/>
        </p:nvPicPr>
        <p:blipFill>
          <a:blip r:embed="rId3"/>
          <a:stretch>
            <a:fillRect/>
          </a:stretch>
        </p:blipFill>
        <p:spPr>
          <a:xfrm>
            <a:off x="6504039" y="860937"/>
            <a:ext cx="5687961" cy="5879076"/>
          </a:xfrm>
          <a:prstGeom prst="rect">
            <a:avLst/>
          </a:prstGeom>
        </p:spPr>
      </p:pic>
    </p:spTree>
    <p:extLst>
      <p:ext uri="{BB962C8B-B14F-4D97-AF65-F5344CB8AC3E}">
        <p14:creationId xmlns:p14="http://schemas.microsoft.com/office/powerpoint/2010/main" val="355496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824" y="1504764"/>
            <a:ext cx="9144000" cy="3970318"/>
          </a:xfrm>
          <a:prstGeom prst="rect">
            <a:avLst/>
          </a:prstGeom>
        </p:spPr>
        <p:txBody>
          <a:bodyPr>
            <a:spAutoFit/>
          </a:bodyPr>
          <a:lstStyle/>
          <a:p>
            <a:pPr algn="just">
              <a:defRPr/>
            </a:pPr>
            <a:r>
              <a:rPr lang="en-US" sz="2800" dirty="0" smtClean="0"/>
              <a:t>	</a:t>
            </a:r>
            <a:r>
              <a:rPr lang="vi-VN" sz="2800" b="1" i="1" u="sng" dirty="0" smtClean="0">
                <a:solidFill>
                  <a:srgbClr val="0000FF"/>
                </a:solidFill>
              </a:rPr>
              <a:t>Kinh </a:t>
            </a:r>
            <a:r>
              <a:rPr lang="vi-VN" sz="2800" b="1" i="1" u="sng" dirty="0">
                <a:solidFill>
                  <a:srgbClr val="0000FF"/>
                </a:solidFill>
              </a:rPr>
              <a:t>tế chính trị Mác - Lênin </a:t>
            </a:r>
            <a:endParaRPr lang="en-US" sz="2800" b="1" i="1" u="sng" dirty="0" smtClean="0">
              <a:solidFill>
                <a:srgbClr val="0000FF"/>
              </a:solidFill>
            </a:endParaRPr>
          </a:p>
          <a:p>
            <a:pPr algn="just">
              <a:defRPr/>
            </a:pPr>
            <a:endParaRPr lang="en-US" sz="2800" dirty="0" smtClean="0">
              <a:solidFill>
                <a:srgbClr val="0000FF"/>
              </a:solidFill>
            </a:endParaRPr>
          </a:p>
          <a:p>
            <a:pPr marL="0" lvl="1" indent="457200" algn="just">
              <a:defRPr/>
            </a:pPr>
            <a:r>
              <a:rPr lang="en-US" sz="2800" dirty="0" smtClean="0"/>
              <a:t>	</a:t>
            </a:r>
            <a:r>
              <a:rPr lang="en-US" sz="2800" dirty="0" err="1" smtClean="0"/>
              <a:t>Là</a:t>
            </a:r>
            <a:r>
              <a:rPr lang="en-US" sz="2800" dirty="0" smtClean="0"/>
              <a:t> </a:t>
            </a:r>
            <a:r>
              <a:rPr lang="vi-VN" sz="2800" dirty="0" smtClean="0"/>
              <a:t>chìa </a:t>
            </a:r>
            <a:r>
              <a:rPr lang="vi-VN" sz="2800" dirty="0"/>
              <a:t>khoá để nhận thức lịch sử phát triển của sản xuất vật chất nói chung, giải thích các hiện tượng, các quá trình kinh tế đang diễn ra trong thực tiễn, phân tích nguyên nhân, dự báo triển vọng, chiều hướng phát triển kinh tế xã hội, là cơ sở khoa học để nhận thức, đề ra và thực hiện tốt đường lối, chủ trương, chính sách kinh tế của Đảng. </a:t>
            </a:r>
            <a:endParaRPr lang="en-US" sz="2800" dirty="0"/>
          </a:p>
        </p:txBody>
      </p:sp>
      <p:pic>
        <p:nvPicPr>
          <p:cNvPr id="1771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08212" y="381373"/>
            <a:ext cx="5437129" cy="584775"/>
          </a:xfrm>
          <a:prstGeom prst="rect">
            <a:avLst/>
          </a:prstGeom>
          <a:solidFill>
            <a:srgbClr val="C00000"/>
          </a:solidFill>
        </p:spPr>
        <p:txBody>
          <a:bodyPr wrap="none">
            <a:spAutoFit/>
          </a:bodyPr>
          <a:lstStyle/>
          <a:p>
            <a:pPr>
              <a:defRPr/>
            </a:pPr>
            <a:r>
              <a:rPr lang="en-US" sz="3200" b="1" dirty="0" err="1" smtClean="0">
                <a:solidFill>
                  <a:schemeClr val="bg1"/>
                </a:solidFill>
                <a:latin typeface="+mj-lt"/>
              </a:rPr>
              <a:t>Vai</a:t>
            </a:r>
            <a:r>
              <a:rPr lang="en-US" sz="3200" b="1" dirty="0" smtClean="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Tree>
    <p:extLst>
      <p:ext uri="{BB962C8B-B14F-4D97-AF65-F5344CB8AC3E}">
        <p14:creationId xmlns:p14="http://schemas.microsoft.com/office/powerpoint/2010/main" val="34634202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875" y="252412"/>
            <a:ext cx="11906250" cy="6353175"/>
          </a:xfrm>
          <a:prstGeom prst="rect">
            <a:avLst/>
          </a:prstGeom>
        </p:spPr>
      </p:pic>
      <p:pic>
        <p:nvPicPr>
          <p:cNvPr id="4" name="Picture 3"/>
          <p:cNvPicPr>
            <a:picLocks noChangeAspect="1"/>
          </p:cNvPicPr>
          <p:nvPr/>
        </p:nvPicPr>
        <p:blipFill>
          <a:blip r:embed="rId3"/>
          <a:stretch>
            <a:fillRect/>
          </a:stretch>
        </p:blipFill>
        <p:spPr>
          <a:xfrm>
            <a:off x="142875" y="252411"/>
            <a:ext cx="11906250" cy="6353175"/>
          </a:xfrm>
          <a:prstGeom prst="rect">
            <a:avLst/>
          </a:prstGeom>
        </p:spPr>
      </p:pic>
    </p:spTree>
    <p:extLst>
      <p:ext uri="{BB962C8B-B14F-4D97-AF65-F5344CB8AC3E}">
        <p14:creationId xmlns:p14="http://schemas.microsoft.com/office/powerpoint/2010/main" val="263180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0105" y="-172986"/>
            <a:ext cx="9334500" cy="7030986"/>
          </a:xfrm>
          <a:prstGeom prst="rect">
            <a:avLst/>
          </a:prstGeom>
        </p:spPr>
      </p:pic>
    </p:spTree>
    <p:extLst>
      <p:ext uri="{BB962C8B-B14F-4D97-AF65-F5344CB8AC3E}">
        <p14:creationId xmlns:p14="http://schemas.microsoft.com/office/powerpoint/2010/main" val="244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5346" y="1625821"/>
            <a:ext cx="9467568" cy="3539430"/>
          </a:xfrm>
          <a:prstGeom prst="rect">
            <a:avLst/>
          </a:prstGeom>
        </p:spPr>
        <p:txBody>
          <a:bodyPr wrap="square">
            <a:spAutoFit/>
          </a:bodyPr>
          <a:lstStyle/>
          <a:p>
            <a:pPr algn="just">
              <a:defRPr/>
            </a:pPr>
            <a:r>
              <a:rPr lang="en-US" sz="2800" dirty="0" smtClean="0"/>
              <a:t>	</a:t>
            </a:r>
            <a:r>
              <a:rPr lang="vi-VN" sz="2800" b="1" i="1" u="sng" dirty="0" smtClean="0">
                <a:solidFill>
                  <a:srgbClr val="0000FF"/>
                </a:solidFill>
              </a:rPr>
              <a:t>Chủ </a:t>
            </a:r>
            <a:r>
              <a:rPr lang="vi-VN" sz="2800" b="1" i="1" u="sng" dirty="0">
                <a:solidFill>
                  <a:srgbClr val="0000FF"/>
                </a:solidFill>
              </a:rPr>
              <a:t>nghĩa xã hội khoa học </a:t>
            </a:r>
            <a:endParaRPr lang="en-US" sz="2800" b="1" i="1" u="sng" dirty="0" smtClean="0">
              <a:solidFill>
                <a:srgbClr val="0000FF"/>
              </a:solidFill>
            </a:endParaRPr>
          </a:p>
          <a:p>
            <a:pPr algn="just">
              <a:defRPr/>
            </a:pPr>
            <a:endParaRPr lang="en-US" sz="2800" dirty="0" smtClean="0"/>
          </a:p>
          <a:p>
            <a:pPr algn="just">
              <a:defRPr/>
            </a:pPr>
            <a:r>
              <a:rPr lang="en-US" sz="2800" dirty="0" smtClean="0"/>
              <a:t>	</a:t>
            </a:r>
            <a:r>
              <a:rPr lang="vi-VN" sz="2800" dirty="0" smtClean="0"/>
              <a:t>Đóng vai </a:t>
            </a:r>
            <a:r>
              <a:rPr lang="vi-VN" sz="2800" dirty="0"/>
              <a:t>trò phát hiện và luận giải về quá trình tất yếu dẫn đến sự hình thành và phát triển hình thái kinh tế - xã hội cộng sản chủ nghĩa, về vai trò và sứ mệnh lịch sử của </a:t>
            </a:r>
            <a:r>
              <a:rPr lang="en-US" sz="2800" dirty="0" smtClean="0"/>
              <a:t>GCCN</a:t>
            </a:r>
            <a:r>
              <a:rPr lang="vi-VN" sz="2800" dirty="0" smtClean="0"/>
              <a:t>, </a:t>
            </a:r>
            <a:r>
              <a:rPr lang="vi-VN" sz="2800" dirty="0"/>
              <a:t>về cách mạng </a:t>
            </a:r>
            <a:r>
              <a:rPr lang="en-US" sz="2800" dirty="0" smtClean="0"/>
              <a:t>XHCN</a:t>
            </a:r>
            <a:r>
              <a:rPr lang="vi-VN" sz="2800" dirty="0" smtClean="0"/>
              <a:t>, </a:t>
            </a:r>
            <a:r>
              <a:rPr lang="vi-VN" sz="2800" dirty="0"/>
              <a:t>để thực hiện mục tiêu giải phóng </a:t>
            </a:r>
            <a:r>
              <a:rPr lang="en-US" sz="2800" dirty="0" smtClean="0"/>
              <a:t>GCCN </a:t>
            </a:r>
            <a:r>
              <a:rPr lang="vi-VN" sz="2800" dirty="0" smtClean="0"/>
              <a:t>và </a:t>
            </a:r>
            <a:r>
              <a:rPr lang="en-US" sz="2800" dirty="0" smtClean="0"/>
              <a:t>NDLĐ </a:t>
            </a:r>
            <a:r>
              <a:rPr lang="vi-VN" sz="2800" dirty="0" smtClean="0"/>
              <a:t>khỏi </a:t>
            </a:r>
            <a:r>
              <a:rPr lang="vi-VN" sz="2800" dirty="0"/>
              <a:t>ách áp bức bóc lột, giải phóng xã hội, tiến tới giải phóng con người</a:t>
            </a:r>
            <a:endParaRPr lang="en-US" sz="2800" dirty="0"/>
          </a:p>
        </p:txBody>
      </p:sp>
      <p:pic>
        <p:nvPicPr>
          <p:cNvPr id="178180"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08212" y="381373"/>
            <a:ext cx="5437129" cy="584775"/>
          </a:xfrm>
          <a:prstGeom prst="rect">
            <a:avLst/>
          </a:prstGeom>
          <a:solidFill>
            <a:srgbClr val="C00000"/>
          </a:solidFill>
        </p:spPr>
        <p:txBody>
          <a:bodyPr wrap="none">
            <a:spAutoFit/>
          </a:bodyPr>
          <a:lstStyle/>
          <a:p>
            <a:pPr>
              <a:defRPr/>
            </a:pPr>
            <a:r>
              <a:rPr lang="en-US" sz="3200" b="1" dirty="0" err="1" smtClean="0">
                <a:solidFill>
                  <a:schemeClr val="bg1"/>
                </a:solidFill>
                <a:latin typeface="+mj-lt"/>
              </a:rPr>
              <a:t>Vai</a:t>
            </a:r>
            <a:r>
              <a:rPr lang="en-US" sz="3200" b="1" dirty="0" smtClean="0">
                <a:solidFill>
                  <a:schemeClr val="bg1"/>
                </a:solidFill>
                <a:latin typeface="+mj-lt"/>
              </a:rPr>
              <a:t> </a:t>
            </a:r>
            <a:r>
              <a:rPr lang="en-US" sz="3200" b="1" dirty="0" err="1">
                <a:solidFill>
                  <a:schemeClr val="bg1"/>
                </a:solidFill>
                <a:latin typeface="+mj-lt"/>
              </a:rPr>
              <a:t>trò</a:t>
            </a:r>
            <a:r>
              <a:rPr lang="en-US" sz="3200" b="1" dirty="0">
                <a:solidFill>
                  <a:schemeClr val="bg1"/>
                </a:solidFill>
                <a:latin typeface="+mj-lt"/>
              </a:rPr>
              <a:t> </a:t>
            </a:r>
            <a:r>
              <a:rPr lang="en-US" sz="3200" b="1" dirty="0" err="1">
                <a:solidFill>
                  <a:schemeClr val="bg1"/>
                </a:solidFill>
                <a:latin typeface="+mj-lt"/>
              </a:rPr>
              <a:t>của</a:t>
            </a:r>
            <a:r>
              <a:rPr lang="en-US" sz="3200" b="1" dirty="0">
                <a:solidFill>
                  <a:schemeClr val="bg1"/>
                </a:solidFill>
                <a:latin typeface="+mj-lt"/>
              </a:rPr>
              <a:t> </a:t>
            </a:r>
            <a:r>
              <a:rPr lang="en-US" sz="3200" b="1" dirty="0" err="1">
                <a:solidFill>
                  <a:schemeClr val="bg1"/>
                </a:solidFill>
                <a:latin typeface="+mj-lt"/>
              </a:rPr>
              <a:t>chủ</a:t>
            </a:r>
            <a:r>
              <a:rPr lang="en-US" sz="3200" b="1" dirty="0">
                <a:solidFill>
                  <a:schemeClr val="bg1"/>
                </a:solidFill>
                <a:latin typeface="+mj-lt"/>
              </a:rPr>
              <a:t> </a:t>
            </a:r>
            <a:r>
              <a:rPr lang="en-US" sz="3200" b="1" dirty="0" err="1">
                <a:solidFill>
                  <a:schemeClr val="bg1"/>
                </a:solidFill>
                <a:latin typeface="+mj-lt"/>
              </a:rPr>
              <a:t>nghĩa</a:t>
            </a:r>
            <a:r>
              <a:rPr lang="en-US" sz="3200" b="1" dirty="0">
                <a:solidFill>
                  <a:schemeClr val="bg1"/>
                </a:solidFill>
                <a:latin typeface="+mj-lt"/>
              </a:rPr>
              <a:t> </a:t>
            </a:r>
            <a:r>
              <a:rPr lang="en-US" sz="3200" b="1" dirty="0" err="1">
                <a:solidFill>
                  <a:schemeClr val="bg1"/>
                </a:solidFill>
                <a:latin typeface="+mj-lt"/>
              </a:rPr>
              <a:t>Mác</a:t>
            </a:r>
            <a:r>
              <a:rPr lang="en-US" sz="3200" b="1" dirty="0">
                <a:solidFill>
                  <a:schemeClr val="bg1"/>
                </a:solidFill>
                <a:latin typeface="+mj-lt"/>
              </a:rPr>
              <a:t>- </a:t>
            </a:r>
            <a:r>
              <a:rPr lang="en-US" sz="3200" b="1" dirty="0" err="1">
                <a:solidFill>
                  <a:schemeClr val="bg1"/>
                </a:solidFill>
                <a:latin typeface="+mj-lt"/>
              </a:rPr>
              <a:t>Lênin</a:t>
            </a:r>
            <a:endParaRPr lang="en-US" sz="3200" b="1" dirty="0">
              <a:solidFill>
                <a:schemeClr val="bg1"/>
              </a:solidFill>
              <a:latin typeface="+mj-lt"/>
            </a:endParaRPr>
          </a:p>
        </p:txBody>
      </p:sp>
    </p:spTree>
    <p:extLst>
      <p:ext uri="{BB962C8B-B14F-4D97-AF65-F5344CB8AC3E}">
        <p14:creationId xmlns:p14="http://schemas.microsoft.com/office/powerpoint/2010/main" val="1697024642"/>
      </p:ext>
    </p:extLst>
  </p:cSld>
  <p:clrMapOvr>
    <a:masterClrMapping/>
  </p:clrMapOvr>
  <p:transition spd="slow">
    <p:randomBar dir="vert"/>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18751" y="203405"/>
            <a:ext cx="9525000" cy="6362700"/>
          </a:xfrm>
          <a:prstGeom prst="rect">
            <a:avLst/>
          </a:prstGeom>
        </p:spPr>
      </p:pic>
      <p:pic>
        <p:nvPicPr>
          <p:cNvPr id="3" name="Picture 2"/>
          <p:cNvPicPr>
            <a:picLocks noChangeAspect="1"/>
          </p:cNvPicPr>
          <p:nvPr/>
        </p:nvPicPr>
        <p:blipFill>
          <a:blip r:embed="rId3"/>
          <a:stretch>
            <a:fillRect/>
          </a:stretch>
        </p:blipFill>
        <p:spPr>
          <a:xfrm>
            <a:off x="221226" y="0"/>
            <a:ext cx="11813458" cy="6858000"/>
          </a:xfrm>
          <a:prstGeom prst="rect">
            <a:avLst/>
          </a:prstGeom>
        </p:spPr>
      </p:pic>
    </p:spTree>
    <p:extLst>
      <p:ext uri="{BB962C8B-B14F-4D97-AF65-F5344CB8AC3E}">
        <p14:creationId xmlns:p14="http://schemas.microsoft.com/office/powerpoint/2010/main" val="334120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8" y="1812086"/>
            <a:ext cx="10919011" cy="3970318"/>
          </a:xfrm>
          <a:prstGeom prst="rect">
            <a:avLst/>
          </a:prstGeom>
        </p:spPr>
        <p:txBody>
          <a:bodyPr wrap="square">
            <a:spAutoFit/>
          </a:bodyPr>
          <a:lstStyle/>
          <a:p>
            <a:pPr>
              <a:defRPr/>
            </a:pPr>
            <a:r>
              <a:rPr lang="vi-VN" sz="2800" b="1" i="1" u="sng" dirty="0">
                <a:solidFill>
                  <a:srgbClr val="0000FF"/>
                </a:solidFill>
              </a:rPr>
              <a:t>Chủ nghĩa Mác </a:t>
            </a:r>
            <a:r>
              <a:rPr lang="vi-VN" sz="2800" b="1" i="1" u="sng" dirty="0" smtClean="0">
                <a:solidFill>
                  <a:srgbClr val="0000FF"/>
                </a:solidFill>
              </a:rPr>
              <a:t>– Lênin</a:t>
            </a:r>
            <a:r>
              <a:rPr lang="en-US" sz="2800" b="1" i="1" u="sng" dirty="0" smtClean="0">
                <a:solidFill>
                  <a:srgbClr val="0000FF"/>
                </a:solidFill>
              </a:rPr>
              <a:t> </a:t>
            </a:r>
            <a:r>
              <a:rPr lang="en-US" sz="2800" b="1" i="1" u="sng" dirty="0" err="1" smtClean="0">
                <a:solidFill>
                  <a:srgbClr val="0000FF"/>
                </a:solidFill>
                <a:latin typeface="Arial" panose="020B0604020202020204" pitchFamily="34" charset="0"/>
                <a:cs typeface="Arial" panose="020B0604020202020204" pitchFamily="34" charset="0"/>
              </a:rPr>
              <a:t>là</a:t>
            </a:r>
            <a:r>
              <a:rPr lang="en-US" sz="2800" b="1" i="1" u="sng" dirty="0" smtClean="0">
                <a:solidFill>
                  <a:srgbClr val="0000FF"/>
                </a:solidFill>
              </a:rPr>
              <a:t>:</a:t>
            </a:r>
          </a:p>
          <a:p>
            <a:pPr>
              <a:defRPr/>
            </a:pPr>
            <a:endParaRPr lang="en-US" sz="2800" dirty="0" smtClean="0"/>
          </a:p>
          <a:p>
            <a:pPr indent="1143000">
              <a:defRPr/>
            </a:pPr>
            <a:r>
              <a:rPr lang="en-US" sz="2800" dirty="0" smtClean="0"/>
              <a:t>- </a:t>
            </a:r>
            <a:r>
              <a:rPr lang="vi-VN" sz="2800" dirty="0" smtClean="0"/>
              <a:t>Kết quả </a:t>
            </a:r>
            <a:r>
              <a:rPr lang="vi-VN" sz="2800" dirty="0"/>
              <a:t>của sự kế thừa tinh hoa trí tuệ của nhân loại. </a:t>
            </a:r>
          </a:p>
          <a:p>
            <a:pPr indent="1143000">
              <a:defRPr/>
            </a:pPr>
            <a:r>
              <a:rPr lang="en-US" sz="2800" dirty="0" smtClean="0"/>
              <a:t>- </a:t>
            </a:r>
            <a:r>
              <a:rPr lang="vi-VN" sz="2800" dirty="0" smtClean="0"/>
              <a:t>Kết quả </a:t>
            </a:r>
            <a:r>
              <a:rPr lang="vi-VN" sz="2800" dirty="0"/>
              <a:t>của sự tổng kết lịch sử, thực tiễn phát triển của xã hội. </a:t>
            </a:r>
          </a:p>
          <a:p>
            <a:pPr indent="1143000">
              <a:defRPr/>
            </a:pPr>
            <a:r>
              <a:rPr lang="en-US" sz="2800" dirty="0" smtClean="0"/>
              <a:t>- </a:t>
            </a:r>
            <a:r>
              <a:rPr lang="vi-VN" sz="2800" dirty="0" smtClean="0"/>
              <a:t>Hệ thống </a:t>
            </a:r>
            <a:r>
              <a:rPr lang="vi-VN" sz="2800" dirty="0"/>
              <a:t>lý luận hoàn chỉnh, chặt chẽ. </a:t>
            </a:r>
          </a:p>
          <a:p>
            <a:pPr indent="1143000">
              <a:defRPr/>
            </a:pPr>
            <a:r>
              <a:rPr lang="en-US" sz="2800" dirty="0" smtClean="0"/>
              <a:t>- </a:t>
            </a:r>
            <a:r>
              <a:rPr lang="vi-VN" sz="2800" dirty="0" smtClean="0"/>
              <a:t>Sự thống </a:t>
            </a:r>
            <a:r>
              <a:rPr lang="vi-VN" sz="2800" dirty="0"/>
              <a:t>nhất hữu cơ giữa thế giới quan và phương pháp luận. </a:t>
            </a:r>
          </a:p>
          <a:p>
            <a:pPr indent="1143000">
              <a:defRPr/>
            </a:pPr>
            <a:r>
              <a:rPr lang="en-US" sz="2800" dirty="0" smtClean="0"/>
              <a:t>- </a:t>
            </a:r>
            <a:r>
              <a:rPr lang="vi-VN" sz="2800" dirty="0" smtClean="0"/>
              <a:t>Học thuyết </a:t>
            </a:r>
            <a:r>
              <a:rPr lang="vi-VN" sz="2800" dirty="0"/>
              <a:t>mở không ngừng đổi mới, phát triển. </a:t>
            </a:r>
          </a:p>
        </p:txBody>
      </p:sp>
      <p:sp>
        <p:nvSpPr>
          <p:cNvPr id="3" name="Rectangle 2"/>
          <p:cNvSpPr/>
          <p:nvPr/>
        </p:nvSpPr>
        <p:spPr>
          <a:xfrm>
            <a:off x="691683" y="344490"/>
            <a:ext cx="9380163" cy="954087"/>
          </a:xfrm>
          <a:prstGeom prst="rect">
            <a:avLst/>
          </a:prstGeom>
          <a:solidFill>
            <a:srgbClr val="C00000"/>
          </a:solidFill>
        </p:spPr>
        <p:txBody>
          <a:bodyPr wrap="square">
            <a:spAutoFit/>
          </a:bodyPr>
          <a:lstStyle/>
          <a:p>
            <a:pPr>
              <a:defRPr/>
            </a:pPr>
            <a:r>
              <a:rPr lang="vi-VN" sz="2800" dirty="0" smtClean="0">
                <a:solidFill>
                  <a:schemeClr val="bg1"/>
                </a:solidFill>
                <a:latin typeface="+mj-lt"/>
              </a:rPr>
              <a:t>Chủ </a:t>
            </a:r>
            <a:r>
              <a:rPr lang="vi-VN" sz="2800" dirty="0">
                <a:solidFill>
                  <a:schemeClr val="bg1"/>
                </a:solidFill>
                <a:latin typeface="+mj-lt"/>
              </a:rPr>
              <a:t>nghĩa Mác - Lênin tiếp tục là nền tảng tư tưởng của Đảng và cách mạng nước ta</a:t>
            </a:r>
          </a:p>
        </p:txBody>
      </p:sp>
      <p:pic>
        <p:nvPicPr>
          <p:cNvPr id="1792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6243638"/>
            <a:ext cx="907891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09309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5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30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3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3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18.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19.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1.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2.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3.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4.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1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2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otalTime>1380</TotalTime>
  <Words>6390</Words>
  <Application>Microsoft Office PowerPoint</Application>
  <PresentationFormat>Widescreen</PresentationFormat>
  <Paragraphs>600</Paragraphs>
  <Slides>113</Slides>
  <Notes>15</Notes>
  <HiddenSlides>0</HiddenSlides>
  <MMClips>1</MMClips>
  <ScaleCrop>false</ScaleCrop>
  <HeadingPairs>
    <vt:vector size="6" baseType="variant">
      <vt:variant>
        <vt:lpstr>Fonts Used</vt:lpstr>
      </vt:variant>
      <vt:variant>
        <vt:i4>25</vt:i4>
      </vt:variant>
      <vt:variant>
        <vt:lpstr>Theme</vt:lpstr>
      </vt:variant>
      <vt:variant>
        <vt:i4>36</vt:i4>
      </vt:variant>
      <vt:variant>
        <vt:lpstr>Slide Titles</vt:lpstr>
      </vt:variant>
      <vt:variant>
        <vt:i4>113</vt:i4>
      </vt:variant>
    </vt:vector>
  </HeadingPairs>
  <TitlesOfParts>
    <vt:vector size="174" baseType="lpstr">
      <vt:lpstr>SimSun</vt:lpstr>
      <vt:lpstr>SimSun</vt:lpstr>
      <vt:lpstr>.VnArial</vt:lpstr>
      <vt:lpstr>.VnArial Narrow</vt:lpstr>
      <vt:lpstr>.VnMystical</vt:lpstr>
      <vt:lpstr>.VnTime</vt:lpstr>
      <vt:lpstr>.VnTimeH</vt:lpstr>
      <vt:lpstr>Arial</vt:lpstr>
      <vt:lpstr>Arial Đen</vt:lpstr>
      <vt:lpstr>Bookman Old Style</vt:lpstr>
      <vt:lpstr>Calibri</vt:lpstr>
      <vt:lpstr>Calibri Light</vt:lpstr>
      <vt:lpstr>DFKai-SB</vt:lpstr>
      <vt:lpstr>Gill Sans MT</vt:lpstr>
      <vt:lpstr>Impact</vt:lpstr>
      <vt:lpstr>MS Mincho</vt:lpstr>
      <vt:lpstr>Tahoma</vt:lpstr>
      <vt:lpstr>Times New Roman</vt:lpstr>
      <vt:lpstr>Tw Cen MT</vt:lpstr>
      <vt:lpstr>VNbangkok</vt:lpstr>
      <vt:lpstr>VNbritannic</vt:lpstr>
      <vt:lpstr>VNI-Times</vt:lpstr>
      <vt:lpstr>Wingdings</vt:lpstr>
      <vt:lpstr>Wingdings 2</vt:lpstr>
      <vt:lpstr>Wingdings 3</vt:lpstr>
      <vt:lpstr>Office Theme</vt:lpstr>
      <vt:lpstr>1_Thiết kế mặc định</vt:lpstr>
      <vt:lpstr>Default Design</vt:lpstr>
      <vt:lpstr>1_Default Design</vt:lpstr>
      <vt:lpstr>2_Default Design</vt:lpstr>
      <vt:lpstr>3_Default Design</vt:lpstr>
      <vt:lpstr>4_Default Design</vt:lpstr>
      <vt:lpstr>11_Default Design</vt:lpstr>
      <vt:lpstr>13_Default Design</vt:lpstr>
      <vt:lpstr>15_Default Design</vt:lpstr>
      <vt:lpstr>29_Default Design</vt:lpstr>
      <vt:lpstr>30_Default Design</vt:lpstr>
      <vt:lpstr>31_Default Design</vt:lpstr>
      <vt:lpstr>33_Default Design</vt:lpstr>
      <vt:lpstr>34_Default Design</vt:lpstr>
      <vt:lpstr>36_Default Design</vt:lpstr>
      <vt:lpstr>1_Origin</vt:lpstr>
      <vt:lpstr>Median</vt:lpstr>
      <vt:lpstr>20_默认设计模板</vt:lpstr>
      <vt:lpstr>21_默认设计模板</vt:lpstr>
      <vt:lpstr>22_默认设计模板</vt:lpstr>
      <vt:lpstr>23_默认设计模板</vt:lpstr>
      <vt:lpstr>25_默认设计模板</vt:lpstr>
      <vt:lpstr>27_默认设计模板</vt:lpstr>
      <vt:lpstr>28_默认设计模板</vt:lpstr>
      <vt:lpstr>29_默认设计模板</vt:lpstr>
      <vt:lpstr>34_默认设计模板</vt:lpstr>
      <vt:lpstr>2_Office Theme</vt:lpstr>
      <vt:lpstr>4_Office Theme</vt:lpstr>
      <vt:lpstr>5_Office Theme</vt:lpstr>
      <vt:lpstr>6_Office Theme</vt:lpstr>
      <vt:lpstr>8_Office Theme</vt:lpstr>
      <vt:lpstr>9_Office Theme</vt:lpstr>
      <vt:lpstr>4_Thiết kế mặc định</vt:lpstr>
      <vt:lpstr>16_Default Design</vt:lpstr>
      <vt:lpstr>2_Thiết kế mặc định</vt:lpstr>
      <vt:lpstr>PowerPoint Presentation</vt:lpstr>
      <vt:lpstr>Bài 1 KHÁI QUÁT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Quan hệ giữa LLSX và QHSX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Nội dung của quy luật giá trị</vt:lpstr>
      <vt:lpstr>PowerPoint Presentation</vt:lpstr>
      <vt:lpstr>PowerPoint Presentation</vt:lpstr>
      <vt:lpstr>PowerPoint Presentation</vt:lpstr>
      <vt:lpstr>PowerPoint Presentation</vt:lpstr>
      <vt:lpstr>PowerPoint Presentation</vt:lpstr>
      <vt:lpstr>PowerPoint Presentation</vt:lpstr>
      <vt:lpstr>Bản chất của chủ nghĩa tư bản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2.3.2. Tiến trình phát triển của hình thái kinh tế - XHCSCN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Administrator</cp:lastModifiedBy>
  <cp:revision>94</cp:revision>
  <dcterms:created xsi:type="dcterms:W3CDTF">2019-11-01T12:35:30Z</dcterms:created>
  <dcterms:modified xsi:type="dcterms:W3CDTF">2020-06-21T09:14:10Z</dcterms:modified>
</cp:coreProperties>
</file>