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5" r:id="rId2"/>
  </p:sldMasterIdLst>
  <p:notesMasterIdLst>
    <p:notesMasterId r:id="rId23"/>
  </p:notesMasterIdLst>
  <p:sldIdLst>
    <p:sldId id="256" r:id="rId3"/>
    <p:sldId id="257" r:id="rId4"/>
    <p:sldId id="258" r:id="rId5"/>
    <p:sldId id="261" r:id="rId6"/>
    <p:sldId id="276" r:id="rId7"/>
    <p:sldId id="259" r:id="rId8"/>
    <p:sldId id="277" r:id="rId9"/>
    <p:sldId id="262" r:id="rId10"/>
    <p:sldId id="264" r:id="rId11"/>
    <p:sldId id="265" r:id="rId12"/>
    <p:sldId id="266" r:id="rId13"/>
    <p:sldId id="267" r:id="rId14"/>
    <p:sldId id="268" r:id="rId15"/>
    <p:sldId id="269" r:id="rId16"/>
    <p:sldId id="270" r:id="rId17"/>
    <p:sldId id="271" r:id="rId18"/>
    <p:sldId id="272" r:id="rId19"/>
    <p:sldId id="273" r:id="rId20"/>
    <p:sldId id="274" r:id="rId21"/>
    <p:sldId id="278"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2" d="100"/>
          <a:sy n="102" d="100"/>
        </p:scale>
        <p:origin x="264"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2698E5-A148-420E-926F-B9ADD6AC40D4}" type="datetimeFigureOut">
              <a:rPr lang="en-US" smtClean="0"/>
              <a:t>4/10/2019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E69D789-C8B3-41B6-9656-EB7AC7191BF9}" type="slidenum">
              <a:rPr lang="en-US" smtClean="0"/>
              <a:t>‹#›</a:t>
            </a:fld>
            <a:endParaRPr lang="en-US"/>
          </a:p>
        </p:txBody>
      </p:sp>
    </p:spTree>
    <p:extLst>
      <p:ext uri="{BB962C8B-B14F-4D97-AF65-F5344CB8AC3E}">
        <p14:creationId xmlns:p14="http://schemas.microsoft.com/office/powerpoint/2010/main" val="39400885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9"/>
          <p:cNvGrpSpPr>
            <a:grpSpLocks/>
          </p:cNvGrpSpPr>
          <p:nvPr/>
        </p:nvGrpSpPr>
        <p:grpSpPr bwMode="auto">
          <a:xfrm>
            <a:off x="1143000" y="628650"/>
            <a:ext cx="8012113" cy="2571750"/>
            <a:chOff x="720" y="396"/>
            <a:chExt cx="5047" cy="1620"/>
          </a:xfrm>
        </p:grpSpPr>
        <p:sp>
          <p:nvSpPr>
            <p:cNvPr id="5" name="Rectangle 18"/>
            <p:cNvSpPr>
              <a:spLocks noChangeArrowheads="1"/>
            </p:cNvSpPr>
            <p:nvPr userDrawn="1"/>
          </p:nvSpPr>
          <p:spPr bwMode="gray">
            <a:xfrm>
              <a:off x="1081" y="396"/>
              <a:ext cx="4686" cy="1596"/>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6" name="Rectangle 28"/>
            <p:cNvSpPr>
              <a:spLocks noChangeArrowheads="1"/>
            </p:cNvSpPr>
            <p:nvPr userDrawn="1"/>
          </p:nvSpPr>
          <p:spPr bwMode="gray">
            <a:xfrm>
              <a:off x="720" y="1440"/>
              <a:ext cx="576" cy="576"/>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grpSp>
      <p:sp>
        <p:nvSpPr>
          <p:cNvPr id="7" name="Rectangle 17"/>
          <p:cNvSpPr>
            <a:spLocks noChangeArrowheads="1"/>
          </p:cNvSpPr>
          <p:nvPr/>
        </p:nvSpPr>
        <p:spPr bwMode="gray">
          <a:xfrm>
            <a:off x="1130300" y="3141663"/>
            <a:ext cx="8013700" cy="574675"/>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8" name="Rectangle 19"/>
          <p:cNvSpPr>
            <a:spLocks noChangeArrowheads="1"/>
          </p:cNvSpPr>
          <p:nvPr/>
        </p:nvSpPr>
        <p:spPr bwMode="gray">
          <a:xfrm>
            <a:off x="573088" y="2520950"/>
            <a:ext cx="576262" cy="64135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9" name="Rectangle 20"/>
          <p:cNvSpPr>
            <a:spLocks noChangeArrowheads="1"/>
          </p:cNvSpPr>
          <p:nvPr/>
        </p:nvSpPr>
        <p:spPr bwMode="gray">
          <a:xfrm>
            <a:off x="1716088" y="628650"/>
            <a:ext cx="566737" cy="636588"/>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10" name="Rectangle 21"/>
          <p:cNvSpPr>
            <a:spLocks noChangeArrowheads="1"/>
          </p:cNvSpPr>
          <p:nvPr/>
        </p:nvSpPr>
        <p:spPr bwMode="gray">
          <a:xfrm>
            <a:off x="2278063" y="0"/>
            <a:ext cx="585787" cy="635000"/>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11" name="Rectangle 22"/>
          <p:cNvSpPr>
            <a:spLocks noChangeArrowheads="1"/>
          </p:cNvSpPr>
          <p:nvPr/>
        </p:nvSpPr>
        <p:spPr bwMode="gray">
          <a:xfrm>
            <a:off x="2281238" y="628650"/>
            <a:ext cx="585787" cy="63182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12" name="Rectangle 23"/>
          <p:cNvSpPr>
            <a:spLocks noChangeArrowheads="1"/>
          </p:cNvSpPr>
          <p:nvPr/>
        </p:nvSpPr>
        <p:spPr bwMode="gray">
          <a:xfrm>
            <a:off x="1141413" y="1262063"/>
            <a:ext cx="574675" cy="62547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13" name="Rectangle 24"/>
          <p:cNvSpPr>
            <a:spLocks noChangeArrowheads="1"/>
          </p:cNvSpPr>
          <p:nvPr/>
        </p:nvSpPr>
        <p:spPr bwMode="gray">
          <a:xfrm>
            <a:off x="1716088" y="1263650"/>
            <a:ext cx="566737" cy="6223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14" name="Rectangle 25"/>
          <p:cNvSpPr>
            <a:spLocks noChangeArrowheads="1"/>
          </p:cNvSpPr>
          <p:nvPr/>
        </p:nvSpPr>
        <p:spPr bwMode="gray">
          <a:xfrm>
            <a:off x="573088" y="1885950"/>
            <a:ext cx="576262" cy="64452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15" name="Rectangle 26"/>
          <p:cNvSpPr>
            <a:spLocks noChangeArrowheads="1"/>
          </p:cNvSpPr>
          <p:nvPr/>
        </p:nvSpPr>
        <p:spPr bwMode="gray">
          <a:xfrm>
            <a:off x="1141413" y="1885950"/>
            <a:ext cx="576262" cy="64452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16" name="Rectangle 27"/>
          <p:cNvSpPr>
            <a:spLocks noChangeArrowheads="1"/>
          </p:cNvSpPr>
          <p:nvPr/>
        </p:nvSpPr>
        <p:spPr bwMode="gray">
          <a:xfrm>
            <a:off x="0" y="2528888"/>
            <a:ext cx="574675" cy="633412"/>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3074" name="Rectangle 2"/>
          <p:cNvSpPr>
            <a:spLocks noGrp="1" noChangeArrowheads="1"/>
          </p:cNvSpPr>
          <p:nvPr>
            <p:ph type="ctrTitle"/>
          </p:nvPr>
        </p:nvSpPr>
        <p:spPr bwMode="gray">
          <a:xfrm>
            <a:off x="1752600" y="1800225"/>
            <a:ext cx="6629400" cy="1012825"/>
          </a:xfrm>
        </p:spPr>
        <p:txBody>
          <a:bodyPr/>
          <a:lstStyle>
            <a:lvl1pPr algn="ctr">
              <a:defRPr sz="3600" i="1">
                <a:latin typeface="Verdana" pitchFamily="34" charset="0"/>
              </a:defRPr>
            </a:lvl1pPr>
          </a:lstStyle>
          <a:p>
            <a:pPr lvl="0"/>
            <a:r>
              <a:rPr lang="en-US" noProof="0" smtClean="0"/>
              <a:t>Click to edit Master title style</a:t>
            </a:r>
          </a:p>
        </p:txBody>
      </p:sp>
      <p:sp>
        <p:nvSpPr>
          <p:cNvPr id="3075" name="Rectangle 3"/>
          <p:cNvSpPr>
            <a:spLocks noGrp="1" noChangeArrowheads="1"/>
          </p:cNvSpPr>
          <p:nvPr>
            <p:ph type="subTitle" idx="1"/>
          </p:nvPr>
        </p:nvSpPr>
        <p:spPr bwMode="gray">
          <a:xfrm>
            <a:off x="1600200" y="3276600"/>
            <a:ext cx="6324600" cy="381000"/>
          </a:xfrm>
        </p:spPr>
        <p:txBody>
          <a:bodyPr/>
          <a:lstStyle>
            <a:lvl1pPr marL="0" indent="0" algn="ctr">
              <a:buFont typeface="Wingdings" pitchFamily="2" charset="2"/>
              <a:buNone/>
              <a:defRPr sz="1800" b="1">
                <a:solidFill>
                  <a:schemeClr val="bg1"/>
                </a:solidFill>
              </a:defRPr>
            </a:lvl1pPr>
          </a:lstStyle>
          <a:p>
            <a:pPr lvl="0"/>
            <a:r>
              <a:rPr lang="en-US" noProof="0" smtClean="0"/>
              <a:t>Click to edit Master subtitle style</a:t>
            </a:r>
          </a:p>
        </p:txBody>
      </p:sp>
    </p:spTree>
    <p:extLst>
      <p:ext uri="{BB962C8B-B14F-4D97-AF65-F5344CB8AC3E}">
        <p14:creationId xmlns:p14="http://schemas.microsoft.com/office/powerpoint/2010/main" val="2565463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76200" y="1228725"/>
            <a:ext cx="8991600" cy="5476875"/>
          </a:xfrm>
        </p:spPr>
        <p:txBody>
          <a:bodyPr/>
          <a:lstStyle>
            <a:lvl1pPr>
              <a:buClr>
                <a:srgbClr val="C00000"/>
              </a:buClr>
              <a:defRPr sz="2000">
                <a:solidFill>
                  <a:srgbClr val="C00000"/>
                </a:solidFill>
                <a:latin typeface="+mj-lt"/>
              </a:defRPr>
            </a:lvl1pPr>
            <a:lvl2pPr>
              <a:buClr>
                <a:srgbClr val="FF0000"/>
              </a:buClr>
              <a:defRPr sz="1800">
                <a:solidFill>
                  <a:srgbClr val="0070C0"/>
                </a:solidFill>
                <a:latin typeface="+mj-lt"/>
              </a:defRPr>
            </a:lvl2pPr>
            <a:lvl3pPr>
              <a:defRPr sz="1800">
                <a:solidFill>
                  <a:srgbClr val="0070C0"/>
                </a:solidFill>
                <a:latin typeface="+mj-lt"/>
              </a:defRPr>
            </a:lvl3pPr>
            <a:lvl4pPr>
              <a:buClr>
                <a:schemeClr val="tx1"/>
              </a:buClr>
              <a:defRPr sz="1800">
                <a:solidFill>
                  <a:srgbClr val="0070C0"/>
                </a:solidFill>
                <a:latin typeface="+mj-lt"/>
              </a:defRPr>
            </a:lvl4pPr>
            <a:lvl5pPr>
              <a:buClr>
                <a:schemeClr val="tx1"/>
              </a:buClr>
              <a:defRPr sz="1800">
                <a:solidFill>
                  <a:srgbClr val="0070C0"/>
                </a:solidFill>
                <a:latin typeface="+mj-l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40701017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76200" y="1228725"/>
            <a:ext cx="8991600" cy="5476875"/>
          </a:xfrm>
        </p:spPr>
        <p:txBody>
          <a:bodyPr/>
          <a:lstStyle>
            <a:lvl1pPr>
              <a:buClr>
                <a:srgbClr val="C00000"/>
              </a:buClr>
              <a:defRPr sz="2400">
                <a:solidFill>
                  <a:srgbClr val="C00000"/>
                </a:solidFill>
              </a:defRPr>
            </a:lvl1pPr>
            <a:lvl2pPr>
              <a:buClr>
                <a:srgbClr val="FF0000"/>
              </a:buClr>
              <a:defRPr sz="2200">
                <a:solidFill>
                  <a:schemeClr val="tx2">
                    <a:lumMod val="40000"/>
                    <a:lumOff val="60000"/>
                  </a:schemeClr>
                </a:solidFill>
              </a:defRPr>
            </a:lvl2pPr>
            <a:lvl3pPr>
              <a:defRPr sz="2200">
                <a:solidFill>
                  <a:schemeClr val="tx2">
                    <a:lumMod val="40000"/>
                    <a:lumOff val="60000"/>
                  </a:schemeClr>
                </a:solidFill>
              </a:defRPr>
            </a:lvl3pPr>
            <a:lvl4pPr>
              <a:buClr>
                <a:schemeClr val="tx1"/>
              </a:buClr>
              <a:defRPr sz="2200">
                <a:solidFill>
                  <a:schemeClr val="tx2">
                    <a:lumMod val="40000"/>
                    <a:lumOff val="60000"/>
                  </a:schemeClr>
                </a:solidFill>
              </a:defRPr>
            </a:lvl4pPr>
            <a:lvl5pPr>
              <a:buClr>
                <a:schemeClr val="tx1"/>
              </a:buClr>
              <a:defRPr sz="2200">
                <a:solidFill>
                  <a:schemeClr val="tx2">
                    <a:lumMod val="40000"/>
                    <a:lumOff val="60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77427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5"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6"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4/10/2019</a:t>
            </a:fld>
            <a:endParaRPr lang="en-US"/>
          </a:p>
        </p:txBody>
      </p:sp>
    </p:spTree>
    <p:extLst>
      <p:ext uri="{BB962C8B-B14F-4D97-AF65-F5344CB8AC3E}">
        <p14:creationId xmlns:p14="http://schemas.microsoft.com/office/powerpoint/2010/main" val="214320277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287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287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7"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4/10/2019</a:t>
            </a:fld>
            <a:endParaRPr lang="en-US"/>
          </a:p>
        </p:txBody>
      </p:sp>
    </p:spTree>
    <p:extLst>
      <p:ext uri="{BB962C8B-B14F-4D97-AF65-F5344CB8AC3E}">
        <p14:creationId xmlns:p14="http://schemas.microsoft.com/office/powerpoint/2010/main" val="23815324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8"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9"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4/10/2019</a:t>
            </a:fld>
            <a:endParaRPr lang="en-US"/>
          </a:p>
        </p:txBody>
      </p:sp>
    </p:spTree>
    <p:extLst>
      <p:ext uri="{BB962C8B-B14F-4D97-AF65-F5344CB8AC3E}">
        <p14:creationId xmlns:p14="http://schemas.microsoft.com/office/powerpoint/2010/main" val="2730899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4"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5"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4/10/2019</a:t>
            </a:fld>
            <a:endParaRPr lang="en-US"/>
          </a:p>
        </p:txBody>
      </p:sp>
    </p:spTree>
    <p:extLst>
      <p:ext uri="{BB962C8B-B14F-4D97-AF65-F5344CB8AC3E}">
        <p14:creationId xmlns:p14="http://schemas.microsoft.com/office/powerpoint/2010/main" val="1208591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3"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4"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4/10/2019</a:t>
            </a:fld>
            <a:endParaRPr lang="en-US"/>
          </a:p>
        </p:txBody>
      </p:sp>
    </p:spTree>
    <p:extLst>
      <p:ext uri="{BB962C8B-B14F-4D97-AF65-F5344CB8AC3E}">
        <p14:creationId xmlns:p14="http://schemas.microsoft.com/office/powerpoint/2010/main" val="935495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7"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4/10/2019</a:t>
            </a:fld>
            <a:endParaRPr lang="en-US"/>
          </a:p>
        </p:txBody>
      </p:sp>
    </p:spTree>
    <p:extLst>
      <p:ext uri="{BB962C8B-B14F-4D97-AF65-F5344CB8AC3E}">
        <p14:creationId xmlns:p14="http://schemas.microsoft.com/office/powerpoint/2010/main" val="2292649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6"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7"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4/10/2019</a:t>
            </a:fld>
            <a:endParaRPr lang="en-US"/>
          </a:p>
        </p:txBody>
      </p:sp>
    </p:spTree>
    <p:extLst>
      <p:ext uri="{BB962C8B-B14F-4D97-AF65-F5344CB8AC3E}">
        <p14:creationId xmlns:p14="http://schemas.microsoft.com/office/powerpoint/2010/main" val="1806041944"/>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5"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6"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4/10/2019</a:t>
            </a:fld>
            <a:endParaRPr lang="en-US"/>
          </a:p>
        </p:txBody>
      </p:sp>
    </p:spTree>
    <p:extLst>
      <p:ext uri="{BB962C8B-B14F-4D97-AF65-F5344CB8AC3E}">
        <p14:creationId xmlns:p14="http://schemas.microsoft.com/office/powerpoint/2010/main" val="327734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057400" cy="6019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457200"/>
            <a:ext cx="6019800" cy="6019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xfrm>
            <a:off x="5943600" y="6537325"/>
            <a:ext cx="2895600" cy="320675"/>
          </a:xfrm>
          <a:prstGeom prst="rect">
            <a:avLst/>
          </a:prstGeom>
          <a:ln/>
        </p:spPr>
        <p:txBody>
          <a:bodyPr/>
          <a:lstStyle>
            <a:lvl1pPr>
              <a:defRPr/>
            </a:lvl1pPr>
          </a:lstStyle>
          <a:p>
            <a:endParaRPr lang="en-US"/>
          </a:p>
        </p:txBody>
      </p:sp>
      <p:sp>
        <p:nvSpPr>
          <p:cNvPr id="5"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
        <p:nvSpPr>
          <p:cNvPr id="6" name="Rectangle 30"/>
          <p:cNvSpPr>
            <a:spLocks noGrp="1" noChangeArrowheads="1"/>
          </p:cNvSpPr>
          <p:nvPr>
            <p:ph type="dt" sz="half" idx="12"/>
          </p:nvPr>
        </p:nvSpPr>
        <p:spPr>
          <a:xfrm>
            <a:off x="5943600" y="68263"/>
            <a:ext cx="2590800" cy="236537"/>
          </a:xfrm>
          <a:prstGeom prst="rect">
            <a:avLst/>
          </a:prstGeom>
          <a:ln/>
        </p:spPr>
        <p:txBody>
          <a:bodyPr/>
          <a:lstStyle>
            <a:lvl1pPr>
              <a:defRPr/>
            </a:lvl1pPr>
          </a:lstStyle>
          <a:p>
            <a:fld id="{1D8BD707-D9CF-40AE-B4C6-C98DA3205C09}" type="datetimeFigureOut">
              <a:rPr lang="en-US" smtClean="0"/>
              <a:pPr/>
              <a:t>4/10/2019</a:t>
            </a:fld>
            <a:endParaRPr lang="en-US"/>
          </a:p>
        </p:txBody>
      </p:sp>
    </p:spTree>
    <p:extLst>
      <p:ext uri="{BB962C8B-B14F-4D97-AF65-F5344CB8AC3E}">
        <p14:creationId xmlns:p14="http://schemas.microsoft.com/office/powerpoint/2010/main" val="36139473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143000" y="457200"/>
            <a:ext cx="7391400" cy="48736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228725"/>
            <a:ext cx="8229600" cy="5248275"/>
          </a:xfrm>
        </p:spPr>
        <p:txBody>
          <a:bodyPr/>
          <a:lstStyle/>
          <a:p>
            <a:pPr lvl="0"/>
            <a:r>
              <a:rPr lang="en-US" noProof="0" smtClean="0"/>
              <a:t>Click icon to add table</a:t>
            </a:r>
            <a:endParaRPr lang="en-US" noProof="0"/>
          </a:p>
        </p:txBody>
      </p:sp>
      <p:sp>
        <p:nvSpPr>
          <p:cNvPr id="5" name="Rectangle 6"/>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159789876"/>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76200" y="1228725"/>
            <a:ext cx="8991600" cy="5476875"/>
          </a:xfrm>
        </p:spPr>
        <p:txBody>
          <a:bodyPr/>
          <a:lstStyle>
            <a:lvl1pPr>
              <a:buClr>
                <a:srgbClr val="C00000"/>
              </a:buClr>
              <a:defRPr sz="2400">
                <a:solidFill>
                  <a:srgbClr val="C00000"/>
                </a:solidFill>
              </a:defRPr>
            </a:lvl1pPr>
            <a:lvl2pPr>
              <a:buClr>
                <a:srgbClr val="FF0000"/>
              </a:buClr>
              <a:defRPr sz="2200">
                <a:solidFill>
                  <a:schemeClr val="tx2">
                    <a:lumMod val="40000"/>
                    <a:lumOff val="60000"/>
                  </a:schemeClr>
                </a:solidFill>
              </a:defRPr>
            </a:lvl2pPr>
            <a:lvl3pPr>
              <a:defRPr sz="2200">
                <a:solidFill>
                  <a:schemeClr val="tx2">
                    <a:lumMod val="40000"/>
                    <a:lumOff val="60000"/>
                  </a:schemeClr>
                </a:solidFill>
              </a:defRPr>
            </a:lvl3pPr>
            <a:lvl4pPr>
              <a:buClr>
                <a:schemeClr val="tx1"/>
              </a:buClr>
              <a:defRPr sz="2200">
                <a:solidFill>
                  <a:schemeClr val="tx2">
                    <a:lumMod val="40000"/>
                    <a:lumOff val="60000"/>
                  </a:schemeClr>
                </a:solidFill>
              </a:defRPr>
            </a:lvl4pPr>
            <a:lvl5pPr>
              <a:buClr>
                <a:schemeClr val="tx1"/>
              </a:buClr>
              <a:defRPr sz="2200">
                <a:solidFill>
                  <a:schemeClr val="tx2">
                    <a:lumMod val="40000"/>
                    <a:lumOff val="60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13573960"/>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9"/>
          <p:cNvGrpSpPr>
            <a:grpSpLocks/>
          </p:cNvGrpSpPr>
          <p:nvPr/>
        </p:nvGrpSpPr>
        <p:grpSpPr bwMode="auto">
          <a:xfrm>
            <a:off x="1143000" y="628650"/>
            <a:ext cx="8012113" cy="2571750"/>
            <a:chOff x="720" y="396"/>
            <a:chExt cx="5047" cy="1620"/>
          </a:xfrm>
        </p:grpSpPr>
        <p:sp>
          <p:nvSpPr>
            <p:cNvPr id="5" name="Rectangle 18"/>
            <p:cNvSpPr>
              <a:spLocks noChangeArrowheads="1"/>
            </p:cNvSpPr>
            <p:nvPr userDrawn="1"/>
          </p:nvSpPr>
          <p:spPr bwMode="gray">
            <a:xfrm>
              <a:off x="1081" y="396"/>
              <a:ext cx="4686" cy="1596"/>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6" name="Rectangle 28"/>
            <p:cNvSpPr>
              <a:spLocks noChangeArrowheads="1"/>
            </p:cNvSpPr>
            <p:nvPr userDrawn="1"/>
          </p:nvSpPr>
          <p:spPr bwMode="gray">
            <a:xfrm>
              <a:off x="720" y="1440"/>
              <a:ext cx="576" cy="576"/>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grpSp>
      <p:sp>
        <p:nvSpPr>
          <p:cNvPr id="7" name="Rectangle 17"/>
          <p:cNvSpPr>
            <a:spLocks noChangeArrowheads="1"/>
          </p:cNvSpPr>
          <p:nvPr/>
        </p:nvSpPr>
        <p:spPr bwMode="gray">
          <a:xfrm>
            <a:off x="1130300" y="3141663"/>
            <a:ext cx="8013700" cy="574675"/>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8" name="Rectangle 19"/>
          <p:cNvSpPr>
            <a:spLocks noChangeArrowheads="1"/>
          </p:cNvSpPr>
          <p:nvPr/>
        </p:nvSpPr>
        <p:spPr bwMode="gray">
          <a:xfrm>
            <a:off x="573088" y="2520950"/>
            <a:ext cx="576262" cy="64135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9" name="Rectangle 20"/>
          <p:cNvSpPr>
            <a:spLocks noChangeArrowheads="1"/>
          </p:cNvSpPr>
          <p:nvPr/>
        </p:nvSpPr>
        <p:spPr bwMode="gray">
          <a:xfrm>
            <a:off x="1716088" y="628650"/>
            <a:ext cx="566737" cy="636588"/>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0" name="Rectangle 21"/>
          <p:cNvSpPr>
            <a:spLocks noChangeArrowheads="1"/>
          </p:cNvSpPr>
          <p:nvPr/>
        </p:nvSpPr>
        <p:spPr bwMode="gray">
          <a:xfrm>
            <a:off x="2278063" y="0"/>
            <a:ext cx="585787" cy="635000"/>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1" name="Rectangle 22"/>
          <p:cNvSpPr>
            <a:spLocks noChangeArrowheads="1"/>
          </p:cNvSpPr>
          <p:nvPr/>
        </p:nvSpPr>
        <p:spPr bwMode="gray">
          <a:xfrm>
            <a:off x="2281238" y="628650"/>
            <a:ext cx="585787" cy="63182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2" name="Rectangle 23"/>
          <p:cNvSpPr>
            <a:spLocks noChangeArrowheads="1"/>
          </p:cNvSpPr>
          <p:nvPr/>
        </p:nvSpPr>
        <p:spPr bwMode="gray">
          <a:xfrm>
            <a:off x="1141413" y="1262063"/>
            <a:ext cx="574675" cy="62547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3" name="Rectangle 24"/>
          <p:cNvSpPr>
            <a:spLocks noChangeArrowheads="1"/>
          </p:cNvSpPr>
          <p:nvPr/>
        </p:nvSpPr>
        <p:spPr bwMode="gray">
          <a:xfrm>
            <a:off x="1716088" y="1263650"/>
            <a:ext cx="566737" cy="6223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4" name="Rectangle 25"/>
          <p:cNvSpPr>
            <a:spLocks noChangeArrowheads="1"/>
          </p:cNvSpPr>
          <p:nvPr/>
        </p:nvSpPr>
        <p:spPr bwMode="gray">
          <a:xfrm>
            <a:off x="573088" y="1885950"/>
            <a:ext cx="576262" cy="64452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5" name="Rectangle 26"/>
          <p:cNvSpPr>
            <a:spLocks noChangeArrowheads="1"/>
          </p:cNvSpPr>
          <p:nvPr/>
        </p:nvSpPr>
        <p:spPr bwMode="gray">
          <a:xfrm>
            <a:off x="1141413" y="1885950"/>
            <a:ext cx="576262" cy="64452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6" name="Rectangle 27"/>
          <p:cNvSpPr>
            <a:spLocks noChangeArrowheads="1"/>
          </p:cNvSpPr>
          <p:nvPr/>
        </p:nvSpPr>
        <p:spPr bwMode="gray">
          <a:xfrm>
            <a:off x="0" y="2528888"/>
            <a:ext cx="574675" cy="633412"/>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grpSp>
        <p:nvGrpSpPr>
          <p:cNvPr id="17" name="Group 25"/>
          <p:cNvGrpSpPr>
            <a:grpSpLocks/>
          </p:cNvGrpSpPr>
          <p:nvPr/>
        </p:nvGrpSpPr>
        <p:grpSpPr bwMode="auto">
          <a:xfrm>
            <a:off x="4191000" y="5410200"/>
            <a:ext cx="1295400" cy="695325"/>
            <a:chOff x="2680" y="3678"/>
            <a:chExt cx="680" cy="438"/>
          </a:xfrm>
        </p:grpSpPr>
        <p:sp>
          <p:nvSpPr>
            <p:cNvPr id="18" name="Text Box 14"/>
            <p:cNvSpPr txBox="1">
              <a:spLocks noChangeArrowheads="1"/>
            </p:cNvSpPr>
            <p:nvPr userDrawn="1"/>
          </p:nvSpPr>
          <p:spPr bwMode="gray">
            <a:xfrm>
              <a:off x="2680" y="3789"/>
              <a:ext cx="680"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eaLnBrk="0" hangingPunct="0">
                <a:defRPr>
                  <a:solidFill>
                    <a:schemeClr val="tx1"/>
                  </a:solidFill>
                  <a:latin typeface="Arial" charset="0"/>
                </a:defRPr>
              </a:lvl1pPr>
              <a:lvl2pPr marL="742950" indent="-285750" algn="ctr" eaLnBrk="0" hangingPunct="0">
                <a:defRPr>
                  <a:solidFill>
                    <a:schemeClr val="tx1"/>
                  </a:solidFill>
                  <a:latin typeface="Arial" charset="0"/>
                </a:defRPr>
              </a:lvl2pPr>
              <a:lvl3pPr marL="1143000" indent="-228600" algn="ctr" eaLnBrk="0" hangingPunct="0">
                <a:defRPr>
                  <a:solidFill>
                    <a:schemeClr val="tx1"/>
                  </a:solidFill>
                  <a:latin typeface="Arial" charset="0"/>
                </a:defRPr>
              </a:lvl3pPr>
              <a:lvl4pPr marL="1600200" indent="-228600" algn="ctr" eaLnBrk="0" hangingPunct="0">
                <a:defRPr>
                  <a:solidFill>
                    <a:schemeClr val="tx1"/>
                  </a:solidFill>
                  <a:latin typeface="Arial" charset="0"/>
                </a:defRPr>
              </a:lvl4pPr>
              <a:lvl5pPr marL="2057400" indent="-228600" algn="ctr"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fontAlgn="base" hangingPunct="1">
                <a:spcBef>
                  <a:spcPct val="0"/>
                </a:spcBef>
                <a:spcAft>
                  <a:spcPct val="0"/>
                </a:spcAft>
                <a:defRPr/>
              </a:pPr>
              <a:r>
                <a:rPr lang="en-US" sz="2800" b="1" smtClean="0">
                  <a:solidFill>
                    <a:srgbClr val="000798"/>
                  </a:solidFill>
                </a:rPr>
                <a:t>LOGO</a:t>
              </a:r>
            </a:p>
          </p:txBody>
        </p:sp>
        <p:sp>
          <p:nvSpPr>
            <p:cNvPr id="19" name="AutoShape 15"/>
            <p:cNvSpPr>
              <a:spLocks noChangeArrowheads="1"/>
            </p:cNvSpPr>
            <p:nvPr userDrawn="1"/>
          </p:nvSpPr>
          <p:spPr bwMode="gray">
            <a:xfrm rot="5400000">
              <a:off x="2928" y="3493"/>
              <a:ext cx="172" cy="542"/>
            </a:xfrm>
            <a:prstGeom prst="moon">
              <a:avLst>
                <a:gd name="adj" fmla="val 21208"/>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grpSp>
      <p:sp>
        <p:nvSpPr>
          <p:cNvPr id="3074" name="Rectangle 2"/>
          <p:cNvSpPr>
            <a:spLocks noGrp="1" noChangeArrowheads="1"/>
          </p:cNvSpPr>
          <p:nvPr>
            <p:ph type="ctrTitle"/>
          </p:nvPr>
        </p:nvSpPr>
        <p:spPr bwMode="gray">
          <a:xfrm>
            <a:off x="1752600" y="1800225"/>
            <a:ext cx="6629400" cy="1012825"/>
          </a:xfrm>
        </p:spPr>
        <p:txBody>
          <a:bodyPr/>
          <a:lstStyle>
            <a:lvl1pPr algn="ctr">
              <a:defRPr sz="3600" i="1">
                <a:latin typeface="Verdana" pitchFamily="34" charset="0"/>
              </a:defRPr>
            </a:lvl1pPr>
          </a:lstStyle>
          <a:p>
            <a:pPr lvl="0"/>
            <a:r>
              <a:rPr lang="en-US" noProof="0" smtClean="0"/>
              <a:t>Click to edit Master title style</a:t>
            </a:r>
          </a:p>
        </p:txBody>
      </p:sp>
      <p:sp>
        <p:nvSpPr>
          <p:cNvPr id="3075" name="Rectangle 3"/>
          <p:cNvSpPr>
            <a:spLocks noGrp="1" noChangeArrowheads="1"/>
          </p:cNvSpPr>
          <p:nvPr>
            <p:ph type="subTitle" idx="1"/>
          </p:nvPr>
        </p:nvSpPr>
        <p:spPr bwMode="gray">
          <a:xfrm>
            <a:off x="1600200" y="3276600"/>
            <a:ext cx="6324600" cy="381000"/>
          </a:xfrm>
        </p:spPr>
        <p:txBody>
          <a:bodyPr/>
          <a:lstStyle>
            <a:lvl1pPr marL="0" indent="0" algn="ctr">
              <a:buFont typeface="Wingdings" pitchFamily="2" charset="2"/>
              <a:buNone/>
              <a:defRPr sz="1800" b="1">
                <a:solidFill>
                  <a:schemeClr val="bg1"/>
                </a:solidFill>
              </a:defRPr>
            </a:lvl1pPr>
          </a:lstStyle>
          <a:p>
            <a:pPr lvl="0"/>
            <a:r>
              <a:rPr lang="en-US" noProof="0" smtClean="0"/>
              <a:t>Click to edit Master subtitle style</a:t>
            </a:r>
          </a:p>
        </p:txBody>
      </p:sp>
    </p:spTree>
    <p:extLst>
      <p:ext uri="{BB962C8B-B14F-4D97-AF65-F5344CB8AC3E}">
        <p14:creationId xmlns:p14="http://schemas.microsoft.com/office/powerpoint/2010/main" val="32348445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76200" y="1228725"/>
            <a:ext cx="8991600" cy="5476875"/>
          </a:xfrm>
        </p:spPr>
        <p:txBody>
          <a:bodyPr/>
          <a:lstStyle>
            <a:lvl1pPr>
              <a:defRPr sz="2400">
                <a:solidFill>
                  <a:srgbClr val="C00000"/>
                </a:solidFill>
              </a:defRPr>
            </a:lvl1pPr>
            <a:lvl2pPr>
              <a:defRPr sz="2200">
                <a:solidFill>
                  <a:schemeClr val="tx2">
                    <a:lumMod val="40000"/>
                    <a:lumOff val="60000"/>
                  </a:schemeClr>
                </a:solidFill>
              </a:defRPr>
            </a:lvl2pPr>
            <a:lvl3pPr>
              <a:defRPr sz="2200">
                <a:solidFill>
                  <a:schemeClr val="tx2">
                    <a:lumMod val="40000"/>
                    <a:lumOff val="60000"/>
                  </a:schemeClr>
                </a:solidFill>
              </a:defRPr>
            </a:lvl3pPr>
            <a:lvl4pPr>
              <a:defRPr sz="2200">
                <a:solidFill>
                  <a:schemeClr val="tx2">
                    <a:lumMod val="40000"/>
                    <a:lumOff val="60000"/>
                  </a:schemeClr>
                </a:solidFill>
              </a:defRPr>
            </a:lvl4pPr>
            <a:lvl5pPr>
              <a:defRPr sz="2200">
                <a:solidFill>
                  <a:schemeClr val="tx2">
                    <a:lumMod val="40000"/>
                    <a:lumOff val="60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099595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5" name="Rectangle 6"/>
          <p:cNvSpPr>
            <a:spLocks noGrp="1" noChangeArrowheads="1"/>
          </p:cNvSpPr>
          <p:nvPr>
            <p:ph type="sldNum" sz="quarter" idx="11"/>
          </p:nvPr>
        </p:nvSpPr>
        <p:spPr>
          <a:ln/>
        </p:spPr>
        <p:txBody>
          <a:bodyPr/>
          <a:lstStyle>
            <a:lvl1pPr>
              <a:defRPr/>
            </a:lvl1pPr>
          </a:lstStyle>
          <a:p>
            <a:pPr>
              <a:defRPr/>
            </a:pPr>
            <a:fld id="{4FB76C8E-F237-49A3-9BF6-89DF26F80E1A}" type="slidenum">
              <a:rPr lang="en-US">
                <a:solidFill>
                  <a:srgbClr val="000000"/>
                </a:solidFill>
              </a:rPr>
              <a:pPr>
                <a:defRPr/>
              </a:pPr>
              <a:t>‹#›</a:t>
            </a:fld>
            <a:endParaRPr lang="en-US">
              <a:solidFill>
                <a:srgbClr val="000000"/>
              </a:solidFill>
            </a:endParaRPr>
          </a:p>
        </p:txBody>
      </p:sp>
      <p:sp>
        <p:nvSpPr>
          <p:cNvPr id="6"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36020631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287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287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6" name="Rectangle 6"/>
          <p:cNvSpPr>
            <a:spLocks noGrp="1" noChangeArrowheads="1"/>
          </p:cNvSpPr>
          <p:nvPr>
            <p:ph type="sldNum" sz="quarter" idx="11"/>
          </p:nvPr>
        </p:nvSpPr>
        <p:spPr>
          <a:ln/>
        </p:spPr>
        <p:txBody>
          <a:bodyPr/>
          <a:lstStyle>
            <a:lvl1pPr>
              <a:defRPr/>
            </a:lvl1pPr>
          </a:lstStyle>
          <a:p>
            <a:pPr>
              <a:defRPr/>
            </a:pPr>
            <a:fld id="{957EFD7A-94F3-4A8B-A9F0-5E1A2EB74F25}" type="slidenum">
              <a:rPr lang="en-US">
                <a:solidFill>
                  <a:srgbClr val="000000"/>
                </a:solidFill>
              </a:rPr>
              <a:pPr>
                <a:defRPr/>
              </a:pPr>
              <a:t>‹#›</a:t>
            </a:fld>
            <a:endParaRPr lang="en-US">
              <a:solidFill>
                <a:srgbClr val="000000"/>
              </a:solidFill>
            </a:endParaRPr>
          </a:p>
        </p:txBody>
      </p:sp>
      <p:sp>
        <p:nvSpPr>
          <p:cNvPr id="7"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21079124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8" name="Rectangle 6"/>
          <p:cNvSpPr>
            <a:spLocks noGrp="1" noChangeArrowheads="1"/>
          </p:cNvSpPr>
          <p:nvPr>
            <p:ph type="sldNum" sz="quarter" idx="11"/>
          </p:nvPr>
        </p:nvSpPr>
        <p:spPr>
          <a:ln/>
        </p:spPr>
        <p:txBody>
          <a:bodyPr/>
          <a:lstStyle>
            <a:lvl1pPr>
              <a:defRPr/>
            </a:lvl1pPr>
          </a:lstStyle>
          <a:p>
            <a:pPr>
              <a:defRPr/>
            </a:pPr>
            <a:fld id="{34DD233E-E725-4203-B966-25F1D1F2030F}" type="slidenum">
              <a:rPr lang="en-US">
                <a:solidFill>
                  <a:srgbClr val="000000"/>
                </a:solidFill>
              </a:rPr>
              <a:pPr>
                <a:defRPr/>
              </a:pPr>
              <a:t>‹#›</a:t>
            </a:fld>
            <a:endParaRPr lang="en-US">
              <a:solidFill>
                <a:srgbClr val="000000"/>
              </a:solidFill>
            </a:endParaRPr>
          </a:p>
        </p:txBody>
      </p:sp>
      <p:sp>
        <p:nvSpPr>
          <p:cNvPr id="9"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9012953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4" name="Rectangle 6"/>
          <p:cNvSpPr>
            <a:spLocks noGrp="1" noChangeArrowheads="1"/>
          </p:cNvSpPr>
          <p:nvPr>
            <p:ph type="sldNum" sz="quarter" idx="11"/>
          </p:nvPr>
        </p:nvSpPr>
        <p:spPr>
          <a:ln/>
        </p:spPr>
        <p:txBody>
          <a:bodyPr/>
          <a:lstStyle>
            <a:lvl1pPr>
              <a:defRPr/>
            </a:lvl1pPr>
          </a:lstStyle>
          <a:p>
            <a:pPr>
              <a:defRPr/>
            </a:pPr>
            <a:fld id="{F1741866-EE9F-408F-A1CD-16F92C68AD5B}" type="slidenum">
              <a:rPr lang="en-US">
                <a:solidFill>
                  <a:srgbClr val="000000"/>
                </a:solidFill>
              </a:rPr>
              <a:pPr>
                <a:defRPr/>
              </a:pPr>
              <a:t>‹#›</a:t>
            </a:fld>
            <a:endParaRPr lang="en-US">
              <a:solidFill>
                <a:srgbClr val="000000"/>
              </a:solidFill>
            </a:endParaRPr>
          </a:p>
        </p:txBody>
      </p:sp>
      <p:sp>
        <p:nvSpPr>
          <p:cNvPr id="5"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20414668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3" name="Rectangle 6"/>
          <p:cNvSpPr>
            <a:spLocks noGrp="1" noChangeArrowheads="1"/>
          </p:cNvSpPr>
          <p:nvPr>
            <p:ph type="sldNum" sz="quarter" idx="11"/>
          </p:nvPr>
        </p:nvSpPr>
        <p:spPr>
          <a:ln/>
        </p:spPr>
        <p:txBody>
          <a:bodyPr/>
          <a:lstStyle>
            <a:lvl1pPr>
              <a:defRPr/>
            </a:lvl1pPr>
          </a:lstStyle>
          <a:p>
            <a:pPr>
              <a:defRPr/>
            </a:pPr>
            <a:fld id="{0B012AD7-4316-4D94-86A8-B3B4C87D7F0A}" type="slidenum">
              <a:rPr lang="en-US">
                <a:solidFill>
                  <a:srgbClr val="000000"/>
                </a:solidFill>
              </a:rPr>
              <a:pPr>
                <a:defRPr/>
              </a:pPr>
              <a:t>‹#›</a:t>
            </a:fld>
            <a:endParaRPr lang="en-US">
              <a:solidFill>
                <a:srgbClr val="000000"/>
              </a:solidFill>
            </a:endParaRPr>
          </a:p>
        </p:txBody>
      </p:sp>
      <p:sp>
        <p:nvSpPr>
          <p:cNvPr id="4"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1459010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6" name="Rectangle 6"/>
          <p:cNvSpPr>
            <a:spLocks noGrp="1" noChangeArrowheads="1"/>
          </p:cNvSpPr>
          <p:nvPr>
            <p:ph type="sldNum" sz="quarter" idx="11"/>
          </p:nvPr>
        </p:nvSpPr>
        <p:spPr>
          <a:ln/>
        </p:spPr>
        <p:txBody>
          <a:bodyPr/>
          <a:lstStyle>
            <a:lvl1pPr>
              <a:defRPr/>
            </a:lvl1pPr>
          </a:lstStyle>
          <a:p>
            <a:pPr>
              <a:defRPr/>
            </a:pPr>
            <a:fld id="{AE1DF8CC-3506-443C-B1A1-98A5E4FD3C13}" type="slidenum">
              <a:rPr lang="en-US">
                <a:solidFill>
                  <a:srgbClr val="000000"/>
                </a:solidFill>
              </a:rPr>
              <a:pPr>
                <a:defRPr/>
              </a:pPr>
              <a:t>‹#›</a:t>
            </a:fld>
            <a:endParaRPr lang="en-US">
              <a:solidFill>
                <a:srgbClr val="000000"/>
              </a:solidFill>
            </a:endParaRPr>
          </a:p>
        </p:txBody>
      </p:sp>
      <p:sp>
        <p:nvSpPr>
          <p:cNvPr id="7"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495991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6" name="Rectangle 6"/>
          <p:cNvSpPr>
            <a:spLocks noGrp="1" noChangeArrowheads="1"/>
          </p:cNvSpPr>
          <p:nvPr>
            <p:ph type="sldNum" sz="quarter" idx="11"/>
          </p:nvPr>
        </p:nvSpPr>
        <p:spPr>
          <a:ln/>
        </p:spPr>
        <p:txBody>
          <a:bodyPr/>
          <a:lstStyle>
            <a:lvl1pPr>
              <a:defRPr/>
            </a:lvl1pPr>
          </a:lstStyle>
          <a:p>
            <a:pPr>
              <a:defRPr/>
            </a:pPr>
            <a:fld id="{C51B6E41-94AB-444E-98C4-5294C0366EFB}" type="slidenum">
              <a:rPr lang="en-US">
                <a:solidFill>
                  <a:srgbClr val="000000"/>
                </a:solidFill>
              </a:rPr>
              <a:pPr>
                <a:defRPr/>
              </a:pPr>
              <a:t>‹#›</a:t>
            </a:fld>
            <a:endParaRPr lang="en-US">
              <a:solidFill>
                <a:srgbClr val="000000"/>
              </a:solidFill>
            </a:endParaRPr>
          </a:p>
        </p:txBody>
      </p:sp>
      <p:sp>
        <p:nvSpPr>
          <p:cNvPr id="7"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21825048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5" name="Rectangle 6"/>
          <p:cNvSpPr>
            <a:spLocks noGrp="1" noChangeArrowheads="1"/>
          </p:cNvSpPr>
          <p:nvPr>
            <p:ph type="sldNum" sz="quarter" idx="11"/>
          </p:nvPr>
        </p:nvSpPr>
        <p:spPr>
          <a:ln/>
        </p:spPr>
        <p:txBody>
          <a:bodyPr/>
          <a:lstStyle>
            <a:lvl1pPr>
              <a:defRPr/>
            </a:lvl1pPr>
          </a:lstStyle>
          <a:p>
            <a:pPr>
              <a:defRPr/>
            </a:pPr>
            <a:fld id="{47A68E8E-6BC0-4D66-9ECE-A11788D58B6D}" type="slidenum">
              <a:rPr lang="en-US">
                <a:solidFill>
                  <a:srgbClr val="000000"/>
                </a:solidFill>
              </a:rPr>
              <a:pPr>
                <a:defRPr/>
              </a:pPr>
              <a:t>‹#›</a:t>
            </a:fld>
            <a:endParaRPr lang="en-US">
              <a:solidFill>
                <a:srgbClr val="000000"/>
              </a:solidFill>
            </a:endParaRPr>
          </a:p>
        </p:txBody>
      </p:sp>
      <p:sp>
        <p:nvSpPr>
          <p:cNvPr id="6"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380294104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057400" cy="6019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457200"/>
            <a:ext cx="6019800" cy="6019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5" name="Rectangle 6"/>
          <p:cNvSpPr>
            <a:spLocks noGrp="1" noChangeArrowheads="1"/>
          </p:cNvSpPr>
          <p:nvPr>
            <p:ph type="sldNum" sz="quarter" idx="11"/>
          </p:nvPr>
        </p:nvSpPr>
        <p:spPr>
          <a:ln/>
        </p:spPr>
        <p:txBody>
          <a:bodyPr/>
          <a:lstStyle>
            <a:lvl1pPr>
              <a:defRPr/>
            </a:lvl1pPr>
          </a:lstStyle>
          <a:p>
            <a:pPr>
              <a:defRPr/>
            </a:pPr>
            <a:fld id="{AFB451E4-B7C4-4551-8284-789945A129A3}" type="slidenum">
              <a:rPr lang="en-US">
                <a:solidFill>
                  <a:srgbClr val="000000"/>
                </a:solidFill>
              </a:rPr>
              <a:pPr>
                <a:defRPr/>
              </a:pPr>
              <a:t>‹#›</a:t>
            </a:fld>
            <a:endParaRPr lang="en-US">
              <a:solidFill>
                <a:srgbClr val="000000"/>
              </a:solidFill>
            </a:endParaRPr>
          </a:p>
        </p:txBody>
      </p:sp>
      <p:sp>
        <p:nvSpPr>
          <p:cNvPr id="6"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31685491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143000" y="457200"/>
            <a:ext cx="7391400" cy="48736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228725"/>
            <a:ext cx="8229600" cy="5248275"/>
          </a:xfrm>
        </p:spPr>
        <p:txBody>
          <a:bodyPr/>
          <a:lstStyle/>
          <a:p>
            <a:pPr lvl="0"/>
            <a:r>
              <a:rPr lang="en-US" noProof="0" smtClean="0"/>
              <a:t>Click icon to add table</a:t>
            </a:r>
            <a:endParaRPr lang="en-US" noProof="0"/>
          </a:p>
        </p:txBody>
      </p:sp>
      <p:sp>
        <p:nvSpPr>
          <p:cNvPr id="4" name="Rectangle 5"/>
          <p:cNvSpPr>
            <a:spLocks noGrp="1" noChangeArrowheads="1"/>
          </p:cNvSpPr>
          <p:nvPr>
            <p:ph type="ftr" sz="quarter" idx="10"/>
          </p:nvPr>
        </p:nvSpPr>
        <p:spPr>
          <a:ln/>
        </p:spPr>
        <p:txBody>
          <a:bodyPr/>
          <a:lstStyle>
            <a:lvl1pPr>
              <a:defRPr/>
            </a:lvl1pPr>
          </a:lstStyle>
          <a:p>
            <a:pPr>
              <a:defRPr/>
            </a:pPr>
            <a:r>
              <a:rPr lang="en-US">
                <a:solidFill>
                  <a:srgbClr val="000000"/>
                </a:solidFill>
              </a:rPr>
              <a:t>Company name</a:t>
            </a:r>
          </a:p>
        </p:txBody>
      </p:sp>
      <p:sp>
        <p:nvSpPr>
          <p:cNvPr id="5" name="Rectangle 6"/>
          <p:cNvSpPr>
            <a:spLocks noGrp="1" noChangeArrowheads="1"/>
          </p:cNvSpPr>
          <p:nvPr>
            <p:ph type="sldNum" sz="quarter" idx="11"/>
          </p:nvPr>
        </p:nvSpPr>
        <p:spPr>
          <a:ln/>
        </p:spPr>
        <p:txBody>
          <a:bodyPr/>
          <a:lstStyle>
            <a:lvl1pPr>
              <a:defRPr/>
            </a:lvl1pPr>
          </a:lstStyle>
          <a:p>
            <a:pPr>
              <a:defRPr/>
            </a:pPr>
            <a:fld id="{1BFB2ADC-21A7-420D-8B75-52C79FBB96BB}" type="slidenum">
              <a:rPr lang="en-US">
                <a:solidFill>
                  <a:srgbClr val="000000"/>
                </a:solidFill>
              </a:rPr>
              <a:pPr>
                <a:defRPr/>
              </a:pPr>
              <a:t>‹#›</a:t>
            </a:fld>
            <a:endParaRPr lang="en-US">
              <a:solidFill>
                <a:srgbClr val="000000"/>
              </a:solidFill>
            </a:endParaRPr>
          </a:p>
        </p:txBody>
      </p:sp>
      <p:sp>
        <p:nvSpPr>
          <p:cNvPr id="6" name="Rectangle 30"/>
          <p:cNvSpPr>
            <a:spLocks noGrp="1" noChangeArrowheads="1"/>
          </p:cNvSpPr>
          <p:nvPr>
            <p:ph type="dt" sz="half" idx="12"/>
          </p:nvPr>
        </p:nvSpPr>
        <p:spPr>
          <a:ln/>
        </p:spPr>
        <p:txBody>
          <a:bodyPr/>
          <a:lstStyle>
            <a:lvl1pPr>
              <a:defRPr/>
            </a:lvl1pPr>
          </a:lstStyle>
          <a:p>
            <a:pPr>
              <a:defRPr/>
            </a:pPr>
            <a:r>
              <a:rPr lang="en-US">
                <a:solidFill>
                  <a:srgbClr val="000000"/>
                </a:solidFill>
              </a:rPr>
              <a:t>www.themegallery.com</a:t>
            </a:r>
          </a:p>
        </p:txBody>
      </p:sp>
    </p:spTree>
    <p:extLst>
      <p:ext uri="{BB962C8B-B14F-4D97-AF65-F5344CB8AC3E}">
        <p14:creationId xmlns:p14="http://schemas.microsoft.com/office/powerpoint/2010/main" val="608101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15"/>
          <p:cNvSpPr>
            <a:spLocks noChangeArrowheads="1"/>
          </p:cNvSpPr>
          <p:nvPr/>
        </p:nvSpPr>
        <p:spPr bwMode="gray">
          <a:xfrm>
            <a:off x="655638" y="360363"/>
            <a:ext cx="8497887" cy="71913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endParaRPr lang="en-US"/>
          </a:p>
        </p:txBody>
      </p:sp>
      <p:sp>
        <p:nvSpPr>
          <p:cNvPr id="1027" name="Rectangle 3"/>
          <p:cNvSpPr>
            <a:spLocks noGrp="1" noChangeArrowheads="1"/>
          </p:cNvSpPr>
          <p:nvPr>
            <p:ph type="body" idx="1"/>
          </p:nvPr>
        </p:nvSpPr>
        <p:spPr bwMode="auto">
          <a:xfrm>
            <a:off x="457200" y="1228725"/>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6"/>
          <p:cNvSpPr>
            <a:spLocks noGrp="1" noChangeArrowheads="1"/>
          </p:cNvSpPr>
          <p:nvPr>
            <p:ph type="sldNum" sz="quarter" idx="4"/>
          </p:nvPr>
        </p:nvSpPr>
        <p:spPr bwMode="auto">
          <a:xfrm>
            <a:off x="2971800" y="6537325"/>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6F15528-21DE-4FAA-801E-634DDDAF4B2B}" type="slidenum">
              <a:rPr lang="en-US" smtClean="0"/>
              <a:pPr/>
              <a:t>‹#›</a:t>
            </a:fld>
            <a:endParaRPr lang="en-US"/>
          </a:p>
        </p:txBody>
      </p:sp>
      <p:sp>
        <p:nvSpPr>
          <p:cNvPr id="2" name="Rectangle 2"/>
          <p:cNvSpPr>
            <a:spLocks noGrp="1" noChangeArrowheads="1"/>
          </p:cNvSpPr>
          <p:nvPr>
            <p:ph type="title"/>
          </p:nvPr>
        </p:nvSpPr>
        <p:spPr bwMode="white">
          <a:xfrm>
            <a:off x="1143000" y="457200"/>
            <a:ext cx="7391400"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1" name="Rectangle 24"/>
          <p:cNvSpPr>
            <a:spLocks noChangeArrowheads="1"/>
          </p:cNvSpPr>
          <p:nvPr/>
        </p:nvSpPr>
        <p:spPr bwMode="gray">
          <a:xfrm>
            <a:off x="0" y="719138"/>
            <a:ext cx="328613" cy="361950"/>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032" name="Rectangle 25"/>
          <p:cNvSpPr>
            <a:spLocks noChangeArrowheads="1"/>
          </p:cNvSpPr>
          <p:nvPr/>
        </p:nvSpPr>
        <p:spPr bwMode="gray">
          <a:xfrm>
            <a:off x="328613" y="357188"/>
            <a:ext cx="328612" cy="361950"/>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033" name="Rectangle 26"/>
          <p:cNvSpPr>
            <a:spLocks noChangeArrowheads="1"/>
          </p:cNvSpPr>
          <p:nvPr/>
        </p:nvSpPr>
        <p:spPr bwMode="gray">
          <a:xfrm>
            <a:off x="657225" y="0"/>
            <a:ext cx="328613" cy="361950"/>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034" name="Rectangle 28"/>
          <p:cNvSpPr>
            <a:spLocks noChangeArrowheads="1"/>
          </p:cNvSpPr>
          <p:nvPr/>
        </p:nvSpPr>
        <p:spPr bwMode="gray">
          <a:xfrm>
            <a:off x="657225" y="361950"/>
            <a:ext cx="328613" cy="3619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035" name="Rectangle 29"/>
          <p:cNvSpPr>
            <a:spLocks noChangeArrowheads="1"/>
          </p:cNvSpPr>
          <p:nvPr/>
        </p:nvSpPr>
        <p:spPr bwMode="gray">
          <a:xfrm>
            <a:off x="328613" y="719138"/>
            <a:ext cx="328612" cy="3619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iming>
    <p:tnLst>
      <p:par>
        <p:cTn id="1" dur="indefinite" restart="never" nodeType="tmRoot"/>
      </p:par>
    </p:tnLst>
  </p:timing>
  <p:txStyles>
    <p:titleStyle>
      <a:lvl1pPr algn="l" rtl="0" eaLnBrk="1" fontAlgn="base" hangingPunct="1">
        <a:spcBef>
          <a:spcPct val="0"/>
        </a:spcBef>
        <a:spcAft>
          <a:spcPct val="0"/>
        </a:spcAft>
        <a:defRPr sz="28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a:solidFill>
            <a:srgbClr val="FF0000"/>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rgbClr val="2832FF"/>
          </a:solidFill>
          <a:latin typeface="+mj-lt"/>
        </a:defRPr>
      </a:lvl2pPr>
      <a:lvl3pPr marL="1143000" indent="-228600" algn="l" rtl="0" eaLnBrk="1" fontAlgn="base" hangingPunct="1">
        <a:spcBef>
          <a:spcPct val="20000"/>
        </a:spcBef>
        <a:spcAft>
          <a:spcPct val="0"/>
        </a:spcAft>
        <a:buClr>
          <a:schemeClr val="tx1"/>
        </a:buClr>
        <a:buChar char="•"/>
        <a:defRPr sz="2400">
          <a:solidFill>
            <a:srgbClr val="2832FF"/>
          </a:solidFill>
          <a:latin typeface="+mj-lt"/>
        </a:defRPr>
      </a:lvl3pPr>
      <a:lvl4pPr marL="1600200" indent="-228600" algn="l" rtl="0" eaLnBrk="1" fontAlgn="base" hangingPunct="1">
        <a:spcBef>
          <a:spcPct val="20000"/>
        </a:spcBef>
        <a:spcAft>
          <a:spcPct val="0"/>
        </a:spcAft>
        <a:buChar char="–"/>
        <a:defRPr sz="2000">
          <a:solidFill>
            <a:srgbClr val="2832FF"/>
          </a:solidFill>
          <a:latin typeface="+mj-lt"/>
        </a:defRPr>
      </a:lvl4pPr>
      <a:lvl5pPr marL="2057400" indent="-228600" algn="l" rtl="0" eaLnBrk="1" fontAlgn="base" hangingPunct="1">
        <a:spcBef>
          <a:spcPct val="20000"/>
        </a:spcBef>
        <a:spcAft>
          <a:spcPct val="0"/>
        </a:spcAft>
        <a:buChar char="»"/>
        <a:defRPr sz="2000">
          <a:solidFill>
            <a:srgbClr val="2832FF"/>
          </a:solidFill>
          <a:latin typeface="+mj-lt"/>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15"/>
          <p:cNvSpPr>
            <a:spLocks noChangeArrowheads="1"/>
          </p:cNvSpPr>
          <p:nvPr/>
        </p:nvSpPr>
        <p:spPr bwMode="gray">
          <a:xfrm>
            <a:off x="655638" y="360363"/>
            <a:ext cx="8497887" cy="71913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027" name="Rectangle 3"/>
          <p:cNvSpPr>
            <a:spLocks noGrp="1" noChangeArrowheads="1"/>
          </p:cNvSpPr>
          <p:nvPr>
            <p:ph type="body" idx="1"/>
          </p:nvPr>
        </p:nvSpPr>
        <p:spPr bwMode="auto">
          <a:xfrm>
            <a:off x="457200" y="1228725"/>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Rectangle 5"/>
          <p:cNvSpPr>
            <a:spLocks noGrp="1" noChangeArrowheads="1"/>
          </p:cNvSpPr>
          <p:nvPr>
            <p:ph type="ftr" sz="quarter" idx="3"/>
          </p:nvPr>
        </p:nvSpPr>
        <p:spPr bwMode="auto">
          <a:xfrm>
            <a:off x="5943600" y="6537325"/>
            <a:ext cx="2895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a:latin typeface="+mn-lt"/>
              </a:defRPr>
            </a:lvl1pPr>
          </a:lstStyle>
          <a:p>
            <a:pPr fontAlgn="base">
              <a:spcBef>
                <a:spcPct val="0"/>
              </a:spcBef>
              <a:spcAft>
                <a:spcPct val="0"/>
              </a:spcAft>
              <a:defRPr/>
            </a:pPr>
            <a:r>
              <a:rPr lang="en-US">
                <a:solidFill>
                  <a:srgbClr val="000000"/>
                </a:solidFill>
              </a:rPr>
              <a:t>Company name</a:t>
            </a:r>
          </a:p>
        </p:txBody>
      </p:sp>
      <p:sp>
        <p:nvSpPr>
          <p:cNvPr id="1030" name="Rectangle 6"/>
          <p:cNvSpPr>
            <a:spLocks noGrp="1" noChangeArrowheads="1"/>
          </p:cNvSpPr>
          <p:nvPr>
            <p:ph type="sldNum" sz="quarter" idx="4"/>
          </p:nvPr>
        </p:nvSpPr>
        <p:spPr bwMode="auto">
          <a:xfrm>
            <a:off x="2971800" y="6537325"/>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fontAlgn="base">
              <a:spcBef>
                <a:spcPct val="0"/>
              </a:spcBef>
              <a:spcAft>
                <a:spcPct val="0"/>
              </a:spcAft>
              <a:defRPr/>
            </a:pPr>
            <a:fld id="{89FE84FF-7D09-4F84-8504-4A03B0FF71E6}" type="slidenum">
              <a:rPr lang="en-US">
                <a:solidFill>
                  <a:srgbClr val="000000"/>
                </a:solidFill>
                <a:latin typeface="Arial" panose="020B0604020202020204" pitchFamily="34" charset="0"/>
              </a:rPr>
              <a:pPr fontAlgn="base">
                <a:spcBef>
                  <a:spcPct val="0"/>
                </a:spcBef>
                <a:spcAft>
                  <a:spcPct val="0"/>
                </a:spcAft>
                <a:defRPr/>
              </a:pPr>
              <a:t>‹#›</a:t>
            </a:fld>
            <a:endParaRPr lang="en-US">
              <a:solidFill>
                <a:srgbClr val="000000"/>
              </a:solidFill>
              <a:latin typeface="Arial" panose="020B0604020202020204" pitchFamily="34" charset="0"/>
            </a:endParaRPr>
          </a:p>
        </p:txBody>
      </p:sp>
      <p:sp>
        <p:nvSpPr>
          <p:cNvPr id="2" name="Rectangle 2"/>
          <p:cNvSpPr>
            <a:spLocks noGrp="1" noChangeArrowheads="1"/>
          </p:cNvSpPr>
          <p:nvPr>
            <p:ph type="title"/>
          </p:nvPr>
        </p:nvSpPr>
        <p:spPr bwMode="white">
          <a:xfrm>
            <a:off x="1143000" y="457200"/>
            <a:ext cx="7391400"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1" name="Rectangle 24"/>
          <p:cNvSpPr>
            <a:spLocks noChangeArrowheads="1"/>
          </p:cNvSpPr>
          <p:nvPr/>
        </p:nvSpPr>
        <p:spPr bwMode="gray">
          <a:xfrm>
            <a:off x="0" y="719138"/>
            <a:ext cx="328613" cy="361950"/>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032" name="Rectangle 25"/>
          <p:cNvSpPr>
            <a:spLocks noChangeArrowheads="1"/>
          </p:cNvSpPr>
          <p:nvPr/>
        </p:nvSpPr>
        <p:spPr bwMode="gray">
          <a:xfrm>
            <a:off x="328613" y="357188"/>
            <a:ext cx="328612" cy="361950"/>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033" name="Rectangle 26"/>
          <p:cNvSpPr>
            <a:spLocks noChangeArrowheads="1"/>
          </p:cNvSpPr>
          <p:nvPr/>
        </p:nvSpPr>
        <p:spPr bwMode="gray">
          <a:xfrm>
            <a:off x="657225" y="0"/>
            <a:ext cx="328613" cy="361950"/>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034" name="Rectangle 28"/>
          <p:cNvSpPr>
            <a:spLocks noChangeArrowheads="1"/>
          </p:cNvSpPr>
          <p:nvPr/>
        </p:nvSpPr>
        <p:spPr bwMode="gray">
          <a:xfrm>
            <a:off x="657225" y="361950"/>
            <a:ext cx="328613" cy="3619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035" name="Rectangle 29"/>
          <p:cNvSpPr>
            <a:spLocks noChangeArrowheads="1"/>
          </p:cNvSpPr>
          <p:nvPr/>
        </p:nvSpPr>
        <p:spPr bwMode="gray">
          <a:xfrm>
            <a:off x="328613" y="719138"/>
            <a:ext cx="328612" cy="3619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fontAlgn="base" hangingPunct="1">
              <a:spcBef>
                <a:spcPct val="0"/>
              </a:spcBef>
              <a:spcAft>
                <a:spcPct val="0"/>
              </a:spcAft>
              <a:defRPr/>
            </a:pPr>
            <a:endParaRPr lang="en-US" smtClean="0">
              <a:solidFill>
                <a:srgbClr val="000000"/>
              </a:solidFill>
            </a:endParaRPr>
          </a:p>
        </p:txBody>
      </p:sp>
      <p:sp>
        <p:nvSpPr>
          <p:cNvPr id="1054" name="Rectangle 30"/>
          <p:cNvSpPr>
            <a:spLocks noGrp="1" noChangeArrowheads="1"/>
          </p:cNvSpPr>
          <p:nvPr>
            <p:ph type="dt" sz="half" idx="2"/>
          </p:nvPr>
        </p:nvSpPr>
        <p:spPr bwMode="auto">
          <a:xfrm>
            <a:off x="5943600" y="68263"/>
            <a:ext cx="2590800" cy="236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b="1">
                <a:latin typeface="+mn-lt"/>
              </a:defRPr>
            </a:lvl1pPr>
          </a:lstStyle>
          <a:p>
            <a:pPr fontAlgn="base">
              <a:spcBef>
                <a:spcPct val="0"/>
              </a:spcBef>
              <a:spcAft>
                <a:spcPct val="0"/>
              </a:spcAft>
              <a:defRPr/>
            </a:pPr>
            <a:r>
              <a:rPr lang="en-US">
                <a:solidFill>
                  <a:srgbClr val="000000"/>
                </a:solidFill>
              </a:rPr>
              <a:t>www.themegallery.com</a:t>
            </a:r>
          </a:p>
        </p:txBody>
      </p:sp>
    </p:spTree>
    <p:extLst>
      <p:ext uri="{BB962C8B-B14F-4D97-AF65-F5344CB8AC3E}">
        <p14:creationId xmlns:p14="http://schemas.microsoft.com/office/powerpoint/2010/main" val="3952278940"/>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Lst>
  <p:hf sldNum="0" hdr="0"/>
  <p:txStyles>
    <p:titleStyle>
      <a:lvl1pPr algn="l" rtl="0" eaLnBrk="0" fontAlgn="base" hangingPunct="0">
        <a:spcBef>
          <a:spcPct val="0"/>
        </a:spcBef>
        <a:spcAft>
          <a:spcPct val="0"/>
        </a:spcAft>
        <a:defRPr sz="2800" b="1">
          <a:solidFill>
            <a:schemeClr val="bg1"/>
          </a:solidFill>
          <a:latin typeface="+mj-lt"/>
          <a:ea typeface="+mj-ea"/>
          <a:cs typeface="+mj-cs"/>
        </a:defRPr>
      </a:lvl1pPr>
      <a:lvl2pPr algn="l" rtl="0" eaLnBrk="0" fontAlgn="base" hangingPunct="0">
        <a:spcBef>
          <a:spcPct val="0"/>
        </a:spcBef>
        <a:spcAft>
          <a:spcPct val="0"/>
        </a:spcAft>
        <a:defRPr sz="2800" b="1">
          <a:solidFill>
            <a:schemeClr val="bg1"/>
          </a:solidFill>
          <a:latin typeface="Arial" charset="0"/>
        </a:defRPr>
      </a:lvl2pPr>
      <a:lvl3pPr algn="l" rtl="0" eaLnBrk="0" fontAlgn="base" hangingPunct="0">
        <a:spcBef>
          <a:spcPct val="0"/>
        </a:spcBef>
        <a:spcAft>
          <a:spcPct val="0"/>
        </a:spcAft>
        <a:defRPr sz="2800" b="1">
          <a:solidFill>
            <a:schemeClr val="bg1"/>
          </a:solidFill>
          <a:latin typeface="Arial" charset="0"/>
        </a:defRPr>
      </a:lvl3pPr>
      <a:lvl4pPr algn="l" rtl="0" eaLnBrk="0" fontAlgn="base" hangingPunct="0">
        <a:spcBef>
          <a:spcPct val="0"/>
        </a:spcBef>
        <a:spcAft>
          <a:spcPct val="0"/>
        </a:spcAft>
        <a:defRPr sz="2800" b="1">
          <a:solidFill>
            <a:schemeClr val="bg1"/>
          </a:solidFill>
          <a:latin typeface="Arial" charset="0"/>
        </a:defRPr>
      </a:lvl4pPr>
      <a:lvl5pPr algn="l" rtl="0" eaLnBrk="0" fontAlgn="base" hangingPunct="0">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l" rtl="0" eaLnBrk="0" fontAlgn="base" hangingPunct="0">
        <a:spcBef>
          <a:spcPct val="20000"/>
        </a:spcBef>
        <a:spcAft>
          <a:spcPct val="0"/>
        </a:spcAft>
        <a:buClr>
          <a:schemeClr val="hlink"/>
        </a:buClr>
        <a:buFont typeface="Wingdings" panose="05000000000000000000" pitchFamily="2" charset="2"/>
        <a:buChar char="v"/>
        <a:defRPr sz="2800">
          <a:solidFill>
            <a:srgbClr val="FF0000"/>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a:solidFill>
            <a:srgbClr val="2832FF"/>
          </a:solidFill>
          <a:latin typeface="+mj-lt"/>
        </a:defRPr>
      </a:lvl2pPr>
      <a:lvl3pPr marL="1143000" indent="-228600" algn="l" rtl="0" eaLnBrk="0" fontAlgn="base" hangingPunct="0">
        <a:spcBef>
          <a:spcPct val="20000"/>
        </a:spcBef>
        <a:spcAft>
          <a:spcPct val="0"/>
        </a:spcAft>
        <a:buClr>
          <a:schemeClr val="tx1"/>
        </a:buClr>
        <a:buChar char="•"/>
        <a:defRPr sz="2400">
          <a:solidFill>
            <a:srgbClr val="2832FF"/>
          </a:solidFill>
          <a:latin typeface="+mj-lt"/>
        </a:defRPr>
      </a:lvl3pPr>
      <a:lvl4pPr marL="1600200" indent="-228600" algn="l" rtl="0" eaLnBrk="0" fontAlgn="base" hangingPunct="0">
        <a:spcBef>
          <a:spcPct val="20000"/>
        </a:spcBef>
        <a:spcAft>
          <a:spcPct val="0"/>
        </a:spcAft>
        <a:buChar char="–"/>
        <a:defRPr sz="2000">
          <a:solidFill>
            <a:srgbClr val="2832FF"/>
          </a:solidFill>
          <a:latin typeface="+mj-lt"/>
        </a:defRPr>
      </a:lvl4pPr>
      <a:lvl5pPr marL="2057400" indent="-228600" algn="l" rtl="0" eaLnBrk="0" fontAlgn="base" hangingPunct="0">
        <a:spcBef>
          <a:spcPct val="20000"/>
        </a:spcBef>
        <a:spcAft>
          <a:spcPct val="0"/>
        </a:spcAft>
        <a:buChar char="»"/>
        <a:defRPr sz="2000">
          <a:solidFill>
            <a:srgbClr val="2832FF"/>
          </a:solidFill>
          <a:latin typeface="+mj-lt"/>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mtClean="0"/>
              <a:t>Chương </a:t>
            </a:r>
            <a:r>
              <a:rPr lang="en-US" smtClean="0"/>
              <a:t>7: </a:t>
            </a:r>
            <a:r>
              <a:rPr lang="en-US" smtClean="0"/>
              <a:t>Các kiến trúc và chuẩn mạng</a:t>
            </a:r>
            <a:endParaRPr lang="en-US"/>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190821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Các kiến trúc và chuẩn mạng</a:t>
            </a:r>
          </a:p>
        </p:txBody>
      </p:sp>
      <p:sp>
        <p:nvSpPr>
          <p:cNvPr id="3" name="Content Placeholder 2"/>
          <p:cNvSpPr>
            <a:spLocks noGrp="1"/>
          </p:cNvSpPr>
          <p:nvPr>
            <p:ph idx="1"/>
          </p:nvPr>
        </p:nvSpPr>
        <p:spPr/>
        <p:txBody>
          <a:bodyPr/>
          <a:lstStyle/>
          <a:p>
            <a:r>
              <a:rPr lang="en-US" smtClean="0"/>
              <a:t>1. Khái niệm</a:t>
            </a:r>
          </a:p>
          <a:p>
            <a:r>
              <a:rPr lang="en-US" smtClean="0"/>
              <a:t>2. Các kiến trúc mạng chính</a:t>
            </a:r>
          </a:p>
          <a:p>
            <a:r>
              <a:rPr lang="en-US" smtClean="0"/>
              <a:t>3. Các kiến trúc mạng kết hợp</a:t>
            </a:r>
          </a:p>
          <a:p>
            <a:r>
              <a:rPr lang="en-US" smtClean="0"/>
              <a:t>4. Các chuẩn mạng Ethernet </a:t>
            </a:r>
            <a:endParaRPr lang="en-US"/>
          </a:p>
        </p:txBody>
      </p:sp>
    </p:spTree>
    <p:extLst>
      <p:ext uri="{BB962C8B-B14F-4D97-AF65-F5344CB8AC3E}">
        <p14:creationId xmlns:p14="http://schemas.microsoft.com/office/powerpoint/2010/main" val="16007268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 Khái niệm</a:t>
            </a:r>
            <a:endParaRPr lang="en-US"/>
          </a:p>
        </p:txBody>
      </p:sp>
      <p:sp>
        <p:nvSpPr>
          <p:cNvPr id="3" name="Content Placeholder 2"/>
          <p:cNvSpPr>
            <a:spLocks noGrp="1"/>
          </p:cNvSpPr>
          <p:nvPr>
            <p:ph idx="1"/>
          </p:nvPr>
        </p:nvSpPr>
        <p:spPr/>
        <p:txBody>
          <a:bodyPr/>
          <a:lstStyle/>
          <a:p>
            <a:r>
              <a:rPr lang="en-US" smtClean="0"/>
              <a:t>Là các sơ đồ kết nối giữa các node trong mạng.</a:t>
            </a:r>
          </a:p>
          <a:p>
            <a:r>
              <a:rPr lang="en-US" smtClean="0"/>
              <a:t>Kiến trúc mạng bao gồm:</a:t>
            </a:r>
          </a:p>
          <a:p>
            <a:pPr lvl="1"/>
            <a:r>
              <a:rPr lang="en-US" smtClean="0"/>
              <a:t>Kiến trúc vật lý: sơ đồ đi dây giữa các node </a:t>
            </a:r>
          </a:p>
          <a:p>
            <a:pPr lvl="1"/>
            <a:r>
              <a:rPr lang="en-US" smtClean="0"/>
              <a:t>Kiến trúc logic: sơ đồ tín hiệu di chuyển giữa các node </a:t>
            </a:r>
          </a:p>
          <a:p>
            <a:pPr marL="914400" lvl="1" indent="-457200">
              <a:buFont typeface="+mj-lt"/>
              <a:buAutoNum type="arabicPeriod"/>
            </a:pPr>
            <a:r>
              <a:rPr lang="en-US" smtClean="0"/>
              <a:t>Kiến trúc tuyến (Bus)</a:t>
            </a:r>
          </a:p>
          <a:p>
            <a:pPr marL="914400" lvl="1" indent="-457200">
              <a:buFont typeface="+mj-lt"/>
              <a:buAutoNum type="arabicPeriod"/>
            </a:pPr>
            <a:r>
              <a:rPr lang="en-US" smtClean="0"/>
              <a:t>Kiến trúc sao (Star)</a:t>
            </a:r>
          </a:p>
          <a:p>
            <a:pPr marL="914400" lvl="1" indent="-457200">
              <a:buFont typeface="+mj-lt"/>
              <a:buAutoNum type="arabicPeriod"/>
            </a:pPr>
            <a:r>
              <a:rPr lang="en-US" smtClean="0"/>
              <a:t>Kiến trúc vòng (Ring)</a:t>
            </a:r>
          </a:p>
          <a:p>
            <a:pPr marL="914400" lvl="1" indent="-457200">
              <a:buFont typeface="+mj-lt"/>
              <a:buAutoNum type="arabicPeriod"/>
            </a:pPr>
            <a:r>
              <a:rPr lang="en-US" smtClean="0"/>
              <a:t>Kiến trúc lưới ( Mesh)</a:t>
            </a:r>
          </a:p>
          <a:p>
            <a:pPr marL="914400" lvl="1" indent="-457200">
              <a:buFont typeface="+mj-lt"/>
              <a:buAutoNum type="arabicPeriod"/>
            </a:pPr>
            <a:r>
              <a:rPr lang="en-US" smtClean="0"/>
              <a:t>Kiến trúc tế bào (Cellular)</a:t>
            </a:r>
          </a:p>
          <a:p>
            <a:pPr marL="914400" lvl="1" indent="-457200">
              <a:buFont typeface="+mj-lt"/>
              <a:buAutoNum type="arabicPeriod"/>
            </a:pPr>
            <a:r>
              <a:rPr lang="en-US" smtClean="0"/>
              <a:t>Kiến trúc kết hợp Star – Bus</a:t>
            </a:r>
          </a:p>
          <a:p>
            <a:pPr marL="914400" lvl="1" indent="-457200">
              <a:buFont typeface="+mj-lt"/>
              <a:buAutoNum type="arabicPeriod"/>
            </a:pPr>
            <a:r>
              <a:rPr lang="en-US" smtClean="0"/>
              <a:t>Kiến trúc kết hợp Star - Ring</a:t>
            </a:r>
          </a:p>
        </p:txBody>
      </p:sp>
    </p:spTree>
    <p:extLst>
      <p:ext uri="{BB962C8B-B14F-4D97-AF65-F5344CB8AC3E}">
        <p14:creationId xmlns:p14="http://schemas.microsoft.com/office/powerpoint/2010/main" val="9559619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US"/>
              <a:t>2</a:t>
            </a:r>
            <a:r>
              <a:rPr lang="en-US" smtClean="0"/>
              <a:t>.1 Kiến </a:t>
            </a:r>
            <a:r>
              <a:rPr lang="en-US"/>
              <a:t>trúc tuyến (Bus</a:t>
            </a:r>
            <a:r>
              <a:rPr lang="en-US" smtClean="0"/>
              <a:t>)</a:t>
            </a:r>
            <a:endParaRPr lang="en-US"/>
          </a:p>
        </p:txBody>
      </p:sp>
      <p:sp>
        <p:nvSpPr>
          <p:cNvPr id="4" name="TextBox 3"/>
          <p:cNvSpPr txBox="1"/>
          <p:nvPr/>
        </p:nvSpPr>
        <p:spPr>
          <a:xfrm>
            <a:off x="0" y="1123855"/>
            <a:ext cx="8458200" cy="2246769"/>
          </a:xfrm>
          <a:prstGeom prst="rect">
            <a:avLst/>
          </a:prstGeom>
          <a:noFill/>
        </p:spPr>
        <p:txBody>
          <a:bodyPr wrap="square" rtlCol="0">
            <a:spAutoFit/>
          </a:bodyPr>
          <a:lstStyle/>
          <a:p>
            <a:pPr marL="800100" lvl="1" indent="-342900" fontAlgn="base">
              <a:spcBef>
                <a:spcPct val="20000"/>
              </a:spcBef>
              <a:spcAft>
                <a:spcPct val="0"/>
              </a:spcAft>
              <a:buClr>
                <a:srgbClr val="FF0000"/>
              </a:buClr>
              <a:buFont typeface="Wingdings" pitchFamily="2" charset="2"/>
              <a:buChar char="v"/>
            </a:pPr>
            <a:r>
              <a:rPr lang="en-US" smtClean="0">
                <a:solidFill>
                  <a:srgbClr val="FF0000"/>
                </a:solidFill>
                <a:latin typeface="+mj-lt"/>
              </a:rPr>
              <a:t>Dùng </a:t>
            </a:r>
            <a:r>
              <a:rPr lang="en-US">
                <a:solidFill>
                  <a:srgbClr val="FF0000"/>
                </a:solidFill>
                <a:latin typeface="+mj-lt"/>
              </a:rPr>
              <a:t>một sợi cáp kết nối trực tiếp với tất cả các máy tính trong mạng</a:t>
            </a:r>
          </a:p>
          <a:p>
            <a:pPr marL="800100" lvl="1" indent="-342900" fontAlgn="base">
              <a:spcBef>
                <a:spcPct val="20000"/>
              </a:spcBef>
              <a:spcAft>
                <a:spcPct val="0"/>
              </a:spcAft>
              <a:buClr>
                <a:srgbClr val="FF0000"/>
              </a:buClr>
              <a:buFont typeface="Wingdings" pitchFamily="2" charset="2"/>
              <a:buChar char="v"/>
            </a:pPr>
            <a:r>
              <a:rPr lang="en-US">
                <a:solidFill>
                  <a:srgbClr val="FF0000"/>
                </a:solidFill>
                <a:latin typeface="+mj-lt"/>
              </a:rPr>
              <a:t>Ưu điểm: </a:t>
            </a:r>
            <a:r>
              <a:rPr lang="en-US">
                <a:solidFill>
                  <a:srgbClr val="0070C0"/>
                </a:solidFill>
                <a:latin typeface="+mj-lt"/>
              </a:rPr>
              <a:t>giá thành rẻ, dễ lắp đặt, có khả năng mở rộng</a:t>
            </a:r>
          </a:p>
          <a:p>
            <a:pPr marL="800100" lvl="1" indent="-342900" fontAlgn="base">
              <a:spcBef>
                <a:spcPct val="20000"/>
              </a:spcBef>
              <a:spcAft>
                <a:spcPct val="0"/>
              </a:spcAft>
              <a:buClr>
                <a:srgbClr val="FF0000"/>
              </a:buClr>
              <a:buFont typeface="Wingdings" pitchFamily="2" charset="2"/>
              <a:buChar char="v"/>
            </a:pPr>
            <a:r>
              <a:rPr lang="en-US">
                <a:solidFill>
                  <a:srgbClr val="FF0000"/>
                </a:solidFill>
                <a:latin typeface="+mj-lt"/>
              </a:rPr>
              <a:t>Khuyết điểm: </a:t>
            </a:r>
            <a:endParaRPr lang="en-US" smtClean="0">
              <a:solidFill>
                <a:srgbClr val="FF0000"/>
              </a:solidFill>
              <a:latin typeface="+mj-lt"/>
            </a:endParaRPr>
          </a:p>
          <a:p>
            <a:pPr marL="1257300" lvl="2" indent="-342900" fontAlgn="base">
              <a:spcBef>
                <a:spcPct val="20000"/>
              </a:spcBef>
              <a:spcAft>
                <a:spcPct val="0"/>
              </a:spcAft>
              <a:buClr>
                <a:srgbClr val="FF0000"/>
              </a:buClr>
              <a:buFont typeface="Wingdings" pitchFamily="2" charset="2"/>
              <a:buChar char="§"/>
            </a:pPr>
            <a:r>
              <a:rPr lang="en-US" smtClean="0">
                <a:solidFill>
                  <a:srgbClr val="0070C0"/>
                </a:solidFill>
                <a:latin typeface="+mj-lt"/>
              </a:rPr>
              <a:t>Băng </a:t>
            </a:r>
            <a:r>
              <a:rPr lang="en-US">
                <a:solidFill>
                  <a:srgbClr val="0070C0"/>
                </a:solidFill>
                <a:latin typeface="+mj-lt"/>
              </a:rPr>
              <a:t>thông giảm khi số lượng máy tăng lên</a:t>
            </a:r>
          </a:p>
          <a:p>
            <a:pPr marL="1257300" lvl="2" indent="-342900" fontAlgn="base">
              <a:spcBef>
                <a:spcPct val="20000"/>
              </a:spcBef>
              <a:spcAft>
                <a:spcPct val="0"/>
              </a:spcAft>
              <a:buClr>
                <a:srgbClr val="FF0000"/>
              </a:buClr>
              <a:buFont typeface="Wingdings" pitchFamily="2" charset="2"/>
              <a:buChar char="§"/>
            </a:pPr>
            <a:r>
              <a:rPr lang="en-US">
                <a:solidFill>
                  <a:srgbClr val="0070C0"/>
                </a:solidFill>
                <a:latin typeface="+mj-lt"/>
              </a:rPr>
              <a:t>Dễ mất kết nối , dễ bị nhiễu</a:t>
            </a:r>
          </a:p>
          <a:p>
            <a:pPr marL="1257300" lvl="2" indent="-342900" fontAlgn="base">
              <a:spcBef>
                <a:spcPct val="20000"/>
              </a:spcBef>
              <a:spcAft>
                <a:spcPct val="0"/>
              </a:spcAft>
              <a:buClr>
                <a:srgbClr val="FF0000"/>
              </a:buClr>
              <a:buFont typeface="Wingdings" pitchFamily="2" charset="2"/>
              <a:buChar char="§"/>
            </a:pPr>
            <a:r>
              <a:rPr lang="en-US" smtClean="0">
                <a:solidFill>
                  <a:srgbClr val="0070C0"/>
                </a:solidFill>
                <a:latin typeface="+mj-lt"/>
              </a:rPr>
              <a:t>Khi </a:t>
            </a:r>
            <a:r>
              <a:rPr lang="en-US">
                <a:solidFill>
                  <a:srgbClr val="0070C0"/>
                </a:solidFill>
                <a:latin typeface="+mj-lt"/>
              </a:rPr>
              <a:t>lỗi xảy ra rất khó phát hiện ( khi cáp mạng, đầu nối bị sự cố)</a:t>
            </a:r>
          </a:p>
          <a:p>
            <a:endParaRPr lang="en-US" sz="140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38400" y="3175816"/>
            <a:ext cx="5181600" cy="3037030"/>
          </a:xfrm>
        </p:spPr>
      </p:pic>
    </p:spTree>
    <p:extLst>
      <p:ext uri="{BB962C8B-B14F-4D97-AF65-F5344CB8AC3E}">
        <p14:creationId xmlns:p14="http://schemas.microsoft.com/office/powerpoint/2010/main" val="13576624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a:t>2.1 Kiến trúc </a:t>
            </a:r>
            <a:r>
              <a:rPr lang="en-US" smtClean="0"/>
              <a:t>tuyến (tt)</a:t>
            </a:r>
          </a:p>
        </p:txBody>
      </p:sp>
      <p:sp>
        <p:nvSpPr>
          <p:cNvPr id="3" name="Content Placeholder 2"/>
          <p:cNvSpPr>
            <a:spLocks noGrp="1"/>
          </p:cNvSpPr>
          <p:nvPr>
            <p:ph sz="half" idx="1"/>
          </p:nvPr>
        </p:nvSpPr>
        <p:spPr>
          <a:xfrm>
            <a:off x="25400" y="1219200"/>
            <a:ext cx="4851400" cy="5638800"/>
          </a:xfrm>
        </p:spPr>
        <p:txBody>
          <a:bodyPr/>
          <a:lstStyle/>
          <a:p>
            <a:pPr eaLnBrk="1" hangingPunct="1">
              <a:defRPr/>
            </a:pPr>
            <a:r>
              <a:rPr lang="en-US" sz="2400" smtClean="0"/>
              <a:t>Kỹ thuật CSMA/CD</a:t>
            </a:r>
          </a:p>
          <a:p>
            <a:pPr marL="800100" lvl="1" indent="-342900" eaLnBrk="1" hangingPunct="1">
              <a:buFont typeface="+mj-lt"/>
              <a:buAutoNum type="arabicPeriod"/>
              <a:defRPr/>
            </a:pPr>
            <a:r>
              <a:rPr lang="en-US" sz="1800" smtClean="0">
                <a:solidFill>
                  <a:schemeClr val="bg1">
                    <a:lumMod val="50000"/>
                  </a:schemeClr>
                </a:solidFill>
              </a:rPr>
              <a:t>Host muốn gởi dữ liệu</a:t>
            </a:r>
          </a:p>
          <a:p>
            <a:pPr marL="800100" lvl="1" indent="-342900" eaLnBrk="1" hangingPunct="1">
              <a:buFont typeface="+mj-lt"/>
              <a:buAutoNum type="arabicPeriod"/>
              <a:defRPr/>
            </a:pPr>
            <a:r>
              <a:rPr lang="en-US" sz="1800" u="sng" smtClean="0">
                <a:solidFill>
                  <a:srgbClr val="1E66A2"/>
                </a:solidFill>
              </a:rPr>
              <a:t>Tín hiệu trên đường truyền ?</a:t>
            </a:r>
          </a:p>
          <a:p>
            <a:pPr marL="800100" lvl="1" indent="-342900" eaLnBrk="1" hangingPunct="1">
              <a:buFont typeface="+mj-lt"/>
              <a:buAutoNum type="arabicPeriod"/>
              <a:defRPr/>
            </a:pPr>
            <a:r>
              <a:rPr lang="en-US" sz="1800" smtClean="0"/>
              <a:t>Chuẩn bị frame để gởi</a:t>
            </a:r>
          </a:p>
          <a:p>
            <a:pPr marL="800100" lvl="1" indent="-342900" eaLnBrk="1" hangingPunct="1">
              <a:buFont typeface="+mj-lt"/>
              <a:buAutoNum type="arabicPeriod"/>
              <a:defRPr/>
            </a:pPr>
            <a:r>
              <a:rPr lang="en-US" sz="1800" smtClean="0"/>
              <a:t>Gởi Frame đi</a:t>
            </a:r>
          </a:p>
          <a:p>
            <a:pPr marL="800100" lvl="1" indent="-342900" eaLnBrk="1" hangingPunct="1">
              <a:buFont typeface="+mj-lt"/>
              <a:buAutoNum type="arabicPeriod"/>
              <a:defRPr/>
            </a:pPr>
            <a:r>
              <a:rPr lang="en-US" sz="1800" u="sng" smtClean="0">
                <a:solidFill>
                  <a:srgbClr val="1E66A2"/>
                </a:solidFill>
              </a:rPr>
              <a:t>Kiểm tra Collision ?</a:t>
            </a:r>
          </a:p>
          <a:p>
            <a:pPr marL="800100" lvl="1" indent="-342900" eaLnBrk="1" hangingPunct="1">
              <a:buFont typeface="+mj-lt"/>
              <a:buAutoNum type="arabicPeriod"/>
              <a:defRPr/>
            </a:pPr>
            <a:r>
              <a:rPr lang="en-US" sz="1800" smtClean="0"/>
              <a:t>Tiếp tục gởi frame</a:t>
            </a:r>
          </a:p>
          <a:p>
            <a:pPr marL="800100" lvl="1" indent="-342900" eaLnBrk="1" hangingPunct="1">
              <a:buFont typeface="+mj-lt"/>
              <a:buAutoNum type="arabicPeriod"/>
              <a:defRPr/>
            </a:pPr>
            <a:r>
              <a:rPr lang="en-US" sz="1800" u="sng" smtClean="0">
                <a:solidFill>
                  <a:srgbClr val="1E66A2"/>
                </a:solidFill>
              </a:rPr>
              <a:t>Đã gởi xong dữ liệu ?</a:t>
            </a:r>
          </a:p>
          <a:p>
            <a:pPr marL="800100" lvl="1" indent="-342900" eaLnBrk="1" hangingPunct="1">
              <a:buFont typeface="+mj-lt"/>
              <a:buAutoNum type="arabicPeriod"/>
              <a:defRPr/>
            </a:pPr>
            <a:r>
              <a:rPr lang="en-US" sz="1800" smtClean="0">
                <a:solidFill>
                  <a:schemeClr val="bg1">
                    <a:lumMod val="50000"/>
                  </a:schemeClr>
                </a:solidFill>
              </a:rPr>
              <a:t>Kết thúc gởi dữ liệu</a:t>
            </a:r>
          </a:p>
          <a:p>
            <a:pPr marL="800100" lvl="1" indent="-342900" eaLnBrk="1" hangingPunct="1">
              <a:buFont typeface="+mj-lt"/>
              <a:buAutoNum type="arabicPeriod"/>
              <a:defRPr/>
            </a:pPr>
            <a:r>
              <a:rPr lang="en-US" sz="1800" smtClean="0"/>
              <a:t>Phát sinh tín hiệu tắt nghẽn (JAM)</a:t>
            </a:r>
          </a:p>
          <a:p>
            <a:pPr marL="800100" lvl="1" indent="-342900" eaLnBrk="1" hangingPunct="1">
              <a:buFont typeface="+mj-lt"/>
              <a:buAutoNum type="arabicPeriod"/>
              <a:defRPr/>
            </a:pPr>
            <a:r>
              <a:rPr lang="en-US" sz="1800" smtClean="0"/>
              <a:t>Số làn đã gởi tăng lên 1</a:t>
            </a:r>
          </a:p>
          <a:p>
            <a:pPr marL="800100" lvl="1" indent="-342900" eaLnBrk="1" hangingPunct="1">
              <a:buFont typeface="+mj-lt"/>
              <a:buAutoNum type="arabicPeriod"/>
              <a:defRPr/>
            </a:pPr>
            <a:r>
              <a:rPr lang="en-US" sz="1800" u="sng">
                <a:solidFill>
                  <a:srgbClr val="1E66A2"/>
                </a:solidFill>
              </a:rPr>
              <a:t>Số làn đã gởi </a:t>
            </a:r>
            <a:r>
              <a:rPr lang="en-US" sz="1800" u="sng" smtClean="0">
                <a:solidFill>
                  <a:srgbClr val="1E66A2"/>
                </a:solidFill>
              </a:rPr>
              <a:t>quá lớn ?</a:t>
            </a:r>
          </a:p>
          <a:p>
            <a:pPr marL="800100" lvl="1" indent="-342900" eaLnBrk="1" hangingPunct="1">
              <a:buFont typeface="+mj-lt"/>
              <a:buAutoNum type="arabicPeriod"/>
              <a:defRPr/>
            </a:pPr>
            <a:r>
              <a:rPr lang="en-US" sz="1800" smtClean="0">
                <a:solidFill>
                  <a:schemeClr val="bg1">
                    <a:lumMod val="50000"/>
                  </a:schemeClr>
                </a:solidFill>
              </a:rPr>
              <a:t>Hủy bỏ việc truyền dữ liệu</a:t>
            </a:r>
          </a:p>
          <a:p>
            <a:pPr marL="800100" lvl="1" indent="-342900" eaLnBrk="1" hangingPunct="1">
              <a:buFont typeface="+mj-lt"/>
              <a:buAutoNum type="arabicPeriod"/>
              <a:defRPr/>
            </a:pPr>
            <a:r>
              <a:rPr lang="en-US" sz="1800" smtClean="0"/>
              <a:t>Dùng thuật toán backoff để tính toán thời gian chờ (t ms)</a:t>
            </a:r>
          </a:p>
          <a:p>
            <a:pPr marL="800100" lvl="1" indent="-342900" eaLnBrk="1" hangingPunct="1">
              <a:buFont typeface="+mj-lt"/>
              <a:buAutoNum type="arabicPeriod"/>
              <a:defRPr/>
            </a:pPr>
            <a:r>
              <a:rPr lang="en-US" sz="1800" smtClean="0"/>
              <a:t>Chờ t ms, sau đó gởi lại</a:t>
            </a:r>
            <a:endParaRPr lang="en-US" sz="1800"/>
          </a:p>
          <a:p>
            <a:pPr lvl="1" eaLnBrk="1" hangingPunct="1">
              <a:defRPr/>
            </a:pPr>
            <a:endParaRPr lang="en-US" sz="2000"/>
          </a:p>
        </p:txBody>
      </p:sp>
      <p:pic>
        <p:nvPicPr>
          <p:cNvPr id="23556" name="Content Placeholder 3"/>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029200" y="1219200"/>
            <a:ext cx="4038600" cy="5381625"/>
          </a:xfrm>
        </p:spPr>
      </p:pic>
    </p:spTree>
    <p:extLst>
      <p:ext uri="{BB962C8B-B14F-4D97-AF65-F5344CB8AC3E}">
        <p14:creationId xmlns:p14="http://schemas.microsoft.com/office/powerpoint/2010/main" val="30233120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2.2 Kiến trúc mạng sao (star)</a:t>
            </a:r>
            <a:endParaRPr lang="en-US"/>
          </a:p>
        </p:txBody>
      </p:sp>
      <p:sp>
        <p:nvSpPr>
          <p:cNvPr id="4" name="TextBox 3"/>
          <p:cNvSpPr txBox="1"/>
          <p:nvPr/>
        </p:nvSpPr>
        <p:spPr>
          <a:xfrm>
            <a:off x="228600" y="1219199"/>
            <a:ext cx="8839200" cy="2142125"/>
          </a:xfrm>
          <a:prstGeom prst="rect">
            <a:avLst/>
          </a:prstGeom>
          <a:noFill/>
        </p:spPr>
        <p:txBody>
          <a:bodyPr wrap="square" rtlCol="0">
            <a:spAutoFit/>
          </a:bodyPr>
          <a:lstStyle/>
          <a:p>
            <a:pPr marL="285750" indent="-285750">
              <a:buFont typeface="Wingdings" pitchFamily="2" charset="2"/>
              <a:buChar char="v"/>
            </a:pPr>
            <a:r>
              <a:rPr lang="en-US" smtClean="0">
                <a:solidFill>
                  <a:srgbClr val="FF0000"/>
                </a:solidFill>
              </a:rPr>
              <a:t>Kết nối tập trung các máy tính vào một thiết bị trung tâm( thường là Hub hoặc switch)</a:t>
            </a:r>
          </a:p>
          <a:p>
            <a:pPr marL="285750" indent="-285750">
              <a:buFont typeface="Wingdings" pitchFamily="2" charset="2"/>
              <a:buChar char="v"/>
            </a:pPr>
            <a:r>
              <a:rPr lang="en-US" smtClean="0">
                <a:solidFill>
                  <a:srgbClr val="FF0000"/>
                </a:solidFill>
              </a:rPr>
              <a:t>Ưu điểm: </a:t>
            </a:r>
          </a:p>
          <a:p>
            <a:pPr marL="1257300" lvl="2" indent="-342900" fontAlgn="base">
              <a:spcBef>
                <a:spcPct val="20000"/>
              </a:spcBef>
              <a:spcAft>
                <a:spcPct val="0"/>
              </a:spcAft>
              <a:buClr>
                <a:srgbClr val="FF0000"/>
              </a:buClr>
              <a:buFont typeface="Wingdings" pitchFamily="2" charset="2"/>
              <a:buChar char="§"/>
            </a:pPr>
            <a:r>
              <a:rPr lang="en-US">
                <a:solidFill>
                  <a:srgbClr val="0070C0"/>
                </a:solidFill>
                <a:latin typeface="+mj-lt"/>
              </a:rPr>
              <a:t>Quản lý tập trung, một thiết bị trong mạng bị hỏng thì nó không ảnh hưởng tới những thiết bị khác</a:t>
            </a:r>
          </a:p>
          <a:p>
            <a:pPr marL="1257300" lvl="2" indent="-342900" fontAlgn="base">
              <a:spcBef>
                <a:spcPct val="20000"/>
              </a:spcBef>
              <a:spcAft>
                <a:spcPct val="0"/>
              </a:spcAft>
              <a:buClr>
                <a:srgbClr val="FF0000"/>
              </a:buClr>
              <a:buFont typeface="Wingdings" pitchFamily="2" charset="2"/>
              <a:buChar char="§"/>
            </a:pPr>
            <a:r>
              <a:rPr lang="en-US">
                <a:solidFill>
                  <a:srgbClr val="0070C0"/>
                </a:solidFill>
                <a:latin typeface="+mj-lt"/>
              </a:rPr>
              <a:t>Cho phép ta mở rộng và thu hẹp mạng dể dàng</a:t>
            </a:r>
          </a:p>
          <a:p>
            <a:pPr marL="285750" indent="-285750">
              <a:buFont typeface="Wingdings" pitchFamily="2" charset="2"/>
              <a:buChar char="v"/>
            </a:pPr>
            <a:r>
              <a:rPr lang="en-US" smtClean="0">
                <a:solidFill>
                  <a:srgbClr val="FF0000"/>
                </a:solidFill>
              </a:rPr>
              <a:t>Khuyết điểm: </a:t>
            </a:r>
            <a:r>
              <a:rPr lang="en-US">
                <a:solidFill>
                  <a:srgbClr val="0070C0"/>
                </a:solidFill>
                <a:latin typeface="+mj-lt"/>
              </a:rPr>
              <a:t>tốn nhiều dây, khi thiết bị trung tâm bị hỏng sẽ dẫn tới toàn bộ hệ thống ngừng hoạt động</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3418677"/>
            <a:ext cx="4501961" cy="3322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83154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r>
              <a:rPr lang="en-US" smtClean="0"/>
              <a:t>2.2 Kiến trúc mạng sao (tt)</a:t>
            </a:r>
          </a:p>
        </p:txBody>
      </p:sp>
      <p:sp>
        <p:nvSpPr>
          <p:cNvPr id="3" name="Content Placeholder 2"/>
          <p:cNvSpPr>
            <a:spLocks noGrp="1"/>
          </p:cNvSpPr>
          <p:nvPr>
            <p:ph idx="1"/>
          </p:nvPr>
        </p:nvSpPr>
        <p:spPr/>
        <p:txBody>
          <a:bodyPr/>
          <a:lstStyle/>
          <a:p>
            <a:pPr eaLnBrk="1" hangingPunct="1">
              <a:defRPr/>
            </a:pPr>
            <a:r>
              <a:rPr lang="en-US" smtClean="0"/>
              <a:t>Kỹ thuật Token – Ring</a:t>
            </a:r>
          </a:p>
          <a:p>
            <a:pPr marL="914400" lvl="1" indent="-457200" eaLnBrk="1" hangingPunct="1">
              <a:buFont typeface="+mj-lt"/>
              <a:buAutoNum type="arabicPeriod"/>
              <a:defRPr/>
            </a:pPr>
            <a:r>
              <a:rPr lang="en-US" smtClean="0">
                <a:solidFill>
                  <a:schemeClr val="bg1">
                    <a:lumMod val="65000"/>
                  </a:schemeClr>
                </a:solidFill>
              </a:rPr>
              <a:t>Bắt đầu</a:t>
            </a:r>
          </a:p>
          <a:p>
            <a:pPr marL="914400" lvl="1" indent="-457200" eaLnBrk="1" hangingPunct="1">
              <a:buFont typeface="+mj-lt"/>
              <a:buAutoNum type="arabicPeriod"/>
              <a:defRPr/>
            </a:pPr>
            <a:r>
              <a:rPr lang="en-US" smtClean="0"/>
              <a:t>Chờ thẻ bài (token)</a:t>
            </a:r>
          </a:p>
          <a:p>
            <a:pPr marL="914400" lvl="1" indent="-457200" eaLnBrk="1" hangingPunct="1">
              <a:buFont typeface="+mj-lt"/>
              <a:buAutoNum type="arabicPeriod"/>
              <a:defRPr/>
            </a:pPr>
            <a:r>
              <a:rPr lang="en-US" smtClean="0"/>
              <a:t>Giữ thẻ bài</a:t>
            </a:r>
          </a:p>
          <a:p>
            <a:pPr marL="914400" lvl="1" indent="-457200" eaLnBrk="1" hangingPunct="1">
              <a:buFont typeface="+mj-lt"/>
              <a:buAutoNum type="arabicPeriod"/>
              <a:defRPr/>
            </a:pPr>
            <a:r>
              <a:rPr lang="en-US" smtClean="0">
                <a:solidFill>
                  <a:srgbClr val="00B050"/>
                </a:solidFill>
              </a:rPr>
              <a:t>Có muốn gởi dữ liệu ?</a:t>
            </a:r>
          </a:p>
          <a:p>
            <a:pPr marL="914400" lvl="1" indent="-457200" eaLnBrk="1" hangingPunct="1">
              <a:buFont typeface="+mj-lt"/>
              <a:buAutoNum type="arabicPeriod"/>
              <a:defRPr/>
            </a:pPr>
            <a:r>
              <a:rPr lang="en-US" smtClean="0"/>
              <a:t>Gởi dữ liệu đi</a:t>
            </a:r>
          </a:p>
          <a:p>
            <a:pPr marL="914400" lvl="1" indent="-457200" eaLnBrk="1" hangingPunct="1">
              <a:buFont typeface="+mj-lt"/>
              <a:buAutoNum type="arabicPeriod"/>
              <a:defRPr/>
            </a:pPr>
            <a:r>
              <a:rPr lang="en-US" smtClean="0">
                <a:solidFill>
                  <a:srgbClr val="00B050"/>
                </a:solidFill>
              </a:rPr>
              <a:t>Đã hết thời gian cho phép ?</a:t>
            </a:r>
          </a:p>
          <a:p>
            <a:pPr marL="914400" lvl="1" indent="-457200" eaLnBrk="1" hangingPunct="1">
              <a:buFont typeface="+mj-lt"/>
              <a:buAutoNum type="arabicPeriod"/>
              <a:defRPr/>
            </a:pPr>
            <a:r>
              <a:rPr lang="en-US" smtClean="0"/>
              <a:t>Giải phóng thẻ bài</a:t>
            </a:r>
          </a:p>
          <a:p>
            <a:pPr marL="914400" lvl="1" indent="-457200" eaLnBrk="1" hangingPunct="1">
              <a:buFont typeface="+mj-lt"/>
              <a:buAutoNum type="arabicPeriod"/>
              <a:defRPr/>
            </a:pPr>
            <a:r>
              <a:rPr lang="en-US" smtClean="0">
                <a:solidFill>
                  <a:schemeClr val="bg1">
                    <a:lumMod val="65000"/>
                  </a:schemeClr>
                </a:solidFill>
              </a:rPr>
              <a:t>Kết thúc</a:t>
            </a:r>
          </a:p>
          <a:p>
            <a:pPr marL="914400" lvl="1" indent="-457200" eaLnBrk="1" hangingPunct="1">
              <a:buFont typeface="+mj-lt"/>
              <a:buAutoNum type="arabicPeriod"/>
              <a:defRPr/>
            </a:pPr>
            <a:endParaRPr lang="en-US"/>
          </a:p>
        </p:txBody>
      </p:sp>
      <p:pic>
        <p:nvPicPr>
          <p:cNvPr id="25604" name="Content Placeholder 3"/>
          <p:cNvPicPr>
            <a:picLocks noGrp="1" noChangeAspect="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4876800" y="1298575"/>
            <a:ext cx="4267200" cy="5399088"/>
          </a:xfrm>
        </p:spPr>
      </p:pic>
    </p:spTree>
    <p:extLst>
      <p:ext uri="{BB962C8B-B14F-4D97-AF65-F5344CB8AC3E}">
        <p14:creationId xmlns:p14="http://schemas.microsoft.com/office/powerpoint/2010/main" val="16659853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914400" lvl="1" indent="-457200"/>
            <a:r>
              <a:rPr lang="en-US" smtClean="0"/>
              <a:t>2.3. Kiến trúc vòng</a:t>
            </a:r>
            <a:endParaRPr lang="en-US"/>
          </a:p>
        </p:txBody>
      </p:sp>
      <p:sp>
        <p:nvSpPr>
          <p:cNvPr id="3" name="Content Placeholder 2"/>
          <p:cNvSpPr>
            <a:spLocks noGrp="1"/>
          </p:cNvSpPr>
          <p:nvPr>
            <p:ph idx="1"/>
          </p:nvPr>
        </p:nvSpPr>
        <p:spPr>
          <a:xfrm>
            <a:off x="0" y="1066800"/>
            <a:ext cx="9144000" cy="3124200"/>
          </a:xfrm>
        </p:spPr>
        <p:txBody>
          <a:bodyPr/>
          <a:lstStyle/>
          <a:p>
            <a:r>
              <a:rPr lang="en-US" sz="1800" smtClean="0"/>
              <a:t>Các máy tính được nối với nhau thành 1 vòng khép kín và dùng thẻ bài điện tử (token) để điều khiển việc truyền dữ liệu</a:t>
            </a:r>
          </a:p>
          <a:p>
            <a:r>
              <a:rPr lang="en-US" smtClean="0"/>
              <a:t>Ưu điểm: </a:t>
            </a:r>
          </a:p>
          <a:p>
            <a:pPr marL="1257300" lvl="2" indent="-342900">
              <a:buClr>
                <a:srgbClr val="FF0000"/>
              </a:buClr>
              <a:buFont typeface="Wingdings" pitchFamily="2" charset="2"/>
              <a:buChar char="§"/>
            </a:pPr>
            <a:r>
              <a:rPr lang="en-US" kern="1200">
                <a:ea typeface="+mn-ea"/>
                <a:cs typeface="+mn-cs"/>
              </a:rPr>
              <a:t>Mỗi lúc chỉ có một máy </a:t>
            </a:r>
            <a:r>
              <a:rPr lang="en-US" kern="1200" smtClean="0">
                <a:ea typeface="+mn-ea"/>
                <a:cs typeface="+mn-cs"/>
              </a:rPr>
              <a:t>truyền, </a:t>
            </a:r>
            <a:r>
              <a:rPr lang="en-US" kern="1200">
                <a:ea typeface="+mn-ea"/>
                <a:cs typeface="+mn-cs"/>
              </a:rPr>
              <a:t>quyền ưu tiên truyền trên mạng giống nhau không phụ thuộc vào tốc độ máy. </a:t>
            </a:r>
          </a:p>
          <a:p>
            <a:pPr marL="1257300" lvl="2" indent="-342900">
              <a:buClr>
                <a:srgbClr val="FF0000"/>
              </a:buClr>
              <a:buFont typeface="Wingdings" pitchFamily="2" charset="2"/>
              <a:buChar char="§"/>
            </a:pPr>
            <a:r>
              <a:rPr lang="en-US" kern="1200">
                <a:ea typeface="+mn-ea"/>
                <a:cs typeface="+mn-cs"/>
              </a:rPr>
              <a:t>Ít bị giảm băng thông khi số lượng máy tăng </a:t>
            </a:r>
            <a:r>
              <a:rPr lang="en-US" kern="1200" smtClean="0">
                <a:ea typeface="+mn-ea"/>
                <a:cs typeface="+mn-cs"/>
              </a:rPr>
              <a:t>lên.</a:t>
            </a:r>
          </a:p>
          <a:p>
            <a:r>
              <a:rPr lang="en-US" smtClean="0"/>
              <a:t>Khuyết điểm: </a:t>
            </a:r>
            <a:r>
              <a:rPr lang="en-US" sz="1800" kern="1200" smtClean="0">
                <a:solidFill>
                  <a:srgbClr val="0070C0"/>
                </a:solidFill>
              </a:rPr>
              <a:t>Khi một trạm bị ngưng toàn bộ hệ thống bị ngưng, thường người ta dùng hai vòng chạy ngược nhau để backup</a:t>
            </a:r>
            <a:r>
              <a:rPr lang="en-US" kern="1200" smtClean="0"/>
              <a:t>.</a:t>
            </a:r>
            <a:endParaRPr lang="en-US"/>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7000" y="3657600"/>
            <a:ext cx="3840954" cy="2997692"/>
          </a:xfrm>
          <a:prstGeom prst="rect">
            <a:avLst/>
          </a:prstGeom>
        </p:spPr>
      </p:pic>
    </p:spTree>
    <p:extLst>
      <p:ext uri="{BB962C8B-B14F-4D97-AF65-F5344CB8AC3E}">
        <p14:creationId xmlns:p14="http://schemas.microsoft.com/office/powerpoint/2010/main" val="38465275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2.4 Kiến trúc lưới</a:t>
            </a:r>
            <a:endParaRPr lang="en-US"/>
          </a:p>
        </p:txBody>
      </p:sp>
      <p:sp>
        <p:nvSpPr>
          <p:cNvPr id="3" name="Content Placeholder 2"/>
          <p:cNvSpPr>
            <a:spLocks noGrp="1"/>
          </p:cNvSpPr>
          <p:nvPr>
            <p:ph idx="1"/>
          </p:nvPr>
        </p:nvSpPr>
        <p:spPr>
          <a:xfrm>
            <a:off x="76200" y="1228725"/>
            <a:ext cx="8915400" cy="1666875"/>
          </a:xfrm>
        </p:spPr>
        <p:txBody>
          <a:bodyPr/>
          <a:lstStyle/>
          <a:p>
            <a:r>
              <a:rPr lang="en-US" smtClean="0"/>
              <a:t>Từng cặp máy tính được kết nối trực tiếp với nhau tạo thành một lưới mạng</a:t>
            </a:r>
          </a:p>
          <a:p>
            <a:r>
              <a:rPr lang="en-US"/>
              <a:t>Thường thì mạng này xuất hiện khi các máy tự kiết nối với nhau vào mạng chứ ít khi chúng ta sử dụng kiến trúc mạng này</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4200" y="3048000"/>
            <a:ext cx="3180015"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83289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2.5 Kiến trúc Cellular</a:t>
            </a:r>
            <a:endParaRPr lang="en-US"/>
          </a:p>
        </p:txBody>
      </p:sp>
      <p:sp>
        <p:nvSpPr>
          <p:cNvPr id="3" name="Content Placeholder 2"/>
          <p:cNvSpPr>
            <a:spLocks noGrp="1"/>
          </p:cNvSpPr>
          <p:nvPr>
            <p:ph idx="1"/>
          </p:nvPr>
        </p:nvSpPr>
        <p:spPr>
          <a:xfrm>
            <a:off x="76200" y="1228725"/>
            <a:ext cx="8763000" cy="981075"/>
          </a:xfrm>
        </p:spPr>
        <p:txBody>
          <a:bodyPr/>
          <a:lstStyle/>
          <a:p>
            <a:r>
              <a:rPr lang="en-US" smtClean="0"/>
              <a:t>Mỗi tế bào mạng có một trạm trung tâm phục vụ cho các thuê bao trong vùng, các thuê bao kết nối với trạm phục vụ bằng tín hiệu radio, thường dùng trong mạng điện thoại di động hoặc trạm phát WIFI</a:t>
            </a:r>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2286000"/>
            <a:ext cx="5343525" cy="3523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617978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a:t>
            </a:r>
            <a:r>
              <a:rPr lang="en-US" smtClean="0"/>
              <a:t>. Các kiến trúc </a:t>
            </a:r>
            <a:r>
              <a:rPr lang="en-US"/>
              <a:t>mạng </a:t>
            </a:r>
            <a:r>
              <a:rPr lang="en-US" smtClean="0"/>
              <a:t>kết hợp</a:t>
            </a:r>
            <a:endParaRPr lang="en-US"/>
          </a:p>
        </p:txBody>
      </p:sp>
      <p:sp>
        <p:nvSpPr>
          <p:cNvPr id="3" name="Content Placeholder 2"/>
          <p:cNvSpPr>
            <a:spLocks noGrp="1"/>
          </p:cNvSpPr>
          <p:nvPr>
            <p:ph idx="1"/>
          </p:nvPr>
        </p:nvSpPr>
        <p:spPr>
          <a:xfrm>
            <a:off x="76200" y="1228725"/>
            <a:ext cx="8229600" cy="828675"/>
          </a:xfrm>
        </p:spPr>
        <p:txBody>
          <a:bodyPr/>
          <a:lstStyle/>
          <a:p>
            <a:r>
              <a:rPr lang="en-US" smtClean="0"/>
              <a:t>Mạng star – bus :</a:t>
            </a:r>
            <a:r>
              <a:rPr lang="en-US"/>
              <a:t> </a:t>
            </a:r>
            <a:r>
              <a:rPr lang="en-US" smtClean="0"/>
              <a:t>là mô hình kết hợp mạng star với mạng bus</a:t>
            </a:r>
          </a:p>
          <a:p>
            <a:pPr lvl="1"/>
            <a:r>
              <a:rPr lang="en-US" smtClean="0"/>
              <a:t>Kiến </a:t>
            </a:r>
            <a:r>
              <a:rPr lang="en-US"/>
              <a:t>trúc này chúng ta hay gặp khi đi mạng trong một tòa nhà nhiều tầng</a:t>
            </a:r>
            <a:endParaRPr lang="en-US" smtClean="0"/>
          </a:p>
          <a:p>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3429000"/>
            <a:ext cx="7049139"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89272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 </a:t>
            </a:r>
            <a:r>
              <a:rPr lang="en-US"/>
              <a:t>Các kiến trúc mạng kết </a:t>
            </a:r>
            <a:r>
              <a:rPr lang="en-US" smtClean="0"/>
              <a:t>hợp (tt)</a:t>
            </a:r>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2362200"/>
            <a:ext cx="4009035"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p:cNvSpPr txBox="1">
            <a:spLocks/>
          </p:cNvSpPr>
          <p:nvPr/>
        </p:nvSpPr>
        <p:spPr bwMode="auto">
          <a:xfrm>
            <a:off x="239486" y="1295400"/>
            <a:ext cx="8752114" cy="828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rgbClr val="C00000"/>
              </a:buClr>
              <a:buFont typeface="Wingdings" pitchFamily="2" charset="2"/>
              <a:buChar char="v"/>
              <a:defRPr sz="2000">
                <a:solidFill>
                  <a:srgbClr val="C00000"/>
                </a:solidFill>
                <a:latin typeface="+mj-lt"/>
                <a:ea typeface="+mn-ea"/>
                <a:cs typeface="+mn-cs"/>
              </a:defRPr>
            </a:lvl1pPr>
            <a:lvl2pPr marL="742950" indent="-285750" algn="l" rtl="0" eaLnBrk="1" fontAlgn="base" hangingPunct="1">
              <a:spcBef>
                <a:spcPct val="20000"/>
              </a:spcBef>
              <a:spcAft>
                <a:spcPct val="0"/>
              </a:spcAft>
              <a:buClr>
                <a:srgbClr val="FF0000"/>
              </a:buClr>
              <a:buFont typeface="Wingdings" pitchFamily="2" charset="2"/>
              <a:buChar char="§"/>
              <a:defRPr sz="1800">
                <a:solidFill>
                  <a:srgbClr val="0070C0"/>
                </a:solidFill>
                <a:latin typeface="+mj-lt"/>
              </a:defRPr>
            </a:lvl2pPr>
            <a:lvl3pPr marL="1143000" indent="-228600" algn="l" rtl="0" eaLnBrk="1" fontAlgn="base" hangingPunct="1">
              <a:spcBef>
                <a:spcPct val="20000"/>
              </a:spcBef>
              <a:spcAft>
                <a:spcPct val="0"/>
              </a:spcAft>
              <a:buClr>
                <a:schemeClr val="tx1"/>
              </a:buClr>
              <a:buChar char="•"/>
              <a:defRPr sz="1800">
                <a:solidFill>
                  <a:srgbClr val="0070C0"/>
                </a:solidFill>
                <a:latin typeface="+mj-lt"/>
              </a:defRPr>
            </a:lvl3pPr>
            <a:lvl4pPr marL="1600200" indent="-228600" algn="l" rtl="0" eaLnBrk="1" fontAlgn="base" hangingPunct="1">
              <a:spcBef>
                <a:spcPct val="20000"/>
              </a:spcBef>
              <a:spcAft>
                <a:spcPct val="0"/>
              </a:spcAft>
              <a:buClr>
                <a:schemeClr val="tx1"/>
              </a:buClr>
              <a:buChar char="–"/>
              <a:defRPr sz="1800">
                <a:solidFill>
                  <a:srgbClr val="0070C0"/>
                </a:solidFill>
                <a:latin typeface="+mj-lt"/>
              </a:defRPr>
            </a:lvl4pPr>
            <a:lvl5pPr marL="2057400" indent="-228600" algn="l" rtl="0" eaLnBrk="1" fontAlgn="base" hangingPunct="1">
              <a:spcBef>
                <a:spcPct val="20000"/>
              </a:spcBef>
              <a:spcAft>
                <a:spcPct val="0"/>
              </a:spcAft>
              <a:buClr>
                <a:schemeClr val="tx1"/>
              </a:buClr>
              <a:buChar char="»"/>
              <a:defRPr sz="1800">
                <a:solidFill>
                  <a:srgbClr val="0070C0"/>
                </a:solidFill>
                <a:latin typeface="+mj-lt"/>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a:lstStyle>
          <a:p>
            <a:r>
              <a:rPr lang="en-US" smtClean="0"/>
              <a:t>Mạng star – ring : </a:t>
            </a:r>
            <a:r>
              <a:rPr lang="en-US"/>
              <a:t>Các máy trong mạng nối sao với nhau thông qua một thiết bị trung tâm</a:t>
            </a:r>
          </a:p>
        </p:txBody>
      </p:sp>
    </p:spTree>
    <p:extLst>
      <p:ext uri="{BB962C8B-B14F-4D97-AF65-F5344CB8AC3E}">
        <p14:creationId xmlns:p14="http://schemas.microsoft.com/office/powerpoint/2010/main" val="33165564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 Các chuẩn mạng Ethernet</a:t>
            </a:r>
            <a:endParaRPr lang="en-US"/>
          </a:p>
        </p:txBody>
      </p:sp>
      <p:sp>
        <p:nvSpPr>
          <p:cNvPr id="4" name="Content Placeholder 3"/>
          <p:cNvSpPr>
            <a:spLocks noGrp="1"/>
          </p:cNvSpPr>
          <p:nvPr>
            <p:ph idx="1"/>
          </p:nvPr>
        </p:nvSpPr>
        <p:spPr/>
        <p:txBody>
          <a:bodyPr/>
          <a:lstStyle/>
          <a:p>
            <a:r>
              <a:rPr lang="en-US" smtClean="0"/>
              <a:t>Ethernet</a:t>
            </a:r>
          </a:p>
          <a:p>
            <a:pPr marL="342900" lvl="4" indent="-342900">
              <a:buClr>
                <a:srgbClr val="C00000"/>
              </a:buClr>
              <a:buFont typeface="Wingdings" pitchFamily="2" charset="2"/>
              <a:buChar char="v"/>
            </a:pPr>
            <a:r>
              <a:rPr lang="en-US" sz="2000">
                <a:solidFill>
                  <a:srgbClr val="C00000"/>
                </a:solidFill>
                <a:ea typeface="+mn-ea"/>
                <a:cs typeface="+mn-cs"/>
              </a:rPr>
              <a:t>FDDI (Fiber Distributed Data Interconnection)</a:t>
            </a:r>
          </a:p>
          <a:p>
            <a:endParaRPr lang="en-US" smtClean="0"/>
          </a:p>
          <a:p>
            <a:endParaRPr lang="en-US"/>
          </a:p>
        </p:txBody>
      </p:sp>
    </p:spTree>
    <p:extLst>
      <p:ext uri="{BB962C8B-B14F-4D97-AF65-F5344CB8AC3E}">
        <p14:creationId xmlns:p14="http://schemas.microsoft.com/office/powerpoint/2010/main" val="35268505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 Các chuẩn mạng </a:t>
            </a:r>
            <a:r>
              <a:rPr lang="en-US" smtClean="0"/>
              <a:t>Ethernet (tt)</a:t>
            </a:r>
            <a:endParaRPr lang="en-US"/>
          </a:p>
        </p:txBody>
      </p:sp>
      <p:sp>
        <p:nvSpPr>
          <p:cNvPr id="3" name="Content Placeholder 2"/>
          <p:cNvSpPr>
            <a:spLocks noGrp="1"/>
          </p:cNvSpPr>
          <p:nvPr>
            <p:ph idx="1"/>
          </p:nvPr>
        </p:nvSpPr>
        <p:spPr/>
        <p:txBody>
          <a:bodyPr/>
          <a:lstStyle/>
          <a:p>
            <a:r>
              <a:rPr lang="en-US" smtClean="0"/>
              <a:t>Được phát triển bởi Xerox, Digital, Intel vào đầu thập niên 1970</a:t>
            </a:r>
          </a:p>
          <a:p>
            <a:r>
              <a:rPr lang="en-US" smtClean="0"/>
              <a:t>Tốc độ ban đầu 2,94 Mbps sau đó phát triển lên tốc độ 10Mbps</a:t>
            </a:r>
          </a:p>
          <a:p>
            <a:r>
              <a:rPr lang="en-US" smtClean="0"/>
              <a:t>Thường có cấu hình star hoặc bus</a:t>
            </a:r>
          </a:p>
          <a:p>
            <a:r>
              <a:rPr lang="en-US" smtClean="0"/>
              <a:t>Sử dụng kỹ thuật IEEE 802.3</a:t>
            </a:r>
          </a:p>
          <a:p>
            <a:r>
              <a:rPr lang="en-US" smtClean="0"/>
              <a:t>Tốc độ truyền 10-100Mbps hay 1Gbps</a:t>
            </a:r>
          </a:p>
          <a:p>
            <a:r>
              <a:rPr lang="en-US" smtClean="0"/>
              <a:t>Hoạt động ở lớp DATA Link Layer</a:t>
            </a:r>
          </a:p>
          <a:p>
            <a:r>
              <a:rPr lang="en-US" smtClean="0"/>
              <a:t>Sử dụng cáp: thin cable(thinknet), thick cable (thicknet), UTP, STP, FTP</a:t>
            </a:r>
            <a:endParaRPr lang="en-US"/>
          </a:p>
        </p:txBody>
      </p:sp>
    </p:spTree>
    <p:extLst>
      <p:ext uri="{BB962C8B-B14F-4D97-AF65-F5344CB8AC3E}">
        <p14:creationId xmlns:p14="http://schemas.microsoft.com/office/powerpoint/2010/main" val="15748344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 Các chuẩn mạng </a:t>
            </a:r>
            <a:r>
              <a:rPr lang="en-US" smtClean="0"/>
              <a:t>Ethernet (tt</a:t>
            </a:r>
            <a:r>
              <a:rPr lang="en-US"/>
              <a:t>)</a:t>
            </a:r>
          </a:p>
        </p:txBody>
      </p:sp>
      <p:sp>
        <p:nvSpPr>
          <p:cNvPr id="3" name="Content Placeholder 2"/>
          <p:cNvSpPr>
            <a:spLocks noGrp="1"/>
          </p:cNvSpPr>
          <p:nvPr>
            <p:ph idx="1"/>
          </p:nvPr>
        </p:nvSpPr>
        <p:spPr/>
        <p:txBody>
          <a:bodyPr/>
          <a:lstStyle/>
          <a:p>
            <a:r>
              <a:rPr lang="en-US" smtClean="0"/>
              <a:t>Tên của chuẩn Ethernet thể hiện 3 đặc điểm:</a:t>
            </a:r>
          </a:p>
          <a:p>
            <a:pPr lvl="1"/>
            <a:r>
              <a:rPr lang="en-US" smtClean="0"/>
              <a:t>Con số đầu tiên thể hiện tốc độ truyền tối đa</a:t>
            </a:r>
          </a:p>
          <a:p>
            <a:pPr lvl="1"/>
            <a:r>
              <a:rPr lang="en-US" smtClean="0"/>
              <a:t>Từ tiếp theo thể hiện tín hiệu dải tần cơ sở được sử dụng có cần phải thực hiện điều chế hay không ? (Base hay Broad)</a:t>
            </a:r>
          </a:p>
          <a:p>
            <a:pPr lvl="1"/>
            <a:r>
              <a:rPr lang="en-US" smtClean="0"/>
              <a:t>Các ký tự còn lại thể hiện các loại cáp được sử dụng</a:t>
            </a:r>
          </a:p>
          <a:p>
            <a:pPr marL="342900" lvl="1" indent="-342900">
              <a:buClr>
                <a:srgbClr val="C00000"/>
              </a:buClr>
              <a:buFont typeface="Wingdings" pitchFamily="2" charset="2"/>
              <a:buChar char="v"/>
            </a:pPr>
            <a:r>
              <a:rPr lang="en-US" sz="2000" smtClean="0">
                <a:solidFill>
                  <a:srgbClr val="C00000"/>
                </a:solidFill>
                <a:ea typeface="+mn-ea"/>
                <a:cs typeface="+mn-cs"/>
              </a:rPr>
              <a:t>Các chuẩn chính </a:t>
            </a:r>
          </a:p>
          <a:p>
            <a:pPr lvl="1"/>
            <a:r>
              <a:rPr lang="en-US" b="1" smtClean="0"/>
              <a:t>10Base5</a:t>
            </a:r>
            <a:r>
              <a:rPr lang="en-US" smtClean="0"/>
              <a:t> </a:t>
            </a:r>
            <a:r>
              <a:rPr lang="en-US"/>
              <a:t>– dùng cáp đồng trục loại lớn</a:t>
            </a:r>
          </a:p>
          <a:p>
            <a:pPr lvl="1"/>
            <a:r>
              <a:rPr lang="en-US" b="1"/>
              <a:t>10Base2</a:t>
            </a:r>
            <a:r>
              <a:rPr lang="en-US"/>
              <a:t> – dùng cáp đồng trục loại nhỏ hơn</a:t>
            </a:r>
          </a:p>
          <a:p>
            <a:pPr lvl="1"/>
            <a:r>
              <a:rPr lang="en-US" b="1"/>
              <a:t>10BaseT</a:t>
            </a:r>
            <a:r>
              <a:rPr lang="en-US"/>
              <a:t> – dùng cáp xoắn đôi không bảo vệ</a:t>
            </a:r>
          </a:p>
          <a:p>
            <a:pPr lvl="1"/>
            <a:r>
              <a:rPr lang="en-US" b="1"/>
              <a:t>10BaseF</a:t>
            </a:r>
            <a:r>
              <a:rPr lang="en-US"/>
              <a:t> – dùng cáp quang</a:t>
            </a:r>
          </a:p>
          <a:p>
            <a:pPr marL="342900" lvl="1" indent="-342900">
              <a:buClr>
                <a:srgbClr val="C00000"/>
              </a:buClr>
              <a:buFont typeface="Wingdings" pitchFamily="2" charset="2"/>
              <a:buChar char="v"/>
            </a:pPr>
            <a:r>
              <a:rPr lang="en-US" sz="2000">
                <a:solidFill>
                  <a:srgbClr val="C00000"/>
                </a:solidFill>
              </a:rPr>
              <a:t>VD: chuẩn </a:t>
            </a:r>
            <a:r>
              <a:rPr lang="en-US" sz="2000" smtClean="0">
                <a:solidFill>
                  <a:srgbClr val="C00000"/>
                </a:solidFill>
              </a:rPr>
              <a:t>10Base2</a:t>
            </a:r>
            <a:endParaRPr lang="en-US" sz="2000" smtClean="0">
              <a:solidFill>
                <a:srgbClr val="C00000"/>
              </a:solidFill>
              <a:ea typeface="+mn-ea"/>
              <a:cs typeface="+mn-cs"/>
            </a:endParaRPr>
          </a:p>
          <a:p>
            <a:pPr lvl="1"/>
            <a:r>
              <a:rPr lang="en-US" smtClean="0"/>
              <a:t>Tốc độ truyền tối da là: 10Mbps</a:t>
            </a:r>
          </a:p>
          <a:p>
            <a:pPr lvl="1"/>
            <a:r>
              <a:rPr lang="en-US" smtClean="0"/>
              <a:t>Sử dụng tín hiệu Baseband</a:t>
            </a:r>
          </a:p>
          <a:p>
            <a:pPr lvl="1"/>
            <a:r>
              <a:rPr lang="en-US" smtClean="0"/>
              <a:t>Sử dụng cáp Thinnet</a:t>
            </a:r>
          </a:p>
        </p:txBody>
      </p:sp>
    </p:spTree>
    <p:extLst>
      <p:ext uri="{BB962C8B-B14F-4D97-AF65-F5344CB8AC3E}">
        <p14:creationId xmlns:p14="http://schemas.microsoft.com/office/powerpoint/2010/main" val="28158555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 Các chuẩn mạng </a:t>
            </a:r>
            <a:r>
              <a:rPr lang="en-US" smtClean="0"/>
              <a:t>Ethernet (tt</a:t>
            </a:r>
            <a:r>
              <a:rPr lang="en-US"/>
              <a:t>)</a:t>
            </a:r>
          </a:p>
        </p:txBody>
      </p:sp>
      <p:sp>
        <p:nvSpPr>
          <p:cNvPr id="3" name="Content Placeholder 2"/>
          <p:cNvSpPr>
            <a:spLocks noGrp="1"/>
          </p:cNvSpPr>
          <p:nvPr>
            <p:ph idx="1"/>
          </p:nvPr>
        </p:nvSpPr>
        <p:spPr/>
        <p:txBody>
          <a:bodyPr/>
          <a:lstStyle/>
          <a:p>
            <a:r>
              <a:rPr lang="en-US" smtClean="0"/>
              <a:t>Các loại Ethernet băng tầng cơ sở</a:t>
            </a:r>
          </a:p>
          <a:p>
            <a:pPr lvl="1"/>
            <a:r>
              <a:rPr lang="en-US" smtClean="0"/>
              <a:t>10Base2: tốc độ 10 Mbps, nhỏ hơn 200, dùng cáp thinnet (cáp đồng trục nhỏ)</a:t>
            </a:r>
          </a:p>
          <a:p>
            <a:pPr lvl="1"/>
            <a:r>
              <a:rPr lang="en-US" smtClean="0"/>
              <a:t>10Base5: tốc độ </a:t>
            </a:r>
            <a:r>
              <a:rPr lang="en-US"/>
              <a:t>10 Mbps, </a:t>
            </a:r>
            <a:r>
              <a:rPr lang="en-US" smtClean="0"/>
              <a:t>nhỏ hơn 500m, dùng cáp thicknet( cáp đồng lớn)</a:t>
            </a:r>
          </a:p>
          <a:p>
            <a:pPr lvl="1"/>
            <a:r>
              <a:rPr lang="en-US" smtClean="0"/>
              <a:t>10BaseT: tốc độ </a:t>
            </a:r>
            <a:r>
              <a:rPr lang="en-US"/>
              <a:t>10 Mbps, </a:t>
            </a:r>
            <a:r>
              <a:rPr lang="en-US" smtClean="0"/>
              <a:t>dùng cáp xoắn đôi (Twisted Pair)</a:t>
            </a:r>
          </a:p>
          <a:p>
            <a:pPr lvl="1"/>
            <a:r>
              <a:rPr lang="en-US" smtClean="0"/>
              <a:t>10BaseFL: </a:t>
            </a:r>
            <a:r>
              <a:rPr lang="en-US"/>
              <a:t>tốc độ 10 Mbps, dùng cáp </a:t>
            </a:r>
            <a:r>
              <a:rPr lang="en-US" smtClean="0"/>
              <a:t>quang (Fiber optic)</a:t>
            </a:r>
          </a:p>
          <a:p>
            <a:pPr lvl="1"/>
            <a:r>
              <a:rPr lang="en-US" smtClean="0"/>
              <a:t>100BaseT: </a:t>
            </a:r>
            <a:r>
              <a:rPr lang="en-US"/>
              <a:t>tốc độ 100 Mbps, dùng </a:t>
            </a:r>
            <a:r>
              <a:rPr lang="en-US" smtClean="0"/>
              <a:t>cáp xoắn đôi( Twisted Pair)</a:t>
            </a:r>
          </a:p>
          <a:p>
            <a:pPr lvl="1"/>
            <a:r>
              <a:rPr lang="en-US" smtClean="0"/>
              <a:t>100BaseX: tốc độ </a:t>
            </a:r>
            <a:r>
              <a:rPr lang="en-US"/>
              <a:t>100 Mbps, </a:t>
            </a:r>
            <a:r>
              <a:rPr lang="en-US" smtClean="0"/>
              <a:t>dùng cho mã hóa đường truyền</a:t>
            </a:r>
          </a:p>
          <a:p>
            <a:pPr lvl="2"/>
            <a:r>
              <a:rPr lang="en-US" b="1"/>
              <a:t>100BaseT4</a:t>
            </a:r>
            <a:r>
              <a:rPr lang="en-US"/>
              <a:t> – gồm 4 cặp dây xoắn </a:t>
            </a:r>
            <a:endParaRPr lang="en-US" smtClean="0"/>
          </a:p>
          <a:p>
            <a:pPr lvl="2"/>
            <a:r>
              <a:rPr lang="en-US" b="1" smtClean="0"/>
              <a:t>100BaseTX</a:t>
            </a:r>
            <a:r>
              <a:rPr lang="en-US" smtClean="0"/>
              <a:t> </a:t>
            </a:r>
            <a:r>
              <a:rPr lang="en-US"/>
              <a:t>– dùng 2 cặp dây </a:t>
            </a:r>
            <a:r>
              <a:rPr lang="en-US" smtClean="0"/>
              <a:t>xoắn</a:t>
            </a:r>
            <a:endParaRPr lang="en-US"/>
          </a:p>
          <a:p>
            <a:pPr lvl="2"/>
            <a:r>
              <a:rPr lang="en-US" b="1"/>
              <a:t>100BaseFX</a:t>
            </a:r>
            <a:r>
              <a:rPr lang="en-US"/>
              <a:t> – dùng </a:t>
            </a:r>
            <a:r>
              <a:rPr lang="en-US" smtClean="0"/>
              <a:t>cáp quang gồm 2 lỗi </a:t>
            </a:r>
            <a:r>
              <a:rPr lang="en-US"/>
              <a:t>trong </a:t>
            </a:r>
            <a:r>
              <a:rPr lang="en-US" smtClean="0"/>
              <a:t>cáp</a:t>
            </a:r>
          </a:p>
          <a:p>
            <a:pPr lvl="1"/>
            <a:r>
              <a:rPr lang="en-US" smtClean="0"/>
              <a:t>100VG-AnyLAN: tốc độ </a:t>
            </a:r>
            <a:r>
              <a:rPr lang="en-US"/>
              <a:t>100 </a:t>
            </a:r>
            <a:r>
              <a:rPr lang="en-US" smtClean="0"/>
              <a:t>Mbps, dùng  kết hợp Ethernet và Token Ring</a:t>
            </a:r>
          </a:p>
          <a:p>
            <a:pPr lvl="1"/>
            <a:r>
              <a:rPr lang="en-US" smtClean="0"/>
              <a:t>1000BaseX: tốc độ 1000 Mbps</a:t>
            </a:r>
          </a:p>
          <a:p>
            <a:pPr lvl="2"/>
            <a:r>
              <a:rPr lang="en-US" b="1"/>
              <a:t>L</a:t>
            </a:r>
            <a:r>
              <a:rPr lang="en-US"/>
              <a:t> – dùng </a:t>
            </a:r>
            <a:r>
              <a:rPr lang="en-US" smtClean="0"/>
              <a:t>sợi quang, bước </a:t>
            </a:r>
            <a:r>
              <a:rPr lang="en-US"/>
              <a:t>sóng dài (cáp quang)</a:t>
            </a:r>
          </a:p>
          <a:p>
            <a:pPr lvl="2"/>
            <a:r>
              <a:rPr lang="en-US" b="1"/>
              <a:t>S</a:t>
            </a:r>
            <a:r>
              <a:rPr lang="en-US"/>
              <a:t> – dùng sợi quang, </a:t>
            </a:r>
            <a:r>
              <a:rPr lang="en-US" smtClean="0"/>
              <a:t>bước </a:t>
            </a:r>
            <a:r>
              <a:rPr lang="en-US"/>
              <a:t>sóng ngắn (cáp quang)</a:t>
            </a:r>
          </a:p>
          <a:p>
            <a:pPr lvl="2"/>
            <a:r>
              <a:rPr lang="en-US" b="1"/>
              <a:t>C – </a:t>
            </a:r>
            <a:r>
              <a:rPr lang="en-US"/>
              <a:t>dùng cáp đồng </a:t>
            </a:r>
            <a:endParaRPr lang="en-US" smtClean="0"/>
          </a:p>
          <a:p>
            <a:pPr lvl="1"/>
            <a:r>
              <a:rPr lang="en-US"/>
              <a:t>1000BaseT:tốc độ 1000 </a:t>
            </a:r>
            <a:r>
              <a:rPr lang="en-US" smtClean="0"/>
              <a:t>Mbps sử dụng cáp UTP Cat 5, 5e, 6, 6e</a:t>
            </a:r>
            <a:endParaRPr lang="en-US"/>
          </a:p>
          <a:p>
            <a:pPr lvl="1"/>
            <a:endParaRPr lang="en-US"/>
          </a:p>
        </p:txBody>
      </p:sp>
    </p:spTree>
    <p:extLst>
      <p:ext uri="{BB962C8B-B14F-4D97-AF65-F5344CB8AC3E}">
        <p14:creationId xmlns:p14="http://schemas.microsoft.com/office/powerpoint/2010/main" val="15458025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57200"/>
            <a:ext cx="8763000" cy="487363"/>
          </a:xfrm>
        </p:spPr>
        <p:txBody>
          <a:bodyPr/>
          <a:lstStyle/>
          <a:p>
            <a:r>
              <a:rPr lang="en-US" smtClean="0"/>
              <a:t>4.2 FDDI (Fiber Distributed Data Interconnection)</a:t>
            </a:r>
            <a:endParaRPr lang="en-US"/>
          </a:p>
        </p:txBody>
      </p:sp>
      <p:sp>
        <p:nvSpPr>
          <p:cNvPr id="3" name="Content Placeholder 2"/>
          <p:cNvSpPr>
            <a:spLocks noGrp="1"/>
          </p:cNvSpPr>
          <p:nvPr>
            <p:ph idx="1"/>
          </p:nvPr>
        </p:nvSpPr>
        <p:spPr>
          <a:xfrm>
            <a:off x="76200" y="1228725"/>
            <a:ext cx="4800600" cy="5476875"/>
          </a:xfrm>
        </p:spPr>
        <p:txBody>
          <a:bodyPr/>
          <a:lstStyle/>
          <a:p>
            <a:r>
              <a:rPr lang="en-US" smtClean="0"/>
              <a:t>FDDI là công nghệ mạng vòng sử dụng tin bài (token) truyền dữ liệu ở tốc độ cao 100Mbps, có thể đạt tốc độ 1Gbps</a:t>
            </a:r>
          </a:p>
          <a:p>
            <a:r>
              <a:rPr lang="en-US" smtClean="0"/>
              <a:t>Dùng cáp quang để kết nối 2 vòng Ring</a:t>
            </a:r>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48200" y="1219200"/>
            <a:ext cx="4343400" cy="4538662"/>
          </a:xfrm>
          <a:prstGeom prst="rect">
            <a:avLst/>
          </a:prstGeom>
        </p:spPr>
      </p:pic>
    </p:spTree>
    <p:extLst>
      <p:ext uri="{BB962C8B-B14F-4D97-AF65-F5344CB8AC3E}">
        <p14:creationId xmlns:p14="http://schemas.microsoft.com/office/powerpoint/2010/main" val="404976639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4.2 Cách hoạt động FDDI</a:t>
            </a:r>
            <a:endParaRPr lang="en-US"/>
          </a:p>
        </p:txBody>
      </p:sp>
      <p:sp>
        <p:nvSpPr>
          <p:cNvPr id="3" name="Content Placeholder 2"/>
          <p:cNvSpPr>
            <a:spLocks noGrp="1"/>
          </p:cNvSpPr>
          <p:nvPr>
            <p:ph idx="1"/>
          </p:nvPr>
        </p:nvSpPr>
        <p:spPr>
          <a:xfrm>
            <a:off x="5715000" y="1676400"/>
            <a:ext cx="3352800" cy="4714875"/>
          </a:xfrm>
        </p:spPr>
        <p:txBody>
          <a:bodyPr/>
          <a:lstStyle/>
          <a:p>
            <a:r>
              <a:rPr lang="en-US" smtClean="0"/>
              <a:t>Thẻ bài được luân chuyển trên cả vòng</a:t>
            </a:r>
          </a:p>
          <a:p>
            <a:r>
              <a:rPr lang="en-US" smtClean="0"/>
              <a:t>Máy muốn truyền dữ liệu thì phải giữ được thẻ bài</a:t>
            </a:r>
          </a:p>
          <a:p>
            <a:r>
              <a:rPr lang="en-US" smtClean="0"/>
              <a:t>Bình thường, thẻ bài chỉ hoạt động trên một vòng</a:t>
            </a:r>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71599"/>
            <a:ext cx="5791200" cy="5294811"/>
          </a:xfrm>
          <a:prstGeom prst="rect">
            <a:avLst/>
          </a:prstGeom>
        </p:spPr>
      </p:pic>
      <p:sp>
        <p:nvSpPr>
          <p:cNvPr id="5" name="Oval 4"/>
          <p:cNvSpPr/>
          <p:nvPr/>
        </p:nvSpPr>
        <p:spPr bwMode="auto">
          <a:xfrm>
            <a:off x="2895600" y="3276600"/>
            <a:ext cx="228600" cy="315686"/>
          </a:xfrm>
          <a:prstGeom prst="ellipse">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FFFF00"/>
                </a:solidFill>
                <a:effectLst/>
                <a:latin typeface="Arial" charset="0"/>
              </a:rPr>
              <a:t>T</a:t>
            </a:r>
          </a:p>
        </p:txBody>
      </p:sp>
    </p:spTree>
    <p:extLst>
      <p:ext uri="{BB962C8B-B14F-4D97-AF65-F5344CB8AC3E}">
        <p14:creationId xmlns:p14="http://schemas.microsoft.com/office/powerpoint/2010/main" val="39220736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4.2 Cách hoạt động FDDI</a:t>
            </a:r>
            <a:endParaRPr lang="en-US"/>
          </a:p>
        </p:txBody>
      </p:sp>
      <p:sp>
        <p:nvSpPr>
          <p:cNvPr id="3" name="Content Placeholder 2"/>
          <p:cNvSpPr>
            <a:spLocks noGrp="1"/>
          </p:cNvSpPr>
          <p:nvPr>
            <p:ph idx="1"/>
          </p:nvPr>
        </p:nvSpPr>
        <p:spPr>
          <a:xfrm>
            <a:off x="5715000" y="1676400"/>
            <a:ext cx="3352800" cy="4714875"/>
          </a:xfrm>
        </p:spPr>
        <p:txBody>
          <a:bodyPr/>
          <a:lstStyle/>
          <a:p>
            <a:r>
              <a:rPr lang="en-US" smtClean="0"/>
              <a:t>Khi có sự cố ( đứt cáp trên cả 2 vòng) :</a:t>
            </a:r>
          </a:p>
          <a:p>
            <a:pPr lvl="1"/>
            <a:r>
              <a:rPr lang="en-US" smtClean="0"/>
              <a:t>Thiết bị đấu nối sẽ tự phát hiện sự cố và sẽ ghép 2 vòng thành 1 vòng kín. Vì vậy, tín hiệu sẽ hoàn toàn không đi qua đoạn mạng bị sự cố</a:t>
            </a:r>
            <a:endParaRPr lang="en-US"/>
          </a:p>
        </p:txBody>
      </p:sp>
      <p:sp>
        <p:nvSpPr>
          <p:cNvPr id="5" name="Oval 4"/>
          <p:cNvSpPr/>
          <p:nvPr/>
        </p:nvSpPr>
        <p:spPr bwMode="auto">
          <a:xfrm>
            <a:off x="2895600" y="3276600"/>
            <a:ext cx="228600" cy="315686"/>
          </a:xfrm>
          <a:prstGeom prst="ellipse">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FFFF00"/>
                </a:solidFill>
                <a:effectLst/>
                <a:latin typeface="Arial" charset="0"/>
              </a:rPr>
              <a:t>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1447799"/>
            <a:ext cx="5562600" cy="4558419"/>
          </a:xfrm>
          <a:prstGeom prst="rect">
            <a:avLst/>
          </a:prstGeom>
        </p:spPr>
      </p:pic>
    </p:spTree>
    <p:extLst>
      <p:ext uri="{BB962C8B-B14F-4D97-AF65-F5344CB8AC3E}">
        <p14:creationId xmlns:p14="http://schemas.microsoft.com/office/powerpoint/2010/main" val="21580558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4"/>
          <p:cNvSpPr txBox="1">
            <a:spLocks noChangeArrowheads="1"/>
          </p:cNvSpPr>
          <p:nvPr/>
        </p:nvSpPr>
        <p:spPr bwMode="auto">
          <a:xfrm>
            <a:off x="2713038" y="5927725"/>
            <a:ext cx="30019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spcBef>
                <a:spcPct val="20000"/>
              </a:spcBef>
              <a:buClr>
                <a:schemeClr val="hlink"/>
              </a:buClr>
              <a:buFont typeface="Wingdings" panose="05000000000000000000" pitchFamily="2" charset="2"/>
              <a:buChar char="v"/>
              <a:defRPr sz="2800">
                <a:solidFill>
                  <a:srgbClr val="FF0000"/>
                </a:solidFill>
                <a:latin typeface="Times New Roman" panose="02020603050405020304" pitchFamily="18" charset="0"/>
              </a:defRPr>
            </a:lvl1pPr>
            <a:lvl2pPr marL="742950" indent="-285750">
              <a:spcBef>
                <a:spcPct val="20000"/>
              </a:spcBef>
              <a:buClr>
                <a:schemeClr val="accent1"/>
              </a:buClr>
              <a:buFont typeface="Wingdings" panose="05000000000000000000" pitchFamily="2" charset="2"/>
              <a:buChar char="§"/>
              <a:defRPr sz="2800">
                <a:solidFill>
                  <a:srgbClr val="2832FF"/>
                </a:solidFill>
                <a:latin typeface="Arial" panose="020B0604020202020204" pitchFamily="34" charset="0"/>
              </a:defRPr>
            </a:lvl2pPr>
            <a:lvl3pPr marL="1143000" indent="-228600">
              <a:spcBef>
                <a:spcPct val="20000"/>
              </a:spcBef>
              <a:buClr>
                <a:schemeClr val="tx1"/>
              </a:buClr>
              <a:buChar char="•"/>
              <a:defRPr sz="2400">
                <a:solidFill>
                  <a:srgbClr val="2832FF"/>
                </a:solidFill>
                <a:latin typeface="Arial" panose="020B0604020202020204" pitchFamily="34" charset="0"/>
              </a:defRPr>
            </a:lvl3pPr>
            <a:lvl4pPr marL="1600200" indent="-228600">
              <a:spcBef>
                <a:spcPct val="20000"/>
              </a:spcBef>
              <a:buChar char="–"/>
              <a:defRPr sz="2000">
                <a:solidFill>
                  <a:srgbClr val="2832FF"/>
                </a:solidFill>
                <a:latin typeface="Arial" panose="020B0604020202020204" pitchFamily="34" charset="0"/>
              </a:defRPr>
            </a:lvl4pPr>
            <a:lvl5pPr marL="2057400" indent="-228600">
              <a:spcBef>
                <a:spcPct val="20000"/>
              </a:spcBef>
              <a:buChar char="»"/>
              <a:defRPr sz="2000">
                <a:solidFill>
                  <a:srgbClr val="2832FF"/>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832FF"/>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832FF"/>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832FF"/>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832FF"/>
                </a:solidFill>
                <a:latin typeface="Arial" panose="020B0604020202020204" pitchFamily="34" charset="0"/>
              </a:defRPr>
            </a:lvl9pPr>
          </a:lstStyle>
          <a:p>
            <a:pPr algn="ctr" eaLnBrk="0" fontAlgn="base" hangingPunct="0">
              <a:spcBef>
                <a:spcPct val="0"/>
              </a:spcBef>
              <a:spcAft>
                <a:spcPct val="0"/>
              </a:spcAft>
              <a:buClrTx/>
              <a:buFontTx/>
              <a:buNone/>
            </a:pPr>
            <a:r>
              <a:rPr lang="en-US" sz="2000" b="1" smtClean="0">
                <a:solidFill>
                  <a:srgbClr val="FFFFFF"/>
                </a:solidFill>
                <a:latin typeface="Arial" panose="020B0604020202020204" pitchFamily="34" charset="0"/>
              </a:rPr>
              <a:t>www.themegallery.com</a:t>
            </a:r>
          </a:p>
        </p:txBody>
      </p:sp>
      <p:sp>
        <p:nvSpPr>
          <p:cNvPr id="104453" name="WordArt 5"/>
          <p:cNvSpPr>
            <a:spLocks noChangeArrowheads="1" noChangeShapeType="1" noTextEdit="1"/>
          </p:cNvSpPr>
          <p:nvPr/>
        </p:nvSpPr>
        <p:spPr bwMode="gray">
          <a:xfrm>
            <a:off x="2133600" y="2126601"/>
            <a:ext cx="5689600" cy="792162"/>
          </a:xfrm>
          <a:prstGeom prst="rect">
            <a:avLst/>
          </a:prstGeom>
        </p:spPr>
        <p:txBody>
          <a:bodyPr wrap="none" fromWordArt="1">
            <a:prstTxWarp prst="textDeflate">
              <a:avLst>
                <a:gd name="adj" fmla="val 0"/>
              </a:avLst>
            </a:prstTxWarp>
          </a:bodyPr>
          <a:lstStyle/>
          <a:p>
            <a:pPr algn="ctr" eaLnBrk="0" fontAlgn="base" hangingPunct="0">
              <a:spcBef>
                <a:spcPct val="0"/>
              </a:spcBef>
              <a:spcAft>
                <a:spcPct val="0"/>
              </a:spcAft>
            </a:pPr>
            <a:r>
              <a:rPr lang="vi-VN" sz="3600" b="1" kern="10" smtClean="0">
                <a:ln w="28575">
                  <a:solidFill>
                    <a:srgbClr val="FFFFFF"/>
                  </a:solidFill>
                  <a:round/>
                  <a:headEnd/>
                  <a:tailEnd/>
                </a:ln>
                <a:gradFill rotWithShape="1">
                  <a:gsLst>
                    <a:gs pos="0">
                      <a:srgbClr val="99CCFF"/>
                    </a:gs>
                    <a:gs pos="100000">
                      <a:srgbClr val="1B33E7"/>
                    </a:gs>
                  </a:gsLst>
                  <a:lin ang="0" scaled="1"/>
                </a:gradFill>
                <a:effectLst>
                  <a:outerShdw dist="53882" dir="2700000" algn="ctr" rotWithShape="0">
                    <a:srgbClr val="000798">
                      <a:alpha val="50000"/>
                    </a:srgbClr>
                  </a:outerShdw>
                </a:effectLst>
                <a:latin typeface="Arial" panose="020B0604020202020204" pitchFamily="34" charset="0"/>
                <a:cs typeface="Arial" panose="020B0604020202020204" pitchFamily="34" charset="0"/>
              </a:rPr>
              <a:t>Hết Chương </a:t>
            </a:r>
            <a:r>
              <a:rPr lang="en-US" sz="3600" b="1" kern="10">
                <a:ln w="28575">
                  <a:solidFill>
                    <a:srgbClr val="FFFFFF"/>
                  </a:solidFill>
                  <a:round/>
                  <a:headEnd/>
                  <a:tailEnd/>
                </a:ln>
                <a:gradFill rotWithShape="1">
                  <a:gsLst>
                    <a:gs pos="0">
                      <a:srgbClr val="99CCFF"/>
                    </a:gs>
                    <a:gs pos="100000">
                      <a:srgbClr val="1B33E7"/>
                    </a:gs>
                  </a:gsLst>
                  <a:lin ang="0" scaled="1"/>
                </a:gradFill>
                <a:effectLst>
                  <a:outerShdw dist="53882" dir="2700000" algn="ctr" rotWithShape="0">
                    <a:srgbClr val="000798">
                      <a:alpha val="50000"/>
                    </a:srgbClr>
                  </a:outerShdw>
                </a:effectLst>
                <a:latin typeface="Arial" panose="020B0604020202020204" pitchFamily="34" charset="0"/>
                <a:cs typeface="Arial" panose="020B0604020202020204" pitchFamily="34" charset="0"/>
              </a:rPr>
              <a:t>7</a:t>
            </a:r>
            <a:endParaRPr lang="en-US" sz="3600" b="1" kern="10" smtClean="0">
              <a:ln w="28575">
                <a:solidFill>
                  <a:srgbClr val="FFFFFF"/>
                </a:solidFill>
                <a:round/>
                <a:headEnd/>
                <a:tailEnd/>
              </a:ln>
              <a:gradFill rotWithShape="1">
                <a:gsLst>
                  <a:gs pos="0">
                    <a:srgbClr val="99CCFF"/>
                  </a:gs>
                  <a:gs pos="100000">
                    <a:srgbClr val="1B33E7"/>
                  </a:gs>
                </a:gsLst>
                <a:lin ang="0" scaled="1"/>
              </a:gradFill>
              <a:effectLst>
                <a:outerShdw dist="53882" dir="2700000" algn="ctr" rotWithShape="0">
                  <a:srgbClr val="000798">
                    <a:alpha val="50000"/>
                  </a:srgbClr>
                </a:outerShdw>
              </a:effectLst>
              <a:latin typeface="Arial" panose="020B0604020202020204" pitchFamily="34" charset="0"/>
              <a:cs typeface="Arial" panose="020B0604020202020204" pitchFamily="34" charset="0"/>
            </a:endParaRPr>
          </a:p>
        </p:txBody>
      </p:sp>
      <p:sp>
        <p:nvSpPr>
          <p:cNvPr id="2" name="Subtitle 1"/>
          <p:cNvSpPr>
            <a:spLocks noGrp="1"/>
          </p:cNvSpPr>
          <p:nvPr>
            <p:ph type="subTitle" idx="1"/>
          </p:nvPr>
        </p:nvSpPr>
        <p:spPr/>
        <p:txBody>
          <a:bodyPr/>
          <a:lstStyle/>
          <a:p>
            <a:endParaRPr lang="en-US"/>
          </a:p>
        </p:txBody>
      </p:sp>
    </p:spTree>
    <p:extLst>
      <p:ext uri="{BB962C8B-B14F-4D97-AF65-F5344CB8AC3E}">
        <p14:creationId xmlns:p14="http://schemas.microsoft.com/office/powerpoint/2010/main" val="34756820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104453"/>
                                        </p:tgtEl>
                                        <p:attrNameLst>
                                          <p:attrName>style.visibility</p:attrName>
                                        </p:attrNameLst>
                                      </p:cBhvr>
                                      <p:to>
                                        <p:strVal val="visible"/>
                                      </p:to>
                                    </p:set>
                                    <p:anim calcmode="lin" valueType="num">
                                      <p:cBhvr>
                                        <p:cTn id="7" dur="500" fill="hold"/>
                                        <p:tgtEl>
                                          <p:spTgt spid="104453"/>
                                        </p:tgtEl>
                                        <p:attrNameLst>
                                          <p:attrName>ppt_w</p:attrName>
                                        </p:attrNameLst>
                                      </p:cBhvr>
                                      <p:tavLst>
                                        <p:tav tm="0">
                                          <p:val>
                                            <p:fltVal val="0"/>
                                          </p:val>
                                        </p:tav>
                                        <p:tav tm="100000">
                                          <p:val>
                                            <p:strVal val="#ppt_w"/>
                                          </p:val>
                                        </p:tav>
                                      </p:tavLst>
                                    </p:anim>
                                    <p:anim calcmode="lin" valueType="num">
                                      <p:cBhvr>
                                        <p:cTn id="8" dur="500" fill="hold"/>
                                        <p:tgtEl>
                                          <p:spTgt spid="104453"/>
                                        </p:tgtEl>
                                        <p:attrNameLst>
                                          <p:attrName>ppt_h</p:attrName>
                                        </p:attrNameLst>
                                      </p:cBhvr>
                                      <p:tavLst>
                                        <p:tav tm="0">
                                          <p:val>
                                            <p:fltVal val="0"/>
                                          </p:val>
                                        </p:tav>
                                        <p:tav tm="100000">
                                          <p:val>
                                            <p:strVal val="#ppt_h"/>
                                          </p:val>
                                        </p:tav>
                                      </p:tavLst>
                                    </p:anim>
                                    <p:animEffect transition="in" filter="fade">
                                      <p:cBhvr>
                                        <p:cTn id="9" dur="500"/>
                                        <p:tgtEl>
                                          <p:spTgt spid="1044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3" grpId="0" animBg="1"/>
    </p:bldLst>
  </p:timing>
</p:sld>
</file>

<file path=ppt/theme/theme1.xml><?xml version="1.0" encoding="utf-8"?>
<a:theme xmlns:a="http://schemas.openxmlformats.org/drawingml/2006/main" name="cdb2004 (7)">
  <a:themeElements>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fontScheme name="Custom 1">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rtlCol="0"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db2004 (7)">
  <a:themeElements>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fontScheme name="Custom 1">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rtlCol="0"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chuong 3</Template>
  <TotalTime>219</TotalTime>
  <Words>1272</Words>
  <Application>Microsoft Office PowerPoint</Application>
  <PresentationFormat>On-screen Show (4:3)</PresentationFormat>
  <Paragraphs>129</Paragraphs>
  <Slides>20</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20</vt:i4>
      </vt:variant>
    </vt:vector>
  </HeadingPairs>
  <TitlesOfParts>
    <vt:vector size="27" baseType="lpstr">
      <vt:lpstr>Arial</vt:lpstr>
      <vt:lpstr>Calibri</vt:lpstr>
      <vt:lpstr>Times New Roman</vt:lpstr>
      <vt:lpstr>Verdana</vt:lpstr>
      <vt:lpstr>Wingdings</vt:lpstr>
      <vt:lpstr>cdb2004 (7)</vt:lpstr>
      <vt:lpstr>1_cdb2004 (7)</vt:lpstr>
      <vt:lpstr>Chương 7: Các kiến trúc và chuẩn mạng</vt:lpstr>
      <vt:lpstr>Các kiến trúc và chuẩn mạng</vt:lpstr>
      <vt:lpstr>1. Khái niệm</vt:lpstr>
      <vt:lpstr>2.1 Kiến trúc tuyến (Bus)</vt:lpstr>
      <vt:lpstr>2.1 Kiến trúc tuyến (tt)</vt:lpstr>
      <vt:lpstr>2.2 Kiến trúc mạng sao (star)</vt:lpstr>
      <vt:lpstr>2.2 Kiến trúc mạng sao (tt)</vt:lpstr>
      <vt:lpstr>2.3. Kiến trúc vòng</vt:lpstr>
      <vt:lpstr>2.4 Kiến trúc lưới</vt:lpstr>
      <vt:lpstr>2.5 Kiến trúc Cellular</vt:lpstr>
      <vt:lpstr>3. Các kiến trúc mạng kết hợp</vt:lpstr>
      <vt:lpstr>3. Các kiến trúc mạng kết hợp (tt)</vt:lpstr>
      <vt:lpstr>4. Các chuẩn mạng Ethernet</vt:lpstr>
      <vt:lpstr>4. Các chuẩn mạng Ethernet (tt)</vt:lpstr>
      <vt:lpstr>4. Các chuẩn mạng Ethernet (tt)</vt:lpstr>
      <vt:lpstr>4. Các chuẩn mạng Ethernet (tt)</vt:lpstr>
      <vt:lpstr>4.2 FDDI (Fiber Distributed Data Interconnection)</vt:lpstr>
      <vt:lpstr>4.2 Cách hoạt động FDDI</vt:lpstr>
      <vt:lpstr>4.2 Cách hoạt động FDDI</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4: Các kiến trúc và chuẩn mạng</dc:title>
  <dc:creator>Akaruz -PC</dc:creator>
  <cp:lastModifiedBy>Nguyen Thien</cp:lastModifiedBy>
  <cp:revision>23</cp:revision>
  <dcterms:created xsi:type="dcterms:W3CDTF">2006-08-16T00:00:00Z</dcterms:created>
  <dcterms:modified xsi:type="dcterms:W3CDTF">2019-04-10T05:25:27Z</dcterms:modified>
</cp:coreProperties>
</file>