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4385" r:id="rId4"/>
    <p:sldMasterId id="2147484397" r:id="rId5"/>
  </p:sldMasterIdLst>
  <p:notesMasterIdLst>
    <p:notesMasterId r:id="rId50"/>
  </p:notesMasterIdLst>
  <p:sldIdLst>
    <p:sldId id="379" r:id="rId6"/>
    <p:sldId id="1133" r:id="rId7"/>
    <p:sldId id="1336" r:id="rId8"/>
    <p:sldId id="1337" r:id="rId9"/>
    <p:sldId id="1338" r:id="rId10"/>
    <p:sldId id="1339" r:id="rId11"/>
    <p:sldId id="1340" r:id="rId12"/>
    <p:sldId id="1341" r:id="rId13"/>
    <p:sldId id="1286" r:id="rId14"/>
    <p:sldId id="1287" r:id="rId15"/>
    <p:sldId id="1288" r:id="rId16"/>
    <p:sldId id="1289" r:id="rId17"/>
    <p:sldId id="1290" r:id="rId18"/>
    <p:sldId id="1291" r:id="rId19"/>
    <p:sldId id="1309" r:id="rId20"/>
    <p:sldId id="1293" r:id="rId21"/>
    <p:sldId id="1310" r:id="rId22"/>
    <p:sldId id="1311" r:id="rId23"/>
    <p:sldId id="1312" r:id="rId24"/>
    <p:sldId id="1313" r:id="rId25"/>
    <p:sldId id="1294" r:id="rId26"/>
    <p:sldId id="1295" r:id="rId27"/>
    <p:sldId id="1314" r:id="rId28"/>
    <p:sldId id="1315" r:id="rId29"/>
    <p:sldId id="1316" r:id="rId30"/>
    <p:sldId id="1317" r:id="rId31"/>
    <p:sldId id="1318" r:id="rId32"/>
    <p:sldId id="1320" r:id="rId33"/>
    <p:sldId id="1321" r:id="rId34"/>
    <p:sldId id="1322" r:id="rId35"/>
    <p:sldId id="1323" r:id="rId36"/>
    <p:sldId id="1324" r:id="rId37"/>
    <p:sldId id="1325" r:id="rId38"/>
    <p:sldId id="1326" r:id="rId39"/>
    <p:sldId id="1329" r:id="rId40"/>
    <p:sldId id="1327" r:id="rId41"/>
    <p:sldId id="1330" r:id="rId42"/>
    <p:sldId id="1331" r:id="rId43"/>
    <p:sldId id="1332" r:id="rId44"/>
    <p:sldId id="1333" r:id="rId45"/>
    <p:sldId id="1334" r:id="rId46"/>
    <p:sldId id="1335" r:id="rId47"/>
    <p:sldId id="1307" r:id="rId48"/>
    <p:sldId id="1308" r:id="rId49"/>
  </p:sldIdLst>
  <p:sldSz cx="9144000" cy="6858000" type="screen4x3"/>
  <p:notesSz cx="6858000" cy="9144000"/>
  <p:embeddedFontLst>
    <p:embeddedFont>
      <p:font typeface="Calibri" panose="020F0502020204030204" pitchFamily="34" charset="0"/>
      <p:regular r:id="rId51"/>
      <p:bold r:id="rId52"/>
      <p:italic r:id="rId53"/>
      <p:boldItalic r:id="rId54"/>
    </p:embeddedFont>
    <p:embeddedFont>
      <p:font typeface="VNI-Times" pitchFamily="2" charset="0"/>
      <p:regular r:id="rId55"/>
      <p:bold r:id="rId56"/>
      <p:italic r:id="rId57"/>
      <p:boldItalic r:id="rId58"/>
    </p:embeddedFont>
    <p:embeddedFont>
      <p:font typeface="Tahoma" panose="020B0604030504040204" pitchFamily="34" charset="0"/>
      <p:regular r:id="rId59"/>
      <p:bold r:id="rId60"/>
    </p:embeddedFont>
    <p:embeddedFont>
      <p:font typeface="Verdana" panose="020B0604030504040204" pitchFamily="34" charset="0"/>
      <p:regular r:id="rId61"/>
      <p:bold r:id="rId62"/>
      <p:italic r:id="rId63"/>
      <p:boldItalic r:id="rId64"/>
    </p:embeddedFont>
    <p:embeddedFont>
      <p:font typeface=".VnTime" panose="020B7200000000000000" pitchFamily="34" charset="0"/>
      <p:regular r:id="rId65"/>
      <p:bold r:id="rId66"/>
      <p:italic r:id="rId67"/>
      <p:boldItalic r:id="rId68"/>
    </p:embeddedFont>
    <p:embeddedFont>
      <p:font typeface="VNI-Avo" pitchFamily="2" charset="0"/>
      <p:regular r:id="rId69"/>
      <p:bold r:id="rId70"/>
      <p:italic r:id="rId71"/>
      <p:boldItalic r:id="rId72"/>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6600"/>
    <a:srgbClr val="6CB4A6"/>
    <a:srgbClr val="456C44"/>
    <a:srgbClr val="6600CC"/>
    <a:srgbClr val="6666FF"/>
    <a:srgbClr val="66FFCC"/>
    <a:srgbClr val="F4F173"/>
    <a:srgbClr val="00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1" autoAdjust="0"/>
    <p:restoredTop sz="92288" autoAdjust="0"/>
  </p:normalViewPr>
  <p:slideViewPr>
    <p:cSldViewPr>
      <p:cViewPr varScale="1">
        <p:scale>
          <a:sx n="61" d="100"/>
          <a:sy n="61" d="100"/>
        </p:scale>
        <p:origin x="852"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font" Target="fonts/font13.fntdata"/><Relationship Id="rId68" Type="http://schemas.openxmlformats.org/officeDocument/2006/relationships/font" Target="fonts/font18.fntdata"/><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font" Target="fonts/font16.fntdata"/><Relationship Id="rId74"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font" Target="fonts/font11.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6.fntdata"/><Relationship Id="rId64" Type="http://schemas.openxmlformats.org/officeDocument/2006/relationships/font" Target="fonts/font14.fntdata"/><Relationship Id="rId69" Type="http://schemas.openxmlformats.org/officeDocument/2006/relationships/font" Target="fonts/font19.fntdata"/><Relationship Id="rId8" Type="http://schemas.openxmlformats.org/officeDocument/2006/relationships/slide" Target="slides/slide3.xml"/><Relationship Id="rId51" Type="http://schemas.openxmlformats.org/officeDocument/2006/relationships/font" Target="fonts/font1.fntdata"/><Relationship Id="rId72" Type="http://schemas.openxmlformats.org/officeDocument/2006/relationships/font" Target="fonts/font22.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9.fntdata"/><Relationship Id="rId67" Type="http://schemas.openxmlformats.org/officeDocument/2006/relationships/font" Target="fonts/font17.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4.fntdata"/><Relationship Id="rId62" Type="http://schemas.openxmlformats.org/officeDocument/2006/relationships/font" Target="fonts/font12.fntdata"/><Relationship Id="rId70" Type="http://schemas.openxmlformats.org/officeDocument/2006/relationships/font" Target="fonts/font20.fntdata"/><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7.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font" Target="fonts/font15.fntdata"/><Relationship Id="rId73"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notesMaster" Target="notesMasters/notesMaster1.xml"/><Relationship Id="rId55" Type="http://schemas.openxmlformats.org/officeDocument/2006/relationships/font" Target="fonts/font5.fntdata"/><Relationship Id="rId76" Type="http://schemas.openxmlformats.org/officeDocument/2006/relationships/tableStyles" Target="tableStyles.xml"/><Relationship Id="rId7" Type="http://schemas.openxmlformats.org/officeDocument/2006/relationships/slide" Target="slides/slide2.xml"/><Relationship Id="rId71" Type="http://schemas.openxmlformats.org/officeDocument/2006/relationships/font" Target="fonts/font21.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chemeClr val="accent3">
            <a:lumMod val="65000"/>
          </a:schemeClr>
        </a:solidFill>
        <a:ln>
          <a:noFill/>
        </a:ln>
      </dgm:spPr>
      <dgm:t>
        <a:bodyPr/>
        <a:lstStyle/>
        <a:p>
          <a:r>
            <a:rPr lang="en-US" b="1" smtClean="0"/>
            <a:t>2.1 Xây dựng tiêu chuẩn kỹ thuật sản phẩm</a:t>
          </a:r>
          <a:endParaRPr lang="en-US" b="1"/>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chemeClr val="accent1">
            <a:lumMod val="75000"/>
          </a:schemeClr>
        </a:solidFill>
        <a:ln>
          <a:noFill/>
        </a:ln>
      </dgm:spPr>
      <dgm:t>
        <a:bodyPr/>
        <a:lstStyle/>
        <a:p>
          <a:r>
            <a:rPr lang="en-US" b="1" smtClean="0"/>
            <a:t>2.2 Bảng hướng dẫn sử dụng nguyên phụ liệu</a:t>
          </a:r>
          <a:endParaRPr lang="en-US" b="1"/>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1C80C526-8FE6-45AF-903C-9D7671372681}">
      <dgm:prSet phldrT="[Text]"/>
      <dgm:spPr>
        <a:solidFill>
          <a:schemeClr val="accent3">
            <a:lumMod val="65000"/>
          </a:schemeClr>
        </a:solidFill>
        <a:ln>
          <a:noFill/>
        </a:ln>
      </dgm:spPr>
      <dgm:t>
        <a:bodyPr/>
        <a:lstStyle/>
        <a:p>
          <a:r>
            <a:rPr lang="en-US" b="1" smtClean="0"/>
            <a:t>2.3 Bảng định mức nguyên phụ liệu</a:t>
          </a:r>
          <a:endParaRPr lang="en-US" b="1"/>
        </a:p>
      </dgm:t>
    </dgm:pt>
    <dgm:pt modelId="{62EDAE99-2E2C-495B-A56B-A6645AAB626E}" type="parTrans" cxnId="{A7410C08-5DDB-4010-82F2-8F2679987810}">
      <dgm:prSet/>
      <dgm:spPr/>
      <dgm:t>
        <a:bodyPr/>
        <a:lstStyle/>
        <a:p>
          <a:endParaRPr lang="en-US"/>
        </a:p>
      </dgm:t>
    </dgm:pt>
    <dgm:pt modelId="{CB2296CF-3084-4CEB-9BFB-6FB1EF9D8EE6}" type="sibTrans" cxnId="{A7410C08-5DDB-4010-82F2-8F2679987810}">
      <dgm:prSet/>
      <dgm:spPr/>
      <dgm:t>
        <a:bodyPr/>
        <a:lstStyle/>
        <a:p>
          <a:endParaRPr lang="en-US"/>
        </a:p>
      </dgm:t>
    </dgm:pt>
    <dgm:pt modelId="{12B35553-0CA6-42AB-B87A-9507B483E75F}">
      <dgm:prSet phldrT="[Text]"/>
      <dgm:spPr>
        <a:solidFill>
          <a:schemeClr val="accent1">
            <a:lumMod val="75000"/>
          </a:schemeClr>
        </a:solidFill>
        <a:ln>
          <a:noFill/>
        </a:ln>
      </dgm:spPr>
      <dgm:t>
        <a:bodyPr/>
        <a:lstStyle/>
        <a:p>
          <a:r>
            <a:rPr lang="en-US" b="1" smtClean="0"/>
            <a:t>2.4 Bảng quy trình công nghệ</a:t>
          </a:r>
          <a:endParaRPr lang="en-US" b="1"/>
        </a:p>
      </dgm:t>
    </dgm:pt>
    <dgm:pt modelId="{EA81ED56-BF96-4DD3-8F44-4A3DFD4852CE}" type="parTrans" cxnId="{DE67AE51-7925-4521-97C6-73F7521E6787}">
      <dgm:prSet/>
      <dgm:spPr/>
      <dgm:t>
        <a:bodyPr/>
        <a:lstStyle/>
        <a:p>
          <a:endParaRPr lang="en-US"/>
        </a:p>
      </dgm:t>
    </dgm:pt>
    <dgm:pt modelId="{1C4BCD35-5CBA-448F-84E6-F26581B2036F}" type="sibTrans" cxnId="{DE67AE51-7925-4521-97C6-73F7521E6787}">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4"/>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4"/>
      <dgm:spPr/>
    </dgm:pt>
    <dgm:pt modelId="{FE5DACDC-D204-4196-9D90-2C749A97F532}" type="pres">
      <dgm:prSet presAssocID="{13BF7155-BE45-4CF9-B41C-0D474A570606}" presName="dstNode" presStyleLbl="node1" presStyleIdx="0" presStyleCnt="4"/>
      <dgm:spPr/>
    </dgm:pt>
    <dgm:pt modelId="{403524E3-91F6-45AB-B12F-51339F9DFC8C}" type="pres">
      <dgm:prSet presAssocID="{5A1B949C-74D4-408C-BF4F-71E7093C8B8A}" presName="text_1" presStyleLbl="node1" presStyleIdx="0" presStyleCnt="4">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4"/>
      <dgm:spPr>
        <a:solidFill>
          <a:schemeClr val="accent1">
            <a:lumMod val="75000"/>
          </a:schemeClr>
        </a:solidFill>
      </dgm:spPr>
      <dgm:t>
        <a:bodyPr/>
        <a:lstStyle/>
        <a:p>
          <a:endParaRPr lang="en-US"/>
        </a:p>
      </dgm:t>
    </dgm:pt>
    <dgm:pt modelId="{F588A16F-7F4E-4A50-B952-589A958CDB24}" type="pres">
      <dgm:prSet presAssocID="{F7C15B5E-C61A-4C75-A38E-CB32B8706709}" presName="text_2" presStyleLbl="node1" presStyleIdx="1" presStyleCnt="4">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4"/>
      <dgm:spPr>
        <a:solidFill>
          <a:schemeClr val="accent3">
            <a:lumMod val="65000"/>
          </a:schemeClr>
        </a:solidFill>
      </dgm:spPr>
      <dgm:t>
        <a:bodyPr/>
        <a:lstStyle/>
        <a:p>
          <a:endParaRPr lang="en-US"/>
        </a:p>
      </dgm:t>
    </dgm:pt>
    <dgm:pt modelId="{F9B469F9-0F84-4C1A-9B55-10B7198BBFF0}" type="pres">
      <dgm:prSet presAssocID="{1C80C526-8FE6-45AF-903C-9D7671372681}" presName="text_3" presStyleLbl="node1" presStyleIdx="2" presStyleCnt="4">
        <dgm:presLayoutVars>
          <dgm:bulletEnabled val="1"/>
        </dgm:presLayoutVars>
      </dgm:prSet>
      <dgm:spPr/>
      <dgm:t>
        <a:bodyPr/>
        <a:lstStyle/>
        <a:p>
          <a:endParaRPr lang="en-US"/>
        </a:p>
      </dgm:t>
    </dgm:pt>
    <dgm:pt modelId="{D89996D3-F9DB-4063-81C9-948FC0BBB710}" type="pres">
      <dgm:prSet presAssocID="{1C80C526-8FE6-45AF-903C-9D7671372681}" presName="accent_3" presStyleCnt="0"/>
      <dgm:spPr/>
    </dgm:pt>
    <dgm:pt modelId="{0BEEEB60-2F9E-4A75-9A50-463390DF46C0}" type="pres">
      <dgm:prSet presAssocID="{1C80C526-8FE6-45AF-903C-9D7671372681}" presName="accentRepeatNode" presStyleLbl="solidFgAcc1" presStyleIdx="2" presStyleCnt="4"/>
      <dgm:spPr>
        <a:solidFill>
          <a:schemeClr val="accent1">
            <a:lumMod val="75000"/>
          </a:schemeClr>
        </a:solidFill>
      </dgm:spPr>
      <dgm:t>
        <a:bodyPr/>
        <a:lstStyle/>
        <a:p>
          <a:endParaRPr lang="en-US"/>
        </a:p>
      </dgm:t>
    </dgm:pt>
    <dgm:pt modelId="{81F2DE74-2AA9-4577-BFC9-C4A45BACD45A}" type="pres">
      <dgm:prSet presAssocID="{12B35553-0CA6-42AB-B87A-9507B483E75F}" presName="text_4" presStyleLbl="node1" presStyleIdx="3" presStyleCnt="4">
        <dgm:presLayoutVars>
          <dgm:bulletEnabled val="1"/>
        </dgm:presLayoutVars>
      </dgm:prSet>
      <dgm:spPr/>
      <dgm:t>
        <a:bodyPr/>
        <a:lstStyle/>
        <a:p>
          <a:endParaRPr lang="en-US"/>
        </a:p>
      </dgm:t>
    </dgm:pt>
    <dgm:pt modelId="{EF78EC07-21FB-4D5A-B88B-0ACD25DE11A6}" type="pres">
      <dgm:prSet presAssocID="{12B35553-0CA6-42AB-B87A-9507B483E75F}" presName="accent_4" presStyleCnt="0"/>
      <dgm:spPr/>
    </dgm:pt>
    <dgm:pt modelId="{CB3DCD4D-0C3D-4C72-A4ED-F1DAFCF3034B}" type="pres">
      <dgm:prSet presAssocID="{12B35553-0CA6-42AB-B87A-9507B483E75F}" presName="accentRepeatNode" presStyleLbl="solidFgAcc1" presStyleIdx="3" presStyleCnt="4"/>
      <dgm:spPr>
        <a:solidFill>
          <a:schemeClr val="accent3">
            <a:lumMod val="65000"/>
          </a:schemeClr>
        </a:solidFill>
      </dgm:spPr>
      <dgm:t>
        <a:bodyPr/>
        <a:lstStyle/>
        <a:p>
          <a:endParaRPr lang="en-US"/>
        </a:p>
      </dgm:t>
    </dgm:pt>
  </dgm:ptLst>
  <dgm:cxnLst>
    <dgm:cxn modelId="{37D20121-0924-4EAF-A63E-E629B259916F}" type="presOf" srcId="{F7C15B5E-C61A-4C75-A38E-CB32B8706709}" destId="{F588A16F-7F4E-4A50-B952-589A958CDB24}" srcOrd="0" destOrd="0" presId="urn:microsoft.com/office/officeart/2008/layout/VerticalCurvedList"/>
    <dgm:cxn modelId="{6899F192-BF1D-404D-9261-025933B44858}" type="presOf" srcId="{12B35553-0CA6-42AB-B87A-9507B483E75F}" destId="{81F2DE74-2AA9-4577-BFC9-C4A45BACD45A}" srcOrd="0" destOrd="0" presId="urn:microsoft.com/office/officeart/2008/layout/VerticalCurvedList"/>
    <dgm:cxn modelId="{DE67AE51-7925-4521-97C6-73F7521E6787}" srcId="{13BF7155-BE45-4CF9-B41C-0D474A570606}" destId="{12B35553-0CA6-42AB-B87A-9507B483E75F}" srcOrd="3" destOrd="0" parTransId="{EA81ED56-BF96-4DD3-8F44-4A3DFD4852CE}" sibTransId="{1C4BCD35-5CBA-448F-84E6-F26581B2036F}"/>
    <dgm:cxn modelId="{AB152F06-6334-4B7F-9564-F94F50AC4A9A}" srcId="{13BF7155-BE45-4CF9-B41C-0D474A570606}" destId="{F7C15B5E-C61A-4C75-A38E-CB32B8706709}" srcOrd="1" destOrd="0" parTransId="{149E1197-0520-49BD-B274-8CA11AA9A0D5}" sibTransId="{75D448FD-8F9F-4CC2-A5EE-2BC590D6BE90}"/>
    <dgm:cxn modelId="{0706EEE6-477C-4DCB-B530-51E51F6CE2A2}" srcId="{13BF7155-BE45-4CF9-B41C-0D474A570606}" destId="{5A1B949C-74D4-408C-BF4F-71E7093C8B8A}" srcOrd="0" destOrd="0" parTransId="{AE599B2E-FDDE-42F4-920E-072EB70282DC}" sibTransId="{FA5E38D6-DC51-4AF6-A245-9E2506A06C37}"/>
    <dgm:cxn modelId="{A7410C08-5DDB-4010-82F2-8F2679987810}" srcId="{13BF7155-BE45-4CF9-B41C-0D474A570606}" destId="{1C80C526-8FE6-45AF-903C-9D7671372681}" srcOrd="2" destOrd="0" parTransId="{62EDAE99-2E2C-495B-A56B-A6645AAB626E}" sibTransId="{CB2296CF-3084-4CEB-9BFB-6FB1EF9D8EE6}"/>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F619787E-2EFA-4A5B-AAB8-592E25A10A5C}" type="presOf" srcId="{1C80C526-8FE6-45AF-903C-9D7671372681}" destId="{F9B469F9-0F84-4C1A-9B55-10B7198BBFF0}"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 modelId="{3430CF4E-2964-49A4-A38C-9E8005035B89}" type="presParOf" srcId="{241F2806-A872-4DC0-88E6-5066154DF9EA}" destId="{F9B469F9-0F84-4C1A-9B55-10B7198BBFF0}" srcOrd="5" destOrd="0" presId="urn:microsoft.com/office/officeart/2008/layout/VerticalCurvedList"/>
    <dgm:cxn modelId="{48FE6E7A-A38A-42A5-903C-6EA9ACEEB9C3}" type="presParOf" srcId="{241F2806-A872-4DC0-88E6-5066154DF9EA}" destId="{D89996D3-F9DB-4063-81C9-948FC0BBB710}" srcOrd="6" destOrd="0" presId="urn:microsoft.com/office/officeart/2008/layout/VerticalCurvedList"/>
    <dgm:cxn modelId="{3B912B24-B3CD-4F65-81A7-09E16E86DE7A}" type="presParOf" srcId="{D89996D3-F9DB-4063-81C9-948FC0BBB710}" destId="{0BEEEB60-2F9E-4A75-9A50-463390DF46C0}" srcOrd="0" destOrd="0" presId="urn:microsoft.com/office/officeart/2008/layout/VerticalCurvedList"/>
    <dgm:cxn modelId="{BE1F29ED-59D6-496F-84E9-110D8A5B737F}" type="presParOf" srcId="{241F2806-A872-4DC0-88E6-5066154DF9EA}" destId="{81F2DE74-2AA9-4577-BFC9-C4A45BACD45A}" srcOrd="7" destOrd="0" presId="urn:microsoft.com/office/officeart/2008/layout/VerticalCurvedList"/>
    <dgm:cxn modelId="{17B53939-F28C-482A-8EF4-AC6CE23FF7AB}" type="presParOf" srcId="{241F2806-A872-4DC0-88E6-5066154DF9EA}" destId="{EF78EC07-21FB-4D5A-B88B-0ACD25DE11A6}" srcOrd="8" destOrd="0" presId="urn:microsoft.com/office/officeart/2008/layout/VerticalCurvedList"/>
    <dgm:cxn modelId="{9A815501-F830-4E35-BC4F-D77B41B0A467}" type="presParOf" srcId="{EF78EC07-21FB-4D5A-B88B-0ACD25DE11A6}" destId="{CB3DCD4D-0C3D-4C72-A4ED-F1DAFCF3034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FD1305-8DFE-414C-B39D-0DB63BC2973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08BF08A5-AC65-4F77-BFF6-7A7678E0E9C6}">
      <dgm:prSet phldrT="[Text]" custT="1"/>
      <dgm:spPr>
        <a:solidFill>
          <a:schemeClr val="accent1">
            <a:lumMod val="50000"/>
            <a:alpha val="90000"/>
          </a:schemeClr>
        </a:solidFill>
      </dgm:spPr>
      <dgm:t>
        <a:bodyPr/>
        <a:lstStyle/>
        <a:p>
          <a:pPr algn="ctr">
            <a:lnSpc>
              <a:spcPct val="100000"/>
            </a:lnSpc>
            <a:spcAft>
              <a:spcPts val="0"/>
            </a:spcAft>
          </a:pPr>
          <a:r>
            <a:rPr lang="en-US" sz="2000" b="1" smtClean="0">
              <a:solidFill>
                <a:schemeClr val="bg1"/>
              </a:solidFill>
            </a:rPr>
            <a:t>5 </a:t>
          </a:r>
        </a:p>
        <a:p>
          <a:pPr algn="ctr">
            <a:lnSpc>
              <a:spcPct val="100000"/>
            </a:lnSpc>
            <a:spcAft>
              <a:spcPts val="0"/>
            </a:spcAft>
          </a:pPr>
          <a:r>
            <a:rPr lang="en-US" sz="2000" b="1" smtClean="0">
              <a:solidFill>
                <a:schemeClr val="bg1"/>
              </a:solidFill>
            </a:rPr>
            <a:t>loại định mức</a:t>
          </a:r>
          <a:endParaRPr lang="en-US" sz="2000" b="1">
            <a:solidFill>
              <a:schemeClr val="bg1"/>
            </a:solidFill>
          </a:endParaRPr>
        </a:p>
      </dgm:t>
    </dgm:pt>
    <dgm:pt modelId="{D53BB564-0F8B-4573-A7A3-3A7B52074F2A}" type="parTrans" cxnId="{E8402E5B-E23B-4FC7-8805-DA9A3C1A73DD}">
      <dgm:prSet/>
      <dgm:spPr/>
      <dgm:t>
        <a:bodyPr/>
        <a:lstStyle/>
        <a:p>
          <a:endParaRPr lang="en-US"/>
        </a:p>
      </dgm:t>
    </dgm:pt>
    <dgm:pt modelId="{6E02DF1C-8E76-467A-ABD6-26A0D63B17A3}" type="sibTrans" cxnId="{E8402E5B-E23B-4FC7-8805-DA9A3C1A73DD}">
      <dgm:prSet/>
      <dgm:spPr/>
      <dgm:t>
        <a:bodyPr/>
        <a:lstStyle/>
        <a:p>
          <a:endParaRPr lang="en-US"/>
        </a:p>
      </dgm:t>
    </dgm:pt>
    <dgm:pt modelId="{375F482D-3DE2-4173-A8C1-4C7D16B2D29C}">
      <dgm:prSet phldrT="[Text]"/>
      <dgm:spPr>
        <a:solidFill>
          <a:srgbClr val="FFC000">
            <a:alpha val="90000"/>
          </a:srgbClr>
        </a:solidFill>
      </dgm:spPr>
      <dgm:t>
        <a:bodyPr/>
        <a:lstStyle/>
        <a:p>
          <a:pPr algn="ctr"/>
          <a:r>
            <a:rPr lang="en-US" smtClean="0">
              <a:solidFill>
                <a:schemeClr val="bg1"/>
              </a:solidFill>
            </a:rPr>
            <a:t>Định mức lý thuyết</a:t>
          </a:r>
          <a:endParaRPr lang="en-US">
            <a:solidFill>
              <a:schemeClr val="bg1"/>
            </a:solidFill>
          </a:endParaRPr>
        </a:p>
      </dgm:t>
    </dgm:pt>
    <dgm:pt modelId="{942B64F2-9FB1-48BF-B55E-B1B05F185604}" type="parTrans" cxnId="{D35F765A-4C87-47EB-AFF8-06A2748680A9}">
      <dgm:prSet/>
      <dgm:spPr/>
      <dgm:t>
        <a:bodyPr/>
        <a:lstStyle/>
        <a:p>
          <a:endParaRPr lang="en-US"/>
        </a:p>
      </dgm:t>
    </dgm:pt>
    <dgm:pt modelId="{F28E6461-B715-4AB7-ACE2-76031E53E5E8}" type="sibTrans" cxnId="{D35F765A-4C87-47EB-AFF8-06A2748680A9}">
      <dgm:prSet/>
      <dgm:spPr/>
      <dgm:t>
        <a:bodyPr/>
        <a:lstStyle/>
        <a:p>
          <a:endParaRPr lang="en-US"/>
        </a:p>
      </dgm:t>
    </dgm:pt>
    <dgm:pt modelId="{6F554C78-2381-4C7B-A97F-319C1C8C527D}">
      <dgm:prSet phldrT="[Text]"/>
      <dgm:spPr>
        <a:solidFill>
          <a:srgbClr val="6600CC">
            <a:alpha val="90000"/>
          </a:srgbClr>
        </a:solidFill>
      </dgm:spPr>
      <dgm:t>
        <a:bodyPr/>
        <a:lstStyle/>
        <a:p>
          <a:pPr algn="ctr"/>
          <a:r>
            <a:rPr lang="en-US" smtClean="0">
              <a:solidFill>
                <a:schemeClr val="bg1"/>
              </a:solidFill>
            </a:rPr>
            <a:t>Định mức thực hiện</a:t>
          </a:r>
          <a:endParaRPr lang="en-US">
            <a:solidFill>
              <a:schemeClr val="bg1"/>
            </a:solidFill>
          </a:endParaRPr>
        </a:p>
      </dgm:t>
    </dgm:pt>
    <dgm:pt modelId="{26925902-008F-47DD-AFC6-F894DDF7A655}" type="parTrans" cxnId="{5881FADD-F0A1-437D-9732-C0AB766EC5CC}">
      <dgm:prSet/>
      <dgm:spPr/>
      <dgm:t>
        <a:bodyPr/>
        <a:lstStyle/>
        <a:p>
          <a:endParaRPr lang="en-US"/>
        </a:p>
      </dgm:t>
    </dgm:pt>
    <dgm:pt modelId="{1C15D8DD-11A2-4737-B708-F93BA3C2696F}" type="sibTrans" cxnId="{5881FADD-F0A1-437D-9732-C0AB766EC5CC}">
      <dgm:prSet/>
      <dgm:spPr/>
      <dgm:t>
        <a:bodyPr/>
        <a:lstStyle/>
        <a:p>
          <a:endParaRPr lang="en-US"/>
        </a:p>
      </dgm:t>
    </dgm:pt>
    <dgm:pt modelId="{0562416F-5E5E-4F7B-AE7C-1A44D5807D52}">
      <dgm:prSet phldrT="[Text]"/>
      <dgm:spPr>
        <a:solidFill>
          <a:srgbClr val="0070C0">
            <a:alpha val="90000"/>
          </a:srgbClr>
        </a:solidFill>
      </dgm:spPr>
      <dgm:t>
        <a:bodyPr/>
        <a:lstStyle/>
        <a:p>
          <a:pPr algn="ctr"/>
          <a:r>
            <a:rPr lang="en-US" smtClean="0">
              <a:solidFill>
                <a:schemeClr val="bg1"/>
              </a:solidFill>
            </a:rPr>
            <a:t>Định mức cho phép</a:t>
          </a:r>
          <a:endParaRPr lang="en-US">
            <a:solidFill>
              <a:schemeClr val="bg1"/>
            </a:solidFill>
          </a:endParaRPr>
        </a:p>
      </dgm:t>
    </dgm:pt>
    <dgm:pt modelId="{F006CBFB-10A1-4041-9D2F-C0FAD26AB108}" type="parTrans" cxnId="{ADE79D55-6F75-4CB6-8363-54E482729066}">
      <dgm:prSet/>
      <dgm:spPr/>
      <dgm:t>
        <a:bodyPr/>
        <a:lstStyle/>
        <a:p>
          <a:endParaRPr lang="en-US"/>
        </a:p>
      </dgm:t>
    </dgm:pt>
    <dgm:pt modelId="{80A935E8-11A6-4FB7-BAD5-203DE45D7E6C}" type="sibTrans" cxnId="{ADE79D55-6F75-4CB6-8363-54E482729066}">
      <dgm:prSet/>
      <dgm:spPr/>
      <dgm:t>
        <a:bodyPr/>
        <a:lstStyle/>
        <a:p>
          <a:endParaRPr lang="en-US"/>
        </a:p>
      </dgm:t>
    </dgm:pt>
    <dgm:pt modelId="{07988D36-2663-4F89-B545-796CF181ADDA}">
      <dgm:prSet phldrT="[Text]"/>
      <dgm:spPr>
        <a:solidFill>
          <a:srgbClr val="CC6600">
            <a:alpha val="90000"/>
          </a:srgbClr>
        </a:solidFill>
      </dgm:spPr>
      <dgm:t>
        <a:bodyPr/>
        <a:lstStyle/>
        <a:p>
          <a:pPr algn="ctr"/>
          <a:r>
            <a:rPr lang="en-US" smtClean="0">
              <a:solidFill>
                <a:schemeClr val="bg1"/>
              </a:solidFill>
            </a:rPr>
            <a:t>Định mức kỹ thuật</a:t>
          </a:r>
          <a:endParaRPr lang="en-US">
            <a:solidFill>
              <a:schemeClr val="bg1"/>
            </a:solidFill>
          </a:endParaRPr>
        </a:p>
      </dgm:t>
    </dgm:pt>
    <dgm:pt modelId="{F66BB3A6-671A-4E98-95CE-C30E6EB3D549}" type="parTrans" cxnId="{D6735B0A-C2FC-43FE-9AFC-48D11689AABD}">
      <dgm:prSet/>
      <dgm:spPr/>
      <dgm:t>
        <a:bodyPr/>
        <a:lstStyle/>
        <a:p>
          <a:endParaRPr lang="en-US"/>
        </a:p>
      </dgm:t>
    </dgm:pt>
    <dgm:pt modelId="{5FD7A0CF-80FE-403B-B130-3F80CC4C137F}" type="sibTrans" cxnId="{D6735B0A-C2FC-43FE-9AFC-48D11689AABD}">
      <dgm:prSet/>
      <dgm:spPr/>
      <dgm:t>
        <a:bodyPr/>
        <a:lstStyle/>
        <a:p>
          <a:endParaRPr lang="en-US"/>
        </a:p>
      </dgm:t>
    </dgm:pt>
    <dgm:pt modelId="{DC116B63-738A-4209-99C4-187DC778CCC7}">
      <dgm:prSet phldrT="[Text]"/>
      <dgm:spPr>
        <a:solidFill>
          <a:srgbClr val="00B0F0">
            <a:alpha val="90000"/>
          </a:srgbClr>
        </a:solidFill>
      </dgm:spPr>
      <dgm:t>
        <a:bodyPr/>
        <a:lstStyle/>
        <a:p>
          <a:pPr algn="ctr"/>
          <a:r>
            <a:rPr lang="en-US" smtClean="0">
              <a:solidFill>
                <a:schemeClr val="bg1"/>
              </a:solidFill>
            </a:rPr>
            <a:t>Định mức tiêu chuẩn hoá chỉ đạo</a:t>
          </a:r>
          <a:endParaRPr lang="en-US">
            <a:solidFill>
              <a:schemeClr val="bg1"/>
            </a:solidFill>
          </a:endParaRPr>
        </a:p>
      </dgm:t>
    </dgm:pt>
    <dgm:pt modelId="{6130AD3E-7A9A-4E0A-99A8-BF9256CA7356}" type="parTrans" cxnId="{D60972D3-3E8E-4F60-9B65-69D6E20AEFB4}">
      <dgm:prSet/>
      <dgm:spPr/>
      <dgm:t>
        <a:bodyPr/>
        <a:lstStyle/>
        <a:p>
          <a:endParaRPr lang="en-US"/>
        </a:p>
      </dgm:t>
    </dgm:pt>
    <dgm:pt modelId="{077C83E1-5338-49B6-AA52-A14B7AEB451B}" type="sibTrans" cxnId="{D60972D3-3E8E-4F60-9B65-69D6E20AEFB4}">
      <dgm:prSet/>
      <dgm:spPr/>
      <dgm:t>
        <a:bodyPr/>
        <a:lstStyle/>
        <a:p>
          <a:endParaRPr lang="en-US"/>
        </a:p>
      </dgm:t>
    </dgm:pt>
    <dgm:pt modelId="{0042EA5C-E4F5-454C-B937-D1463126A719}" type="pres">
      <dgm:prSet presAssocID="{54FD1305-8DFE-414C-B39D-0DB63BC29733}" presName="hierChild1" presStyleCnt="0">
        <dgm:presLayoutVars>
          <dgm:chPref val="1"/>
          <dgm:dir/>
          <dgm:animOne val="branch"/>
          <dgm:animLvl val="lvl"/>
          <dgm:resizeHandles/>
        </dgm:presLayoutVars>
      </dgm:prSet>
      <dgm:spPr/>
      <dgm:t>
        <a:bodyPr/>
        <a:lstStyle/>
        <a:p>
          <a:endParaRPr lang="en-US"/>
        </a:p>
      </dgm:t>
    </dgm:pt>
    <dgm:pt modelId="{CB3DC562-D8D4-4017-8DDC-016A2FCC10D4}" type="pres">
      <dgm:prSet presAssocID="{08BF08A5-AC65-4F77-BFF6-7A7678E0E9C6}" presName="hierRoot1" presStyleCnt="0"/>
      <dgm:spPr/>
    </dgm:pt>
    <dgm:pt modelId="{3035D4F4-794A-4B13-AD28-0F6F5133C40D}" type="pres">
      <dgm:prSet presAssocID="{08BF08A5-AC65-4F77-BFF6-7A7678E0E9C6}" presName="composite" presStyleCnt="0"/>
      <dgm:spPr/>
    </dgm:pt>
    <dgm:pt modelId="{E30488B2-42C9-43C0-8F4E-916C13AA80D0}" type="pres">
      <dgm:prSet presAssocID="{08BF08A5-AC65-4F77-BFF6-7A7678E0E9C6}" presName="background" presStyleLbl="node0" presStyleIdx="0" presStyleCnt="1"/>
      <dgm:spPr>
        <a:solidFill>
          <a:srgbClr val="92D050"/>
        </a:solidFill>
      </dgm:spPr>
    </dgm:pt>
    <dgm:pt modelId="{D5C754B3-47EC-4440-A22C-C685F1B19BA7}" type="pres">
      <dgm:prSet presAssocID="{08BF08A5-AC65-4F77-BFF6-7A7678E0E9C6}" presName="text" presStyleLbl="fgAcc0" presStyleIdx="0" presStyleCnt="1">
        <dgm:presLayoutVars>
          <dgm:chPref val="3"/>
        </dgm:presLayoutVars>
      </dgm:prSet>
      <dgm:spPr/>
      <dgm:t>
        <a:bodyPr/>
        <a:lstStyle/>
        <a:p>
          <a:endParaRPr lang="en-US"/>
        </a:p>
      </dgm:t>
    </dgm:pt>
    <dgm:pt modelId="{D14ED3AE-9587-4B77-AB95-DCD058015CD3}" type="pres">
      <dgm:prSet presAssocID="{08BF08A5-AC65-4F77-BFF6-7A7678E0E9C6}" presName="hierChild2" presStyleCnt="0"/>
      <dgm:spPr/>
    </dgm:pt>
    <dgm:pt modelId="{ED68AF36-F300-48A7-8E99-B140EB2A1F7E}" type="pres">
      <dgm:prSet presAssocID="{942B64F2-9FB1-48BF-B55E-B1B05F185604}" presName="Name10" presStyleLbl="parChTrans1D2" presStyleIdx="0" presStyleCnt="5"/>
      <dgm:spPr/>
      <dgm:t>
        <a:bodyPr/>
        <a:lstStyle/>
        <a:p>
          <a:endParaRPr lang="en-US"/>
        </a:p>
      </dgm:t>
    </dgm:pt>
    <dgm:pt modelId="{05C69A28-5ED0-4DCF-B6D2-BAA2FC2C0E03}" type="pres">
      <dgm:prSet presAssocID="{375F482D-3DE2-4173-A8C1-4C7D16B2D29C}" presName="hierRoot2" presStyleCnt="0"/>
      <dgm:spPr/>
    </dgm:pt>
    <dgm:pt modelId="{CF764814-2F1B-4EF0-9ECD-7161D5E07B6F}" type="pres">
      <dgm:prSet presAssocID="{375F482D-3DE2-4173-A8C1-4C7D16B2D29C}" presName="composite2" presStyleCnt="0"/>
      <dgm:spPr/>
    </dgm:pt>
    <dgm:pt modelId="{9E36B184-81DA-4235-85A3-4F6BF2CF568F}" type="pres">
      <dgm:prSet presAssocID="{375F482D-3DE2-4173-A8C1-4C7D16B2D29C}" presName="background2" presStyleLbl="node2" presStyleIdx="0" presStyleCnt="5"/>
      <dgm:spPr>
        <a:solidFill>
          <a:srgbClr val="CC6600"/>
        </a:solidFill>
      </dgm:spPr>
    </dgm:pt>
    <dgm:pt modelId="{9E5D83BF-1080-4D84-811E-993F639578E1}" type="pres">
      <dgm:prSet presAssocID="{375F482D-3DE2-4173-A8C1-4C7D16B2D29C}" presName="text2" presStyleLbl="fgAcc2" presStyleIdx="0" presStyleCnt="5">
        <dgm:presLayoutVars>
          <dgm:chPref val="3"/>
        </dgm:presLayoutVars>
      </dgm:prSet>
      <dgm:spPr/>
      <dgm:t>
        <a:bodyPr/>
        <a:lstStyle/>
        <a:p>
          <a:endParaRPr lang="en-US"/>
        </a:p>
      </dgm:t>
    </dgm:pt>
    <dgm:pt modelId="{CD87DE3A-F079-4526-82FA-F68069BAB428}" type="pres">
      <dgm:prSet presAssocID="{375F482D-3DE2-4173-A8C1-4C7D16B2D29C}" presName="hierChild3" presStyleCnt="0"/>
      <dgm:spPr/>
    </dgm:pt>
    <dgm:pt modelId="{BC03047A-A505-4201-AC24-A316969C2AEF}" type="pres">
      <dgm:prSet presAssocID="{26925902-008F-47DD-AFC6-F894DDF7A655}" presName="Name10" presStyleLbl="parChTrans1D2" presStyleIdx="1" presStyleCnt="5"/>
      <dgm:spPr/>
      <dgm:t>
        <a:bodyPr/>
        <a:lstStyle/>
        <a:p>
          <a:endParaRPr lang="en-US"/>
        </a:p>
      </dgm:t>
    </dgm:pt>
    <dgm:pt modelId="{BFC899BC-F9E6-4A09-844E-D5B4C60AAC87}" type="pres">
      <dgm:prSet presAssocID="{6F554C78-2381-4C7B-A97F-319C1C8C527D}" presName="hierRoot2" presStyleCnt="0"/>
      <dgm:spPr/>
    </dgm:pt>
    <dgm:pt modelId="{B7A3AFA7-E9E5-448A-AFF6-8B12D5234278}" type="pres">
      <dgm:prSet presAssocID="{6F554C78-2381-4C7B-A97F-319C1C8C527D}" presName="composite2" presStyleCnt="0"/>
      <dgm:spPr/>
    </dgm:pt>
    <dgm:pt modelId="{0020C1A0-9BC3-4127-AA91-9A2F62A840B9}" type="pres">
      <dgm:prSet presAssocID="{6F554C78-2381-4C7B-A97F-319C1C8C527D}" presName="background2" presStyleLbl="node2" presStyleIdx="1" presStyleCnt="5"/>
      <dgm:spPr>
        <a:solidFill>
          <a:srgbClr val="0070C0"/>
        </a:solidFill>
      </dgm:spPr>
    </dgm:pt>
    <dgm:pt modelId="{2FE5E94A-F7E9-4290-9865-11DE5B71FF92}" type="pres">
      <dgm:prSet presAssocID="{6F554C78-2381-4C7B-A97F-319C1C8C527D}" presName="text2" presStyleLbl="fgAcc2" presStyleIdx="1" presStyleCnt="5">
        <dgm:presLayoutVars>
          <dgm:chPref val="3"/>
        </dgm:presLayoutVars>
      </dgm:prSet>
      <dgm:spPr/>
      <dgm:t>
        <a:bodyPr/>
        <a:lstStyle/>
        <a:p>
          <a:endParaRPr lang="en-US"/>
        </a:p>
      </dgm:t>
    </dgm:pt>
    <dgm:pt modelId="{30AEA737-D6B0-4A28-BAE1-FCB48DE763AD}" type="pres">
      <dgm:prSet presAssocID="{6F554C78-2381-4C7B-A97F-319C1C8C527D}" presName="hierChild3" presStyleCnt="0"/>
      <dgm:spPr/>
    </dgm:pt>
    <dgm:pt modelId="{74B3C8AE-CF5A-4532-9543-1AD0C2B912E3}" type="pres">
      <dgm:prSet presAssocID="{F006CBFB-10A1-4041-9D2F-C0FAD26AB108}" presName="Name10" presStyleLbl="parChTrans1D2" presStyleIdx="2" presStyleCnt="5"/>
      <dgm:spPr/>
      <dgm:t>
        <a:bodyPr/>
        <a:lstStyle/>
        <a:p>
          <a:endParaRPr lang="en-US"/>
        </a:p>
      </dgm:t>
    </dgm:pt>
    <dgm:pt modelId="{B18BE185-9262-44EE-B517-0B515B4272D2}" type="pres">
      <dgm:prSet presAssocID="{0562416F-5E5E-4F7B-AE7C-1A44D5807D52}" presName="hierRoot2" presStyleCnt="0"/>
      <dgm:spPr/>
    </dgm:pt>
    <dgm:pt modelId="{C000D629-4BF5-4267-B043-460734A98645}" type="pres">
      <dgm:prSet presAssocID="{0562416F-5E5E-4F7B-AE7C-1A44D5807D52}" presName="composite2" presStyleCnt="0"/>
      <dgm:spPr/>
    </dgm:pt>
    <dgm:pt modelId="{0A64E0EF-4626-49C7-A9EE-AC80F79DC689}" type="pres">
      <dgm:prSet presAssocID="{0562416F-5E5E-4F7B-AE7C-1A44D5807D52}" presName="background2" presStyleLbl="node2" presStyleIdx="2" presStyleCnt="5"/>
      <dgm:spPr>
        <a:solidFill>
          <a:srgbClr val="7030A0"/>
        </a:solidFill>
      </dgm:spPr>
    </dgm:pt>
    <dgm:pt modelId="{76AA26DC-94A1-40FC-A6BD-8480ED22AE0A}" type="pres">
      <dgm:prSet presAssocID="{0562416F-5E5E-4F7B-AE7C-1A44D5807D52}" presName="text2" presStyleLbl="fgAcc2" presStyleIdx="2" presStyleCnt="5">
        <dgm:presLayoutVars>
          <dgm:chPref val="3"/>
        </dgm:presLayoutVars>
      </dgm:prSet>
      <dgm:spPr/>
      <dgm:t>
        <a:bodyPr/>
        <a:lstStyle/>
        <a:p>
          <a:endParaRPr lang="en-US"/>
        </a:p>
      </dgm:t>
    </dgm:pt>
    <dgm:pt modelId="{1DF3B67D-9FC6-4A5B-90B8-F95F669D8A8C}" type="pres">
      <dgm:prSet presAssocID="{0562416F-5E5E-4F7B-AE7C-1A44D5807D52}" presName="hierChild3" presStyleCnt="0"/>
      <dgm:spPr/>
    </dgm:pt>
    <dgm:pt modelId="{94336718-5A01-40B1-AB97-5555CE40E34B}" type="pres">
      <dgm:prSet presAssocID="{F66BB3A6-671A-4E98-95CE-C30E6EB3D549}" presName="Name10" presStyleLbl="parChTrans1D2" presStyleIdx="3" presStyleCnt="5"/>
      <dgm:spPr/>
      <dgm:t>
        <a:bodyPr/>
        <a:lstStyle/>
        <a:p>
          <a:endParaRPr lang="en-US"/>
        </a:p>
      </dgm:t>
    </dgm:pt>
    <dgm:pt modelId="{B9568445-86D9-4B70-B206-A03AB33930EA}" type="pres">
      <dgm:prSet presAssocID="{07988D36-2663-4F89-B545-796CF181ADDA}" presName="hierRoot2" presStyleCnt="0"/>
      <dgm:spPr/>
    </dgm:pt>
    <dgm:pt modelId="{BE993FEF-8417-45F1-BD63-6489F802A535}" type="pres">
      <dgm:prSet presAssocID="{07988D36-2663-4F89-B545-796CF181ADDA}" presName="composite2" presStyleCnt="0"/>
      <dgm:spPr/>
    </dgm:pt>
    <dgm:pt modelId="{CF81FCFF-7D08-498F-BC98-04DF9E7F601D}" type="pres">
      <dgm:prSet presAssocID="{07988D36-2663-4F89-B545-796CF181ADDA}" presName="background2" presStyleLbl="node2" presStyleIdx="3" presStyleCnt="5"/>
      <dgm:spPr>
        <a:solidFill>
          <a:srgbClr val="FFC000"/>
        </a:solidFill>
      </dgm:spPr>
    </dgm:pt>
    <dgm:pt modelId="{2880B7F2-07D9-496E-9458-9F10E932B26A}" type="pres">
      <dgm:prSet presAssocID="{07988D36-2663-4F89-B545-796CF181ADDA}" presName="text2" presStyleLbl="fgAcc2" presStyleIdx="3" presStyleCnt="5">
        <dgm:presLayoutVars>
          <dgm:chPref val="3"/>
        </dgm:presLayoutVars>
      </dgm:prSet>
      <dgm:spPr/>
      <dgm:t>
        <a:bodyPr/>
        <a:lstStyle/>
        <a:p>
          <a:endParaRPr lang="en-US"/>
        </a:p>
      </dgm:t>
    </dgm:pt>
    <dgm:pt modelId="{7A5D428A-EFC8-4936-8859-FDC400B50B7A}" type="pres">
      <dgm:prSet presAssocID="{07988D36-2663-4F89-B545-796CF181ADDA}" presName="hierChild3" presStyleCnt="0"/>
      <dgm:spPr/>
    </dgm:pt>
    <dgm:pt modelId="{A7DB1F3B-84D3-4177-96B5-32CF76773F0B}" type="pres">
      <dgm:prSet presAssocID="{6130AD3E-7A9A-4E0A-99A8-BF9256CA7356}" presName="Name10" presStyleLbl="parChTrans1D2" presStyleIdx="4" presStyleCnt="5"/>
      <dgm:spPr/>
      <dgm:t>
        <a:bodyPr/>
        <a:lstStyle/>
        <a:p>
          <a:endParaRPr lang="en-US"/>
        </a:p>
      </dgm:t>
    </dgm:pt>
    <dgm:pt modelId="{F1B61C1C-1350-4D49-AC06-B46DA846B788}" type="pres">
      <dgm:prSet presAssocID="{DC116B63-738A-4209-99C4-187DC778CCC7}" presName="hierRoot2" presStyleCnt="0"/>
      <dgm:spPr/>
    </dgm:pt>
    <dgm:pt modelId="{D8C533DF-A52A-4064-84DB-3065D694DD80}" type="pres">
      <dgm:prSet presAssocID="{DC116B63-738A-4209-99C4-187DC778CCC7}" presName="composite2" presStyleCnt="0"/>
      <dgm:spPr/>
    </dgm:pt>
    <dgm:pt modelId="{5F6CB4EB-AE1C-4C7B-ABFE-9BD7EF8245E8}" type="pres">
      <dgm:prSet presAssocID="{DC116B63-738A-4209-99C4-187DC778CCC7}" presName="background2" presStyleLbl="node2" presStyleIdx="4" presStyleCnt="5"/>
      <dgm:spPr>
        <a:solidFill>
          <a:schemeClr val="accent3">
            <a:lumMod val="75000"/>
          </a:schemeClr>
        </a:solidFill>
      </dgm:spPr>
      <dgm:t>
        <a:bodyPr/>
        <a:lstStyle/>
        <a:p>
          <a:endParaRPr lang="en-US"/>
        </a:p>
      </dgm:t>
    </dgm:pt>
    <dgm:pt modelId="{944B75E6-E9D9-44D8-BDC9-21CEF03DD125}" type="pres">
      <dgm:prSet presAssocID="{DC116B63-738A-4209-99C4-187DC778CCC7}" presName="text2" presStyleLbl="fgAcc2" presStyleIdx="4" presStyleCnt="5">
        <dgm:presLayoutVars>
          <dgm:chPref val="3"/>
        </dgm:presLayoutVars>
      </dgm:prSet>
      <dgm:spPr/>
      <dgm:t>
        <a:bodyPr/>
        <a:lstStyle/>
        <a:p>
          <a:endParaRPr lang="en-US"/>
        </a:p>
      </dgm:t>
    </dgm:pt>
    <dgm:pt modelId="{34E241A5-AD21-400A-B2DD-9DEE70A9BDE3}" type="pres">
      <dgm:prSet presAssocID="{DC116B63-738A-4209-99C4-187DC778CCC7}" presName="hierChild3" presStyleCnt="0"/>
      <dgm:spPr/>
    </dgm:pt>
  </dgm:ptLst>
  <dgm:cxnLst>
    <dgm:cxn modelId="{CBECE688-8422-4CBD-BA86-7158A1131BA9}" type="presOf" srcId="{0562416F-5E5E-4F7B-AE7C-1A44D5807D52}" destId="{76AA26DC-94A1-40FC-A6BD-8480ED22AE0A}" srcOrd="0" destOrd="0" presId="urn:microsoft.com/office/officeart/2005/8/layout/hierarchy1"/>
    <dgm:cxn modelId="{D35F765A-4C87-47EB-AFF8-06A2748680A9}" srcId="{08BF08A5-AC65-4F77-BFF6-7A7678E0E9C6}" destId="{375F482D-3DE2-4173-A8C1-4C7D16B2D29C}" srcOrd="0" destOrd="0" parTransId="{942B64F2-9FB1-48BF-B55E-B1B05F185604}" sibTransId="{F28E6461-B715-4AB7-ACE2-76031E53E5E8}"/>
    <dgm:cxn modelId="{EF739B11-6D19-4D10-B3D1-B272399D60B1}" type="presOf" srcId="{6F554C78-2381-4C7B-A97F-319C1C8C527D}" destId="{2FE5E94A-F7E9-4290-9865-11DE5B71FF92}" srcOrd="0" destOrd="0" presId="urn:microsoft.com/office/officeart/2005/8/layout/hierarchy1"/>
    <dgm:cxn modelId="{D60972D3-3E8E-4F60-9B65-69D6E20AEFB4}" srcId="{08BF08A5-AC65-4F77-BFF6-7A7678E0E9C6}" destId="{DC116B63-738A-4209-99C4-187DC778CCC7}" srcOrd="4" destOrd="0" parTransId="{6130AD3E-7A9A-4E0A-99A8-BF9256CA7356}" sibTransId="{077C83E1-5338-49B6-AA52-A14B7AEB451B}"/>
    <dgm:cxn modelId="{C7BFC137-6AA3-4079-87FB-8258C8CB7E98}" type="presOf" srcId="{375F482D-3DE2-4173-A8C1-4C7D16B2D29C}" destId="{9E5D83BF-1080-4D84-811E-993F639578E1}" srcOrd="0" destOrd="0" presId="urn:microsoft.com/office/officeart/2005/8/layout/hierarchy1"/>
    <dgm:cxn modelId="{3D10956E-C48A-496F-8715-7B65806785A1}" type="presOf" srcId="{54FD1305-8DFE-414C-B39D-0DB63BC29733}" destId="{0042EA5C-E4F5-454C-B937-D1463126A719}" srcOrd="0" destOrd="0" presId="urn:microsoft.com/office/officeart/2005/8/layout/hierarchy1"/>
    <dgm:cxn modelId="{1BD19F50-8AB5-41A4-B2C5-4FD64A8FA780}" type="presOf" srcId="{DC116B63-738A-4209-99C4-187DC778CCC7}" destId="{944B75E6-E9D9-44D8-BDC9-21CEF03DD125}" srcOrd="0" destOrd="0" presId="urn:microsoft.com/office/officeart/2005/8/layout/hierarchy1"/>
    <dgm:cxn modelId="{2CC31067-45F5-4334-9D15-258E2EDB0AAB}" type="presOf" srcId="{942B64F2-9FB1-48BF-B55E-B1B05F185604}" destId="{ED68AF36-F300-48A7-8E99-B140EB2A1F7E}" srcOrd="0" destOrd="0" presId="urn:microsoft.com/office/officeart/2005/8/layout/hierarchy1"/>
    <dgm:cxn modelId="{E8402E5B-E23B-4FC7-8805-DA9A3C1A73DD}" srcId="{54FD1305-8DFE-414C-B39D-0DB63BC29733}" destId="{08BF08A5-AC65-4F77-BFF6-7A7678E0E9C6}" srcOrd="0" destOrd="0" parTransId="{D53BB564-0F8B-4573-A7A3-3A7B52074F2A}" sibTransId="{6E02DF1C-8E76-467A-ABD6-26A0D63B17A3}"/>
    <dgm:cxn modelId="{ADE79D55-6F75-4CB6-8363-54E482729066}" srcId="{08BF08A5-AC65-4F77-BFF6-7A7678E0E9C6}" destId="{0562416F-5E5E-4F7B-AE7C-1A44D5807D52}" srcOrd="2" destOrd="0" parTransId="{F006CBFB-10A1-4041-9D2F-C0FAD26AB108}" sibTransId="{80A935E8-11A6-4FB7-BAD5-203DE45D7E6C}"/>
    <dgm:cxn modelId="{7995062C-0D74-4977-A2D7-FFB5C3F7B7DE}" type="presOf" srcId="{08BF08A5-AC65-4F77-BFF6-7A7678E0E9C6}" destId="{D5C754B3-47EC-4440-A22C-C685F1B19BA7}" srcOrd="0" destOrd="0" presId="urn:microsoft.com/office/officeart/2005/8/layout/hierarchy1"/>
    <dgm:cxn modelId="{9F087100-5E31-4A9C-9864-3AEB2A7A4E8F}" type="presOf" srcId="{F006CBFB-10A1-4041-9D2F-C0FAD26AB108}" destId="{74B3C8AE-CF5A-4532-9543-1AD0C2B912E3}" srcOrd="0" destOrd="0" presId="urn:microsoft.com/office/officeart/2005/8/layout/hierarchy1"/>
    <dgm:cxn modelId="{5464FF64-C8F5-462B-93CC-0558BEA18225}" type="presOf" srcId="{26925902-008F-47DD-AFC6-F894DDF7A655}" destId="{BC03047A-A505-4201-AC24-A316969C2AEF}" srcOrd="0" destOrd="0" presId="urn:microsoft.com/office/officeart/2005/8/layout/hierarchy1"/>
    <dgm:cxn modelId="{BEAD0480-0C0E-4FF9-8AE9-BE72A2CBEF73}" type="presOf" srcId="{6130AD3E-7A9A-4E0A-99A8-BF9256CA7356}" destId="{A7DB1F3B-84D3-4177-96B5-32CF76773F0B}" srcOrd="0" destOrd="0" presId="urn:microsoft.com/office/officeart/2005/8/layout/hierarchy1"/>
    <dgm:cxn modelId="{65BE4A63-12A2-4170-B3F7-6A2315ADDB3B}" type="presOf" srcId="{F66BB3A6-671A-4E98-95CE-C30E6EB3D549}" destId="{94336718-5A01-40B1-AB97-5555CE40E34B}" srcOrd="0" destOrd="0" presId="urn:microsoft.com/office/officeart/2005/8/layout/hierarchy1"/>
    <dgm:cxn modelId="{5881FADD-F0A1-437D-9732-C0AB766EC5CC}" srcId="{08BF08A5-AC65-4F77-BFF6-7A7678E0E9C6}" destId="{6F554C78-2381-4C7B-A97F-319C1C8C527D}" srcOrd="1" destOrd="0" parTransId="{26925902-008F-47DD-AFC6-F894DDF7A655}" sibTransId="{1C15D8DD-11A2-4737-B708-F93BA3C2696F}"/>
    <dgm:cxn modelId="{D6735B0A-C2FC-43FE-9AFC-48D11689AABD}" srcId="{08BF08A5-AC65-4F77-BFF6-7A7678E0E9C6}" destId="{07988D36-2663-4F89-B545-796CF181ADDA}" srcOrd="3" destOrd="0" parTransId="{F66BB3A6-671A-4E98-95CE-C30E6EB3D549}" sibTransId="{5FD7A0CF-80FE-403B-B130-3F80CC4C137F}"/>
    <dgm:cxn modelId="{A448D46E-3C7B-421F-8EC3-D983D89ADA56}" type="presOf" srcId="{07988D36-2663-4F89-B545-796CF181ADDA}" destId="{2880B7F2-07D9-496E-9458-9F10E932B26A}" srcOrd="0" destOrd="0" presId="urn:microsoft.com/office/officeart/2005/8/layout/hierarchy1"/>
    <dgm:cxn modelId="{4F4791E3-637C-4ADF-9AB8-80442B21A8BF}" type="presParOf" srcId="{0042EA5C-E4F5-454C-B937-D1463126A719}" destId="{CB3DC562-D8D4-4017-8DDC-016A2FCC10D4}" srcOrd="0" destOrd="0" presId="urn:microsoft.com/office/officeart/2005/8/layout/hierarchy1"/>
    <dgm:cxn modelId="{7788635F-D6CC-44CB-899D-74D86214E2BC}" type="presParOf" srcId="{CB3DC562-D8D4-4017-8DDC-016A2FCC10D4}" destId="{3035D4F4-794A-4B13-AD28-0F6F5133C40D}" srcOrd="0" destOrd="0" presId="urn:microsoft.com/office/officeart/2005/8/layout/hierarchy1"/>
    <dgm:cxn modelId="{C2043535-AA51-4342-BA4F-401E7B747B96}" type="presParOf" srcId="{3035D4F4-794A-4B13-AD28-0F6F5133C40D}" destId="{E30488B2-42C9-43C0-8F4E-916C13AA80D0}" srcOrd="0" destOrd="0" presId="urn:microsoft.com/office/officeart/2005/8/layout/hierarchy1"/>
    <dgm:cxn modelId="{210C6FF1-221A-4C71-89CE-C13DBF796FC1}" type="presParOf" srcId="{3035D4F4-794A-4B13-AD28-0F6F5133C40D}" destId="{D5C754B3-47EC-4440-A22C-C685F1B19BA7}" srcOrd="1" destOrd="0" presId="urn:microsoft.com/office/officeart/2005/8/layout/hierarchy1"/>
    <dgm:cxn modelId="{F7570FD0-697E-454E-A513-A55B2AE3C05F}" type="presParOf" srcId="{CB3DC562-D8D4-4017-8DDC-016A2FCC10D4}" destId="{D14ED3AE-9587-4B77-AB95-DCD058015CD3}" srcOrd="1" destOrd="0" presId="urn:microsoft.com/office/officeart/2005/8/layout/hierarchy1"/>
    <dgm:cxn modelId="{FB72A9EA-3675-445F-A162-7E49CCD093A8}" type="presParOf" srcId="{D14ED3AE-9587-4B77-AB95-DCD058015CD3}" destId="{ED68AF36-F300-48A7-8E99-B140EB2A1F7E}" srcOrd="0" destOrd="0" presId="urn:microsoft.com/office/officeart/2005/8/layout/hierarchy1"/>
    <dgm:cxn modelId="{3D6889AA-F858-4B4C-8311-7F6523A42B5E}" type="presParOf" srcId="{D14ED3AE-9587-4B77-AB95-DCD058015CD3}" destId="{05C69A28-5ED0-4DCF-B6D2-BAA2FC2C0E03}" srcOrd="1" destOrd="0" presId="urn:microsoft.com/office/officeart/2005/8/layout/hierarchy1"/>
    <dgm:cxn modelId="{08151B6E-2696-42F4-8604-4475382AE8EA}" type="presParOf" srcId="{05C69A28-5ED0-4DCF-B6D2-BAA2FC2C0E03}" destId="{CF764814-2F1B-4EF0-9ECD-7161D5E07B6F}" srcOrd="0" destOrd="0" presId="urn:microsoft.com/office/officeart/2005/8/layout/hierarchy1"/>
    <dgm:cxn modelId="{DAF79D22-5333-40E6-9338-5C02A4027E37}" type="presParOf" srcId="{CF764814-2F1B-4EF0-9ECD-7161D5E07B6F}" destId="{9E36B184-81DA-4235-85A3-4F6BF2CF568F}" srcOrd="0" destOrd="0" presId="urn:microsoft.com/office/officeart/2005/8/layout/hierarchy1"/>
    <dgm:cxn modelId="{603300AB-B337-4BF0-A495-9D2DC092753B}" type="presParOf" srcId="{CF764814-2F1B-4EF0-9ECD-7161D5E07B6F}" destId="{9E5D83BF-1080-4D84-811E-993F639578E1}" srcOrd="1" destOrd="0" presId="urn:microsoft.com/office/officeart/2005/8/layout/hierarchy1"/>
    <dgm:cxn modelId="{40AE8333-514A-4EE2-A0DD-37BFBBE73FD6}" type="presParOf" srcId="{05C69A28-5ED0-4DCF-B6D2-BAA2FC2C0E03}" destId="{CD87DE3A-F079-4526-82FA-F68069BAB428}" srcOrd="1" destOrd="0" presId="urn:microsoft.com/office/officeart/2005/8/layout/hierarchy1"/>
    <dgm:cxn modelId="{BA2598ED-44AF-441C-A86C-14BEACE30B43}" type="presParOf" srcId="{D14ED3AE-9587-4B77-AB95-DCD058015CD3}" destId="{BC03047A-A505-4201-AC24-A316969C2AEF}" srcOrd="2" destOrd="0" presId="urn:microsoft.com/office/officeart/2005/8/layout/hierarchy1"/>
    <dgm:cxn modelId="{45EAB709-06CB-44EC-986D-D29A9DE6E99A}" type="presParOf" srcId="{D14ED3AE-9587-4B77-AB95-DCD058015CD3}" destId="{BFC899BC-F9E6-4A09-844E-D5B4C60AAC87}" srcOrd="3" destOrd="0" presId="urn:microsoft.com/office/officeart/2005/8/layout/hierarchy1"/>
    <dgm:cxn modelId="{326C26E5-63C8-4972-9DD3-6749325D6802}" type="presParOf" srcId="{BFC899BC-F9E6-4A09-844E-D5B4C60AAC87}" destId="{B7A3AFA7-E9E5-448A-AFF6-8B12D5234278}" srcOrd="0" destOrd="0" presId="urn:microsoft.com/office/officeart/2005/8/layout/hierarchy1"/>
    <dgm:cxn modelId="{57D78293-DC89-4FF2-84B4-54B61860F25B}" type="presParOf" srcId="{B7A3AFA7-E9E5-448A-AFF6-8B12D5234278}" destId="{0020C1A0-9BC3-4127-AA91-9A2F62A840B9}" srcOrd="0" destOrd="0" presId="urn:microsoft.com/office/officeart/2005/8/layout/hierarchy1"/>
    <dgm:cxn modelId="{B8B0D24B-38FE-4833-9D58-F99AD26329AC}" type="presParOf" srcId="{B7A3AFA7-E9E5-448A-AFF6-8B12D5234278}" destId="{2FE5E94A-F7E9-4290-9865-11DE5B71FF92}" srcOrd="1" destOrd="0" presId="urn:microsoft.com/office/officeart/2005/8/layout/hierarchy1"/>
    <dgm:cxn modelId="{C71CD021-E6F3-4394-A1B8-25B03AB2B8B9}" type="presParOf" srcId="{BFC899BC-F9E6-4A09-844E-D5B4C60AAC87}" destId="{30AEA737-D6B0-4A28-BAE1-FCB48DE763AD}" srcOrd="1" destOrd="0" presId="urn:microsoft.com/office/officeart/2005/8/layout/hierarchy1"/>
    <dgm:cxn modelId="{7001AA7D-36DA-4C66-927D-1A2F8CFEBA60}" type="presParOf" srcId="{D14ED3AE-9587-4B77-AB95-DCD058015CD3}" destId="{74B3C8AE-CF5A-4532-9543-1AD0C2B912E3}" srcOrd="4" destOrd="0" presId="urn:microsoft.com/office/officeart/2005/8/layout/hierarchy1"/>
    <dgm:cxn modelId="{865B8985-036B-45CC-9E04-2A586E8B6C17}" type="presParOf" srcId="{D14ED3AE-9587-4B77-AB95-DCD058015CD3}" destId="{B18BE185-9262-44EE-B517-0B515B4272D2}" srcOrd="5" destOrd="0" presId="urn:microsoft.com/office/officeart/2005/8/layout/hierarchy1"/>
    <dgm:cxn modelId="{3D6DFE6B-4DAC-46E4-B6EC-B58B5C947AB0}" type="presParOf" srcId="{B18BE185-9262-44EE-B517-0B515B4272D2}" destId="{C000D629-4BF5-4267-B043-460734A98645}" srcOrd="0" destOrd="0" presId="urn:microsoft.com/office/officeart/2005/8/layout/hierarchy1"/>
    <dgm:cxn modelId="{9D855A3E-2B7F-4CBD-AB39-4C6477FAEBCD}" type="presParOf" srcId="{C000D629-4BF5-4267-B043-460734A98645}" destId="{0A64E0EF-4626-49C7-A9EE-AC80F79DC689}" srcOrd="0" destOrd="0" presId="urn:microsoft.com/office/officeart/2005/8/layout/hierarchy1"/>
    <dgm:cxn modelId="{67A70F71-E6E1-4197-B90B-A95132F95844}" type="presParOf" srcId="{C000D629-4BF5-4267-B043-460734A98645}" destId="{76AA26DC-94A1-40FC-A6BD-8480ED22AE0A}" srcOrd="1" destOrd="0" presId="urn:microsoft.com/office/officeart/2005/8/layout/hierarchy1"/>
    <dgm:cxn modelId="{E7B93A4D-71E8-434F-B7D8-D0D71DE5E025}" type="presParOf" srcId="{B18BE185-9262-44EE-B517-0B515B4272D2}" destId="{1DF3B67D-9FC6-4A5B-90B8-F95F669D8A8C}" srcOrd="1" destOrd="0" presId="urn:microsoft.com/office/officeart/2005/8/layout/hierarchy1"/>
    <dgm:cxn modelId="{5E5CA805-517F-45DE-B1B4-2590908C3EF1}" type="presParOf" srcId="{D14ED3AE-9587-4B77-AB95-DCD058015CD3}" destId="{94336718-5A01-40B1-AB97-5555CE40E34B}" srcOrd="6" destOrd="0" presId="urn:microsoft.com/office/officeart/2005/8/layout/hierarchy1"/>
    <dgm:cxn modelId="{5B4E6DD7-2B98-40A3-97A9-99742A2AC72D}" type="presParOf" srcId="{D14ED3AE-9587-4B77-AB95-DCD058015CD3}" destId="{B9568445-86D9-4B70-B206-A03AB33930EA}" srcOrd="7" destOrd="0" presId="urn:microsoft.com/office/officeart/2005/8/layout/hierarchy1"/>
    <dgm:cxn modelId="{87B58137-83A8-4B25-8D4C-95025EDA4C8B}" type="presParOf" srcId="{B9568445-86D9-4B70-B206-A03AB33930EA}" destId="{BE993FEF-8417-45F1-BD63-6489F802A535}" srcOrd="0" destOrd="0" presId="urn:microsoft.com/office/officeart/2005/8/layout/hierarchy1"/>
    <dgm:cxn modelId="{6F7C81D1-9290-432C-904D-43641C006950}" type="presParOf" srcId="{BE993FEF-8417-45F1-BD63-6489F802A535}" destId="{CF81FCFF-7D08-498F-BC98-04DF9E7F601D}" srcOrd="0" destOrd="0" presId="urn:microsoft.com/office/officeart/2005/8/layout/hierarchy1"/>
    <dgm:cxn modelId="{15B56F41-02FB-41A0-8397-93D701DBABDC}" type="presParOf" srcId="{BE993FEF-8417-45F1-BD63-6489F802A535}" destId="{2880B7F2-07D9-496E-9458-9F10E932B26A}" srcOrd="1" destOrd="0" presId="urn:microsoft.com/office/officeart/2005/8/layout/hierarchy1"/>
    <dgm:cxn modelId="{33B4559B-122C-41AE-A344-D0EFCDB2033B}" type="presParOf" srcId="{B9568445-86D9-4B70-B206-A03AB33930EA}" destId="{7A5D428A-EFC8-4936-8859-FDC400B50B7A}" srcOrd="1" destOrd="0" presId="urn:microsoft.com/office/officeart/2005/8/layout/hierarchy1"/>
    <dgm:cxn modelId="{99D8F3E5-BFF9-4229-8E0E-3DA61F396EC2}" type="presParOf" srcId="{D14ED3AE-9587-4B77-AB95-DCD058015CD3}" destId="{A7DB1F3B-84D3-4177-96B5-32CF76773F0B}" srcOrd="8" destOrd="0" presId="urn:microsoft.com/office/officeart/2005/8/layout/hierarchy1"/>
    <dgm:cxn modelId="{A4B365B6-BEED-498F-B75A-C5E48A2F0275}" type="presParOf" srcId="{D14ED3AE-9587-4B77-AB95-DCD058015CD3}" destId="{F1B61C1C-1350-4D49-AC06-B46DA846B788}" srcOrd="9" destOrd="0" presId="urn:microsoft.com/office/officeart/2005/8/layout/hierarchy1"/>
    <dgm:cxn modelId="{7D615F9D-1D69-4BA7-BD4F-B969718C5D88}" type="presParOf" srcId="{F1B61C1C-1350-4D49-AC06-B46DA846B788}" destId="{D8C533DF-A52A-4064-84DB-3065D694DD80}" srcOrd="0" destOrd="0" presId="urn:microsoft.com/office/officeart/2005/8/layout/hierarchy1"/>
    <dgm:cxn modelId="{62E2067C-1BC3-41D5-B5BE-28C41C95EE88}" type="presParOf" srcId="{D8C533DF-A52A-4064-84DB-3065D694DD80}" destId="{5F6CB4EB-AE1C-4C7B-ABFE-9BD7EF8245E8}" srcOrd="0" destOrd="0" presId="urn:microsoft.com/office/officeart/2005/8/layout/hierarchy1"/>
    <dgm:cxn modelId="{14C5597E-9E09-4B83-A49F-B99E7D9DB157}" type="presParOf" srcId="{D8C533DF-A52A-4064-84DB-3065D694DD80}" destId="{944B75E6-E9D9-44D8-BDC9-21CEF03DD125}" srcOrd="1" destOrd="0" presId="urn:microsoft.com/office/officeart/2005/8/layout/hierarchy1"/>
    <dgm:cxn modelId="{45D38B59-B443-480B-B942-DB929F3768CB}" type="presParOf" srcId="{F1B61C1C-1350-4D49-AC06-B46DA846B788}" destId="{34E241A5-AD21-400A-B2DD-9DEE70A9BDE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772CD3-3F7D-47F6-9F1B-811F9DDA297E}" type="doc">
      <dgm:prSet loTypeId="urn:microsoft.com/office/officeart/2005/8/layout/StepDownProcess" loCatId="process" qsTypeId="urn:microsoft.com/office/officeart/2005/8/quickstyle/3d7" qsCatId="3D" csTypeId="urn:microsoft.com/office/officeart/2005/8/colors/accent1_2" csCatId="accent1" phldr="1"/>
      <dgm:spPr/>
      <dgm:t>
        <a:bodyPr/>
        <a:lstStyle/>
        <a:p>
          <a:endParaRPr lang="en-US"/>
        </a:p>
      </dgm:t>
    </dgm:pt>
    <dgm:pt modelId="{80372D64-CD21-467E-A688-73188219ED8B}">
      <dgm:prSet phldrT="[Text]"/>
      <dgm:spPr>
        <a:solidFill>
          <a:srgbClr val="92D050"/>
        </a:solidFill>
      </dgm:spPr>
      <dgm:t>
        <a:bodyPr/>
        <a:lstStyle/>
        <a:p>
          <a:r>
            <a:rPr lang="en-US" b="1" smtClean="0"/>
            <a:t>Tính định mức vải theo định mức của sơ đồ</a:t>
          </a:r>
          <a:endParaRPr lang="en-US"/>
        </a:p>
      </dgm:t>
    </dgm:pt>
    <dgm:pt modelId="{E3C7247A-0386-4E64-82BA-BF3FC6990F28}" type="parTrans" cxnId="{F0FE464B-5582-4135-8CC4-134FAA10FD6F}">
      <dgm:prSet/>
      <dgm:spPr/>
      <dgm:t>
        <a:bodyPr/>
        <a:lstStyle/>
        <a:p>
          <a:endParaRPr lang="en-US"/>
        </a:p>
      </dgm:t>
    </dgm:pt>
    <dgm:pt modelId="{84D56BB7-E628-4E87-9E5B-410088DA719A}" type="sibTrans" cxnId="{F0FE464B-5582-4135-8CC4-134FAA10FD6F}">
      <dgm:prSet/>
      <dgm:spPr/>
      <dgm:t>
        <a:bodyPr/>
        <a:lstStyle/>
        <a:p>
          <a:endParaRPr lang="en-US"/>
        </a:p>
      </dgm:t>
    </dgm:pt>
    <dgm:pt modelId="{D8DD0705-1D12-462E-BA4C-22D2B33EAFD8}">
      <dgm:prSet phldrT="[Text]"/>
      <dgm:spPr>
        <a:solidFill>
          <a:srgbClr val="66FFCC"/>
        </a:solidFill>
      </dgm:spPr>
      <dgm:t>
        <a:bodyPr/>
        <a:lstStyle/>
        <a:p>
          <a:r>
            <a:rPr lang="en-US" b="1" smtClean="0"/>
            <a:t>Tính định mức trung bình của mã hàng</a:t>
          </a:r>
          <a:endParaRPr lang="en-US"/>
        </a:p>
      </dgm:t>
    </dgm:pt>
    <dgm:pt modelId="{4629716B-EFFA-4D68-BF6C-A7505CD59C10}" type="parTrans" cxnId="{DE0220C3-6580-45A4-A09D-8550016B6303}">
      <dgm:prSet/>
      <dgm:spPr/>
      <dgm:t>
        <a:bodyPr/>
        <a:lstStyle/>
        <a:p>
          <a:endParaRPr lang="en-US"/>
        </a:p>
      </dgm:t>
    </dgm:pt>
    <dgm:pt modelId="{DD49BFC9-EE38-4854-9DD4-01C6632F80C3}" type="sibTrans" cxnId="{DE0220C3-6580-45A4-A09D-8550016B6303}">
      <dgm:prSet/>
      <dgm:spPr/>
      <dgm:t>
        <a:bodyPr/>
        <a:lstStyle/>
        <a:p>
          <a:endParaRPr lang="en-US"/>
        </a:p>
      </dgm:t>
    </dgm:pt>
    <dgm:pt modelId="{B9581359-2923-4960-B22D-245C06B4810F}" type="pres">
      <dgm:prSet presAssocID="{28772CD3-3F7D-47F6-9F1B-811F9DDA297E}" presName="rootnode" presStyleCnt="0">
        <dgm:presLayoutVars>
          <dgm:chMax/>
          <dgm:chPref/>
          <dgm:dir/>
          <dgm:animLvl val="lvl"/>
        </dgm:presLayoutVars>
      </dgm:prSet>
      <dgm:spPr/>
      <dgm:t>
        <a:bodyPr/>
        <a:lstStyle/>
        <a:p>
          <a:endParaRPr lang="en-US"/>
        </a:p>
      </dgm:t>
    </dgm:pt>
    <dgm:pt modelId="{1A199CD7-8E55-49E1-9553-AC4529211A21}" type="pres">
      <dgm:prSet presAssocID="{80372D64-CD21-467E-A688-73188219ED8B}" presName="composite" presStyleCnt="0"/>
      <dgm:spPr/>
    </dgm:pt>
    <dgm:pt modelId="{447405A1-70FE-4406-9CA9-3C28D1D91907}" type="pres">
      <dgm:prSet presAssocID="{80372D64-CD21-467E-A688-73188219ED8B}" presName="bentUpArrow1" presStyleLbl="alignImgPlace1" presStyleIdx="0" presStyleCnt="1"/>
      <dgm:spPr>
        <a:solidFill>
          <a:srgbClr val="92D050"/>
        </a:solidFill>
      </dgm:spPr>
    </dgm:pt>
    <dgm:pt modelId="{828C290B-3508-4E09-A159-6DBE13A61B9C}" type="pres">
      <dgm:prSet presAssocID="{80372D64-CD21-467E-A688-73188219ED8B}" presName="ParentText" presStyleLbl="node1" presStyleIdx="0" presStyleCnt="2">
        <dgm:presLayoutVars>
          <dgm:chMax val="1"/>
          <dgm:chPref val="1"/>
          <dgm:bulletEnabled val="1"/>
        </dgm:presLayoutVars>
      </dgm:prSet>
      <dgm:spPr/>
      <dgm:t>
        <a:bodyPr/>
        <a:lstStyle/>
        <a:p>
          <a:endParaRPr lang="en-US"/>
        </a:p>
      </dgm:t>
    </dgm:pt>
    <dgm:pt modelId="{484103B6-E907-49B9-A62B-C3B4DF23BD69}" type="pres">
      <dgm:prSet presAssocID="{80372D64-CD21-467E-A688-73188219ED8B}" presName="ChildText" presStyleLbl="revTx" presStyleIdx="0" presStyleCnt="1">
        <dgm:presLayoutVars>
          <dgm:chMax val="0"/>
          <dgm:chPref val="0"/>
          <dgm:bulletEnabled val="1"/>
        </dgm:presLayoutVars>
      </dgm:prSet>
      <dgm:spPr/>
      <dgm:t>
        <a:bodyPr/>
        <a:lstStyle/>
        <a:p>
          <a:endParaRPr lang="en-US"/>
        </a:p>
      </dgm:t>
    </dgm:pt>
    <dgm:pt modelId="{702022F9-EE69-41E2-A0C2-FC87836E433C}" type="pres">
      <dgm:prSet presAssocID="{84D56BB7-E628-4E87-9E5B-410088DA719A}" presName="sibTrans" presStyleCnt="0"/>
      <dgm:spPr/>
    </dgm:pt>
    <dgm:pt modelId="{1F144C36-80E2-4F5C-B5F8-9E1524169F35}" type="pres">
      <dgm:prSet presAssocID="{D8DD0705-1D12-462E-BA4C-22D2B33EAFD8}" presName="composite" presStyleCnt="0"/>
      <dgm:spPr/>
    </dgm:pt>
    <dgm:pt modelId="{20A92606-174C-42F0-A575-372E8D2BFE03}" type="pres">
      <dgm:prSet presAssocID="{D8DD0705-1D12-462E-BA4C-22D2B33EAFD8}" presName="ParentText" presStyleLbl="node1" presStyleIdx="1" presStyleCnt="2">
        <dgm:presLayoutVars>
          <dgm:chMax val="1"/>
          <dgm:chPref val="1"/>
          <dgm:bulletEnabled val="1"/>
        </dgm:presLayoutVars>
      </dgm:prSet>
      <dgm:spPr/>
      <dgm:t>
        <a:bodyPr/>
        <a:lstStyle/>
        <a:p>
          <a:endParaRPr lang="en-US"/>
        </a:p>
      </dgm:t>
    </dgm:pt>
  </dgm:ptLst>
  <dgm:cxnLst>
    <dgm:cxn modelId="{F0FE464B-5582-4135-8CC4-134FAA10FD6F}" srcId="{28772CD3-3F7D-47F6-9F1B-811F9DDA297E}" destId="{80372D64-CD21-467E-A688-73188219ED8B}" srcOrd="0" destOrd="0" parTransId="{E3C7247A-0386-4E64-82BA-BF3FC6990F28}" sibTransId="{84D56BB7-E628-4E87-9E5B-410088DA719A}"/>
    <dgm:cxn modelId="{DE0220C3-6580-45A4-A09D-8550016B6303}" srcId="{28772CD3-3F7D-47F6-9F1B-811F9DDA297E}" destId="{D8DD0705-1D12-462E-BA4C-22D2B33EAFD8}" srcOrd="1" destOrd="0" parTransId="{4629716B-EFFA-4D68-BF6C-A7505CD59C10}" sibTransId="{DD49BFC9-EE38-4854-9DD4-01C6632F80C3}"/>
    <dgm:cxn modelId="{381A9C23-C40D-4B88-84ED-2C2A5B5175C2}" type="presOf" srcId="{D8DD0705-1D12-462E-BA4C-22D2B33EAFD8}" destId="{20A92606-174C-42F0-A575-372E8D2BFE03}" srcOrd="0" destOrd="0" presId="urn:microsoft.com/office/officeart/2005/8/layout/StepDownProcess"/>
    <dgm:cxn modelId="{3AA6CA20-BA01-463A-B158-2E855688D1C0}" type="presOf" srcId="{28772CD3-3F7D-47F6-9F1B-811F9DDA297E}" destId="{B9581359-2923-4960-B22D-245C06B4810F}" srcOrd="0" destOrd="0" presId="urn:microsoft.com/office/officeart/2005/8/layout/StepDownProcess"/>
    <dgm:cxn modelId="{7473B6ED-9439-4A58-BB15-60E7B073F24F}" type="presOf" srcId="{80372D64-CD21-467E-A688-73188219ED8B}" destId="{828C290B-3508-4E09-A159-6DBE13A61B9C}" srcOrd="0" destOrd="0" presId="urn:microsoft.com/office/officeart/2005/8/layout/StepDownProcess"/>
    <dgm:cxn modelId="{C13831AA-A4F6-44AB-9748-E2D3E46460D0}" type="presParOf" srcId="{B9581359-2923-4960-B22D-245C06B4810F}" destId="{1A199CD7-8E55-49E1-9553-AC4529211A21}" srcOrd="0" destOrd="0" presId="urn:microsoft.com/office/officeart/2005/8/layout/StepDownProcess"/>
    <dgm:cxn modelId="{C5A14BFA-F95C-4AD8-A326-C33B70A8B110}" type="presParOf" srcId="{1A199CD7-8E55-49E1-9553-AC4529211A21}" destId="{447405A1-70FE-4406-9CA9-3C28D1D91907}" srcOrd="0" destOrd="0" presId="urn:microsoft.com/office/officeart/2005/8/layout/StepDownProcess"/>
    <dgm:cxn modelId="{01FE353E-089D-4CF6-B33F-463E5EED7876}" type="presParOf" srcId="{1A199CD7-8E55-49E1-9553-AC4529211A21}" destId="{828C290B-3508-4E09-A159-6DBE13A61B9C}" srcOrd="1" destOrd="0" presId="urn:microsoft.com/office/officeart/2005/8/layout/StepDownProcess"/>
    <dgm:cxn modelId="{C8F65471-9E25-4EE2-9525-DEFBFD086AD0}" type="presParOf" srcId="{1A199CD7-8E55-49E1-9553-AC4529211A21}" destId="{484103B6-E907-49B9-A62B-C3B4DF23BD69}" srcOrd="2" destOrd="0" presId="urn:microsoft.com/office/officeart/2005/8/layout/StepDownProcess"/>
    <dgm:cxn modelId="{9F1EC785-50FC-407F-B256-8FA39BBBCCF9}" type="presParOf" srcId="{B9581359-2923-4960-B22D-245C06B4810F}" destId="{702022F9-EE69-41E2-A0C2-FC87836E433C}" srcOrd="1" destOrd="0" presId="urn:microsoft.com/office/officeart/2005/8/layout/StepDownProcess"/>
    <dgm:cxn modelId="{7910D181-D6B5-4D73-A15F-29A99EC649DA}" type="presParOf" srcId="{B9581359-2923-4960-B22D-245C06B4810F}" destId="{1F144C36-80E2-4F5C-B5F8-9E1524169F35}" srcOrd="2" destOrd="0" presId="urn:microsoft.com/office/officeart/2005/8/layout/StepDownProcess"/>
    <dgm:cxn modelId="{AEDAF6A3-07D1-4AE2-858E-0A4F3985EAD9}" type="presParOf" srcId="{1F144C36-80E2-4F5C-B5F8-9E1524169F35}" destId="{20A92606-174C-42F0-A575-372E8D2BFE03}"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4FD1305-8DFE-414C-B39D-0DB63BC2973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08BF08A5-AC65-4F77-BFF6-7A7678E0E9C6}">
      <dgm:prSet phldrT="[Text]" custT="1"/>
      <dgm:spPr>
        <a:solidFill>
          <a:srgbClr val="CC6600">
            <a:alpha val="90000"/>
          </a:srgbClr>
        </a:solidFill>
      </dgm:spPr>
      <dgm:t>
        <a:bodyPr/>
        <a:lstStyle/>
        <a:p>
          <a:pPr algn="ctr"/>
          <a:r>
            <a:rPr lang="en-US" sz="4000" b="1" smtClean="0">
              <a:solidFill>
                <a:schemeClr val="bg1"/>
              </a:solidFill>
            </a:rPr>
            <a:t>Chỉ may</a:t>
          </a:r>
          <a:endParaRPr lang="en-US" sz="4000" b="1">
            <a:solidFill>
              <a:schemeClr val="bg1"/>
            </a:solidFill>
          </a:endParaRPr>
        </a:p>
      </dgm:t>
    </dgm:pt>
    <dgm:pt modelId="{D53BB564-0F8B-4573-A7A3-3A7B52074F2A}" type="parTrans" cxnId="{E8402E5B-E23B-4FC7-8805-DA9A3C1A73DD}">
      <dgm:prSet/>
      <dgm:spPr/>
      <dgm:t>
        <a:bodyPr/>
        <a:lstStyle/>
        <a:p>
          <a:endParaRPr lang="en-US"/>
        </a:p>
      </dgm:t>
    </dgm:pt>
    <dgm:pt modelId="{6E02DF1C-8E76-467A-ABD6-26A0D63B17A3}" type="sibTrans" cxnId="{E8402E5B-E23B-4FC7-8805-DA9A3C1A73DD}">
      <dgm:prSet/>
      <dgm:spPr/>
      <dgm:t>
        <a:bodyPr/>
        <a:lstStyle/>
        <a:p>
          <a:endParaRPr lang="en-US"/>
        </a:p>
      </dgm:t>
    </dgm:pt>
    <dgm:pt modelId="{375F482D-3DE2-4173-A8C1-4C7D16B2D29C}">
      <dgm:prSet phldrT="[Text]" custT="1"/>
      <dgm:spPr>
        <a:solidFill>
          <a:srgbClr val="FFC000">
            <a:alpha val="90000"/>
          </a:srgbClr>
        </a:solidFill>
      </dgm:spPr>
      <dgm:t>
        <a:bodyPr/>
        <a:lstStyle/>
        <a:p>
          <a:pPr algn="l"/>
          <a:r>
            <a:rPr lang="en-US" sz="2400" b="1" smtClean="0">
              <a:solidFill>
                <a:schemeClr val="bg1"/>
              </a:solidFill>
            </a:rPr>
            <a:t>Phương pháp tính tiêu hao thực tế</a:t>
          </a:r>
          <a:endParaRPr lang="en-US" sz="2400">
            <a:solidFill>
              <a:schemeClr val="bg1"/>
            </a:solidFill>
          </a:endParaRPr>
        </a:p>
      </dgm:t>
    </dgm:pt>
    <dgm:pt modelId="{942B64F2-9FB1-48BF-B55E-B1B05F185604}" type="parTrans" cxnId="{D35F765A-4C87-47EB-AFF8-06A2748680A9}">
      <dgm:prSet/>
      <dgm:spPr/>
      <dgm:t>
        <a:bodyPr/>
        <a:lstStyle/>
        <a:p>
          <a:endParaRPr lang="en-US"/>
        </a:p>
      </dgm:t>
    </dgm:pt>
    <dgm:pt modelId="{F28E6461-B715-4AB7-ACE2-76031E53E5E8}" type="sibTrans" cxnId="{D35F765A-4C87-47EB-AFF8-06A2748680A9}">
      <dgm:prSet/>
      <dgm:spPr/>
      <dgm:t>
        <a:bodyPr/>
        <a:lstStyle/>
        <a:p>
          <a:endParaRPr lang="en-US"/>
        </a:p>
      </dgm:t>
    </dgm:pt>
    <dgm:pt modelId="{07988D36-2663-4F89-B545-796CF181ADDA}">
      <dgm:prSet phldrT="[Text]" custT="1"/>
      <dgm:spPr>
        <a:solidFill>
          <a:schemeClr val="accent1">
            <a:lumMod val="75000"/>
            <a:alpha val="90000"/>
          </a:schemeClr>
        </a:solidFill>
      </dgm:spPr>
      <dgm:t>
        <a:bodyPr/>
        <a:lstStyle/>
        <a:p>
          <a:pPr algn="l"/>
          <a:r>
            <a:rPr lang="en-US" sz="2400" b="1" smtClean="0">
              <a:solidFill>
                <a:schemeClr val="bg1"/>
              </a:solidFill>
            </a:rPr>
            <a:t>Phương pháp tính theo chiều dài đường may chuẩn</a:t>
          </a:r>
          <a:endParaRPr lang="en-US" sz="2400">
            <a:solidFill>
              <a:schemeClr val="bg1"/>
            </a:solidFill>
          </a:endParaRPr>
        </a:p>
      </dgm:t>
    </dgm:pt>
    <dgm:pt modelId="{F66BB3A6-671A-4E98-95CE-C30E6EB3D549}" type="parTrans" cxnId="{D6735B0A-C2FC-43FE-9AFC-48D11689AABD}">
      <dgm:prSet/>
      <dgm:spPr/>
      <dgm:t>
        <a:bodyPr/>
        <a:lstStyle/>
        <a:p>
          <a:endParaRPr lang="en-US"/>
        </a:p>
      </dgm:t>
    </dgm:pt>
    <dgm:pt modelId="{5FD7A0CF-80FE-403B-B130-3F80CC4C137F}" type="sibTrans" cxnId="{D6735B0A-C2FC-43FE-9AFC-48D11689AABD}">
      <dgm:prSet/>
      <dgm:spPr/>
      <dgm:t>
        <a:bodyPr/>
        <a:lstStyle/>
        <a:p>
          <a:endParaRPr lang="en-US"/>
        </a:p>
      </dgm:t>
    </dgm:pt>
    <dgm:pt modelId="{0042EA5C-E4F5-454C-B937-D1463126A719}" type="pres">
      <dgm:prSet presAssocID="{54FD1305-8DFE-414C-B39D-0DB63BC29733}" presName="hierChild1" presStyleCnt="0">
        <dgm:presLayoutVars>
          <dgm:chPref val="1"/>
          <dgm:dir/>
          <dgm:animOne val="branch"/>
          <dgm:animLvl val="lvl"/>
          <dgm:resizeHandles/>
        </dgm:presLayoutVars>
      </dgm:prSet>
      <dgm:spPr/>
      <dgm:t>
        <a:bodyPr/>
        <a:lstStyle/>
        <a:p>
          <a:endParaRPr lang="en-US"/>
        </a:p>
      </dgm:t>
    </dgm:pt>
    <dgm:pt modelId="{CB3DC562-D8D4-4017-8DDC-016A2FCC10D4}" type="pres">
      <dgm:prSet presAssocID="{08BF08A5-AC65-4F77-BFF6-7A7678E0E9C6}" presName="hierRoot1" presStyleCnt="0"/>
      <dgm:spPr/>
    </dgm:pt>
    <dgm:pt modelId="{3035D4F4-794A-4B13-AD28-0F6F5133C40D}" type="pres">
      <dgm:prSet presAssocID="{08BF08A5-AC65-4F77-BFF6-7A7678E0E9C6}" presName="composite" presStyleCnt="0"/>
      <dgm:spPr/>
    </dgm:pt>
    <dgm:pt modelId="{E30488B2-42C9-43C0-8F4E-916C13AA80D0}" type="pres">
      <dgm:prSet presAssocID="{08BF08A5-AC65-4F77-BFF6-7A7678E0E9C6}" presName="background" presStyleLbl="node0" presStyleIdx="0" presStyleCnt="1"/>
      <dgm:spPr>
        <a:solidFill>
          <a:srgbClr val="6666FF"/>
        </a:solidFill>
      </dgm:spPr>
      <dgm:t>
        <a:bodyPr/>
        <a:lstStyle/>
        <a:p>
          <a:endParaRPr lang="en-US"/>
        </a:p>
      </dgm:t>
    </dgm:pt>
    <dgm:pt modelId="{D5C754B3-47EC-4440-A22C-C685F1B19BA7}" type="pres">
      <dgm:prSet presAssocID="{08BF08A5-AC65-4F77-BFF6-7A7678E0E9C6}" presName="text" presStyleLbl="fgAcc0" presStyleIdx="0" presStyleCnt="1">
        <dgm:presLayoutVars>
          <dgm:chPref val="3"/>
        </dgm:presLayoutVars>
      </dgm:prSet>
      <dgm:spPr/>
      <dgm:t>
        <a:bodyPr/>
        <a:lstStyle/>
        <a:p>
          <a:endParaRPr lang="en-US"/>
        </a:p>
      </dgm:t>
    </dgm:pt>
    <dgm:pt modelId="{D14ED3AE-9587-4B77-AB95-DCD058015CD3}" type="pres">
      <dgm:prSet presAssocID="{08BF08A5-AC65-4F77-BFF6-7A7678E0E9C6}" presName="hierChild2" presStyleCnt="0"/>
      <dgm:spPr/>
    </dgm:pt>
    <dgm:pt modelId="{ED68AF36-F300-48A7-8E99-B140EB2A1F7E}" type="pres">
      <dgm:prSet presAssocID="{942B64F2-9FB1-48BF-B55E-B1B05F185604}" presName="Name10" presStyleLbl="parChTrans1D2" presStyleIdx="0" presStyleCnt="2"/>
      <dgm:spPr/>
      <dgm:t>
        <a:bodyPr/>
        <a:lstStyle/>
        <a:p>
          <a:endParaRPr lang="en-US"/>
        </a:p>
      </dgm:t>
    </dgm:pt>
    <dgm:pt modelId="{05C69A28-5ED0-4DCF-B6D2-BAA2FC2C0E03}" type="pres">
      <dgm:prSet presAssocID="{375F482D-3DE2-4173-A8C1-4C7D16B2D29C}" presName="hierRoot2" presStyleCnt="0"/>
      <dgm:spPr/>
    </dgm:pt>
    <dgm:pt modelId="{CF764814-2F1B-4EF0-9ECD-7161D5E07B6F}" type="pres">
      <dgm:prSet presAssocID="{375F482D-3DE2-4173-A8C1-4C7D16B2D29C}" presName="composite2" presStyleCnt="0"/>
      <dgm:spPr/>
    </dgm:pt>
    <dgm:pt modelId="{9E36B184-81DA-4235-85A3-4F6BF2CF568F}" type="pres">
      <dgm:prSet presAssocID="{375F482D-3DE2-4173-A8C1-4C7D16B2D29C}" presName="background2" presStyleLbl="node2" presStyleIdx="0" presStyleCnt="2"/>
      <dgm:spPr>
        <a:solidFill>
          <a:srgbClr val="CC6600"/>
        </a:solidFill>
      </dgm:spPr>
    </dgm:pt>
    <dgm:pt modelId="{9E5D83BF-1080-4D84-811E-993F639578E1}" type="pres">
      <dgm:prSet presAssocID="{375F482D-3DE2-4173-A8C1-4C7D16B2D29C}" presName="text2" presStyleLbl="fgAcc2" presStyleIdx="0" presStyleCnt="2">
        <dgm:presLayoutVars>
          <dgm:chPref val="3"/>
        </dgm:presLayoutVars>
      </dgm:prSet>
      <dgm:spPr/>
      <dgm:t>
        <a:bodyPr/>
        <a:lstStyle/>
        <a:p>
          <a:endParaRPr lang="en-US"/>
        </a:p>
      </dgm:t>
    </dgm:pt>
    <dgm:pt modelId="{CD87DE3A-F079-4526-82FA-F68069BAB428}" type="pres">
      <dgm:prSet presAssocID="{375F482D-3DE2-4173-A8C1-4C7D16B2D29C}" presName="hierChild3" presStyleCnt="0"/>
      <dgm:spPr/>
    </dgm:pt>
    <dgm:pt modelId="{94336718-5A01-40B1-AB97-5555CE40E34B}" type="pres">
      <dgm:prSet presAssocID="{F66BB3A6-671A-4E98-95CE-C30E6EB3D549}" presName="Name10" presStyleLbl="parChTrans1D2" presStyleIdx="1" presStyleCnt="2"/>
      <dgm:spPr/>
      <dgm:t>
        <a:bodyPr/>
        <a:lstStyle/>
        <a:p>
          <a:endParaRPr lang="en-US"/>
        </a:p>
      </dgm:t>
    </dgm:pt>
    <dgm:pt modelId="{B9568445-86D9-4B70-B206-A03AB33930EA}" type="pres">
      <dgm:prSet presAssocID="{07988D36-2663-4F89-B545-796CF181ADDA}" presName="hierRoot2" presStyleCnt="0"/>
      <dgm:spPr/>
    </dgm:pt>
    <dgm:pt modelId="{BE993FEF-8417-45F1-BD63-6489F802A535}" type="pres">
      <dgm:prSet presAssocID="{07988D36-2663-4F89-B545-796CF181ADDA}" presName="composite2" presStyleCnt="0"/>
      <dgm:spPr/>
    </dgm:pt>
    <dgm:pt modelId="{CF81FCFF-7D08-498F-BC98-04DF9E7F601D}" type="pres">
      <dgm:prSet presAssocID="{07988D36-2663-4F89-B545-796CF181ADDA}" presName="background2" presStyleLbl="node2" presStyleIdx="1" presStyleCnt="2"/>
      <dgm:spPr>
        <a:solidFill>
          <a:srgbClr val="FFC000"/>
        </a:solidFill>
      </dgm:spPr>
    </dgm:pt>
    <dgm:pt modelId="{2880B7F2-07D9-496E-9458-9F10E932B26A}" type="pres">
      <dgm:prSet presAssocID="{07988D36-2663-4F89-B545-796CF181ADDA}" presName="text2" presStyleLbl="fgAcc2" presStyleIdx="1" presStyleCnt="2">
        <dgm:presLayoutVars>
          <dgm:chPref val="3"/>
        </dgm:presLayoutVars>
      </dgm:prSet>
      <dgm:spPr/>
      <dgm:t>
        <a:bodyPr/>
        <a:lstStyle/>
        <a:p>
          <a:endParaRPr lang="en-US"/>
        </a:p>
      </dgm:t>
    </dgm:pt>
    <dgm:pt modelId="{7A5D428A-EFC8-4936-8859-FDC400B50B7A}" type="pres">
      <dgm:prSet presAssocID="{07988D36-2663-4F89-B545-796CF181ADDA}" presName="hierChild3" presStyleCnt="0"/>
      <dgm:spPr/>
    </dgm:pt>
  </dgm:ptLst>
  <dgm:cxnLst>
    <dgm:cxn modelId="{C7BFC137-6AA3-4079-87FB-8258C8CB7E98}" type="presOf" srcId="{375F482D-3DE2-4173-A8C1-4C7D16B2D29C}" destId="{9E5D83BF-1080-4D84-811E-993F639578E1}" srcOrd="0" destOrd="0" presId="urn:microsoft.com/office/officeart/2005/8/layout/hierarchy1"/>
    <dgm:cxn modelId="{7995062C-0D74-4977-A2D7-FFB5C3F7B7DE}" type="presOf" srcId="{08BF08A5-AC65-4F77-BFF6-7A7678E0E9C6}" destId="{D5C754B3-47EC-4440-A22C-C685F1B19BA7}" srcOrd="0" destOrd="0" presId="urn:microsoft.com/office/officeart/2005/8/layout/hierarchy1"/>
    <dgm:cxn modelId="{D35F765A-4C87-47EB-AFF8-06A2748680A9}" srcId="{08BF08A5-AC65-4F77-BFF6-7A7678E0E9C6}" destId="{375F482D-3DE2-4173-A8C1-4C7D16B2D29C}" srcOrd="0" destOrd="0" parTransId="{942B64F2-9FB1-48BF-B55E-B1B05F185604}" sibTransId="{F28E6461-B715-4AB7-ACE2-76031E53E5E8}"/>
    <dgm:cxn modelId="{2CC31067-45F5-4334-9D15-258E2EDB0AAB}" type="presOf" srcId="{942B64F2-9FB1-48BF-B55E-B1B05F185604}" destId="{ED68AF36-F300-48A7-8E99-B140EB2A1F7E}" srcOrd="0" destOrd="0" presId="urn:microsoft.com/office/officeart/2005/8/layout/hierarchy1"/>
    <dgm:cxn modelId="{65BE4A63-12A2-4170-B3F7-6A2315ADDB3B}" type="presOf" srcId="{F66BB3A6-671A-4E98-95CE-C30E6EB3D549}" destId="{94336718-5A01-40B1-AB97-5555CE40E34B}" srcOrd="0" destOrd="0" presId="urn:microsoft.com/office/officeart/2005/8/layout/hierarchy1"/>
    <dgm:cxn modelId="{E8402E5B-E23B-4FC7-8805-DA9A3C1A73DD}" srcId="{54FD1305-8DFE-414C-B39D-0DB63BC29733}" destId="{08BF08A5-AC65-4F77-BFF6-7A7678E0E9C6}" srcOrd="0" destOrd="0" parTransId="{D53BB564-0F8B-4573-A7A3-3A7B52074F2A}" sibTransId="{6E02DF1C-8E76-467A-ABD6-26A0D63B17A3}"/>
    <dgm:cxn modelId="{3D10956E-C48A-496F-8715-7B65806785A1}" type="presOf" srcId="{54FD1305-8DFE-414C-B39D-0DB63BC29733}" destId="{0042EA5C-E4F5-454C-B937-D1463126A719}" srcOrd="0" destOrd="0" presId="urn:microsoft.com/office/officeart/2005/8/layout/hierarchy1"/>
    <dgm:cxn modelId="{D6735B0A-C2FC-43FE-9AFC-48D11689AABD}" srcId="{08BF08A5-AC65-4F77-BFF6-7A7678E0E9C6}" destId="{07988D36-2663-4F89-B545-796CF181ADDA}" srcOrd="1" destOrd="0" parTransId="{F66BB3A6-671A-4E98-95CE-C30E6EB3D549}" sibTransId="{5FD7A0CF-80FE-403B-B130-3F80CC4C137F}"/>
    <dgm:cxn modelId="{A448D46E-3C7B-421F-8EC3-D983D89ADA56}" type="presOf" srcId="{07988D36-2663-4F89-B545-796CF181ADDA}" destId="{2880B7F2-07D9-496E-9458-9F10E932B26A}" srcOrd="0" destOrd="0" presId="urn:microsoft.com/office/officeart/2005/8/layout/hierarchy1"/>
    <dgm:cxn modelId="{4F4791E3-637C-4ADF-9AB8-80442B21A8BF}" type="presParOf" srcId="{0042EA5C-E4F5-454C-B937-D1463126A719}" destId="{CB3DC562-D8D4-4017-8DDC-016A2FCC10D4}" srcOrd="0" destOrd="0" presId="urn:microsoft.com/office/officeart/2005/8/layout/hierarchy1"/>
    <dgm:cxn modelId="{7788635F-D6CC-44CB-899D-74D86214E2BC}" type="presParOf" srcId="{CB3DC562-D8D4-4017-8DDC-016A2FCC10D4}" destId="{3035D4F4-794A-4B13-AD28-0F6F5133C40D}" srcOrd="0" destOrd="0" presId="urn:microsoft.com/office/officeart/2005/8/layout/hierarchy1"/>
    <dgm:cxn modelId="{C2043535-AA51-4342-BA4F-401E7B747B96}" type="presParOf" srcId="{3035D4F4-794A-4B13-AD28-0F6F5133C40D}" destId="{E30488B2-42C9-43C0-8F4E-916C13AA80D0}" srcOrd="0" destOrd="0" presId="urn:microsoft.com/office/officeart/2005/8/layout/hierarchy1"/>
    <dgm:cxn modelId="{210C6FF1-221A-4C71-89CE-C13DBF796FC1}" type="presParOf" srcId="{3035D4F4-794A-4B13-AD28-0F6F5133C40D}" destId="{D5C754B3-47EC-4440-A22C-C685F1B19BA7}" srcOrd="1" destOrd="0" presId="urn:microsoft.com/office/officeart/2005/8/layout/hierarchy1"/>
    <dgm:cxn modelId="{F7570FD0-697E-454E-A513-A55B2AE3C05F}" type="presParOf" srcId="{CB3DC562-D8D4-4017-8DDC-016A2FCC10D4}" destId="{D14ED3AE-9587-4B77-AB95-DCD058015CD3}" srcOrd="1" destOrd="0" presId="urn:microsoft.com/office/officeart/2005/8/layout/hierarchy1"/>
    <dgm:cxn modelId="{FB72A9EA-3675-445F-A162-7E49CCD093A8}" type="presParOf" srcId="{D14ED3AE-9587-4B77-AB95-DCD058015CD3}" destId="{ED68AF36-F300-48A7-8E99-B140EB2A1F7E}" srcOrd="0" destOrd="0" presId="urn:microsoft.com/office/officeart/2005/8/layout/hierarchy1"/>
    <dgm:cxn modelId="{3D6889AA-F858-4B4C-8311-7F6523A42B5E}" type="presParOf" srcId="{D14ED3AE-9587-4B77-AB95-DCD058015CD3}" destId="{05C69A28-5ED0-4DCF-B6D2-BAA2FC2C0E03}" srcOrd="1" destOrd="0" presId="urn:microsoft.com/office/officeart/2005/8/layout/hierarchy1"/>
    <dgm:cxn modelId="{08151B6E-2696-42F4-8604-4475382AE8EA}" type="presParOf" srcId="{05C69A28-5ED0-4DCF-B6D2-BAA2FC2C0E03}" destId="{CF764814-2F1B-4EF0-9ECD-7161D5E07B6F}" srcOrd="0" destOrd="0" presId="urn:microsoft.com/office/officeart/2005/8/layout/hierarchy1"/>
    <dgm:cxn modelId="{DAF79D22-5333-40E6-9338-5C02A4027E37}" type="presParOf" srcId="{CF764814-2F1B-4EF0-9ECD-7161D5E07B6F}" destId="{9E36B184-81DA-4235-85A3-4F6BF2CF568F}" srcOrd="0" destOrd="0" presId="urn:microsoft.com/office/officeart/2005/8/layout/hierarchy1"/>
    <dgm:cxn modelId="{603300AB-B337-4BF0-A495-9D2DC092753B}" type="presParOf" srcId="{CF764814-2F1B-4EF0-9ECD-7161D5E07B6F}" destId="{9E5D83BF-1080-4D84-811E-993F639578E1}" srcOrd="1" destOrd="0" presId="urn:microsoft.com/office/officeart/2005/8/layout/hierarchy1"/>
    <dgm:cxn modelId="{40AE8333-514A-4EE2-A0DD-37BFBBE73FD6}" type="presParOf" srcId="{05C69A28-5ED0-4DCF-B6D2-BAA2FC2C0E03}" destId="{CD87DE3A-F079-4526-82FA-F68069BAB428}" srcOrd="1" destOrd="0" presId="urn:microsoft.com/office/officeart/2005/8/layout/hierarchy1"/>
    <dgm:cxn modelId="{5E5CA805-517F-45DE-B1B4-2590908C3EF1}" type="presParOf" srcId="{D14ED3AE-9587-4B77-AB95-DCD058015CD3}" destId="{94336718-5A01-40B1-AB97-5555CE40E34B}" srcOrd="2" destOrd="0" presId="urn:microsoft.com/office/officeart/2005/8/layout/hierarchy1"/>
    <dgm:cxn modelId="{5B4E6DD7-2B98-40A3-97A9-99742A2AC72D}" type="presParOf" srcId="{D14ED3AE-9587-4B77-AB95-DCD058015CD3}" destId="{B9568445-86D9-4B70-B206-A03AB33930EA}" srcOrd="3" destOrd="0" presId="urn:microsoft.com/office/officeart/2005/8/layout/hierarchy1"/>
    <dgm:cxn modelId="{87B58137-83A8-4B25-8D4C-95025EDA4C8B}" type="presParOf" srcId="{B9568445-86D9-4B70-B206-A03AB33930EA}" destId="{BE993FEF-8417-45F1-BD63-6489F802A535}" srcOrd="0" destOrd="0" presId="urn:microsoft.com/office/officeart/2005/8/layout/hierarchy1"/>
    <dgm:cxn modelId="{6F7C81D1-9290-432C-904D-43641C006950}" type="presParOf" srcId="{BE993FEF-8417-45F1-BD63-6489F802A535}" destId="{CF81FCFF-7D08-498F-BC98-04DF9E7F601D}" srcOrd="0" destOrd="0" presId="urn:microsoft.com/office/officeart/2005/8/layout/hierarchy1"/>
    <dgm:cxn modelId="{15B56F41-02FB-41A0-8397-93D701DBABDC}" type="presParOf" srcId="{BE993FEF-8417-45F1-BD63-6489F802A535}" destId="{2880B7F2-07D9-496E-9458-9F10E932B26A}" srcOrd="1" destOrd="0" presId="urn:microsoft.com/office/officeart/2005/8/layout/hierarchy1"/>
    <dgm:cxn modelId="{33B4559B-122C-41AE-A344-D0EFCDB2033B}" type="presParOf" srcId="{B9568445-86D9-4B70-B206-A03AB33930EA}" destId="{7A5D428A-EFC8-4936-8859-FDC400B50B7A}"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5CD66E0-8DC0-4702-9C54-F16BB15B71CC}" type="doc">
      <dgm:prSet loTypeId="urn:microsoft.com/office/officeart/2005/8/layout/arrow4" loCatId="process" qsTypeId="urn:microsoft.com/office/officeart/2005/8/quickstyle/3d7" qsCatId="3D" csTypeId="urn:microsoft.com/office/officeart/2005/8/colors/accent1_2" csCatId="accent1" phldr="1"/>
      <dgm:spPr/>
      <dgm:t>
        <a:bodyPr/>
        <a:lstStyle/>
        <a:p>
          <a:endParaRPr lang="en-US"/>
        </a:p>
      </dgm:t>
    </dgm:pt>
    <dgm:pt modelId="{A34B039A-A6F0-4C0A-93E4-9A567D432E6C}">
      <dgm:prSet phldrT="[Text]"/>
      <dgm:spPr/>
      <dgm:t>
        <a:bodyPr/>
        <a:lstStyle/>
        <a:p>
          <a:r>
            <a:rPr lang="en-US" b="1" smtClean="0">
              <a:solidFill>
                <a:srgbClr val="FFC000"/>
              </a:solidFill>
            </a:rPr>
            <a:t>Tính cho một sản phẩm</a:t>
          </a:r>
          <a:endParaRPr lang="en-US" b="1">
            <a:solidFill>
              <a:srgbClr val="FFC000"/>
            </a:solidFill>
          </a:endParaRPr>
        </a:p>
      </dgm:t>
    </dgm:pt>
    <dgm:pt modelId="{91240A1B-40B0-4F8F-9BE1-E7DD85CBD8C3}" type="parTrans" cxnId="{D995B248-42B7-4129-92A9-D461AE7F78F8}">
      <dgm:prSet/>
      <dgm:spPr/>
      <dgm:t>
        <a:bodyPr/>
        <a:lstStyle/>
        <a:p>
          <a:endParaRPr lang="en-US"/>
        </a:p>
      </dgm:t>
    </dgm:pt>
    <dgm:pt modelId="{A2AFA1DE-A553-41A9-A48B-828973D5F63D}" type="sibTrans" cxnId="{D995B248-42B7-4129-92A9-D461AE7F78F8}">
      <dgm:prSet/>
      <dgm:spPr/>
      <dgm:t>
        <a:bodyPr/>
        <a:lstStyle/>
        <a:p>
          <a:endParaRPr lang="en-US"/>
        </a:p>
      </dgm:t>
    </dgm:pt>
    <dgm:pt modelId="{5B1B5DF6-20E3-4072-BFF2-B5BB99102297}">
      <dgm:prSet phldrT="[Text]"/>
      <dgm:spPr/>
      <dgm:t>
        <a:bodyPr/>
        <a:lstStyle/>
        <a:p>
          <a:r>
            <a:rPr lang="en-US" b="1" smtClean="0">
              <a:solidFill>
                <a:srgbClr val="CC6600"/>
              </a:solidFill>
            </a:rPr>
            <a:t>Tính cho cả mã hàng</a:t>
          </a:r>
          <a:endParaRPr lang="en-US" b="1">
            <a:solidFill>
              <a:srgbClr val="CC6600"/>
            </a:solidFill>
          </a:endParaRPr>
        </a:p>
      </dgm:t>
    </dgm:pt>
    <dgm:pt modelId="{3106D51D-88F6-416F-9104-CFE7AF3FC7BE}" type="parTrans" cxnId="{D801E4DA-D08C-4D59-BFC1-0B01A01299F4}">
      <dgm:prSet/>
      <dgm:spPr/>
      <dgm:t>
        <a:bodyPr/>
        <a:lstStyle/>
        <a:p>
          <a:endParaRPr lang="en-US"/>
        </a:p>
      </dgm:t>
    </dgm:pt>
    <dgm:pt modelId="{3213BE71-97CA-48D6-B202-6C10277A94B2}" type="sibTrans" cxnId="{D801E4DA-D08C-4D59-BFC1-0B01A01299F4}">
      <dgm:prSet/>
      <dgm:spPr/>
      <dgm:t>
        <a:bodyPr/>
        <a:lstStyle/>
        <a:p>
          <a:endParaRPr lang="en-US"/>
        </a:p>
      </dgm:t>
    </dgm:pt>
    <dgm:pt modelId="{97CFAEB0-8F1E-45DA-8D3A-9B8B14B617A0}" type="pres">
      <dgm:prSet presAssocID="{A5CD66E0-8DC0-4702-9C54-F16BB15B71CC}" presName="compositeShape" presStyleCnt="0">
        <dgm:presLayoutVars>
          <dgm:chMax val="2"/>
          <dgm:dir/>
          <dgm:resizeHandles val="exact"/>
        </dgm:presLayoutVars>
      </dgm:prSet>
      <dgm:spPr/>
      <dgm:t>
        <a:bodyPr/>
        <a:lstStyle/>
        <a:p>
          <a:endParaRPr lang="en-US"/>
        </a:p>
      </dgm:t>
    </dgm:pt>
    <dgm:pt modelId="{30BE5D76-D2D5-49DF-81D2-47EF611D83B2}" type="pres">
      <dgm:prSet presAssocID="{A34B039A-A6F0-4C0A-93E4-9A567D432E6C}" presName="upArrow" presStyleLbl="node1" presStyleIdx="0" presStyleCnt="2"/>
      <dgm:spPr>
        <a:solidFill>
          <a:srgbClr val="CC6600"/>
        </a:solidFill>
      </dgm:spPr>
    </dgm:pt>
    <dgm:pt modelId="{741E92E7-861E-4032-BBF1-C1727AE32FF4}" type="pres">
      <dgm:prSet presAssocID="{A34B039A-A6F0-4C0A-93E4-9A567D432E6C}" presName="upArrowText" presStyleLbl="revTx" presStyleIdx="0" presStyleCnt="2">
        <dgm:presLayoutVars>
          <dgm:chMax val="0"/>
          <dgm:bulletEnabled val="1"/>
        </dgm:presLayoutVars>
      </dgm:prSet>
      <dgm:spPr/>
      <dgm:t>
        <a:bodyPr/>
        <a:lstStyle/>
        <a:p>
          <a:endParaRPr lang="en-US"/>
        </a:p>
      </dgm:t>
    </dgm:pt>
    <dgm:pt modelId="{F5D04D36-CD71-4833-873D-7DACEE0C4AC9}" type="pres">
      <dgm:prSet presAssocID="{5B1B5DF6-20E3-4072-BFF2-B5BB99102297}" presName="downArrow" presStyleLbl="node1" presStyleIdx="1" presStyleCnt="2"/>
      <dgm:spPr>
        <a:solidFill>
          <a:srgbClr val="FFC000"/>
        </a:solidFill>
      </dgm:spPr>
    </dgm:pt>
    <dgm:pt modelId="{F02738ED-B6AE-49E7-8895-5B477ACCAAA4}" type="pres">
      <dgm:prSet presAssocID="{5B1B5DF6-20E3-4072-BFF2-B5BB99102297}" presName="downArrowText" presStyleLbl="revTx" presStyleIdx="1" presStyleCnt="2">
        <dgm:presLayoutVars>
          <dgm:chMax val="0"/>
          <dgm:bulletEnabled val="1"/>
        </dgm:presLayoutVars>
      </dgm:prSet>
      <dgm:spPr/>
      <dgm:t>
        <a:bodyPr/>
        <a:lstStyle/>
        <a:p>
          <a:endParaRPr lang="en-US"/>
        </a:p>
      </dgm:t>
    </dgm:pt>
  </dgm:ptLst>
  <dgm:cxnLst>
    <dgm:cxn modelId="{322A37B9-EC2B-4104-96B4-40926F7B7E16}" type="presOf" srcId="{5B1B5DF6-20E3-4072-BFF2-B5BB99102297}" destId="{F02738ED-B6AE-49E7-8895-5B477ACCAAA4}" srcOrd="0" destOrd="0" presId="urn:microsoft.com/office/officeart/2005/8/layout/arrow4"/>
    <dgm:cxn modelId="{4E9E3C59-DE99-4357-8C3C-0001B2AA3C87}" type="presOf" srcId="{A34B039A-A6F0-4C0A-93E4-9A567D432E6C}" destId="{741E92E7-861E-4032-BBF1-C1727AE32FF4}" srcOrd="0" destOrd="0" presId="urn:microsoft.com/office/officeart/2005/8/layout/arrow4"/>
    <dgm:cxn modelId="{890968B4-D9E2-44AC-A880-214D18D2EF48}" type="presOf" srcId="{A5CD66E0-8DC0-4702-9C54-F16BB15B71CC}" destId="{97CFAEB0-8F1E-45DA-8D3A-9B8B14B617A0}" srcOrd="0" destOrd="0" presId="urn:microsoft.com/office/officeart/2005/8/layout/arrow4"/>
    <dgm:cxn modelId="{D995B248-42B7-4129-92A9-D461AE7F78F8}" srcId="{A5CD66E0-8DC0-4702-9C54-F16BB15B71CC}" destId="{A34B039A-A6F0-4C0A-93E4-9A567D432E6C}" srcOrd="0" destOrd="0" parTransId="{91240A1B-40B0-4F8F-9BE1-E7DD85CBD8C3}" sibTransId="{A2AFA1DE-A553-41A9-A48B-828973D5F63D}"/>
    <dgm:cxn modelId="{D801E4DA-D08C-4D59-BFC1-0B01A01299F4}" srcId="{A5CD66E0-8DC0-4702-9C54-F16BB15B71CC}" destId="{5B1B5DF6-20E3-4072-BFF2-B5BB99102297}" srcOrd="1" destOrd="0" parTransId="{3106D51D-88F6-416F-9104-CFE7AF3FC7BE}" sibTransId="{3213BE71-97CA-48D6-B202-6C10277A94B2}"/>
    <dgm:cxn modelId="{BD97560F-BB90-4939-B89F-E1C838070402}" type="presParOf" srcId="{97CFAEB0-8F1E-45DA-8D3A-9B8B14B617A0}" destId="{30BE5D76-D2D5-49DF-81D2-47EF611D83B2}" srcOrd="0" destOrd="0" presId="urn:microsoft.com/office/officeart/2005/8/layout/arrow4"/>
    <dgm:cxn modelId="{0512B8A9-8571-48AB-988E-1B60E4976285}" type="presParOf" srcId="{97CFAEB0-8F1E-45DA-8D3A-9B8B14B617A0}" destId="{741E92E7-861E-4032-BBF1-C1727AE32FF4}" srcOrd="1" destOrd="0" presId="urn:microsoft.com/office/officeart/2005/8/layout/arrow4"/>
    <dgm:cxn modelId="{87F6ACDA-2CED-4B78-AE5A-B76A6CBC1245}" type="presParOf" srcId="{97CFAEB0-8F1E-45DA-8D3A-9B8B14B617A0}" destId="{F5D04D36-CD71-4833-873D-7DACEE0C4AC9}" srcOrd="2" destOrd="0" presId="urn:microsoft.com/office/officeart/2005/8/layout/arrow4"/>
    <dgm:cxn modelId="{04F72F4D-CA55-477E-B866-B579AD131B08}" type="presParOf" srcId="{97CFAEB0-8F1E-45DA-8D3A-9B8B14B617A0}" destId="{F02738ED-B6AE-49E7-8895-5B477ACCAAA4}" srcOrd="3" destOrd="0" presId="urn:microsoft.com/office/officeart/2005/8/layout/arrow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5CD66E0-8DC0-4702-9C54-F16BB15B71CC}" type="doc">
      <dgm:prSet loTypeId="urn:microsoft.com/office/officeart/2005/8/layout/arrow4" loCatId="process" qsTypeId="urn:microsoft.com/office/officeart/2005/8/quickstyle/3d7" qsCatId="3D" csTypeId="urn:microsoft.com/office/officeart/2005/8/colors/accent1_2" csCatId="accent1" phldr="1"/>
      <dgm:spPr/>
      <dgm:t>
        <a:bodyPr/>
        <a:lstStyle/>
        <a:p>
          <a:endParaRPr lang="en-US"/>
        </a:p>
      </dgm:t>
    </dgm:pt>
    <dgm:pt modelId="{A34B039A-A6F0-4C0A-93E4-9A567D432E6C}">
      <dgm:prSet phldrT="[Text]"/>
      <dgm:spPr/>
      <dgm:t>
        <a:bodyPr/>
        <a:lstStyle/>
        <a:p>
          <a:r>
            <a:rPr lang="en-US" b="1" smtClean="0">
              <a:solidFill>
                <a:srgbClr val="FFC000"/>
              </a:solidFill>
            </a:rPr>
            <a:t>Tính cho một sản phẩm</a:t>
          </a:r>
          <a:endParaRPr lang="en-US" b="1">
            <a:solidFill>
              <a:srgbClr val="FFC000"/>
            </a:solidFill>
          </a:endParaRPr>
        </a:p>
      </dgm:t>
    </dgm:pt>
    <dgm:pt modelId="{91240A1B-40B0-4F8F-9BE1-E7DD85CBD8C3}" type="parTrans" cxnId="{D995B248-42B7-4129-92A9-D461AE7F78F8}">
      <dgm:prSet/>
      <dgm:spPr/>
      <dgm:t>
        <a:bodyPr/>
        <a:lstStyle/>
        <a:p>
          <a:endParaRPr lang="en-US"/>
        </a:p>
      </dgm:t>
    </dgm:pt>
    <dgm:pt modelId="{A2AFA1DE-A553-41A9-A48B-828973D5F63D}" type="sibTrans" cxnId="{D995B248-42B7-4129-92A9-D461AE7F78F8}">
      <dgm:prSet/>
      <dgm:spPr/>
      <dgm:t>
        <a:bodyPr/>
        <a:lstStyle/>
        <a:p>
          <a:endParaRPr lang="en-US"/>
        </a:p>
      </dgm:t>
    </dgm:pt>
    <dgm:pt modelId="{5B1B5DF6-20E3-4072-BFF2-B5BB99102297}">
      <dgm:prSet phldrT="[Text]"/>
      <dgm:spPr/>
      <dgm:t>
        <a:bodyPr/>
        <a:lstStyle/>
        <a:p>
          <a:endParaRPr lang="en-US" b="1">
            <a:solidFill>
              <a:srgbClr val="CC6600"/>
            </a:solidFill>
          </a:endParaRPr>
        </a:p>
      </dgm:t>
    </dgm:pt>
    <dgm:pt modelId="{3106D51D-88F6-416F-9104-CFE7AF3FC7BE}" type="parTrans" cxnId="{D801E4DA-D08C-4D59-BFC1-0B01A01299F4}">
      <dgm:prSet/>
      <dgm:spPr/>
      <dgm:t>
        <a:bodyPr/>
        <a:lstStyle/>
        <a:p>
          <a:endParaRPr lang="en-US"/>
        </a:p>
      </dgm:t>
    </dgm:pt>
    <dgm:pt modelId="{3213BE71-97CA-48D6-B202-6C10277A94B2}" type="sibTrans" cxnId="{D801E4DA-D08C-4D59-BFC1-0B01A01299F4}">
      <dgm:prSet/>
      <dgm:spPr/>
      <dgm:t>
        <a:bodyPr/>
        <a:lstStyle/>
        <a:p>
          <a:endParaRPr lang="en-US"/>
        </a:p>
      </dgm:t>
    </dgm:pt>
    <dgm:pt modelId="{97CFAEB0-8F1E-45DA-8D3A-9B8B14B617A0}" type="pres">
      <dgm:prSet presAssocID="{A5CD66E0-8DC0-4702-9C54-F16BB15B71CC}" presName="compositeShape" presStyleCnt="0">
        <dgm:presLayoutVars>
          <dgm:chMax val="2"/>
          <dgm:dir/>
          <dgm:resizeHandles val="exact"/>
        </dgm:presLayoutVars>
      </dgm:prSet>
      <dgm:spPr/>
      <dgm:t>
        <a:bodyPr/>
        <a:lstStyle/>
        <a:p>
          <a:endParaRPr lang="en-US"/>
        </a:p>
      </dgm:t>
    </dgm:pt>
    <dgm:pt modelId="{30BE5D76-D2D5-49DF-81D2-47EF611D83B2}" type="pres">
      <dgm:prSet presAssocID="{A34B039A-A6F0-4C0A-93E4-9A567D432E6C}" presName="upArrow" presStyleLbl="node1" presStyleIdx="0" presStyleCnt="2"/>
      <dgm:spPr>
        <a:solidFill>
          <a:srgbClr val="CC6600"/>
        </a:solidFill>
      </dgm:spPr>
    </dgm:pt>
    <dgm:pt modelId="{741E92E7-861E-4032-BBF1-C1727AE32FF4}" type="pres">
      <dgm:prSet presAssocID="{A34B039A-A6F0-4C0A-93E4-9A567D432E6C}" presName="upArrowText" presStyleLbl="revTx" presStyleIdx="0" presStyleCnt="2">
        <dgm:presLayoutVars>
          <dgm:chMax val="0"/>
          <dgm:bulletEnabled val="1"/>
        </dgm:presLayoutVars>
      </dgm:prSet>
      <dgm:spPr/>
      <dgm:t>
        <a:bodyPr/>
        <a:lstStyle/>
        <a:p>
          <a:endParaRPr lang="en-US"/>
        </a:p>
      </dgm:t>
    </dgm:pt>
    <dgm:pt modelId="{F5D04D36-CD71-4833-873D-7DACEE0C4AC9}" type="pres">
      <dgm:prSet presAssocID="{5B1B5DF6-20E3-4072-BFF2-B5BB99102297}" presName="downArrow" presStyleLbl="node1" presStyleIdx="1" presStyleCnt="2"/>
      <dgm:spPr>
        <a:solidFill>
          <a:srgbClr val="FFC000"/>
        </a:solidFill>
      </dgm:spPr>
    </dgm:pt>
    <dgm:pt modelId="{F02738ED-B6AE-49E7-8895-5B477ACCAAA4}" type="pres">
      <dgm:prSet presAssocID="{5B1B5DF6-20E3-4072-BFF2-B5BB99102297}" presName="downArrowText" presStyleLbl="revTx" presStyleIdx="1" presStyleCnt="2">
        <dgm:presLayoutVars>
          <dgm:chMax val="0"/>
          <dgm:bulletEnabled val="1"/>
        </dgm:presLayoutVars>
      </dgm:prSet>
      <dgm:spPr/>
      <dgm:t>
        <a:bodyPr/>
        <a:lstStyle/>
        <a:p>
          <a:endParaRPr lang="en-US"/>
        </a:p>
      </dgm:t>
    </dgm:pt>
  </dgm:ptLst>
  <dgm:cxnLst>
    <dgm:cxn modelId="{322A37B9-EC2B-4104-96B4-40926F7B7E16}" type="presOf" srcId="{5B1B5DF6-20E3-4072-BFF2-B5BB99102297}" destId="{F02738ED-B6AE-49E7-8895-5B477ACCAAA4}" srcOrd="0" destOrd="0" presId="urn:microsoft.com/office/officeart/2005/8/layout/arrow4"/>
    <dgm:cxn modelId="{4E9E3C59-DE99-4357-8C3C-0001B2AA3C87}" type="presOf" srcId="{A34B039A-A6F0-4C0A-93E4-9A567D432E6C}" destId="{741E92E7-861E-4032-BBF1-C1727AE32FF4}" srcOrd="0" destOrd="0" presId="urn:microsoft.com/office/officeart/2005/8/layout/arrow4"/>
    <dgm:cxn modelId="{890968B4-D9E2-44AC-A880-214D18D2EF48}" type="presOf" srcId="{A5CD66E0-8DC0-4702-9C54-F16BB15B71CC}" destId="{97CFAEB0-8F1E-45DA-8D3A-9B8B14B617A0}" srcOrd="0" destOrd="0" presId="urn:microsoft.com/office/officeart/2005/8/layout/arrow4"/>
    <dgm:cxn modelId="{D995B248-42B7-4129-92A9-D461AE7F78F8}" srcId="{A5CD66E0-8DC0-4702-9C54-F16BB15B71CC}" destId="{A34B039A-A6F0-4C0A-93E4-9A567D432E6C}" srcOrd="0" destOrd="0" parTransId="{91240A1B-40B0-4F8F-9BE1-E7DD85CBD8C3}" sibTransId="{A2AFA1DE-A553-41A9-A48B-828973D5F63D}"/>
    <dgm:cxn modelId="{D801E4DA-D08C-4D59-BFC1-0B01A01299F4}" srcId="{A5CD66E0-8DC0-4702-9C54-F16BB15B71CC}" destId="{5B1B5DF6-20E3-4072-BFF2-B5BB99102297}" srcOrd="1" destOrd="0" parTransId="{3106D51D-88F6-416F-9104-CFE7AF3FC7BE}" sibTransId="{3213BE71-97CA-48D6-B202-6C10277A94B2}"/>
    <dgm:cxn modelId="{BD97560F-BB90-4939-B89F-E1C838070402}" type="presParOf" srcId="{97CFAEB0-8F1E-45DA-8D3A-9B8B14B617A0}" destId="{30BE5D76-D2D5-49DF-81D2-47EF611D83B2}" srcOrd="0" destOrd="0" presId="urn:microsoft.com/office/officeart/2005/8/layout/arrow4"/>
    <dgm:cxn modelId="{0512B8A9-8571-48AB-988E-1B60E4976285}" type="presParOf" srcId="{97CFAEB0-8F1E-45DA-8D3A-9B8B14B617A0}" destId="{741E92E7-861E-4032-BBF1-C1727AE32FF4}" srcOrd="1" destOrd="0" presId="urn:microsoft.com/office/officeart/2005/8/layout/arrow4"/>
    <dgm:cxn modelId="{87F6ACDA-2CED-4B78-AE5A-B76A6CBC1245}" type="presParOf" srcId="{97CFAEB0-8F1E-45DA-8D3A-9B8B14B617A0}" destId="{F5D04D36-CD71-4833-873D-7DACEE0C4AC9}" srcOrd="2" destOrd="0" presId="urn:microsoft.com/office/officeart/2005/8/layout/arrow4"/>
    <dgm:cxn modelId="{04F72F4D-CA55-477E-B866-B579AD131B08}" type="presParOf" srcId="{97CFAEB0-8F1E-45DA-8D3A-9B8B14B617A0}" destId="{F02738ED-B6AE-49E7-8895-5B477ACCAAA4}" srcOrd="3" destOrd="0" presId="urn:microsoft.com/office/officeart/2005/8/layout/arrow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5CD66E0-8DC0-4702-9C54-F16BB15B71CC}" type="doc">
      <dgm:prSet loTypeId="urn:microsoft.com/office/officeart/2005/8/layout/arrow4" loCatId="process" qsTypeId="urn:microsoft.com/office/officeart/2005/8/quickstyle/3d7" qsCatId="3D" csTypeId="urn:microsoft.com/office/officeart/2005/8/colors/accent1_2" csCatId="accent1" phldr="1"/>
      <dgm:spPr/>
      <dgm:t>
        <a:bodyPr/>
        <a:lstStyle/>
        <a:p>
          <a:endParaRPr lang="en-US"/>
        </a:p>
      </dgm:t>
    </dgm:pt>
    <dgm:pt modelId="{A34B039A-A6F0-4C0A-93E4-9A567D432E6C}">
      <dgm:prSet phldrT="[Text]"/>
      <dgm:spPr/>
      <dgm:t>
        <a:bodyPr/>
        <a:lstStyle/>
        <a:p>
          <a:endParaRPr lang="en-US" b="1">
            <a:solidFill>
              <a:srgbClr val="FFC000"/>
            </a:solidFill>
          </a:endParaRPr>
        </a:p>
      </dgm:t>
    </dgm:pt>
    <dgm:pt modelId="{91240A1B-40B0-4F8F-9BE1-E7DD85CBD8C3}" type="parTrans" cxnId="{D995B248-42B7-4129-92A9-D461AE7F78F8}">
      <dgm:prSet/>
      <dgm:spPr/>
      <dgm:t>
        <a:bodyPr/>
        <a:lstStyle/>
        <a:p>
          <a:endParaRPr lang="en-US"/>
        </a:p>
      </dgm:t>
    </dgm:pt>
    <dgm:pt modelId="{A2AFA1DE-A553-41A9-A48B-828973D5F63D}" type="sibTrans" cxnId="{D995B248-42B7-4129-92A9-D461AE7F78F8}">
      <dgm:prSet/>
      <dgm:spPr/>
      <dgm:t>
        <a:bodyPr/>
        <a:lstStyle/>
        <a:p>
          <a:endParaRPr lang="en-US"/>
        </a:p>
      </dgm:t>
    </dgm:pt>
    <dgm:pt modelId="{5B1B5DF6-20E3-4072-BFF2-B5BB99102297}">
      <dgm:prSet phldrT="[Text]"/>
      <dgm:spPr/>
      <dgm:t>
        <a:bodyPr/>
        <a:lstStyle/>
        <a:p>
          <a:r>
            <a:rPr lang="en-US" b="1" smtClean="0">
              <a:solidFill>
                <a:srgbClr val="CC6600"/>
              </a:solidFill>
            </a:rPr>
            <a:t>Tính cho cả mã hàng</a:t>
          </a:r>
          <a:endParaRPr lang="en-US" b="1">
            <a:solidFill>
              <a:srgbClr val="CC6600"/>
            </a:solidFill>
          </a:endParaRPr>
        </a:p>
      </dgm:t>
    </dgm:pt>
    <dgm:pt modelId="{3106D51D-88F6-416F-9104-CFE7AF3FC7BE}" type="parTrans" cxnId="{D801E4DA-D08C-4D59-BFC1-0B01A01299F4}">
      <dgm:prSet/>
      <dgm:spPr/>
      <dgm:t>
        <a:bodyPr/>
        <a:lstStyle/>
        <a:p>
          <a:endParaRPr lang="en-US"/>
        </a:p>
      </dgm:t>
    </dgm:pt>
    <dgm:pt modelId="{3213BE71-97CA-48D6-B202-6C10277A94B2}" type="sibTrans" cxnId="{D801E4DA-D08C-4D59-BFC1-0B01A01299F4}">
      <dgm:prSet/>
      <dgm:spPr/>
      <dgm:t>
        <a:bodyPr/>
        <a:lstStyle/>
        <a:p>
          <a:endParaRPr lang="en-US"/>
        </a:p>
      </dgm:t>
    </dgm:pt>
    <dgm:pt modelId="{97CFAEB0-8F1E-45DA-8D3A-9B8B14B617A0}" type="pres">
      <dgm:prSet presAssocID="{A5CD66E0-8DC0-4702-9C54-F16BB15B71CC}" presName="compositeShape" presStyleCnt="0">
        <dgm:presLayoutVars>
          <dgm:chMax val="2"/>
          <dgm:dir/>
          <dgm:resizeHandles val="exact"/>
        </dgm:presLayoutVars>
      </dgm:prSet>
      <dgm:spPr/>
      <dgm:t>
        <a:bodyPr/>
        <a:lstStyle/>
        <a:p>
          <a:endParaRPr lang="en-US"/>
        </a:p>
      </dgm:t>
    </dgm:pt>
    <dgm:pt modelId="{30BE5D76-D2D5-49DF-81D2-47EF611D83B2}" type="pres">
      <dgm:prSet presAssocID="{A34B039A-A6F0-4C0A-93E4-9A567D432E6C}" presName="upArrow" presStyleLbl="node1" presStyleIdx="0" presStyleCnt="2"/>
      <dgm:spPr>
        <a:solidFill>
          <a:srgbClr val="CC6600"/>
        </a:solidFill>
      </dgm:spPr>
    </dgm:pt>
    <dgm:pt modelId="{741E92E7-861E-4032-BBF1-C1727AE32FF4}" type="pres">
      <dgm:prSet presAssocID="{A34B039A-A6F0-4C0A-93E4-9A567D432E6C}" presName="upArrowText" presStyleLbl="revTx" presStyleIdx="0" presStyleCnt="2">
        <dgm:presLayoutVars>
          <dgm:chMax val="0"/>
          <dgm:bulletEnabled val="1"/>
        </dgm:presLayoutVars>
      </dgm:prSet>
      <dgm:spPr/>
      <dgm:t>
        <a:bodyPr/>
        <a:lstStyle/>
        <a:p>
          <a:endParaRPr lang="en-US"/>
        </a:p>
      </dgm:t>
    </dgm:pt>
    <dgm:pt modelId="{F5D04D36-CD71-4833-873D-7DACEE0C4AC9}" type="pres">
      <dgm:prSet presAssocID="{5B1B5DF6-20E3-4072-BFF2-B5BB99102297}" presName="downArrow" presStyleLbl="node1" presStyleIdx="1" presStyleCnt="2"/>
      <dgm:spPr>
        <a:solidFill>
          <a:srgbClr val="FFC000"/>
        </a:solidFill>
      </dgm:spPr>
    </dgm:pt>
    <dgm:pt modelId="{F02738ED-B6AE-49E7-8895-5B477ACCAAA4}" type="pres">
      <dgm:prSet presAssocID="{5B1B5DF6-20E3-4072-BFF2-B5BB99102297}" presName="downArrowText" presStyleLbl="revTx" presStyleIdx="1" presStyleCnt="2">
        <dgm:presLayoutVars>
          <dgm:chMax val="0"/>
          <dgm:bulletEnabled val="1"/>
        </dgm:presLayoutVars>
      </dgm:prSet>
      <dgm:spPr/>
      <dgm:t>
        <a:bodyPr/>
        <a:lstStyle/>
        <a:p>
          <a:endParaRPr lang="en-US"/>
        </a:p>
      </dgm:t>
    </dgm:pt>
  </dgm:ptLst>
  <dgm:cxnLst>
    <dgm:cxn modelId="{322A37B9-EC2B-4104-96B4-40926F7B7E16}" type="presOf" srcId="{5B1B5DF6-20E3-4072-BFF2-B5BB99102297}" destId="{F02738ED-B6AE-49E7-8895-5B477ACCAAA4}" srcOrd="0" destOrd="0" presId="urn:microsoft.com/office/officeart/2005/8/layout/arrow4"/>
    <dgm:cxn modelId="{4E9E3C59-DE99-4357-8C3C-0001B2AA3C87}" type="presOf" srcId="{A34B039A-A6F0-4C0A-93E4-9A567D432E6C}" destId="{741E92E7-861E-4032-BBF1-C1727AE32FF4}" srcOrd="0" destOrd="0" presId="urn:microsoft.com/office/officeart/2005/8/layout/arrow4"/>
    <dgm:cxn modelId="{890968B4-D9E2-44AC-A880-214D18D2EF48}" type="presOf" srcId="{A5CD66E0-8DC0-4702-9C54-F16BB15B71CC}" destId="{97CFAEB0-8F1E-45DA-8D3A-9B8B14B617A0}" srcOrd="0" destOrd="0" presId="urn:microsoft.com/office/officeart/2005/8/layout/arrow4"/>
    <dgm:cxn modelId="{D995B248-42B7-4129-92A9-D461AE7F78F8}" srcId="{A5CD66E0-8DC0-4702-9C54-F16BB15B71CC}" destId="{A34B039A-A6F0-4C0A-93E4-9A567D432E6C}" srcOrd="0" destOrd="0" parTransId="{91240A1B-40B0-4F8F-9BE1-E7DD85CBD8C3}" sibTransId="{A2AFA1DE-A553-41A9-A48B-828973D5F63D}"/>
    <dgm:cxn modelId="{D801E4DA-D08C-4D59-BFC1-0B01A01299F4}" srcId="{A5CD66E0-8DC0-4702-9C54-F16BB15B71CC}" destId="{5B1B5DF6-20E3-4072-BFF2-B5BB99102297}" srcOrd="1" destOrd="0" parTransId="{3106D51D-88F6-416F-9104-CFE7AF3FC7BE}" sibTransId="{3213BE71-97CA-48D6-B202-6C10277A94B2}"/>
    <dgm:cxn modelId="{BD97560F-BB90-4939-B89F-E1C838070402}" type="presParOf" srcId="{97CFAEB0-8F1E-45DA-8D3A-9B8B14B617A0}" destId="{30BE5D76-D2D5-49DF-81D2-47EF611D83B2}" srcOrd="0" destOrd="0" presId="urn:microsoft.com/office/officeart/2005/8/layout/arrow4"/>
    <dgm:cxn modelId="{0512B8A9-8571-48AB-988E-1B60E4976285}" type="presParOf" srcId="{97CFAEB0-8F1E-45DA-8D3A-9B8B14B617A0}" destId="{741E92E7-861E-4032-BBF1-C1727AE32FF4}" srcOrd="1" destOrd="0" presId="urn:microsoft.com/office/officeart/2005/8/layout/arrow4"/>
    <dgm:cxn modelId="{87F6ACDA-2CED-4B78-AE5A-B76A6CBC1245}" type="presParOf" srcId="{97CFAEB0-8F1E-45DA-8D3A-9B8B14B617A0}" destId="{F5D04D36-CD71-4833-873D-7DACEE0C4AC9}" srcOrd="2" destOrd="0" presId="urn:microsoft.com/office/officeart/2005/8/layout/arrow4"/>
    <dgm:cxn modelId="{04F72F4D-CA55-477E-B866-B579AD131B08}" type="presParOf" srcId="{97CFAEB0-8F1E-45DA-8D3A-9B8B14B617A0}" destId="{F02738ED-B6AE-49E7-8895-5B477ACCAAA4}" srcOrd="3" destOrd="0" presId="urn:microsoft.com/office/officeart/2005/8/layout/arrow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BF4D9E0-CDA3-40D0-A81F-CD90D5217C4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035B0646-B655-4EEA-BADF-97BA1933DB40}">
      <dgm:prSet phldrT="[Text]"/>
      <dgm:spPr>
        <a:solidFill>
          <a:schemeClr val="accent1">
            <a:lumMod val="50000"/>
          </a:schemeClr>
        </a:solidFill>
      </dgm:spPr>
      <dgm:t>
        <a:bodyPr/>
        <a:lstStyle/>
        <a:p>
          <a:r>
            <a:rPr lang="en-US" smtClean="0"/>
            <a:t>Khảo sát trên 1 mét đường may của từng loại máy</a:t>
          </a:r>
          <a:endParaRPr lang="en-US"/>
        </a:p>
      </dgm:t>
    </dgm:pt>
    <dgm:pt modelId="{4C23D404-622B-4B36-B474-E54FF40D864C}" type="parTrans" cxnId="{091AD5C5-3178-465C-B149-C813202263B4}">
      <dgm:prSet/>
      <dgm:spPr/>
      <dgm:t>
        <a:bodyPr/>
        <a:lstStyle/>
        <a:p>
          <a:endParaRPr lang="en-US"/>
        </a:p>
      </dgm:t>
    </dgm:pt>
    <dgm:pt modelId="{CFD9CD01-8CFC-4D95-BBD5-8D411393775B}" type="sibTrans" cxnId="{091AD5C5-3178-465C-B149-C813202263B4}">
      <dgm:prSet/>
      <dgm:spPr/>
      <dgm:t>
        <a:bodyPr/>
        <a:lstStyle/>
        <a:p>
          <a:endParaRPr lang="en-US"/>
        </a:p>
      </dgm:t>
    </dgm:pt>
    <dgm:pt modelId="{C3BB0815-841F-4712-87B2-A04B97D48BD5}">
      <dgm:prSet phldrT="[Text]"/>
      <dgm:spPr>
        <a:solidFill>
          <a:schemeClr val="accent1">
            <a:lumMod val="75000"/>
          </a:schemeClr>
        </a:solidFill>
      </dgm:spPr>
      <dgm:t>
        <a:bodyPr/>
        <a:lstStyle/>
        <a:p>
          <a:r>
            <a:rPr lang="en-US" smtClean="0"/>
            <a:t>Độ dày nguyên liệu, mật độ mũi chỉ theo qui định</a:t>
          </a:r>
          <a:endParaRPr lang="en-US"/>
        </a:p>
      </dgm:t>
    </dgm:pt>
    <dgm:pt modelId="{FC70E029-8808-4F5E-9269-D7C79370E32B}" type="parTrans" cxnId="{2E024E27-D0B3-4721-9D3F-F334A9D5326F}">
      <dgm:prSet/>
      <dgm:spPr/>
      <dgm:t>
        <a:bodyPr/>
        <a:lstStyle/>
        <a:p>
          <a:endParaRPr lang="en-US"/>
        </a:p>
      </dgm:t>
    </dgm:pt>
    <dgm:pt modelId="{0BB4A964-64FE-4163-BCFE-0C52F89338CF}" type="sibTrans" cxnId="{2E024E27-D0B3-4721-9D3F-F334A9D5326F}">
      <dgm:prSet/>
      <dgm:spPr/>
      <dgm:t>
        <a:bodyPr/>
        <a:lstStyle/>
        <a:p>
          <a:endParaRPr lang="en-US"/>
        </a:p>
      </dgm:t>
    </dgm:pt>
    <dgm:pt modelId="{A984D697-AF90-480D-960B-B16726732D7D}">
      <dgm:prSet phldrT="[Text]"/>
      <dgm:spPr>
        <a:solidFill>
          <a:schemeClr val="accent1">
            <a:lumMod val="90000"/>
          </a:schemeClr>
        </a:solidFill>
      </dgm:spPr>
      <dgm:t>
        <a:bodyPr/>
        <a:lstStyle/>
        <a:p>
          <a:r>
            <a:rPr lang="en-US" smtClean="0"/>
            <a:t>Tháo cẩn thận ra và đo lại xem hết bao nhiêu mét chỉ cho mỗi loại đường may, ghi lại số mét</a:t>
          </a:r>
          <a:endParaRPr lang="en-US"/>
        </a:p>
      </dgm:t>
    </dgm:pt>
    <dgm:pt modelId="{84333535-A23B-402F-B8A3-390B3CBC1E34}" type="parTrans" cxnId="{B618223D-33BA-4A9E-A9C4-330B02DFECB3}">
      <dgm:prSet/>
      <dgm:spPr/>
      <dgm:t>
        <a:bodyPr/>
        <a:lstStyle/>
        <a:p>
          <a:endParaRPr lang="en-US"/>
        </a:p>
      </dgm:t>
    </dgm:pt>
    <dgm:pt modelId="{742BD495-6D56-4D6F-845A-0DEBB482AEB3}" type="sibTrans" cxnId="{B618223D-33BA-4A9E-A9C4-330B02DFECB3}">
      <dgm:prSet/>
      <dgm:spPr/>
      <dgm:t>
        <a:bodyPr/>
        <a:lstStyle/>
        <a:p>
          <a:endParaRPr lang="en-US"/>
        </a:p>
      </dgm:t>
    </dgm:pt>
    <dgm:pt modelId="{637BF030-E5CD-4E24-8E18-753AB4F2C9B7}">
      <dgm:prSet phldrT="[Text]"/>
      <dgm:spPr>
        <a:solidFill>
          <a:schemeClr val="accent1">
            <a:lumMod val="75000"/>
          </a:schemeClr>
        </a:solidFill>
      </dgm:spPr>
      <dgm:t>
        <a:bodyPr/>
        <a:lstStyle/>
        <a:p>
          <a:r>
            <a:rPr lang="en-US" smtClean="0"/>
            <a:t>Đo số  đường may của tất cả các chi tiết, trên toàn bộ sản phẩm xem mỗi loại đường may của từng loại máy có tổng chiều dài là bao nhiêu mét</a:t>
          </a:r>
          <a:endParaRPr lang="en-US"/>
        </a:p>
      </dgm:t>
    </dgm:pt>
    <dgm:pt modelId="{56A122FA-0F93-4A67-A7F2-0AB34E9320B1}" type="parTrans" cxnId="{866240A0-5959-4EC1-B650-1340DA07BA34}">
      <dgm:prSet/>
      <dgm:spPr/>
      <dgm:t>
        <a:bodyPr/>
        <a:lstStyle/>
        <a:p>
          <a:endParaRPr lang="en-US"/>
        </a:p>
      </dgm:t>
    </dgm:pt>
    <dgm:pt modelId="{12F11FE2-C16D-4CED-B5BD-D84B2B905E72}" type="sibTrans" cxnId="{866240A0-5959-4EC1-B650-1340DA07BA34}">
      <dgm:prSet/>
      <dgm:spPr/>
      <dgm:t>
        <a:bodyPr/>
        <a:lstStyle/>
        <a:p>
          <a:endParaRPr lang="en-US"/>
        </a:p>
      </dgm:t>
    </dgm:pt>
    <dgm:pt modelId="{BC5207CC-EC5A-4D19-862A-9F1E485E64C6}">
      <dgm:prSet phldrT="[Text]"/>
      <dgm:spPr>
        <a:solidFill>
          <a:schemeClr val="accent1">
            <a:lumMod val="50000"/>
          </a:schemeClr>
        </a:solidFill>
      </dgm:spPr>
      <dgm:t>
        <a:bodyPr/>
        <a:lstStyle/>
        <a:p>
          <a:r>
            <a:rPr lang="en-US" smtClean="0"/>
            <a:t>Tổng số mét chỉ tiêu hao của tất cả các đường may trên sản phẩm là thực tế số mét chỉ tiêu hao</a:t>
          </a:r>
          <a:endParaRPr lang="en-US"/>
        </a:p>
      </dgm:t>
    </dgm:pt>
    <dgm:pt modelId="{4CCC6A8E-4036-4561-B5CC-7F6AE38F3B45}" type="parTrans" cxnId="{8BFB9184-8840-4E40-87F2-7F6312034839}">
      <dgm:prSet/>
      <dgm:spPr/>
      <dgm:t>
        <a:bodyPr/>
        <a:lstStyle/>
        <a:p>
          <a:endParaRPr lang="en-US"/>
        </a:p>
      </dgm:t>
    </dgm:pt>
    <dgm:pt modelId="{A5D47F1C-0BD9-4DD7-9176-0D4DC1C257B6}" type="sibTrans" cxnId="{8BFB9184-8840-4E40-87F2-7F6312034839}">
      <dgm:prSet/>
      <dgm:spPr/>
      <dgm:t>
        <a:bodyPr/>
        <a:lstStyle/>
        <a:p>
          <a:endParaRPr lang="en-US"/>
        </a:p>
      </dgm:t>
    </dgm:pt>
    <dgm:pt modelId="{BF68CCDD-0064-443F-9C63-D7856A797D51}" type="pres">
      <dgm:prSet presAssocID="{2BF4D9E0-CDA3-40D0-A81F-CD90D5217C4E}" presName="Name0" presStyleCnt="0">
        <dgm:presLayoutVars>
          <dgm:chMax val="7"/>
          <dgm:chPref val="7"/>
          <dgm:dir/>
        </dgm:presLayoutVars>
      </dgm:prSet>
      <dgm:spPr/>
    </dgm:pt>
    <dgm:pt modelId="{29EC4C2A-7346-4A08-BB0A-E2F40E9FC1EF}" type="pres">
      <dgm:prSet presAssocID="{2BF4D9E0-CDA3-40D0-A81F-CD90D5217C4E}" presName="Name1" presStyleCnt="0"/>
      <dgm:spPr/>
    </dgm:pt>
    <dgm:pt modelId="{DB9C9F5F-8BA9-48A0-9D1A-25B4265664D5}" type="pres">
      <dgm:prSet presAssocID="{2BF4D9E0-CDA3-40D0-A81F-CD90D5217C4E}" presName="cycle" presStyleCnt="0"/>
      <dgm:spPr/>
    </dgm:pt>
    <dgm:pt modelId="{F0EB2F84-EE07-425E-8317-B27B4E8EA008}" type="pres">
      <dgm:prSet presAssocID="{2BF4D9E0-CDA3-40D0-A81F-CD90D5217C4E}" presName="srcNode" presStyleLbl="node1" presStyleIdx="0" presStyleCnt="5"/>
      <dgm:spPr/>
    </dgm:pt>
    <dgm:pt modelId="{9A39B8B2-8448-4B33-BF61-1E4801FE1800}" type="pres">
      <dgm:prSet presAssocID="{2BF4D9E0-CDA3-40D0-A81F-CD90D5217C4E}" presName="conn" presStyleLbl="parChTrans1D2" presStyleIdx="0" presStyleCnt="1"/>
      <dgm:spPr/>
    </dgm:pt>
    <dgm:pt modelId="{C39C6155-FC68-459B-8604-07662AE62185}" type="pres">
      <dgm:prSet presAssocID="{2BF4D9E0-CDA3-40D0-A81F-CD90D5217C4E}" presName="extraNode" presStyleLbl="node1" presStyleIdx="0" presStyleCnt="5"/>
      <dgm:spPr/>
    </dgm:pt>
    <dgm:pt modelId="{36E11818-7EDE-43FD-ABF2-40104077AA4D}" type="pres">
      <dgm:prSet presAssocID="{2BF4D9E0-CDA3-40D0-A81F-CD90D5217C4E}" presName="dstNode" presStyleLbl="node1" presStyleIdx="0" presStyleCnt="5"/>
      <dgm:spPr/>
    </dgm:pt>
    <dgm:pt modelId="{443AC05C-CEDE-45F8-95E9-668EF88657C8}" type="pres">
      <dgm:prSet presAssocID="{035B0646-B655-4EEA-BADF-97BA1933DB40}" presName="text_1" presStyleLbl="node1" presStyleIdx="0" presStyleCnt="5">
        <dgm:presLayoutVars>
          <dgm:bulletEnabled val="1"/>
        </dgm:presLayoutVars>
      </dgm:prSet>
      <dgm:spPr/>
      <dgm:t>
        <a:bodyPr/>
        <a:lstStyle/>
        <a:p>
          <a:endParaRPr lang="en-US"/>
        </a:p>
      </dgm:t>
    </dgm:pt>
    <dgm:pt modelId="{75ACA81F-CBE4-4280-B4A7-19365A575056}" type="pres">
      <dgm:prSet presAssocID="{035B0646-B655-4EEA-BADF-97BA1933DB40}" presName="accent_1" presStyleCnt="0"/>
      <dgm:spPr/>
    </dgm:pt>
    <dgm:pt modelId="{953C54C5-12D8-4FE9-987B-5A465A3AC087}" type="pres">
      <dgm:prSet presAssocID="{035B0646-B655-4EEA-BADF-97BA1933DB40}" presName="accentRepeatNode" presStyleLbl="solidFgAcc1" presStyleIdx="0" presStyleCnt="5"/>
      <dgm:spPr>
        <a:solidFill>
          <a:schemeClr val="accent1">
            <a:lumMod val="90000"/>
          </a:schemeClr>
        </a:solidFill>
      </dgm:spPr>
    </dgm:pt>
    <dgm:pt modelId="{ECC6859F-07E6-48FF-9109-D4EAE596E081}" type="pres">
      <dgm:prSet presAssocID="{C3BB0815-841F-4712-87B2-A04B97D48BD5}" presName="text_2" presStyleLbl="node1" presStyleIdx="1" presStyleCnt="5">
        <dgm:presLayoutVars>
          <dgm:bulletEnabled val="1"/>
        </dgm:presLayoutVars>
      </dgm:prSet>
      <dgm:spPr/>
      <dgm:t>
        <a:bodyPr/>
        <a:lstStyle/>
        <a:p>
          <a:endParaRPr lang="en-US"/>
        </a:p>
      </dgm:t>
    </dgm:pt>
    <dgm:pt modelId="{9E94CFF2-AF9A-45B0-A501-2F772B31EB39}" type="pres">
      <dgm:prSet presAssocID="{C3BB0815-841F-4712-87B2-A04B97D48BD5}" presName="accent_2" presStyleCnt="0"/>
      <dgm:spPr/>
    </dgm:pt>
    <dgm:pt modelId="{C91F870A-DB47-4D1C-9C73-77E5F99B2E46}" type="pres">
      <dgm:prSet presAssocID="{C3BB0815-841F-4712-87B2-A04B97D48BD5}" presName="accentRepeatNode" presStyleLbl="solidFgAcc1" presStyleIdx="1" presStyleCnt="5"/>
      <dgm:spPr>
        <a:solidFill>
          <a:schemeClr val="accent1">
            <a:lumMod val="75000"/>
          </a:schemeClr>
        </a:solidFill>
      </dgm:spPr>
    </dgm:pt>
    <dgm:pt modelId="{056D045A-E377-4C0E-873D-AC158462D4C2}" type="pres">
      <dgm:prSet presAssocID="{A984D697-AF90-480D-960B-B16726732D7D}" presName="text_3" presStyleLbl="node1" presStyleIdx="2" presStyleCnt="5">
        <dgm:presLayoutVars>
          <dgm:bulletEnabled val="1"/>
        </dgm:presLayoutVars>
      </dgm:prSet>
      <dgm:spPr/>
      <dgm:t>
        <a:bodyPr/>
        <a:lstStyle/>
        <a:p>
          <a:endParaRPr lang="en-US"/>
        </a:p>
      </dgm:t>
    </dgm:pt>
    <dgm:pt modelId="{51E7F806-6344-4E7E-8380-80B891B3058F}" type="pres">
      <dgm:prSet presAssocID="{A984D697-AF90-480D-960B-B16726732D7D}" presName="accent_3" presStyleCnt="0"/>
      <dgm:spPr/>
    </dgm:pt>
    <dgm:pt modelId="{68DC2D39-3D34-46E3-B2FC-2E1BC928EC05}" type="pres">
      <dgm:prSet presAssocID="{A984D697-AF90-480D-960B-B16726732D7D}" presName="accentRepeatNode" presStyleLbl="solidFgAcc1" presStyleIdx="2" presStyleCnt="5"/>
      <dgm:spPr>
        <a:solidFill>
          <a:schemeClr val="accent1">
            <a:lumMod val="50000"/>
          </a:schemeClr>
        </a:solidFill>
      </dgm:spPr>
    </dgm:pt>
    <dgm:pt modelId="{2808F920-6249-463D-86D6-4F702958E27A}" type="pres">
      <dgm:prSet presAssocID="{637BF030-E5CD-4E24-8E18-753AB4F2C9B7}" presName="text_4" presStyleLbl="node1" presStyleIdx="3" presStyleCnt="5">
        <dgm:presLayoutVars>
          <dgm:bulletEnabled val="1"/>
        </dgm:presLayoutVars>
      </dgm:prSet>
      <dgm:spPr/>
      <dgm:t>
        <a:bodyPr/>
        <a:lstStyle/>
        <a:p>
          <a:endParaRPr lang="en-US"/>
        </a:p>
      </dgm:t>
    </dgm:pt>
    <dgm:pt modelId="{528E78B2-0EC6-4F6C-BFA8-D99097658D1C}" type="pres">
      <dgm:prSet presAssocID="{637BF030-E5CD-4E24-8E18-753AB4F2C9B7}" presName="accent_4" presStyleCnt="0"/>
      <dgm:spPr/>
    </dgm:pt>
    <dgm:pt modelId="{69F5F557-71CA-4640-9DC5-09D9971035CE}" type="pres">
      <dgm:prSet presAssocID="{637BF030-E5CD-4E24-8E18-753AB4F2C9B7}" presName="accentRepeatNode" presStyleLbl="solidFgAcc1" presStyleIdx="3" presStyleCnt="5"/>
      <dgm:spPr>
        <a:solidFill>
          <a:srgbClr val="6666FF"/>
        </a:solidFill>
      </dgm:spPr>
    </dgm:pt>
    <dgm:pt modelId="{690BEA8F-BE4A-400C-884A-675B05C77F02}" type="pres">
      <dgm:prSet presAssocID="{BC5207CC-EC5A-4D19-862A-9F1E485E64C6}" presName="text_5" presStyleLbl="node1" presStyleIdx="4" presStyleCnt="5">
        <dgm:presLayoutVars>
          <dgm:bulletEnabled val="1"/>
        </dgm:presLayoutVars>
      </dgm:prSet>
      <dgm:spPr/>
      <dgm:t>
        <a:bodyPr/>
        <a:lstStyle/>
        <a:p>
          <a:endParaRPr lang="en-US"/>
        </a:p>
      </dgm:t>
    </dgm:pt>
    <dgm:pt modelId="{B72F1D2F-1495-4CFA-9199-002DF82A5781}" type="pres">
      <dgm:prSet presAssocID="{BC5207CC-EC5A-4D19-862A-9F1E485E64C6}" presName="accent_5" presStyleCnt="0"/>
      <dgm:spPr/>
    </dgm:pt>
    <dgm:pt modelId="{540EFAD2-E686-45DB-9E34-684530D22C17}" type="pres">
      <dgm:prSet presAssocID="{BC5207CC-EC5A-4D19-862A-9F1E485E64C6}" presName="accentRepeatNode" presStyleLbl="solidFgAcc1" presStyleIdx="4" presStyleCnt="5"/>
      <dgm:spPr>
        <a:solidFill>
          <a:schemeClr val="accent1">
            <a:lumMod val="90000"/>
          </a:schemeClr>
        </a:solidFill>
      </dgm:spPr>
    </dgm:pt>
  </dgm:ptLst>
  <dgm:cxnLst>
    <dgm:cxn modelId="{4492DFBF-9ED3-4D4A-A647-C95F03FBAE4B}" type="presOf" srcId="{A984D697-AF90-480D-960B-B16726732D7D}" destId="{056D045A-E377-4C0E-873D-AC158462D4C2}" srcOrd="0" destOrd="0" presId="urn:microsoft.com/office/officeart/2008/layout/VerticalCurvedList"/>
    <dgm:cxn modelId="{B618223D-33BA-4A9E-A9C4-330B02DFECB3}" srcId="{2BF4D9E0-CDA3-40D0-A81F-CD90D5217C4E}" destId="{A984D697-AF90-480D-960B-B16726732D7D}" srcOrd="2" destOrd="0" parTransId="{84333535-A23B-402F-B8A3-390B3CBC1E34}" sibTransId="{742BD495-6D56-4D6F-845A-0DEBB482AEB3}"/>
    <dgm:cxn modelId="{21AEF19A-0962-4A52-AF35-FA28558B661A}" type="presOf" srcId="{C3BB0815-841F-4712-87B2-A04B97D48BD5}" destId="{ECC6859F-07E6-48FF-9109-D4EAE596E081}" srcOrd="0" destOrd="0" presId="urn:microsoft.com/office/officeart/2008/layout/VerticalCurvedList"/>
    <dgm:cxn modelId="{6B54D6EB-DF33-413F-A57F-545E9DE84F23}" type="presOf" srcId="{BC5207CC-EC5A-4D19-862A-9F1E485E64C6}" destId="{690BEA8F-BE4A-400C-884A-675B05C77F02}" srcOrd="0" destOrd="0" presId="urn:microsoft.com/office/officeart/2008/layout/VerticalCurvedList"/>
    <dgm:cxn modelId="{091AD5C5-3178-465C-B149-C813202263B4}" srcId="{2BF4D9E0-CDA3-40D0-A81F-CD90D5217C4E}" destId="{035B0646-B655-4EEA-BADF-97BA1933DB40}" srcOrd="0" destOrd="0" parTransId="{4C23D404-622B-4B36-B474-E54FF40D864C}" sibTransId="{CFD9CD01-8CFC-4D95-BBD5-8D411393775B}"/>
    <dgm:cxn modelId="{BFF18323-6FA3-4663-AD68-58D6626CC4EC}" type="presOf" srcId="{637BF030-E5CD-4E24-8E18-753AB4F2C9B7}" destId="{2808F920-6249-463D-86D6-4F702958E27A}" srcOrd="0" destOrd="0" presId="urn:microsoft.com/office/officeart/2008/layout/VerticalCurvedList"/>
    <dgm:cxn modelId="{FD82FCBC-BD4D-484B-87A0-529D1EF95457}" type="presOf" srcId="{035B0646-B655-4EEA-BADF-97BA1933DB40}" destId="{443AC05C-CEDE-45F8-95E9-668EF88657C8}" srcOrd="0" destOrd="0" presId="urn:microsoft.com/office/officeart/2008/layout/VerticalCurvedList"/>
    <dgm:cxn modelId="{BF9B944B-C381-4D61-B990-81F64FB6CCF4}" type="presOf" srcId="{2BF4D9E0-CDA3-40D0-A81F-CD90D5217C4E}" destId="{BF68CCDD-0064-443F-9C63-D7856A797D51}" srcOrd="0" destOrd="0" presId="urn:microsoft.com/office/officeart/2008/layout/VerticalCurvedList"/>
    <dgm:cxn modelId="{8BFB9184-8840-4E40-87F2-7F6312034839}" srcId="{2BF4D9E0-CDA3-40D0-A81F-CD90D5217C4E}" destId="{BC5207CC-EC5A-4D19-862A-9F1E485E64C6}" srcOrd="4" destOrd="0" parTransId="{4CCC6A8E-4036-4561-B5CC-7F6AE38F3B45}" sibTransId="{A5D47F1C-0BD9-4DD7-9176-0D4DC1C257B6}"/>
    <dgm:cxn modelId="{2E024E27-D0B3-4721-9D3F-F334A9D5326F}" srcId="{2BF4D9E0-CDA3-40D0-A81F-CD90D5217C4E}" destId="{C3BB0815-841F-4712-87B2-A04B97D48BD5}" srcOrd="1" destOrd="0" parTransId="{FC70E029-8808-4F5E-9269-D7C79370E32B}" sibTransId="{0BB4A964-64FE-4163-BCFE-0C52F89338CF}"/>
    <dgm:cxn modelId="{1D78C941-FFF6-43BA-A5B9-0057FAA9A0DE}" type="presOf" srcId="{CFD9CD01-8CFC-4D95-BBD5-8D411393775B}" destId="{9A39B8B2-8448-4B33-BF61-1E4801FE1800}" srcOrd="0" destOrd="0" presId="urn:microsoft.com/office/officeart/2008/layout/VerticalCurvedList"/>
    <dgm:cxn modelId="{866240A0-5959-4EC1-B650-1340DA07BA34}" srcId="{2BF4D9E0-CDA3-40D0-A81F-CD90D5217C4E}" destId="{637BF030-E5CD-4E24-8E18-753AB4F2C9B7}" srcOrd="3" destOrd="0" parTransId="{56A122FA-0F93-4A67-A7F2-0AB34E9320B1}" sibTransId="{12F11FE2-C16D-4CED-B5BD-D84B2B905E72}"/>
    <dgm:cxn modelId="{94136D50-A39F-43DD-8A26-1B5B9DB1A29E}" type="presParOf" srcId="{BF68CCDD-0064-443F-9C63-D7856A797D51}" destId="{29EC4C2A-7346-4A08-BB0A-E2F40E9FC1EF}" srcOrd="0" destOrd="0" presId="urn:microsoft.com/office/officeart/2008/layout/VerticalCurvedList"/>
    <dgm:cxn modelId="{B78F60C4-249E-4568-8E96-64653783BEC8}" type="presParOf" srcId="{29EC4C2A-7346-4A08-BB0A-E2F40E9FC1EF}" destId="{DB9C9F5F-8BA9-48A0-9D1A-25B4265664D5}" srcOrd="0" destOrd="0" presId="urn:microsoft.com/office/officeart/2008/layout/VerticalCurvedList"/>
    <dgm:cxn modelId="{97F69CBD-42D7-4264-967E-44024AA99FF6}" type="presParOf" srcId="{DB9C9F5F-8BA9-48A0-9D1A-25B4265664D5}" destId="{F0EB2F84-EE07-425E-8317-B27B4E8EA008}" srcOrd="0" destOrd="0" presId="urn:microsoft.com/office/officeart/2008/layout/VerticalCurvedList"/>
    <dgm:cxn modelId="{93CAFEA4-43A3-4F51-9EE9-3DA1D0286FCE}" type="presParOf" srcId="{DB9C9F5F-8BA9-48A0-9D1A-25B4265664D5}" destId="{9A39B8B2-8448-4B33-BF61-1E4801FE1800}" srcOrd="1" destOrd="0" presId="urn:microsoft.com/office/officeart/2008/layout/VerticalCurvedList"/>
    <dgm:cxn modelId="{E4CC7B99-C63B-4934-8DCA-1A0D54C0549D}" type="presParOf" srcId="{DB9C9F5F-8BA9-48A0-9D1A-25B4265664D5}" destId="{C39C6155-FC68-459B-8604-07662AE62185}" srcOrd="2" destOrd="0" presId="urn:microsoft.com/office/officeart/2008/layout/VerticalCurvedList"/>
    <dgm:cxn modelId="{E05A6F5C-525F-4C8E-B3BE-F7B05026B8E1}" type="presParOf" srcId="{DB9C9F5F-8BA9-48A0-9D1A-25B4265664D5}" destId="{36E11818-7EDE-43FD-ABF2-40104077AA4D}" srcOrd="3" destOrd="0" presId="urn:microsoft.com/office/officeart/2008/layout/VerticalCurvedList"/>
    <dgm:cxn modelId="{F322F205-D15F-434A-81A0-F540519D03A5}" type="presParOf" srcId="{29EC4C2A-7346-4A08-BB0A-E2F40E9FC1EF}" destId="{443AC05C-CEDE-45F8-95E9-668EF88657C8}" srcOrd="1" destOrd="0" presId="urn:microsoft.com/office/officeart/2008/layout/VerticalCurvedList"/>
    <dgm:cxn modelId="{D1077C8A-B2FA-457F-8C24-55191A955DC3}" type="presParOf" srcId="{29EC4C2A-7346-4A08-BB0A-E2F40E9FC1EF}" destId="{75ACA81F-CBE4-4280-B4A7-19365A575056}" srcOrd="2" destOrd="0" presId="urn:microsoft.com/office/officeart/2008/layout/VerticalCurvedList"/>
    <dgm:cxn modelId="{42D06806-3AA8-4C2C-AB6D-A5287768E01C}" type="presParOf" srcId="{75ACA81F-CBE4-4280-B4A7-19365A575056}" destId="{953C54C5-12D8-4FE9-987B-5A465A3AC087}" srcOrd="0" destOrd="0" presId="urn:microsoft.com/office/officeart/2008/layout/VerticalCurvedList"/>
    <dgm:cxn modelId="{CAA0E710-3C58-44A5-B44B-E5347EA9F381}" type="presParOf" srcId="{29EC4C2A-7346-4A08-BB0A-E2F40E9FC1EF}" destId="{ECC6859F-07E6-48FF-9109-D4EAE596E081}" srcOrd="3" destOrd="0" presId="urn:microsoft.com/office/officeart/2008/layout/VerticalCurvedList"/>
    <dgm:cxn modelId="{6ABE2F66-8ED5-424A-8811-B1115F261637}" type="presParOf" srcId="{29EC4C2A-7346-4A08-BB0A-E2F40E9FC1EF}" destId="{9E94CFF2-AF9A-45B0-A501-2F772B31EB39}" srcOrd="4" destOrd="0" presId="urn:microsoft.com/office/officeart/2008/layout/VerticalCurvedList"/>
    <dgm:cxn modelId="{3EF3179A-1136-4E72-925D-69520F93AB05}" type="presParOf" srcId="{9E94CFF2-AF9A-45B0-A501-2F772B31EB39}" destId="{C91F870A-DB47-4D1C-9C73-77E5F99B2E46}" srcOrd="0" destOrd="0" presId="urn:microsoft.com/office/officeart/2008/layout/VerticalCurvedList"/>
    <dgm:cxn modelId="{9B3DB0D0-28C3-4EDB-A4B7-4A8917D0DB8E}" type="presParOf" srcId="{29EC4C2A-7346-4A08-BB0A-E2F40E9FC1EF}" destId="{056D045A-E377-4C0E-873D-AC158462D4C2}" srcOrd="5" destOrd="0" presId="urn:microsoft.com/office/officeart/2008/layout/VerticalCurvedList"/>
    <dgm:cxn modelId="{424570C1-1EED-4539-AE4B-97FCD16E09C5}" type="presParOf" srcId="{29EC4C2A-7346-4A08-BB0A-E2F40E9FC1EF}" destId="{51E7F806-6344-4E7E-8380-80B891B3058F}" srcOrd="6" destOrd="0" presId="urn:microsoft.com/office/officeart/2008/layout/VerticalCurvedList"/>
    <dgm:cxn modelId="{3E781753-DA64-4272-B892-00E93139C6FC}" type="presParOf" srcId="{51E7F806-6344-4E7E-8380-80B891B3058F}" destId="{68DC2D39-3D34-46E3-B2FC-2E1BC928EC05}" srcOrd="0" destOrd="0" presId="urn:microsoft.com/office/officeart/2008/layout/VerticalCurvedList"/>
    <dgm:cxn modelId="{9B963F11-57A0-4759-A5D8-5F0C7F9773D6}" type="presParOf" srcId="{29EC4C2A-7346-4A08-BB0A-E2F40E9FC1EF}" destId="{2808F920-6249-463D-86D6-4F702958E27A}" srcOrd="7" destOrd="0" presId="urn:microsoft.com/office/officeart/2008/layout/VerticalCurvedList"/>
    <dgm:cxn modelId="{D6C15DF0-0646-4804-A415-39CDA704710D}" type="presParOf" srcId="{29EC4C2A-7346-4A08-BB0A-E2F40E9FC1EF}" destId="{528E78B2-0EC6-4F6C-BFA8-D99097658D1C}" srcOrd="8" destOrd="0" presId="urn:microsoft.com/office/officeart/2008/layout/VerticalCurvedList"/>
    <dgm:cxn modelId="{99096E93-3E87-4107-9CB6-77119E6C3E6C}" type="presParOf" srcId="{528E78B2-0EC6-4F6C-BFA8-D99097658D1C}" destId="{69F5F557-71CA-4640-9DC5-09D9971035CE}" srcOrd="0" destOrd="0" presId="urn:microsoft.com/office/officeart/2008/layout/VerticalCurvedList"/>
    <dgm:cxn modelId="{3BC0A10C-074F-4DBD-8C2B-6707F15CBB73}" type="presParOf" srcId="{29EC4C2A-7346-4A08-BB0A-E2F40E9FC1EF}" destId="{690BEA8F-BE4A-400C-884A-675B05C77F02}" srcOrd="9" destOrd="0" presId="urn:microsoft.com/office/officeart/2008/layout/VerticalCurvedList"/>
    <dgm:cxn modelId="{EAABC694-9D4A-41EB-BD4F-8A48E303BDAE}" type="presParOf" srcId="{29EC4C2A-7346-4A08-BB0A-E2F40E9FC1EF}" destId="{B72F1D2F-1495-4CFA-9199-002DF82A5781}" srcOrd="10" destOrd="0" presId="urn:microsoft.com/office/officeart/2008/layout/VerticalCurvedList"/>
    <dgm:cxn modelId="{F513054C-D1E9-44B8-AE9B-B39113D436CA}" type="presParOf" srcId="{B72F1D2F-1495-4CFA-9199-002DF82A5781}" destId="{540EFAD2-E686-45DB-9E34-684530D22C17}"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52A9645-2F5A-460B-8831-0B8F8182476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8F1975E9-2B49-42CE-A7FA-938B7CB3709E}">
      <dgm:prSet phldrT="[Text]"/>
      <dgm:spPr>
        <a:solidFill>
          <a:schemeClr val="accent1"/>
        </a:solidFill>
      </dgm:spPr>
      <dgm:t>
        <a:bodyPr/>
        <a:lstStyle/>
        <a:p>
          <a:r>
            <a:rPr lang="en-US" smtClean="0"/>
            <a:t>Từ khổ mex trừ đi 2 cm biên ta có sơ đồ khổ mex có thể sử dụng</a:t>
          </a:r>
          <a:endParaRPr lang="en-US"/>
        </a:p>
      </dgm:t>
    </dgm:pt>
    <dgm:pt modelId="{2A96FBFC-5327-4E2B-9930-4D71719E8B7E}" type="parTrans" cxnId="{C8BA0784-654B-44D4-B5B2-72ED8E256626}">
      <dgm:prSet/>
      <dgm:spPr/>
      <dgm:t>
        <a:bodyPr/>
        <a:lstStyle/>
        <a:p>
          <a:endParaRPr lang="en-US"/>
        </a:p>
      </dgm:t>
    </dgm:pt>
    <dgm:pt modelId="{737F715B-0533-4E2C-BFAF-E0D8A4F0B331}" type="sibTrans" cxnId="{C8BA0784-654B-44D4-B5B2-72ED8E256626}">
      <dgm:prSet/>
      <dgm:spPr/>
      <dgm:t>
        <a:bodyPr/>
        <a:lstStyle/>
        <a:p>
          <a:endParaRPr lang="en-US"/>
        </a:p>
      </dgm:t>
    </dgm:pt>
    <dgm:pt modelId="{A918DDB2-D18D-4C7A-AAE6-5A6B8CAA7B0E}">
      <dgm:prSet phldrT="[Text]"/>
      <dgm:spPr>
        <a:solidFill>
          <a:schemeClr val="accent1">
            <a:lumMod val="90000"/>
          </a:schemeClr>
        </a:solidFill>
      </dgm:spPr>
      <dgm:t>
        <a:bodyPr/>
        <a:lstStyle/>
        <a:p>
          <a:r>
            <a:rPr lang="en-US" smtClean="0"/>
            <a:t>Từ các chi tiết cần ép mex, quan sát yêu cầu kỹ thuật về hướng canh sợi </a:t>
          </a:r>
          <a:endParaRPr lang="en-US"/>
        </a:p>
      </dgm:t>
    </dgm:pt>
    <dgm:pt modelId="{57B2CCE5-EB6D-49DD-8655-DE5463962857}" type="parTrans" cxnId="{C47C643D-84B3-43B7-9C18-7F04BFED3F6F}">
      <dgm:prSet/>
      <dgm:spPr/>
      <dgm:t>
        <a:bodyPr/>
        <a:lstStyle/>
        <a:p>
          <a:endParaRPr lang="en-US"/>
        </a:p>
      </dgm:t>
    </dgm:pt>
    <dgm:pt modelId="{FF4A0749-C407-42D2-AF11-E7CCA033CB2F}" type="sibTrans" cxnId="{C47C643D-84B3-43B7-9C18-7F04BFED3F6F}">
      <dgm:prSet/>
      <dgm:spPr/>
      <dgm:t>
        <a:bodyPr/>
        <a:lstStyle/>
        <a:p>
          <a:endParaRPr lang="en-US"/>
        </a:p>
      </dgm:t>
    </dgm:pt>
    <dgm:pt modelId="{4239D6E1-8091-485E-9CD8-A1F1EFFFE006}">
      <dgm:prSet phldrT="[Text]"/>
      <dgm:spPr>
        <a:solidFill>
          <a:schemeClr val="accent1">
            <a:lumMod val="75000"/>
          </a:schemeClr>
        </a:solidFill>
      </dgm:spPr>
      <dgm:t>
        <a:bodyPr/>
        <a:lstStyle/>
        <a:p>
          <a:r>
            <a:rPr lang="en-US" smtClean="0"/>
            <a:t>Lấy khổ mex chia cho dài chi tiết hay rộng chi tiết ta có số chi tiết trên khổ mex</a:t>
          </a:r>
          <a:endParaRPr lang="en-US"/>
        </a:p>
      </dgm:t>
    </dgm:pt>
    <dgm:pt modelId="{7498A718-FE0C-4BBD-826A-F7BBC2CA24C3}" type="parTrans" cxnId="{78924223-2BF9-4EC2-8BDD-6CC0BE2BE270}">
      <dgm:prSet/>
      <dgm:spPr/>
      <dgm:t>
        <a:bodyPr/>
        <a:lstStyle/>
        <a:p>
          <a:endParaRPr lang="en-US"/>
        </a:p>
      </dgm:t>
    </dgm:pt>
    <dgm:pt modelId="{8DDC069A-4099-4918-AC05-094B4AB42C7F}" type="sibTrans" cxnId="{78924223-2BF9-4EC2-8BDD-6CC0BE2BE270}">
      <dgm:prSet/>
      <dgm:spPr/>
      <dgm:t>
        <a:bodyPr/>
        <a:lstStyle/>
        <a:p>
          <a:endParaRPr lang="en-US"/>
        </a:p>
      </dgm:t>
    </dgm:pt>
    <dgm:pt modelId="{728C0CBB-D319-4EB6-AE25-ECC615E39CF2}">
      <dgm:prSet phldrT="[Text]"/>
      <dgm:spPr>
        <a:solidFill>
          <a:schemeClr val="accent1">
            <a:lumMod val="50000"/>
          </a:schemeClr>
        </a:solidFill>
      </dgm:spPr>
      <dgm:t>
        <a:bodyPr/>
        <a:lstStyle/>
        <a:p>
          <a:r>
            <a:rPr lang="en-US" smtClean="0"/>
            <a:t>Tính số lần trải mex tương ứng với sản lượng hàng đã có</a:t>
          </a:r>
          <a:endParaRPr lang="en-US"/>
        </a:p>
      </dgm:t>
    </dgm:pt>
    <dgm:pt modelId="{8DFB739E-6FF7-4D7E-BA70-F5F698606BE5}" type="parTrans" cxnId="{C7CA0520-2B8C-45D7-AE81-FE275DB2AC25}">
      <dgm:prSet/>
      <dgm:spPr/>
      <dgm:t>
        <a:bodyPr/>
        <a:lstStyle/>
        <a:p>
          <a:endParaRPr lang="en-US"/>
        </a:p>
      </dgm:t>
    </dgm:pt>
    <dgm:pt modelId="{9858712B-3F0A-4462-ABD6-FF9CE893D2E5}" type="sibTrans" cxnId="{C7CA0520-2B8C-45D7-AE81-FE275DB2AC25}">
      <dgm:prSet/>
      <dgm:spPr/>
      <dgm:t>
        <a:bodyPr/>
        <a:lstStyle/>
        <a:p>
          <a:endParaRPr lang="en-US"/>
        </a:p>
      </dgm:t>
    </dgm:pt>
    <dgm:pt modelId="{58025776-837A-4E0A-8E33-556884C30115}">
      <dgm:prSet phldrT="[Text]"/>
      <dgm:spPr>
        <a:solidFill>
          <a:schemeClr val="accent1">
            <a:lumMod val="25000"/>
          </a:schemeClr>
        </a:solidFill>
      </dgm:spPr>
      <dgm:t>
        <a:bodyPr/>
        <a:lstStyle/>
        <a:p>
          <a:r>
            <a:rPr lang="en-US" smtClean="0"/>
            <a:t>Tính số mex cần thiết để sử dụng cho mã hàng</a:t>
          </a:r>
          <a:endParaRPr lang="en-US"/>
        </a:p>
      </dgm:t>
    </dgm:pt>
    <dgm:pt modelId="{FC380D2C-BA37-4D0E-9B95-8D1859333804}" type="parTrans" cxnId="{768137CB-58EB-4B90-AE1C-E37DA83B225F}">
      <dgm:prSet/>
      <dgm:spPr/>
      <dgm:t>
        <a:bodyPr/>
        <a:lstStyle/>
        <a:p>
          <a:endParaRPr lang="en-US"/>
        </a:p>
      </dgm:t>
    </dgm:pt>
    <dgm:pt modelId="{20C53CED-6159-46FC-B4E5-4C97E5BE7110}" type="sibTrans" cxnId="{768137CB-58EB-4B90-AE1C-E37DA83B225F}">
      <dgm:prSet/>
      <dgm:spPr/>
      <dgm:t>
        <a:bodyPr/>
        <a:lstStyle/>
        <a:p>
          <a:endParaRPr lang="en-US"/>
        </a:p>
      </dgm:t>
    </dgm:pt>
    <dgm:pt modelId="{BEB56F5E-2B0F-4850-A9CF-86E189C7EE50}" type="pres">
      <dgm:prSet presAssocID="{B52A9645-2F5A-460B-8831-0B8F8182476F}" presName="linear" presStyleCnt="0">
        <dgm:presLayoutVars>
          <dgm:dir/>
          <dgm:animLvl val="lvl"/>
          <dgm:resizeHandles val="exact"/>
        </dgm:presLayoutVars>
      </dgm:prSet>
      <dgm:spPr/>
    </dgm:pt>
    <dgm:pt modelId="{8F28E268-5B68-4E74-8E85-DE42062483C5}" type="pres">
      <dgm:prSet presAssocID="{8F1975E9-2B49-42CE-A7FA-938B7CB3709E}" presName="parentLin" presStyleCnt="0"/>
      <dgm:spPr/>
    </dgm:pt>
    <dgm:pt modelId="{29EC9FE3-690E-48E8-AE77-C1820F053C98}" type="pres">
      <dgm:prSet presAssocID="{8F1975E9-2B49-42CE-A7FA-938B7CB3709E}" presName="parentLeftMargin" presStyleLbl="node1" presStyleIdx="0" presStyleCnt="5"/>
      <dgm:spPr/>
    </dgm:pt>
    <dgm:pt modelId="{9C422498-2B5C-4766-B2BE-479948CB9BEA}" type="pres">
      <dgm:prSet presAssocID="{8F1975E9-2B49-42CE-A7FA-938B7CB3709E}" presName="parentText" presStyleLbl="node1" presStyleIdx="0" presStyleCnt="5">
        <dgm:presLayoutVars>
          <dgm:chMax val="0"/>
          <dgm:bulletEnabled val="1"/>
        </dgm:presLayoutVars>
      </dgm:prSet>
      <dgm:spPr/>
      <dgm:t>
        <a:bodyPr/>
        <a:lstStyle/>
        <a:p>
          <a:endParaRPr lang="en-US"/>
        </a:p>
      </dgm:t>
    </dgm:pt>
    <dgm:pt modelId="{06D5E071-6A95-4CCF-B48B-2363B00463DB}" type="pres">
      <dgm:prSet presAssocID="{8F1975E9-2B49-42CE-A7FA-938B7CB3709E}" presName="negativeSpace" presStyleCnt="0"/>
      <dgm:spPr/>
    </dgm:pt>
    <dgm:pt modelId="{D4D68525-D4DB-4F2E-A674-487E8202E36A}" type="pres">
      <dgm:prSet presAssocID="{8F1975E9-2B49-42CE-A7FA-938B7CB3709E}" presName="childText" presStyleLbl="conFgAcc1" presStyleIdx="0" presStyleCnt="5">
        <dgm:presLayoutVars>
          <dgm:bulletEnabled val="1"/>
        </dgm:presLayoutVars>
      </dgm:prSet>
      <dgm:spPr/>
    </dgm:pt>
    <dgm:pt modelId="{6C02DB50-F998-47B0-83CB-00B4063E5860}" type="pres">
      <dgm:prSet presAssocID="{737F715B-0533-4E2C-BFAF-E0D8A4F0B331}" presName="spaceBetweenRectangles" presStyleCnt="0"/>
      <dgm:spPr/>
    </dgm:pt>
    <dgm:pt modelId="{6EF44441-0F98-4334-833F-0E629404A0C5}" type="pres">
      <dgm:prSet presAssocID="{A918DDB2-D18D-4C7A-AAE6-5A6B8CAA7B0E}" presName="parentLin" presStyleCnt="0"/>
      <dgm:spPr/>
    </dgm:pt>
    <dgm:pt modelId="{18FFECF7-DFFE-40B0-A419-FD0998988D57}" type="pres">
      <dgm:prSet presAssocID="{A918DDB2-D18D-4C7A-AAE6-5A6B8CAA7B0E}" presName="parentLeftMargin" presStyleLbl="node1" presStyleIdx="0" presStyleCnt="5"/>
      <dgm:spPr/>
    </dgm:pt>
    <dgm:pt modelId="{84AC516E-C971-4441-96D4-C9616190B81A}" type="pres">
      <dgm:prSet presAssocID="{A918DDB2-D18D-4C7A-AAE6-5A6B8CAA7B0E}" presName="parentText" presStyleLbl="node1" presStyleIdx="1" presStyleCnt="5">
        <dgm:presLayoutVars>
          <dgm:chMax val="0"/>
          <dgm:bulletEnabled val="1"/>
        </dgm:presLayoutVars>
      </dgm:prSet>
      <dgm:spPr/>
      <dgm:t>
        <a:bodyPr/>
        <a:lstStyle/>
        <a:p>
          <a:endParaRPr lang="en-US"/>
        </a:p>
      </dgm:t>
    </dgm:pt>
    <dgm:pt modelId="{DCECB4F6-4B95-4146-937E-F6F5EF8B0833}" type="pres">
      <dgm:prSet presAssocID="{A918DDB2-D18D-4C7A-AAE6-5A6B8CAA7B0E}" presName="negativeSpace" presStyleCnt="0"/>
      <dgm:spPr/>
    </dgm:pt>
    <dgm:pt modelId="{F5761E38-9B2C-497E-9FA1-8DE2C4E71057}" type="pres">
      <dgm:prSet presAssocID="{A918DDB2-D18D-4C7A-AAE6-5A6B8CAA7B0E}" presName="childText" presStyleLbl="conFgAcc1" presStyleIdx="1" presStyleCnt="5">
        <dgm:presLayoutVars>
          <dgm:bulletEnabled val="1"/>
        </dgm:presLayoutVars>
      </dgm:prSet>
      <dgm:spPr/>
    </dgm:pt>
    <dgm:pt modelId="{0F5A776D-EB5D-4418-ACC2-22907C1FF8D2}" type="pres">
      <dgm:prSet presAssocID="{FF4A0749-C407-42D2-AF11-E7CCA033CB2F}" presName="spaceBetweenRectangles" presStyleCnt="0"/>
      <dgm:spPr/>
    </dgm:pt>
    <dgm:pt modelId="{D5AFFA47-404F-4A34-A406-6A3259484413}" type="pres">
      <dgm:prSet presAssocID="{4239D6E1-8091-485E-9CD8-A1F1EFFFE006}" presName="parentLin" presStyleCnt="0"/>
      <dgm:spPr/>
    </dgm:pt>
    <dgm:pt modelId="{3D1DF3DB-8E0F-41A6-A60C-71EBF3C656CA}" type="pres">
      <dgm:prSet presAssocID="{4239D6E1-8091-485E-9CD8-A1F1EFFFE006}" presName="parentLeftMargin" presStyleLbl="node1" presStyleIdx="1" presStyleCnt="5"/>
      <dgm:spPr/>
    </dgm:pt>
    <dgm:pt modelId="{5B97913A-6E82-4D35-ADAF-0B0301C97867}" type="pres">
      <dgm:prSet presAssocID="{4239D6E1-8091-485E-9CD8-A1F1EFFFE006}" presName="parentText" presStyleLbl="node1" presStyleIdx="2" presStyleCnt="5">
        <dgm:presLayoutVars>
          <dgm:chMax val="0"/>
          <dgm:bulletEnabled val="1"/>
        </dgm:presLayoutVars>
      </dgm:prSet>
      <dgm:spPr/>
      <dgm:t>
        <a:bodyPr/>
        <a:lstStyle/>
        <a:p>
          <a:endParaRPr lang="en-US"/>
        </a:p>
      </dgm:t>
    </dgm:pt>
    <dgm:pt modelId="{B2792D20-7128-4FFF-B66B-C9D00B1932E3}" type="pres">
      <dgm:prSet presAssocID="{4239D6E1-8091-485E-9CD8-A1F1EFFFE006}" presName="negativeSpace" presStyleCnt="0"/>
      <dgm:spPr/>
    </dgm:pt>
    <dgm:pt modelId="{6DA7CF9A-D8D7-4C29-ADD6-C18A618A315B}" type="pres">
      <dgm:prSet presAssocID="{4239D6E1-8091-485E-9CD8-A1F1EFFFE006}" presName="childText" presStyleLbl="conFgAcc1" presStyleIdx="2" presStyleCnt="5">
        <dgm:presLayoutVars>
          <dgm:bulletEnabled val="1"/>
        </dgm:presLayoutVars>
      </dgm:prSet>
      <dgm:spPr/>
    </dgm:pt>
    <dgm:pt modelId="{DD1A9E2B-AF91-40DD-B9D7-BD1A64F99357}" type="pres">
      <dgm:prSet presAssocID="{8DDC069A-4099-4918-AC05-094B4AB42C7F}" presName="spaceBetweenRectangles" presStyleCnt="0"/>
      <dgm:spPr/>
    </dgm:pt>
    <dgm:pt modelId="{EB459DBE-C94D-48D4-9D59-0BB96FAF2C28}" type="pres">
      <dgm:prSet presAssocID="{728C0CBB-D319-4EB6-AE25-ECC615E39CF2}" presName="parentLin" presStyleCnt="0"/>
      <dgm:spPr/>
    </dgm:pt>
    <dgm:pt modelId="{B3611788-ABCA-4179-8A42-AD3AC7B9C75B}" type="pres">
      <dgm:prSet presAssocID="{728C0CBB-D319-4EB6-AE25-ECC615E39CF2}" presName="parentLeftMargin" presStyleLbl="node1" presStyleIdx="2" presStyleCnt="5"/>
      <dgm:spPr/>
    </dgm:pt>
    <dgm:pt modelId="{D934B753-62BF-42EE-BF18-6C684C7EA6D4}" type="pres">
      <dgm:prSet presAssocID="{728C0CBB-D319-4EB6-AE25-ECC615E39CF2}" presName="parentText" presStyleLbl="node1" presStyleIdx="3" presStyleCnt="5">
        <dgm:presLayoutVars>
          <dgm:chMax val="0"/>
          <dgm:bulletEnabled val="1"/>
        </dgm:presLayoutVars>
      </dgm:prSet>
      <dgm:spPr/>
      <dgm:t>
        <a:bodyPr/>
        <a:lstStyle/>
        <a:p>
          <a:endParaRPr lang="en-US"/>
        </a:p>
      </dgm:t>
    </dgm:pt>
    <dgm:pt modelId="{3E259C24-C0F9-4045-9AF9-F51EF5D03944}" type="pres">
      <dgm:prSet presAssocID="{728C0CBB-D319-4EB6-AE25-ECC615E39CF2}" presName="negativeSpace" presStyleCnt="0"/>
      <dgm:spPr/>
    </dgm:pt>
    <dgm:pt modelId="{8F60DCEB-25B4-4EFD-BD33-BCBCE33AD27D}" type="pres">
      <dgm:prSet presAssocID="{728C0CBB-D319-4EB6-AE25-ECC615E39CF2}" presName="childText" presStyleLbl="conFgAcc1" presStyleIdx="3" presStyleCnt="5">
        <dgm:presLayoutVars>
          <dgm:bulletEnabled val="1"/>
        </dgm:presLayoutVars>
      </dgm:prSet>
      <dgm:spPr/>
    </dgm:pt>
    <dgm:pt modelId="{9F06CE26-1C6F-4236-8CA8-D4C441829B74}" type="pres">
      <dgm:prSet presAssocID="{9858712B-3F0A-4462-ABD6-FF9CE893D2E5}" presName="spaceBetweenRectangles" presStyleCnt="0"/>
      <dgm:spPr/>
    </dgm:pt>
    <dgm:pt modelId="{A904076A-DEC9-4C70-8CB6-1F800926CA8C}" type="pres">
      <dgm:prSet presAssocID="{58025776-837A-4E0A-8E33-556884C30115}" presName="parentLin" presStyleCnt="0"/>
      <dgm:spPr/>
    </dgm:pt>
    <dgm:pt modelId="{55FE513D-5B2E-463D-B3D6-5D859EB779F5}" type="pres">
      <dgm:prSet presAssocID="{58025776-837A-4E0A-8E33-556884C30115}" presName="parentLeftMargin" presStyleLbl="node1" presStyleIdx="3" presStyleCnt="5"/>
      <dgm:spPr/>
    </dgm:pt>
    <dgm:pt modelId="{66FE6B4E-8D22-4622-AA82-26E2D086BDA4}" type="pres">
      <dgm:prSet presAssocID="{58025776-837A-4E0A-8E33-556884C30115}" presName="parentText" presStyleLbl="node1" presStyleIdx="4" presStyleCnt="5">
        <dgm:presLayoutVars>
          <dgm:chMax val="0"/>
          <dgm:bulletEnabled val="1"/>
        </dgm:presLayoutVars>
      </dgm:prSet>
      <dgm:spPr/>
      <dgm:t>
        <a:bodyPr/>
        <a:lstStyle/>
        <a:p>
          <a:endParaRPr lang="en-US"/>
        </a:p>
      </dgm:t>
    </dgm:pt>
    <dgm:pt modelId="{AAFC9318-69B0-4414-90F3-5B13131D3E27}" type="pres">
      <dgm:prSet presAssocID="{58025776-837A-4E0A-8E33-556884C30115}" presName="negativeSpace" presStyleCnt="0"/>
      <dgm:spPr/>
    </dgm:pt>
    <dgm:pt modelId="{954D718D-C399-46F2-86E3-0D13A4DC90C1}" type="pres">
      <dgm:prSet presAssocID="{58025776-837A-4E0A-8E33-556884C30115}" presName="childText" presStyleLbl="conFgAcc1" presStyleIdx="4" presStyleCnt="5">
        <dgm:presLayoutVars>
          <dgm:bulletEnabled val="1"/>
        </dgm:presLayoutVars>
      </dgm:prSet>
      <dgm:spPr/>
    </dgm:pt>
  </dgm:ptLst>
  <dgm:cxnLst>
    <dgm:cxn modelId="{768137CB-58EB-4B90-AE1C-E37DA83B225F}" srcId="{B52A9645-2F5A-460B-8831-0B8F8182476F}" destId="{58025776-837A-4E0A-8E33-556884C30115}" srcOrd="4" destOrd="0" parTransId="{FC380D2C-BA37-4D0E-9B95-8D1859333804}" sibTransId="{20C53CED-6159-46FC-B4E5-4C97E5BE7110}"/>
    <dgm:cxn modelId="{D6B5F671-3C94-4935-9153-03AA4BB73AF1}" type="presOf" srcId="{4239D6E1-8091-485E-9CD8-A1F1EFFFE006}" destId="{3D1DF3DB-8E0F-41A6-A60C-71EBF3C656CA}" srcOrd="0" destOrd="0" presId="urn:microsoft.com/office/officeart/2005/8/layout/list1"/>
    <dgm:cxn modelId="{D93720A0-54A6-4154-8B6A-22FC762CB415}" type="presOf" srcId="{8F1975E9-2B49-42CE-A7FA-938B7CB3709E}" destId="{29EC9FE3-690E-48E8-AE77-C1820F053C98}" srcOrd="0" destOrd="0" presId="urn:microsoft.com/office/officeart/2005/8/layout/list1"/>
    <dgm:cxn modelId="{101F8F5B-20B5-442E-A45F-63CF443BC9EF}" type="presOf" srcId="{A918DDB2-D18D-4C7A-AAE6-5A6B8CAA7B0E}" destId="{84AC516E-C971-4441-96D4-C9616190B81A}" srcOrd="1" destOrd="0" presId="urn:microsoft.com/office/officeart/2005/8/layout/list1"/>
    <dgm:cxn modelId="{7CB71A24-B55D-4F45-8567-AA038755BFEF}" type="presOf" srcId="{58025776-837A-4E0A-8E33-556884C30115}" destId="{55FE513D-5B2E-463D-B3D6-5D859EB779F5}" srcOrd="0" destOrd="0" presId="urn:microsoft.com/office/officeart/2005/8/layout/list1"/>
    <dgm:cxn modelId="{C8BA0784-654B-44D4-B5B2-72ED8E256626}" srcId="{B52A9645-2F5A-460B-8831-0B8F8182476F}" destId="{8F1975E9-2B49-42CE-A7FA-938B7CB3709E}" srcOrd="0" destOrd="0" parTransId="{2A96FBFC-5327-4E2B-9930-4D71719E8B7E}" sibTransId="{737F715B-0533-4E2C-BFAF-E0D8A4F0B331}"/>
    <dgm:cxn modelId="{120A3B72-B610-4A52-B67F-1D8284BD63B0}" type="presOf" srcId="{728C0CBB-D319-4EB6-AE25-ECC615E39CF2}" destId="{D934B753-62BF-42EE-BF18-6C684C7EA6D4}" srcOrd="1" destOrd="0" presId="urn:microsoft.com/office/officeart/2005/8/layout/list1"/>
    <dgm:cxn modelId="{AB8FB127-ABE7-47DC-9BB1-162209307DE1}" type="presOf" srcId="{728C0CBB-D319-4EB6-AE25-ECC615E39CF2}" destId="{B3611788-ABCA-4179-8A42-AD3AC7B9C75B}" srcOrd="0" destOrd="0" presId="urn:microsoft.com/office/officeart/2005/8/layout/list1"/>
    <dgm:cxn modelId="{D6443F74-B77D-43B1-8459-34E7B8294EBA}" type="presOf" srcId="{8F1975E9-2B49-42CE-A7FA-938B7CB3709E}" destId="{9C422498-2B5C-4766-B2BE-479948CB9BEA}" srcOrd="1" destOrd="0" presId="urn:microsoft.com/office/officeart/2005/8/layout/list1"/>
    <dgm:cxn modelId="{C7CA0520-2B8C-45D7-AE81-FE275DB2AC25}" srcId="{B52A9645-2F5A-460B-8831-0B8F8182476F}" destId="{728C0CBB-D319-4EB6-AE25-ECC615E39CF2}" srcOrd="3" destOrd="0" parTransId="{8DFB739E-6FF7-4D7E-BA70-F5F698606BE5}" sibTransId="{9858712B-3F0A-4462-ABD6-FF9CE893D2E5}"/>
    <dgm:cxn modelId="{78924223-2BF9-4EC2-8BDD-6CC0BE2BE270}" srcId="{B52A9645-2F5A-460B-8831-0B8F8182476F}" destId="{4239D6E1-8091-485E-9CD8-A1F1EFFFE006}" srcOrd="2" destOrd="0" parTransId="{7498A718-FE0C-4BBD-826A-F7BBC2CA24C3}" sibTransId="{8DDC069A-4099-4918-AC05-094B4AB42C7F}"/>
    <dgm:cxn modelId="{9CF63727-6306-4ABF-A37F-AB3A86FF12AE}" type="presOf" srcId="{A918DDB2-D18D-4C7A-AAE6-5A6B8CAA7B0E}" destId="{18FFECF7-DFFE-40B0-A419-FD0998988D57}" srcOrd="0" destOrd="0" presId="urn:microsoft.com/office/officeart/2005/8/layout/list1"/>
    <dgm:cxn modelId="{C47C643D-84B3-43B7-9C18-7F04BFED3F6F}" srcId="{B52A9645-2F5A-460B-8831-0B8F8182476F}" destId="{A918DDB2-D18D-4C7A-AAE6-5A6B8CAA7B0E}" srcOrd="1" destOrd="0" parTransId="{57B2CCE5-EB6D-49DD-8655-DE5463962857}" sibTransId="{FF4A0749-C407-42D2-AF11-E7CCA033CB2F}"/>
    <dgm:cxn modelId="{9561B7A0-AF3B-4C6E-A5DB-EF53B8090BDA}" type="presOf" srcId="{58025776-837A-4E0A-8E33-556884C30115}" destId="{66FE6B4E-8D22-4622-AA82-26E2D086BDA4}" srcOrd="1" destOrd="0" presId="urn:microsoft.com/office/officeart/2005/8/layout/list1"/>
    <dgm:cxn modelId="{AA067CC3-DE31-4C99-BD1C-3E54A1D57174}" type="presOf" srcId="{4239D6E1-8091-485E-9CD8-A1F1EFFFE006}" destId="{5B97913A-6E82-4D35-ADAF-0B0301C97867}" srcOrd="1" destOrd="0" presId="urn:microsoft.com/office/officeart/2005/8/layout/list1"/>
    <dgm:cxn modelId="{17FDF597-C978-4A20-9A62-56072C37DE04}" type="presOf" srcId="{B52A9645-2F5A-460B-8831-0B8F8182476F}" destId="{BEB56F5E-2B0F-4850-A9CF-86E189C7EE50}" srcOrd="0" destOrd="0" presId="urn:microsoft.com/office/officeart/2005/8/layout/list1"/>
    <dgm:cxn modelId="{7A21DA8D-053F-4CB0-8027-84084F13D28F}" type="presParOf" srcId="{BEB56F5E-2B0F-4850-A9CF-86E189C7EE50}" destId="{8F28E268-5B68-4E74-8E85-DE42062483C5}" srcOrd="0" destOrd="0" presId="urn:microsoft.com/office/officeart/2005/8/layout/list1"/>
    <dgm:cxn modelId="{A20ECCF1-A59E-4DC0-BB01-5385D74B3BFF}" type="presParOf" srcId="{8F28E268-5B68-4E74-8E85-DE42062483C5}" destId="{29EC9FE3-690E-48E8-AE77-C1820F053C98}" srcOrd="0" destOrd="0" presId="urn:microsoft.com/office/officeart/2005/8/layout/list1"/>
    <dgm:cxn modelId="{4AFC21D1-F3C8-40DC-83D0-B942862F2326}" type="presParOf" srcId="{8F28E268-5B68-4E74-8E85-DE42062483C5}" destId="{9C422498-2B5C-4766-B2BE-479948CB9BEA}" srcOrd="1" destOrd="0" presId="urn:microsoft.com/office/officeart/2005/8/layout/list1"/>
    <dgm:cxn modelId="{5CB0C039-6290-411E-BF53-C337FC912605}" type="presParOf" srcId="{BEB56F5E-2B0F-4850-A9CF-86E189C7EE50}" destId="{06D5E071-6A95-4CCF-B48B-2363B00463DB}" srcOrd="1" destOrd="0" presId="urn:microsoft.com/office/officeart/2005/8/layout/list1"/>
    <dgm:cxn modelId="{7AFAE22A-5055-4AF4-B4C0-F971F180A7D2}" type="presParOf" srcId="{BEB56F5E-2B0F-4850-A9CF-86E189C7EE50}" destId="{D4D68525-D4DB-4F2E-A674-487E8202E36A}" srcOrd="2" destOrd="0" presId="urn:microsoft.com/office/officeart/2005/8/layout/list1"/>
    <dgm:cxn modelId="{106476B6-BE5F-469F-9018-336133A966F1}" type="presParOf" srcId="{BEB56F5E-2B0F-4850-A9CF-86E189C7EE50}" destId="{6C02DB50-F998-47B0-83CB-00B4063E5860}" srcOrd="3" destOrd="0" presId="urn:microsoft.com/office/officeart/2005/8/layout/list1"/>
    <dgm:cxn modelId="{A0AFD9ED-3AF2-4198-9F08-9C37B8A58F54}" type="presParOf" srcId="{BEB56F5E-2B0F-4850-A9CF-86E189C7EE50}" destId="{6EF44441-0F98-4334-833F-0E629404A0C5}" srcOrd="4" destOrd="0" presId="urn:microsoft.com/office/officeart/2005/8/layout/list1"/>
    <dgm:cxn modelId="{D382886A-1217-4FA1-ACBC-2C1B9A5382D0}" type="presParOf" srcId="{6EF44441-0F98-4334-833F-0E629404A0C5}" destId="{18FFECF7-DFFE-40B0-A419-FD0998988D57}" srcOrd="0" destOrd="0" presId="urn:microsoft.com/office/officeart/2005/8/layout/list1"/>
    <dgm:cxn modelId="{3D02B6F9-CDE8-44E0-87D2-2A124CF22F42}" type="presParOf" srcId="{6EF44441-0F98-4334-833F-0E629404A0C5}" destId="{84AC516E-C971-4441-96D4-C9616190B81A}" srcOrd="1" destOrd="0" presId="urn:microsoft.com/office/officeart/2005/8/layout/list1"/>
    <dgm:cxn modelId="{6254B605-8B5E-461C-9407-C5872E30F5C6}" type="presParOf" srcId="{BEB56F5E-2B0F-4850-A9CF-86E189C7EE50}" destId="{DCECB4F6-4B95-4146-937E-F6F5EF8B0833}" srcOrd="5" destOrd="0" presId="urn:microsoft.com/office/officeart/2005/8/layout/list1"/>
    <dgm:cxn modelId="{F767DC50-3E45-473E-9FCD-C0920DE6A83F}" type="presParOf" srcId="{BEB56F5E-2B0F-4850-A9CF-86E189C7EE50}" destId="{F5761E38-9B2C-497E-9FA1-8DE2C4E71057}" srcOrd="6" destOrd="0" presId="urn:microsoft.com/office/officeart/2005/8/layout/list1"/>
    <dgm:cxn modelId="{A35740B3-F3EA-4101-BF2D-E538A619EA32}" type="presParOf" srcId="{BEB56F5E-2B0F-4850-A9CF-86E189C7EE50}" destId="{0F5A776D-EB5D-4418-ACC2-22907C1FF8D2}" srcOrd="7" destOrd="0" presId="urn:microsoft.com/office/officeart/2005/8/layout/list1"/>
    <dgm:cxn modelId="{4D0BEBBC-D89E-4A0D-B976-7383690109B4}" type="presParOf" srcId="{BEB56F5E-2B0F-4850-A9CF-86E189C7EE50}" destId="{D5AFFA47-404F-4A34-A406-6A3259484413}" srcOrd="8" destOrd="0" presId="urn:microsoft.com/office/officeart/2005/8/layout/list1"/>
    <dgm:cxn modelId="{3D9A0F10-21B8-43AC-A933-817CFF8F25F0}" type="presParOf" srcId="{D5AFFA47-404F-4A34-A406-6A3259484413}" destId="{3D1DF3DB-8E0F-41A6-A60C-71EBF3C656CA}" srcOrd="0" destOrd="0" presId="urn:microsoft.com/office/officeart/2005/8/layout/list1"/>
    <dgm:cxn modelId="{999AD8EA-F7D6-49B3-ABE8-A5C8A25611CD}" type="presParOf" srcId="{D5AFFA47-404F-4A34-A406-6A3259484413}" destId="{5B97913A-6E82-4D35-ADAF-0B0301C97867}" srcOrd="1" destOrd="0" presId="urn:microsoft.com/office/officeart/2005/8/layout/list1"/>
    <dgm:cxn modelId="{7282A07C-3FE9-450D-B8BA-C714D682F8D6}" type="presParOf" srcId="{BEB56F5E-2B0F-4850-A9CF-86E189C7EE50}" destId="{B2792D20-7128-4FFF-B66B-C9D00B1932E3}" srcOrd="9" destOrd="0" presId="urn:microsoft.com/office/officeart/2005/8/layout/list1"/>
    <dgm:cxn modelId="{E015385D-9CF1-498F-9E0A-3B22696FC903}" type="presParOf" srcId="{BEB56F5E-2B0F-4850-A9CF-86E189C7EE50}" destId="{6DA7CF9A-D8D7-4C29-ADD6-C18A618A315B}" srcOrd="10" destOrd="0" presId="urn:microsoft.com/office/officeart/2005/8/layout/list1"/>
    <dgm:cxn modelId="{B105229B-9F06-4849-81A5-94273660A997}" type="presParOf" srcId="{BEB56F5E-2B0F-4850-A9CF-86E189C7EE50}" destId="{DD1A9E2B-AF91-40DD-B9D7-BD1A64F99357}" srcOrd="11" destOrd="0" presId="urn:microsoft.com/office/officeart/2005/8/layout/list1"/>
    <dgm:cxn modelId="{CC53EE41-B670-43F9-8EE6-6EB50339E456}" type="presParOf" srcId="{BEB56F5E-2B0F-4850-A9CF-86E189C7EE50}" destId="{EB459DBE-C94D-48D4-9D59-0BB96FAF2C28}" srcOrd="12" destOrd="0" presId="urn:microsoft.com/office/officeart/2005/8/layout/list1"/>
    <dgm:cxn modelId="{79B1F713-0D6D-4050-AF35-33A7E0E10AC8}" type="presParOf" srcId="{EB459DBE-C94D-48D4-9D59-0BB96FAF2C28}" destId="{B3611788-ABCA-4179-8A42-AD3AC7B9C75B}" srcOrd="0" destOrd="0" presId="urn:microsoft.com/office/officeart/2005/8/layout/list1"/>
    <dgm:cxn modelId="{523BDF67-AF2E-447D-8A12-57BC9F42D430}" type="presParOf" srcId="{EB459DBE-C94D-48D4-9D59-0BB96FAF2C28}" destId="{D934B753-62BF-42EE-BF18-6C684C7EA6D4}" srcOrd="1" destOrd="0" presId="urn:microsoft.com/office/officeart/2005/8/layout/list1"/>
    <dgm:cxn modelId="{EC546451-3A3A-47A9-AE65-FB15B2964E74}" type="presParOf" srcId="{BEB56F5E-2B0F-4850-A9CF-86E189C7EE50}" destId="{3E259C24-C0F9-4045-9AF9-F51EF5D03944}" srcOrd="13" destOrd="0" presId="urn:microsoft.com/office/officeart/2005/8/layout/list1"/>
    <dgm:cxn modelId="{D1C4368B-6D79-4160-9501-9BA940F0123D}" type="presParOf" srcId="{BEB56F5E-2B0F-4850-A9CF-86E189C7EE50}" destId="{8F60DCEB-25B4-4EFD-BD33-BCBCE33AD27D}" srcOrd="14" destOrd="0" presId="urn:microsoft.com/office/officeart/2005/8/layout/list1"/>
    <dgm:cxn modelId="{D6DAE899-DEF5-4A97-9916-5D9980F11B19}" type="presParOf" srcId="{BEB56F5E-2B0F-4850-A9CF-86E189C7EE50}" destId="{9F06CE26-1C6F-4236-8CA8-D4C441829B74}" srcOrd="15" destOrd="0" presId="urn:microsoft.com/office/officeart/2005/8/layout/list1"/>
    <dgm:cxn modelId="{05341F39-ED6C-4FDA-95B2-3AE37D41B800}" type="presParOf" srcId="{BEB56F5E-2B0F-4850-A9CF-86E189C7EE50}" destId="{A904076A-DEC9-4C70-8CB6-1F800926CA8C}" srcOrd="16" destOrd="0" presId="urn:microsoft.com/office/officeart/2005/8/layout/list1"/>
    <dgm:cxn modelId="{B01C36A3-0031-4579-ADC1-08DA2A00EBE7}" type="presParOf" srcId="{A904076A-DEC9-4C70-8CB6-1F800926CA8C}" destId="{55FE513D-5B2E-463D-B3D6-5D859EB779F5}" srcOrd="0" destOrd="0" presId="urn:microsoft.com/office/officeart/2005/8/layout/list1"/>
    <dgm:cxn modelId="{49F03AC8-6E46-4F57-B51D-EB62A4ABDA12}" type="presParOf" srcId="{A904076A-DEC9-4C70-8CB6-1F800926CA8C}" destId="{66FE6B4E-8D22-4622-AA82-26E2D086BDA4}" srcOrd="1" destOrd="0" presId="urn:microsoft.com/office/officeart/2005/8/layout/list1"/>
    <dgm:cxn modelId="{C472F3D5-439E-45B0-9BEE-DA871C3CFB6D}" type="presParOf" srcId="{BEB56F5E-2B0F-4850-A9CF-86E189C7EE50}" destId="{AAFC9318-69B0-4414-90F3-5B13131D3E27}" srcOrd="17" destOrd="0" presId="urn:microsoft.com/office/officeart/2005/8/layout/list1"/>
    <dgm:cxn modelId="{BEC4CDEF-3ECC-472C-9333-D6C4815529BF}" type="presParOf" srcId="{BEB56F5E-2B0F-4850-A9CF-86E189C7EE50}" destId="{954D718D-C399-46F2-86E3-0D13A4DC90C1}"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341500" y="-817996"/>
          <a:ext cx="6360393" cy="6360393"/>
        </a:xfrm>
        <a:prstGeom prst="blockArc">
          <a:avLst>
            <a:gd name="adj1" fmla="val 18900000"/>
            <a:gd name="adj2" fmla="val 2700000"/>
            <a:gd name="adj3" fmla="val 340"/>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33437" y="363211"/>
          <a:ext cx="8585477" cy="726801"/>
        </a:xfrm>
        <a:prstGeom prst="rect">
          <a:avLst/>
        </a:prstGeom>
        <a:solidFill>
          <a:schemeClr val="accent3">
            <a:lumMod val="6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6899" tIns="66040" rIns="66040" bIns="66040" numCol="1" spcCol="1270" anchor="ctr" anchorCtr="0">
          <a:noAutofit/>
        </a:bodyPr>
        <a:lstStyle/>
        <a:p>
          <a:pPr lvl="0" algn="l" defTabSz="1155700">
            <a:lnSpc>
              <a:spcPct val="90000"/>
            </a:lnSpc>
            <a:spcBef>
              <a:spcPct val="0"/>
            </a:spcBef>
            <a:spcAft>
              <a:spcPct val="35000"/>
            </a:spcAft>
          </a:pPr>
          <a:r>
            <a:rPr lang="en-US" sz="2600" b="1" kern="1200" smtClean="0"/>
            <a:t>2.1 Xây dựng tiêu chuẩn kỹ thuật sản phẩm</a:t>
          </a:r>
          <a:endParaRPr lang="en-US" sz="2600" b="1" kern="1200"/>
        </a:p>
      </dsp:txBody>
      <dsp:txXfrm>
        <a:off x="533437" y="363211"/>
        <a:ext cx="8585477" cy="726801"/>
      </dsp:txXfrm>
    </dsp:sp>
    <dsp:sp modelId="{D9A196BA-9014-4600-9E53-77AD77C7300C}">
      <dsp:nvSpPr>
        <dsp:cNvPr id="0" name=""/>
        <dsp:cNvSpPr/>
      </dsp:nvSpPr>
      <dsp:spPr>
        <a:xfrm>
          <a:off x="79185" y="272361"/>
          <a:ext cx="908502" cy="908502"/>
        </a:xfrm>
        <a:prstGeom prst="ellipse">
          <a:avLst/>
        </a:prstGeom>
        <a:solidFill>
          <a:schemeClr val="accent1">
            <a:lumMod val="75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950129" y="1453603"/>
          <a:ext cx="8168785" cy="726801"/>
        </a:xfrm>
        <a:prstGeom prst="rect">
          <a:avLst/>
        </a:prstGeom>
        <a:solidFill>
          <a:schemeClr val="accent1">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6899" tIns="66040" rIns="66040" bIns="66040" numCol="1" spcCol="1270" anchor="ctr" anchorCtr="0">
          <a:noAutofit/>
        </a:bodyPr>
        <a:lstStyle/>
        <a:p>
          <a:pPr lvl="0" algn="l" defTabSz="1155700">
            <a:lnSpc>
              <a:spcPct val="90000"/>
            </a:lnSpc>
            <a:spcBef>
              <a:spcPct val="0"/>
            </a:spcBef>
            <a:spcAft>
              <a:spcPct val="35000"/>
            </a:spcAft>
          </a:pPr>
          <a:r>
            <a:rPr lang="en-US" sz="2600" b="1" kern="1200" smtClean="0"/>
            <a:t>2.2 Bảng hướng dẫn sử dụng nguyên phụ liệu</a:t>
          </a:r>
          <a:endParaRPr lang="en-US" sz="2600" b="1" kern="1200"/>
        </a:p>
      </dsp:txBody>
      <dsp:txXfrm>
        <a:off x="950129" y="1453603"/>
        <a:ext cx="8168785" cy="726801"/>
      </dsp:txXfrm>
    </dsp:sp>
    <dsp:sp modelId="{3C4FEECA-1254-41E8-BAE8-E45561F0636D}">
      <dsp:nvSpPr>
        <dsp:cNvPr id="0" name=""/>
        <dsp:cNvSpPr/>
      </dsp:nvSpPr>
      <dsp:spPr>
        <a:xfrm>
          <a:off x="495878" y="1362753"/>
          <a:ext cx="908502" cy="908502"/>
        </a:xfrm>
        <a:prstGeom prst="ellipse">
          <a:avLst/>
        </a:prstGeom>
        <a:solidFill>
          <a:schemeClr val="accent3">
            <a:lumMod val="65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9B469F9-0F84-4C1A-9B55-10B7198BBFF0}">
      <dsp:nvSpPr>
        <dsp:cNvPr id="0" name=""/>
        <dsp:cNvSpPr/>
      </dsp:nvSpPr>
      <dsp:spPr>
        <a:xfrm>
          <a:off x="950129" y="2543994"/>
          <a:ext cx="8168785" cy="726801"/>
        </a:xfrm>
        <a:prstGeom prst="rect">
          <a:avLst/>
        </a:prstGeom>
        <a:solidFill>
          <a:schemeClr val="accent3">
            <a:lumMod val="6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6899" tIns="66040" rIns="66040" bIns="66040" numCol="1" spcCol="1270" anchor="ctr" anchorCtr="0">
          <a:noAutofit/>
        </a:bodyPr>
        <a:lstStyle/>
        <a:p>
          <a:pPr lvl="0" algn="l" defTabSz="1155700">
            <a:lnSpc>
              <a:spcPct val="90000"/>
            </a:lnSpc>
            <a:spcBef>
              <a:spcPct val="0"/>
            </a:spcBef>
            <a:spcAft>
              <a:spcPct val="35000"/>
            </a:spcAft>
          </a:pPr>
          <a:r>
            <a:rPr lang="en-US" sz="2600" b="1" kern="1200" smtClean="0"/>
            <a:t>2.3 Bảng định mức nguyên phụ liệu</a:t>
          </a:r>
          <a:endParaRPr lang="en-US" sz="2600" b="1" kern="1200"/>
        </a:p>
      </dsp:txBody>
      <dsp:txXfrm>
        <a:off x="950129" y="2543994"/>
        <a:ext cx="8168785" cy="726801"/>
      </dsp:txXfrm>
    </dsp:sp>
    <dsp:sp modelId="{0BEEEB60-2F9E-4A75-9A50-463390DF46C0}">
      <dsp:nvSpPr>
        <dsp:cNvPr id="0" name=""/>
        <dsp:cNvSpPr/>
      </dsp:nvSpPr>
      <dsp:spPr>
        <a:xfrm>
          <a:off x="495878" y="2453144"/>
          <a:ext cx="908502" cy="908502"/>
        </a:xfrm>
        <a:prstGeom prst="ellipse">
          <a:avLst/>
        </a:prstGeom>
        <a:solidFill>
          <a:schemeClr val="accent1">
            <a:lumMod val="75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1F2DE74-2AA9-4577-BFC9-C4A45BACD45A}">
      <dsp:nvSpPr>
        <dsp:cNvPr id="0" name=""/>
        <dsp:cNvSpPr/>
      </dsp:nvSpPr>
      <dsp:spPr>
        <a:xfrm>
          <a:off x="533437" y="3634386"/>
          <a:ext cx="8585477" cy="726801"/>
        </a:xfrm>
        <a:prstGeom prst="rect">
          <a:avLst/>
        </a:prstGeom>
        <a:solidFill>
          <a:schemeClr val="accent1">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6899" tIns="66040" rIns="66040" bIns="66040" numCol="1" spcCol="1270" anchor="ctr" anchorCtr="0">
          <a:noAutofit/>
        </a:bodyPr>
        <a:lstStyle/>
        <a:p>
          <a:pPr lvl="0" algn="l" defTabSz="1155700">
            <a:lnSpc>
              <a:spcPct val="90000"/>
            </a:lnSpc>
            <a:spcBef>
              <a:spcPct val="0"/>
            </a:spcBef>
            <a:spcAft>
              <a:spcPct val="35000"/>
            </a:spcAft>
          </a:pPr>
          <a:r>
            <a:rPr lang="en-US" sz="2600" b="1" kern="1200" smtClean="0"/>
            <a:t>2.4 Bảng quy trình công nghệ</a:t>
          </a:r>
          <a:endParaRPr lang="en-US" sz="2600" b="1" kern="1200"/>
        </a:p>
      </dsp:txBody>
      <dsp:txXfrm>
        <a:off x="533437" y="3634386"/>
        <a:ext cx="8585477" cy="726801"/>
      </dsp:txXfrm>
    </dsp:sp>
    <dsp:sp modelId="{CB3DCD4D-0C3D-4C72-A4ED-F1DAFCF3034B}">
      <dsp:nvSpPr>
        <dsp:cNvPr id="0" name=""/>
        <dsp:cNvSpPr/>
      </dsp:nvSpPr>
      <dsp:spPr>
        <a:xfrm>
          <a:off x="79185" y="3543536"/>
          <a:ext cx="908502" cy="908502"/>
        </a:xfrm>
        <a:prstGeom prst="ellipse">
          <a:avLst/>
        </a:prstGeom>
        <a:solidFill>
          <a:schemeClr val="accent3">
            <a:lumMod val="65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DB1F3B-84D3-4177-96B5-32CF76773F0B}">
      <dsp:nvSpPr>
        <dsp:cNvPr id="0" name=""/>
        <dsp:cNvSpPr/>
      </dsp:nvSpPr>
      <dsp:spPr>
        <a:xfrm>
          <a:off x="4359733" y="2564244"/>
          <a:ext cx="3616880" cy="430326"/>
        </a:xfrm>
        <a:custGeom>
          <a:avLst/>
          <a:gdLst/>
          <a:ahLst/>
          <a:cxnLst/>
          <a:rect l="0" t="0" r="0" b="0"/>
          <a:pathLst>
            <a:path>
              <a:moveTo>
                <a:pt x="0" y="0"/>
              </a:moveTo>
              <a:lnTo>
                <a:pt x="0" y="293255"/>
              </a:lnTo>
              <a:lnTo>
                <a:pt x="3616880" y="293255"/>
              </a:lnTo>
              <a:lnTo>
                <a:pt x="3616880" y="4303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336718-5A01-40B1-AB97-5555CE40E34B}">
      <dsp:nvSpPr>
        <dsp:cNvPr id="0" name=""/>
        <dsp:cNvSpPr/>
      </dsp:nvSpPr>
      <dsp:spPr>
        <a:xfrm>
          <a:off x="4359733" y="2564244"/>
          <a:ext cx="1808440" cy="430326"/>
        </a:xfrm>
        <a:custGeom>
          <a:avLst/>
          <a:gdLst/>
          <a:ahLst/>
          <a:cxnLst/>
          <a:rect l="0" t="0" r="0" b="0"/>
          <a:pathLst>
            <a:path>
              <a:moveTo>
                <a:pt x="0" y="0"/>
              </a:moveTo>
              <a:lnTo>
                <a:pt x="0" y="293255"/>
              </a:lnTo>
              <a:lnTo>
                <a:pt x="1808440" y="293255"/>
              </a:lnTo>
              <a:lnTo>
                <a:pt x="1808440" y="4303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4B3C8AE-CF5A-4532-9543-1AD0C2B912E3}">
      <dsp:nvSpPr>
        <dsp:cNvPr id="0" name=""/>
        <dsp:cNvSpPr/>
      </dsp:nvSpPr>
      <dsp:spPr>
        <a:xfrm>
          <a:off x="4314013" y="2564244"/>
          <a:ext cx="91440" cy="430326"/>
        </a:xfrm>
        <a:custGeom>
          <a:avLst/>
          <a:gdLst/>
          <a:ahLst/>
          <a:cxnLst/>
          <a:rect l="0" t="0" r="0" b="0"/>
          <a:pathLst>
            <a:path>
              <a:moveTo>
                <a:pt x="45720" y="0"/>
              </a:moveTo>
              <a:lnTo>
                <a:pt x="45720" y="4303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03047A-A505-4201-AC24-A316969C2AEF}">
      <dsp:nvSpPr>
        <dsp:cNvPr id="0" name=""/>
        <dsp:cNvSpPr/>
      </dsp:nvSpPr>
      <dsp:spPr>
        <a:xfrm>
          <a:off x="2551293" y="2564244"/>
          <a:ext cx="1808440" cy="430326"/>
        </a:xfrm>
        <a:custGeom>
          <a:avLst/>
          <a:gdLst/>
          <a:ahLst/>
          <a:cxnLst/>
          <a:rect l="0" t="0" r="0" b="0"/>
          <a:pathLst>
            <a:path>
              <a:moveTo>
                <a:pt x="1808440" y="0"/>
              </a:moveTo>
              <a:lnTo>
                <a:pt x="1808440" y="293255"/>
              </a:lnTo>
              <a:lnTo>
                <a:pt x="0" y="293255"/>
              </a:lnTo>
              <a:lnTo>
                <a:pt x="0" y="4303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D68AF36-F300-48A7-8E99-B140EB2A1F7E}">
      <dsp:nvSpPr>
        <dsp:cNvPr id="0" name=""/>
        <dsp:cNvSpPr/>
      </dsp:nvSpPr>
      <dsp:spPr>
        <a:xfrm>
          <a:off x="742852" y="2564244"/>
          <a:ext cx="3616880" cy="430326"/>
        </a:xfrm>
        <a:custGeom>
          <a:avLst/>
          <a:gdLst/>
          <a:ahLst/>
          <a:cxnLst/>
          <a:rect l="0" t="0" r="0" b="0"/>
          <a:pathLst>
            <a:path>
              <a:moveTo>
                <a:pt x="3616880" y="0"/>
              </a:moveTo>
              <a:lnTo>
                <a:pt x="3616880" y="293255"/>
              </a:lnTo>
              <a:lnTo>
                <a:pt x="0" y="293255"/>
              </a:lnTo>
              <a:lnTo>
                <a:pt x="0" y="4303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30488B2-42C9-43C0-8F4E-916C13AA80D0}">
      <dsp:nvSpPr>
        <dsp:cNvPr id="0" name=""/>
        <dsp:cNvSpPr/>
      </dsp:nvSpPr>
      <dsp:spPr>
        <a:xfrm>
          <a:off x="3619916" y="1624678"/>
          <a:ext cx="1479632" cy="939566"/>
        </a:xfrm>
        <a:prstGeom prst="roundRect">
          <a:avLst>
            <a:gd name="adj" fmla="val 10000"/>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C754B3-47EC-4440-A22C-C685F1B19BA7}">
      <dsp:nvSpPr>
        <dsp:cNvPr id="0" name=""/>
        <dsp:cNvSpPr/>
      </dsp:nvSpPr>
      <dsp:spPr>
        <a:xfrm>
          <a:off x="3784320" y="1780861"/>
          <a:ext cx="1479632" cy="939566"/>
        </a:xfrm>
        <a:prstGeom prst="roundRect">
          <a:avLst>
            <a:gd name="adj" fmla="val 10000"/>
          </a:avLst>
        </a:prstGeom>
        <a:solidFill>
          <a:schemeClr val="accent1">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100000"/>
            </a:lnSpc>
            <a:spcBef>
              <a:spcPct val="0"/>
            </a:spcBef>
            <a:spcAft>
              <a:spcPts val="0"/>
            </a:spcAft>
          </a:pPr>
          <a:r>
            <a:rPr lang="en-US" sz="2000" b="1" kern="1200" smtClean="0">
              <a:solidFill>
                <a:schemeClr val="bg1"/>
              </a:solidFill>
            </a:rPr>
            <a:t>5 </a:t>
          </a:r>
        </a:p>
        <a:p>
          <a:pPr lvl="0" algn="ctr" defTabSz="889000">
            <a:lnSpc>
              <a:spcPct val="100000"/>
            </a:lnSpc>
            <a:spcBef>
              <a:spcPct val="0"/>
            </a:spcBef>
            <a:spcAft>
              <a:spcPts val="0"/>
            </a:spcAft>
          </a:pPr>
          <a:r>
            <a:rPr lang="en-US" sz="2000" b="1" kern="1200" smtClean="0">
              <a:solidFill>
                <a:schemeClr val="bg1"/>
              </a:solidFill>
            </a:rPr>
            <a:t>loại định mức</a:t>
          </a:r>
          <a:endParaRPr lang="en-US" sz="2000" b="1" kern="1200">
            <a:solidFill>
              <a:schemeClr val="bg1"/>
            </a:solidFill>
          </a:endParaRPr>
        </a:p>
      </dsp:txBody>
      <dsp:txXfrm>
        <a:off x="3811839" y="1808380"/>
        <a:ext cx="1424594" cy="884528"/>
      </dsp:txXfrm>
    </dsp:sp>
    <dsp:sp modelId="{9E36B184-81DA-4235-85A3-4F6BF2CF568F}">
      <dsp:nvSpPr>
        <dsp:cNvPr id="0" name=""/>
        <dsp:cNvSpPr/>
      </dsp:nvSpPr>
      <dsp:spPr>
        <a:xfrm>
          <a:off x="3036" y="2994571"/>
          <a:ext cx="1479632" cy="939566"/>
        </a:xfrm>
        <a:prstGeom prst="roundRect">
          <a:avLst>
            <a:gd name="adj" fmla="val 10000"/>
          </a:avLst>
        </a:prstGeom>
        <a:solidFill>
          <a:srgbClr val="CC66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5D83BF-1080-4D84-811E-993F639578E1}">
      <dsp:nvSpPr>
        <dsp:cNvPr id="0" name=""/>
        <dsp:cNvSpPr/>
      </dsp:nvSpPr>
      <dsp:spPr>
        <a:xfrm>
          <a:off x="167440" y="3150755"/>
          <a:ext cx="1479632" cy="939566"/>
        </a:xfrm>
        <a:prstGeom prst="roundRect">
          <a:avLst>
            <a:gd name="adj" fmla="val 10000"/>
          </a:avLst>
        </a:prstGeom>
        <a:solidFill>
          <a:srgbClr val="FFC0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solidFill>
                <a:schemeClr val="bg1"/>
              </a:solidFill>
            </a:rPr>
            <a:t>Định mức lý thuyết</a:t>
          </a:r>
          <a:endParaRPr lang="en-US" sz="1800" kern="1200">
            <a:solidFill>
              <a:schemeClr val="bg1"/>
            </a:solidFill>
          </a:endParaRPr>
        </a:p>
      </dsp:txBody>
      <dsp:txXfrm>
        <a:off x="194959" y="3178274"/>
        <a:ext cx="1424594" cy="884528"/>
      </dsp:txXfrm>
    </dsp:sp>
    <dsp:sp modelId="{0020C1A0-9BC3-4127-AA91-9A2F62A840B9}">
      <dsp:nvSpPr>
        <dsp:cNvPr id="0" name=""/>
        <dsp:cNvSpPr/>
      </dsp:nvSpPr>
      <dsp:spPr>
        <a:xfrm>
          <a:off x="1811476" y="2994571"/>
          <a:ext cx="1479632" cy="939566"/>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E5E94A-F7E9-4290-9865-11DE5B71FF92}">
      <dsp:nvSpPr>
        <dsp:cNvPr id="0" name=""/>
        <dsp:cNvSpPr/>
      </dsp:nvSpPr>
      <dsp:spPr>
        <a:xfrm>
          <a:off x="1975880" y="3150755"/>
          <a:ext cx="1479632" cy="939566"/>
        </a:xfrm>
        <a:prstGeom prst="roundRect">
          <a:avLst>
            <a:gd name="adj" fmla="val 10000"/>
          </a:avLst>
        </a:prstGeom>
        <a:solidFill>
          <a:srgbClr val="6600CC">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solidFill>
                <a:schemeClr val="bg1"/>
              </a:solidFill>
            </a:rPr>
            <a:t>Định mức thực hiện</a:t>
          </a:r>
          <a:endParaRPr lang="en-US" sz="1800" kern="1200">
            <a:solidFill>
              <a:schemeClr val="bg1"/>
            </a:solidFill>
          </a:endParaRPr>
        </a:p>
      </dsp:txBody>
      <dsp:txXfrm>
        <a:off x="2003399" y="3178274"/>
        <a:ext cx="1424594" cy="884528"/>
      </dsp:txXfrm>
    </dsp:sp>
    <dsp:sp modelId="{0A64E0EF-4626-49C7-A9EE-AC80F79DC689}">
      <dsp:nvSpPr>
        <dsp:cNvPr id="0" name=""/>
        <dsp:cNvSpPr/>
      </dsp:nvSpPr>
      <dsp:spPr>
        <a:xfrm>
          <a:off x="3619916" y="2994571"/>
          <a:ext cx="1479632" cy="939566"/>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AA26DC-94A1-40FC-A6BD-8480ED22AE0A}">
      <dsp:nvSpPr>
        <dsp:cNvPr id="0" name=""/>
        <dsp:cNvSpPr/>
      </dsp:nvSpPr>
      <dsp:spPr>
        <a:xfrm>
          <a:off x="3784320" y="3150755"/>
          <a:ext cx="1479632" cy="939566"/>
        </a:xfrm>
        <a:prstGeom prst="roundRect">
          <a:avLst>
            <a:gd name="adj" fmla="val 10000"/>
          </a:avLst>
        </a:prstGeom>
        <a:solidFill>
          <a:srgbClr val="0070C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solidFill>
                <a:schemeClr val="bg1"/>
              </a:solidFill>
            </a:rPr>
            <a:t>Định mức cho phép</a:t>
          </a:r>
          <a:endParaRPr lang="en-US" sz="1800" kern="1200">
            <a:solidFill>
              <a:schemeClr val="bg1"/>
            </a:solidFill>
          </a:endParaRPr>
        </a:p>
      </dsp:txBody>
      <dsp:txXfrm>
        <a:off x="3811839" y="3178274"/>
        <a:ext cx="1424594" cy="884528"/>
      </dsp:txXfrm>
    </dsp:sp>
    <dsp:sp modelId="{CF81FCFF-7D08-498F-BC98-04DF9E7F601D}">
      <dsp:nvSpPr>
        <dsp:cNvPr id="0" name=""/>
        <dsp:cNvSpPr/>
      </dsp:nvSpPr>
      <dsp:spPr>
        <a:xfrm>
          <a:off x="5428356" y="2994571"/>
          <a:ext cx="1479632" cy="939566"/>
        </a:xfrm>
        <a:prstGeom prst="roundRect">
          <a:avLst>
            <a:gd name="adj" fmla="val 1000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80B7F2-07D9-496E-9458-9F10E932B26A}">
      <dsp:nvSpPr>
        <dsp:cNvPr id="0" name=""/>
        <dsp:cNvSpPr/>
      </dsp:nvSpPr>
      <dsp:spPr>
        <a:xfrm>
          <a:off x="5592760" y="3150755"/>
          <a:ext cx="1479632" cy="939566"/>
        </a:xfrm>
        <a:prstGeom prst="roundRect">
          <a:avLst>
            <a:gd name="adj" fmla="val 10000"/>
          </a:avLst>
        </a:prstGeom>
        <a:solidFill>
          <a:srgbClr val="CC66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solidFill>
                <a:schemeClr val="bg1"/>
              </a:solidFill>
            </a:rPr>
            <a:t>Định mức kỹ thuật</a:t>
          </a:r>
          <a:endParaRPr lang="en-US" sz="1800" kern="1200">
            <a:solidFill>
              <a:schemeClr val="bg1"/>
            </a:solidFill>
          </a:endParaRPr>
        </a:p>
      </dsp:txBody>
      <dsp:txXfrm>
        <a:off x="5620279" y="3178274"/>
        <a:ext cx="1424594" cy="884528"/>
      </dsp:txXfrm>
    </dsp:sp>
    <dsp:sp modelId="{5F6CB4EB-AE1C-4C7B-ABFE-9BD7EF8245E8}">
      <dsp:nvSpPr>
        <dsp:cNvPr id="0" name=""/>
        <dsp:cNvSpPr/>
      </dsp:nvSpPr>
      <dsp:spPr>
        <a:xfrm>
          <a:off x="7236797" y="2994571"/>
          <a:ext cx="1479632" cy="939566"/>
        </a:xfrm>
        <a:prstGeom prst="roundRect">
          <a:avLst>
            <a:gd name="adj" fmla="val 10000"/>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4B75E6-E9D9-44D8-BDC9-21CEF03DD125}">
      <dsp:nvSpPr>
        <dsp:cNvPr id="0" name=""/>
        <dsp:cNvSpPr/>
      </dsp:nvSpPr>
      <dsp:spPr>
        <a:xfrm>
          <a:off x="7401200" y="3150755"/>
          <a:ext cx="1479632" cy="939566"/>
        </a:xfrm>
        <a:prstGeom prst="roundRect">
          <a:avLst>
            <a:gd name="adj" fmla="val 10000"/>
          </a:avLst>
        </a:prstGeom>
        <a:solidFill>
          <a:srgbClr val="00B0F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solidFill>
                <a:schemeClr val="bg1"/>
              </a:solidFill>
            </a:rPr>
            <a:t>Định mức tiêu chuẩn hoá chỉ đạo</a:t>
          </a:r>
          <a:endParaRPr lang="en-US" sz="1800" kern="1200">
            <a:solidFill>
              <a:schemeClr val="bg1"/>
            </a:solidFill>
          </a:endParaRPr>
        </a:p>
      </dsp:txBody>
      <dsp:txXfrm>
        <a:off x="7428719" y="3178274"/>
        <a:ext cx="1424594" cy="8845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7405A1-70FE-4406-9CA9-3C28D1D91907}">
      <dsp:nvSpPr>
        <dsp:cNvPr id="0" name=""/>
        <dsp:cNvSpPr/>
      </dsp:nvSpPr>
      <dsp:spPr>
        <a:xfrm rot="5400000">
          <a:off x="507152" y="2433866"/>
          <a:ext cx="1903726" cy="2167325"/>
        </a:xfrm>
        <a:prstGeom prst="bentUpArrow">
          <a:avLst>
            <a:gd name="adj1" fmla="val 32840"/>
            <a:gd name="adj2" fmla="val 25000"/>
            <a:gd name="adj3" fmla="val 35780"/>
          </a:avLst>
        </a:prstGeom>
        <a:solidFill>
          <a:srgbClr val="92D050"/>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dsp:style>
    </dsp:sp>
    <dsp:sp modelId="{828C290B-3508-4E09-A159-6DBE13A61B9C}">
      <dsp:nvSpPr>
        <dsp:cNvPr id="0" name=""/>
        <dsp:cNvSpPr/>
      </dsp:nvSpPr>
      <dsp:spPr>
        <a:xfrm>
          <a:off x="2780" y="323546"/>
          <a:ext cx="3204755" cy="2243224"/>
        </a:xfrm>
        <a:prstGeom prst="roundRect">
          <a:avLst>
            <a:gd name="adj" fmla="val 16670"/>
          </a:avLst>
        </a:prstGeom>
        <a:solidFill>
          <a:srgbClr val="92D05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en-US" sz="3300" b="1" kern="1200" smtClean="0"/>
            <a:t>Tính định mức vải theo định mức của sơ đồ</a:t>
          </a:r>
          <a:endParaRPr lang="en-US" sz="3300" kern="1200"/>
        </a:p>
      </dsp:txBody>
      <dsp:txXfrm>
        <a:off x="112305" y="433071"/>
        <a:ext cx="2985705" cy="2024174"/>
      </dsp:txXfrm>
    </dsp:sp>
    <dsp:sp modelId="{484103B6-E907-49B9-A62B-C3B4DF23BD69}">
      <dsp:nvSpPr>
        <dsp:cNvPr id="0" name=""/>
        <dsp:cNvSpPr/>
      </dsp:nvSpPr>
      <dsp:spPr>
        <a:xfrm>
          <a:off x="3207536" y="537489"/>
          <a:ext cx="2330833" cy="1813073"/>
        </a:xfrm>
        <a:prstGeom prst="rect">
          <a:avLst/>
        </a:prstGeom>
        <a:noFill/>
        <a:ln>
          <a:noFill/>
        </a:ln>
        <a:effectLst/>
      </dsp:spPr>
      <dsp:style>
        <a:lnRef idx="0">
          <a:scrgbClr r="0" g="0" b="0"/>
        </a:lnRef>
        <a:fillRef idx="0">
          <a:scrgbClr r="0" g="0" b="0"/>
        </a:fillRef>
        <a:effectRef idx="0">
          <a:scrgbClr r="0" g="0" b="0"/>
        </a:effectRef>
        <a:fontRef idx="minor"/>
      </dsp:style>
    </dsp:sp>
    <dsp:sp modelId="{20A92606-174C-42F0-A575-372E8D2BFE03}">
      <dsp:nvSpPr>
        <dsp:cNvPr id="0" name=""/>
        <dsp:cNvSpPr/>
      </dsp:nvSpPr>
      <dsp:spPr>
        <a:xfrm>
          <a:off x="2659863" y="2843428"/>
          <a:ext cx="3204755" cy="2243224"/>
        </a:xfrm>
        <a:prstGeom prst="roundRect">
          <a:avLst>
            <a:gd name="adj" fmla="val 16670"/>
          </a:avLst>
        </a:prstGeom>
        <a:solidFill>
          <a:srgbClr val="66FFCC"/>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en-US" sz="3300" b="1" kern="1200" smtClean="0"/>
            <a:t>Tính định mức trung bình của mã hàng</a:t>
          </a:r>
          <a:endParaRPr lang="en-US" sz="3300" kern="1200"/>
        </a:p>
      </dsp:txBody>
      <dsp:txXfrm>
        <a:off x="2769388" y="2952953"/>
        <a:ext cx="2985705" cy="202417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336718-5A01-40B1-AB97-5555CE40E34B}">
      <dsp:nvSpPr>
        <dsp:cNvPr id="0" name=""/>
        <dsp:cNvSpPr/>
      </dsp:nvSpPr>
      <dsp:spPr>
        <a:xfrm>
          <a:off x="3243732" y="1539094"/>
          <a:ext cx="1480662" cy="704660"/>
        </a:xfrm>
        <a:custGeom>
          <a:avLst/>
          <a:gdLst/>
          <a:ahLst/>
          <a:cxnLst/>
          <a:rect l="0" t="0" r="0" b="0"/>
          <a:pathLst>
            <a:path>
              <a:moveTo>
                <a:pt x="0" y="0"/>
              </a:moveTo>
              <a:lnTo>
                <a:pt x="0" y="480205"/>
              </a:lnTo>
              <a:lnTo>
                <a:pt x="1480662" y="480205"/>
              </a:lnTo>
              <a:lnTo>
                <a:pt x="1480662" y="70466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D68AF36-F300-48A7-8E99-B140EB2A1F7E}">
      <dsp:nvSpPr>
        <dsp:cNvPr id="0" name=""/>
        <dsp:cNvSpPr/>
      </dsp:nvSpPr>
      <dsp:spPr>
        <a:xfrm>
          <a:off x="1763070" y="1539094"/>
          <a:ext cx="1480662" cy="704660"/>
        </a:xfrm>
        <a:custGeom>
          <a:avLst/>
          <a:gdLst/>
          <a:ahLst/>
          <a:cxnLst/>
          <a:rect l="0" t="0" r="0" b="0"/>
          <a:pathLst>
            <a:path>
              <a:moveTo>
                <a:pt x="1480662" y="0"/>
              </a:moveTo>
              <a:lnTo>
                <a:pt x="1480662" y="480205"/>
              </a:lnTo>
              <a:lnTo>
                <a:pt x="0" y="480205"/>
              </a:lnTo>
              <a:lnTo>
                <a:pt x="0" y="70466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30488B2-42C9-43C0-8F4E-916C13AA80D0}">
      <dsp:nvSpPr>
        <dsp:cNvPr id="0" name=""/>
        <dsp:cNvSpPr/>
      </dsp:nvSpPr>
      <dsp:spPr>
        <a:xfrm>
          <a:off x="2032281" y="551"/>
          <a:ext cx="2422901" cy="1538542"/>
        </a:xfrm>
        <a:prstGeom prst="roundRect">
          <a:avLst>
            <a:gd name="adj" fmla="val 10000"/>
          </a:avLst>
        </a:prstGeom>
        <a:solidFill>
          <a:srgbClr val="6666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C754B3-47EC-4440-A22C-C685F1B19BA7}">
      <dsp:nvSpPr>
        <dsp:cNvPr id="0" name=""/>
        <dsp:cNvSpPr/>
      </dsp:nvSpPr>
      <dsp:spPr>
        <a:xfrm>
          <a:off x="2301492" y="256302"/>
          <a:ext cx="2422901" cy="1538542"/>
        </a:xfrm>
        <a:prstGeom prst="roundRect">
          <a:avLst>
            <a:gd name="adj" fmla="val 10000"/>
          </a:avLst>
        </a:prstGeom>
        <a:solidFill>
          <a:srgbClr val="CC66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US" sz="4000" b="1" kern="1200" smtClean="0">
              <a:solidFill>
                <a:schemeClr val="bg1"/>
              </a:solidFill>
            </a:rPr>
            <a:t>Chỉ may</a:t>
          </a:r>
          <a:endParaRPr lang="en-US" sz="4000" b="1" kern="1200">
            <a:solidFill>
              <a:schemeClr val="bg1"/>
            </a:solidFill>
          </a:endParaRPr>
        </a:p>
      </dsp:txBody>
      <dsp:txXfrm>
        <a:off x="2346554" y="301364"/>
        <a:ext cx="2332777" cy="1448418"/>
      </dsp:txXfrm>
    </dsp:sp>
    <dsp:sp modelId="{9E36B184-81DA-4235-85A3-4F6BF2CF568F}">
      <dsp:nvSpPr>
        <dsp:cNvPr id="0" name=""/>
        <dsp:cNvSpPr/>
      </dsp:nvSpPr>
      <dsp:spPr>
        <a:xfrm>
          <a:off x="551619" y="2243754"/>
          <a:ext cx="2422901" cy="1538542"/>
        </a:xfrm>
        <a:prstGeom prst="roundRect">
          <a:avLst>
            <a:gd name="adj" fmla="val 10000"/>
          </a:avLst>
        </a:prstGeom>
        <a:solidFill>
          <a:srgbClr val="CC66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5D83BF-1080-4D84-811E-993F639578E1}">
      <dsp:nvSpPr>
        <dsp:cNvPr id="0" name=""/>
        <dsp:cNvSpPr/>
      </dsp:nvSpPr>
      <dsp:spPr>
        <a:xfrm>
          <a:off x="820830" y="2499505"/>
          <a:ext cx="2422901" cy="1538542"/>
        </a:xfrm>
        <a:prstGeom prst="roundRect">
          <a:avLst>
            <a:gd name="adj" fmla="val 10000"/>
          </a:avLst>
        </a:prstGeom>
        <a:solidFill>
          <a:srgbClr val="FFC0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kern="1200" smtClean="0">
              <a:solidFill>
                <a:schemeClr val="bg1"/>
              </a:solidFill>
            </a:rPr>
            <a:t>Phương pháp tính tiêu hao thực tế</a:t>
          </a:r>
          <a:endParaRPr lang="en-US" sz="2400" kern="1200">
            <a:solidFill>
              <a:schemeClr val="bg1"/>
            </a:solidFill>
          </a:endParaRPr>
        </a:p>
      </dsp:txBody>
      <dsp:txXfrm>
        <a:off x="865892" y="2544567"/>
        <a:ext cx="2332777" cy="1448418"/>
      </dsp:txXfrm>
    </dsp:sp>
    <dsp:sp modelId="{CF81FCFF-7D08-498F-BC98-04DF9E7F601D}">
      <dsp:nvSpPr>
        <dsp:cNvPr id="0" name=""/>
        <dsp:cNvSpPr/>
      </dsp:nvSpPr>
      <dsp:spPr>
        <a:xfrm>
          <a:off x="3512943" y="2243754"/>
          <a:ext cx="2422901" cy="1538542"/>
        </a:xfrm>
        <a:prstGeom prst="roundRect">
          <a:avLst>
            <a:gd name="adj" fmla="val 1000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80B7F2-07D9-496E-9458-9F10E932B26A}">
      <dsp:nvSpPr>
        <dsp:cNvPr id="0" name=""/>
        <dsp:cNvSpPr/>
      </dsp:nvSpPr>
      <dsp:spPr>
        <a:xfrm>
          <a:off x="3782154" y="2499505"/>
          <a:ext cx="2422901" cy="1538542"/>
        </a:xfrm>
        <a:prstGeom prst="roundRect">
          <a:avLst>
            <a:gd name="adj" fmla="val 10000"/>
          </a:avLst>
        </a:prstGeom>
        <a:solidFill>
          <a:schemeClr val="accent1">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kern="1200" smtClean="0">
              <a:solidFill>
                <a:schemeClr val="bg1"/>
              </a:solidFill>
            </a:rPr>
            <a:t>Phương pháp tính theo chiều dài đường may chuẩn</a:t>
          </a:r>
          <a:endParaRPr lang="en-US" sz="2400" kern="1200">
            <a:solidFill>
              <a:schemeClr val="bg1"/>
            </a:solidFill>
          </a:endParaRPr>
        </a:p>
      </dsp:txBody>
      <dsp:txXfrm>
        <a:off x="3827216" y="2544567"/>
        <a:ext cx="2332777" cy="144841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BE5D76-D2D5-49DF-81D2-47EF611D83B2}">
      <dsp:nvSpPr>
        <dsp:cNvPr id="0" name=""/>
        <dsp:cNvSpPr/>
      </dsp:nvSpPr>
      <dsp:spPr>
        <a:xfrm>
          <a:off x="3352" y="0"/>
          <a:ext cx="2011680" cy="1950720"/>
        </a:xfrm>
        <a:prstGeom prst="upArrow">
          <a:avLst/>
        </a:prstGeom>
        <a:solidFill>
          <a:srgbClr val="CC660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741E92E7-861E-4032-BBF1-C1727AE32FF4}">
      <dsp:nvSpPr>
        <dsp:cNvPr id="0" name=""/>
        <dsp:cNvSpPr/>
      </dsp:nvSpPr>
      <dsp:spPr>
        <a:xfrm>
          <a:off x="2075383" y="0"/>
          <a:ext cx="3413760" cy="1950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1592" tIns="0" rIns="291592" bIns="291592" numCol="1" spcCol="1270" anchor="ctr" anchorCtr="0">
          <a:noAutofit/>
        </a:bodyPr>
        <a:lstStyle/>
        <a:p>
          <a:pPr lvl="0" algn="l" defTabSz="1822450">
            <a:lnSpc>
              <a:spcPct val="90000"/>
            </a:lnSpc>
            <a:spcBef>
              <a:spcPct val="0"/>
            </a:spcBef>
            <a:spcAft>
              <a:spcPct val="35000"/>
            </a:spcAft>
          </a:pPr>
          <a:r>
            <a:rPr lang="en-US" sz="4100" b="1" kern="1200" smtClean="0">
              <a:solidFill>
                <a:srgbClr val="FFC000"/>
              </a:solidFill>
            </a:rPr>
            <a:t>Tính cho một sản phẩm</a:t>
          </a:r>
          <a:endParaRPr lang="en-US" sz="4100" b="1" kern="1200">
            <a:solidFill>
              <a:srgbClr val="FFC000"/>
            </a:solidFill>
          </a:endParaRPr>
        </a:p>
      </dsp:txBody>
      <dsp:txXfrm>
        <a:off x="2075383" y="0"/>
        <a:ext cx="3413760" cy="1950720"/>
      </dsp:txXfrm>
    </dsp:sp>
    <dsp:sp modelId="{F5D04D36-CD71-4833-873D-7DACEE0C4AC9}">
      <dsp:nvSpPr>
        <dsp:cNvPr id="0" name=""/>
        <dsp:cNvSpPr/>
      </dsp:nvSpPr>
      <dsp:spPr>
        <a:xfrm>
          <a:off x="606856" y="2113280"/>
          <a:ext cx="2011680" cy="1950720"/>
        </a:xfrm>
        <a:prstGeom prst="downArrow">
          <a:avLst/>
        </a:prstGeom>
        <a:solidFill>
          <a:srgbClr val="FFC00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F02738ED-B6AE-49E7-8895-5B477ACCAAA4}">
      <dsp:nvSpPr>
        <dsp:cNvPr id="0" name=""/>
        <dsp:cNvSpPr/>
      </dsp:nvSpPr>
      <dsp:spPr>
        <a:xfrm>
          <a:off x="2678887" y="2113280"/>
          <a:ext cx="3413760" cy="1950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1592" tIns="0" rIns="291592" bIns="291592" numCol="1" spcCol="1270" anchor="ctr" anchorCtr="0">
          <a:noAutofit/>
        </a:bodyPr>
        <a:lstStyle/>
        <a:p>
          <a:pPr lvl="0" algn="l" defTabSz="1822450">
            <a:lnSpc>
              <a:spcPct val="90000"/>
            </a:lnSpc>
            <a:spcBef>
              <a:spcPct val="0"/>
            </a:spcBef>
            <a:spcAft>
              <a:spcPct val="35000"/>
            </a:spcAft>
          </a:pPr>
          <a:r>
            <a:rPr lang="en-US" sz="4100" b="1" kern="1200" smtClean="0">
              <a:solidFill>
                <a:srgbClr val="CC6600"/>
              </a:solidFill>
            </a:rPr>
            <a:t>Tính cho cả mã hàng</a:t>
          </a:r>
          <a:endParaRPr lang="en-US" sz="4100" b="1" kern="1200">
            <a:solidFill>
              <a:srgbClr val="CC6600"/>
            </a:solidFill>
          </a:endParaRPr>
        </a:p>
      </dsp:txBody>
      <dsp:txXfrm>
        <a:off x="2678887" y="2113280"/>
        <a:ext cx="3413760" cy="195072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BE5D76-D2D5-49DF-81D2-47EF611D83B2}">
      <dsp:nvSpPr>
        <dsp:cNvPr id="0" name=""/>
        <dsp:cNvSpPr/>
      </dsp:nvSpPr>
      <dsp:spPr>
        <a:xfrm>
          <a:off x="3352" y="0"/>
          <a:ext cx="2011680" cy="1950720"/>
        </a:xfrm>
        <a:prstGeom prst="upArrow">
          <a:avLst/>
        </a:prstGeom>
        <a:solidFill>
          <a:srgbClr val="CC660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741E92E7-861E-4032-BBF1-C1727AE32FF4}">
      <dsp:nvSpPr>
        <dsp:cNvPr id="0" name=""/>
        <dsp:cNvSpPr/>
      </dsp:nvSpPr>
      <dsp:spPr>
        <a:xfrm>
          <a:off x="2075383" y="0"/>
          <a:ext cx="3413760" cy="1950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1592" tIns="0" rIns="291592" bIns="291592" numCol="1" spcCol="1270" anchor="ctr" anchorCtr="0">
          <a:noAutofit/>
        </a:bodyPr>
        <a:lstStyle/>
        <a:p>
          <a:pPr lvl="0" algn="l" defTabSz="1822450">
            <a:lnSpc>
              <a:spcPct val="90000"/>
            </a:lnSpc>
            <a:spcBef>
              <a:spcPct val="0"/>
            </a:spcBef>
            <a:spcAft>
              <a:spcPct val="35000"/>
            </a:spcAft>
          </a:pPr>
          <a:r>
            <a:rPr lang="en-US" sz="4100" b="1" kern="1200" smtClean="0">
              <a:solidFill>
                <a:srgbClr val="FFC000"/>
              </a:solidFill>
            </a:rPr>
            <a:t>Tính cho một sản phẩm</a:t>
          </a:r>
          <a:endParaRPr lang="en-US" sz="4100" b="1" kern="1200">
            <a:solidFill>
              <a:srgbClr val="FFC000"/>
            </a:solidFill>
          </a:endParaRPr>
        </a:p>
      </dsp:txBody>
      <dsp:txXfrm>
        <a:off x="2075383" y="0"/>
        <a:ext cx="3413760" cy="1950720"/>
      </dsp:txXfrm>
    </dsp:sp>
    <dsp:sp modelId="{F5D04D36-CD71-4833-873D-7DACEE0C4AC9}">
      <dsp:nvSpPr>
        <dsp:cNvPr id="0" name=""/>
        <dsp:cNvSpPr/>
      </dsp:nvSpPr>
      <dsp:spPr>
        <a:xfrm>
          <a:off x="606856" y="2113280"/>
          <a:ext cx="2011680" cy="1950720"/>
        </a:xfrm>
        <a:prstGeom prst="downArrow">
          <a:avLst/>
        </a:prstGeom>
        <a:solidFill>
          <a:srgbClr val="FFC00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F02738ED-B6AE-49E7-8895-5B477ACCAAA4}">
      <dsp:nvSpPr>
        <dsp:cNvPr id="0" name=""/>
        <dsp:cNvSpPr/>
      </dsp:nvSpPr>
      <dsp:spPr>
        <a:xfrm>
          <a:off x="2678887" y="2113280"/>
          <a:ext cx="3413760" cy="1950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1592" tIns="0" rIns="291592" bIns="291592" numCol="1" spcCol="1270" anchor="ctr" anchorCtr="0">
          <a:noAutofit/>
        </a:bodyPr>
        <a:lstStyle/>
        <a:p>
          <a:pPr lvl="0" algn="l" defTabSz="1822450">
            <a:lnSpc>
              <a:spcPct val="90000"/>
            </a:lnSpc>
            <a:spcBef>
              <a:spcPct val="0"/>
            </a:spcBef>
            <a:spcAft>
              <a:spcPct val="35000"/>
            </a:spcAft>
          </a:pPr>
          <a:endParaRPr lang="en-US" sz="4100" b="1" kern="1200">
            <a:solidFill>
              <a:srgbClr val="CC6600"/>
            </a:solidFill>
          </a:endParaRPr>
        </a:p>
      </dsp:txBody>
      <dsp:txXfrm>
        <a:off x="2678887" y="2113280"/>
        <a:ext cx="3413760" cy="195072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BE5D76-D2D5-49DF-81D2-47EF611D83B2}">
      <dsp:nvSpPr>
        <dsp:cNvPr id="0" name=""/>
        <dsp:cNvSpPr/>
      </dsp:nvSpPr>
      <dsp:spPr>
        <a:xfrm>
          <a:off x="2430" y="0"/>
          <a:ext cx="1458468" cy="1426464"/>
        </a:xfrm>
        <a:prstGeom prst="upArrow">
          <a:avLst/>
        </a:prstGeom>
        <a:solidFill>
          <a:srgbClr val="CC660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741E92E7-861E-4032-BBF1-C1727AE32FF4}">
      <dsp:nvSpPr>
        <dsp:cNvPr id="0" name=""/>
        <dsp:cNvSpPr/>
      </dsp:nvSpPr>
      <dsp:spPr>
        <a:xfrm>
          <a:off x="1504652" y="0"/>
          <a:ext cx="2474976" cy="1426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3360" tIns="0" rIns="213360" bIns="213360" numCol="1" spcCol="1270" anchor="ctr" anchorCtr="0">
          <a:noAutofit/>
        </a:bodyPr>
        <a:lstStyle/>
        <a:p>
          <a:pPr lvl="0" algn="l" defTabSz="1333500">
            <a:lnSpc>
              <a:spcPct val="90000"/>
            </a:lnSpc>
            <a:spcBef>
              <a:spcPct val="0"/>
            </a:spcBef>
            <a:spcAft>
              <a:spcPct val="35000"/>
            </a:spcAft>
          </a:pPr>
          <a:endParaRPr lang="en-US" sz="3000" b="1" kern="1200">
            <a:solidFill>
              <a:srgbClr val="FFC000"/>
            </a:solidFill>
          </a:endParaRPr>
        </a:p>
      </dsp:txBody>
      <dsp:txXfrm>
        <a:off x="1504652" y="0"/>
        <a:ext cx="2474976" cy="1426464"/>
      </dsp:txXfrm>
    </dsp:sp>
    <dsp:sp modelId="{F5D04D36-CD71-4833-873D-7DACEE0C4AC9}">
      <dsp:nvSpPr>
        <dsp:cNvPr id="0" name=""/>
        <dsp:cNvSpPr/>
      </dsp:nvSpPr>
      <dsp:spPr>
        <a:xfrm>
          <a:off x="439971" y="1545335"/>
          <a:ext cx="1458468" cy="1426464"/>
        </a:xfrm>
        <a:prstGeom prst="downArrow">
          <a:avLst/>
        </a:prstGeom>
        <a:solidFill>
          <a:srgbClr val="FFC00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F02738ED-B6AE-49E7-8895-5B477ACCAAA4}">
      <dsp:nvSpPr>
        <dsp:cNvPr id="0" name=""/>
        <dsp:cNvSpPr/>
      </dsp:nvSpPr>
      <dsp:spPr>
        <a:xfrm>
          <a:off x="1942193" y="1545335"/>
          <a:ext cx="2474976" cy="1426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3360" tIns="0" rIns="213360" bIns="213360" numCol="1" spcCol="1270" anchor="ctr" anchorCtr="0">
          <a:noAutofit/>
        </a:bodyPr>
        <a:lstStyle/>
        <a:p>
          <a:pPr lvl="0" algn="l" defTabSz="1333500">
            <a:lnSpc>
              <a:spcPct val="90000"/>
            </a:lnSpc>
            <a:spcBef>
              <a:spcPct val="0"/>
            </a:spcBef>
            <a:spcAft>
              <a:spcPct val="35000"/>
            </a:spcAft>
          </a:pPr>
          <a:r>
            <a:rPr lang="en-US" sz="3000" b="1" kern="1200" smtClean="0">
              <a:solidFill>
                <a:srgbClr val="CC6600"/>
              </a:solidFill>
            </a:rPr>
            <a:t>Tính cho cả mã hàng</a:t>
          </a:r>
          <a:endParaRPr lang="en-US" sz="3000" b="1" kern="1200">
            <a:solidFill>
              <a:srgbClr val="CC6600"/>
            </a:solidFill>
          </a:endParaRPr>
        </a:p>
      </dsp:txBody>
      <dsp:txXfrm>
        <a:off x="1942193" y="1545335"/>
        <a:ext cx="2474976" cy="142646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39B8B2-8448-4B33-BF61-1E4801FE1800}">
      <dsp:nvSpPr>
        <dsp:cNvPr id="0" name=""/>
        <dsp:cNvSpPr/>
      </dsp:nvSpPr>
      <dsp:spPr>
        <a:xfrm>
          <a:off x="-5780265" y="-884700"/>
          <a:ext cx="6881615" cy="6881615"/>
        </a:xfrm>
        <a:prstGeom prst="blockArc">
          <a:avLst>
            <a:gd name="adj1" fmla="val 18900000"/>
            <a:gd name="adj2" fmla="val 2700000"/>
            <a:gd name="adj3" fmla="val 314"/>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43AC05C-CEDE-45F8-95E9-668EF88657C8}">
      <dsp:nvSpPr>
        <dsp:cNvPr id="0" name=""/>
        <dsp:cNvSpPr/>
      </dsp:nvSpPr>
      <dsp:spPr>
        <a:xfrm>
          <a:off x="481399" y="319411"/>
          <a:ext cx="8667058" cy="639231"/>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7390" tIns="45720" rIns="45720" bIns="45720" numCol="1" spcCol="1270" anchor="ctr" anchorCtr="0">
          <a:noAutofit/>
        </a:bodyPr>
        <a:lstStyle/>
        <a:p>
          <a:pPr lvl="0" algn="l" defTabSz="800100">
            <a:lnSpc>
              <a:spcPct val="90000"/>
            </a:lnSpc>
            <a:spcBef>
              <a:spcPct val="0"/>
            </a:spcBef>
            <a:spcAft>
              <a:spcPct val="35000"/>
            </a:spcAft>
          </a:pPr>
          <a:r>
            <a:rPr lang="en-US" sz="1800" kern="1200" smtClean="0"/>
            <a:t>Khảo sát trên 1 mét đường may của từng loại máy</a:t>
          </a:r>
          <a:endParaRPr lang="en-US" sz="1800" kern="1200"/>
        </a:p>
      </dsp:txBody>
      <dsp:txXfrm>
        <a:off x="481399" y="319411"/>
        <a:ext cx="8667058" cy="639231"/>
      </dsp:txXfrm>
    </dsp:sp>
    <dsp:sp modelId="{953C54C5-12D8-4FE9-987B-5A465A3AC087}">
      <dsp:nvSpPr>
        <dsp:cNvPr id="0" name=""/>
        <dsp:cNvSpPr/>
      </dsp:nvSpPr>
      <dsp:spPr>
        <a:xfrm>
          <a:off x="81880" y="239507"/>
          <a:ext cx="799039" cy="799039"/>
        </a:xfrm>
        <a:prstGeom prst="ellipse">
          <a:avLst/>
        </a:prstGeom>
        <a:solidFill>
          <a:schemeClr val="accent1">
            <a:lumMod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C6859F-07E6-48FF-9109-D4EAE596E081}">
      <dsp:nvSpPr>
        <dsp:cNvPr id="0" name=""/>
        <dsp:cNvSpPr/>
      </dsp:nvSpPr>
      <dsp:spPr>
        <a:xfrm>
          <a:off x="939453" y="1277951"/>
          <a:ext cx="8209004" cy="639231"/>
        </a:xfrm>
        <a:prstGeom prst="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7390" tIns="45720" rIns="45720" bIns="45720" numCol="1" spcCol="1270" anchor="ctr" anchorCtr="0">
          <a:noAutofit/>
        </a:bodyPr>
        <a:lstStyle/>
        <a:p>
          <a:pPr lvl="0" algn="l" defTabSz="800100">
            <a:lnSpc>
              <a:spcPct val="90000"/>
            </a:lnSpc>
            <a:spcBef>
              <a:spcPct val="0"/>
            </a:spcBef>
            <a:spcAft>
              <a:spcPct val="35000"/>
            </a:spcAft>
          </a:pPr>
          <a:r>
            <a:rPr lang="en-US" sz="1800" kern="1200" smtClean="0"/>
            <a:t>Độ dày nguyên liệu, mật độ mũi chỉ theo qui định</a:t>
          </a:r>
          <a:endParaRPr lang="en-US" sz="1800" kern="1200"/>
        </a:p>
      </dsp:txBody>
      <dsp:txXfrm>
        <a:off x="939453" y="1277951"/>
        <a:ext cx="8209004" cy="639231"/>
      </dsp:txXfrm>
    </dsp:sp>
    <dsp:sp modelId="{C91F870A-DB47-4D1C-9C73-77E5F99B2E46}">
      <dsp:nvSpPr>
        <dsp:cNvPr id="0" name=""/>
        <dsp:cNvSpPr/>
      </dsp:nvSpPr>
      <dsp:spPr>
        <a:xfrm>
          <a:off x="539934" y="1198047"/>
          <a:ext cx="799039" cy="799039"/>
        </a:xfrm>
        <a:prstGeom prst="ellipse">
          <a:avLst/>
        </a:prstGeom>
        <a:solidFill>
          <a:schemeClr val="accent1">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56D045A-E377-4C0E-873D-AC158462D4C2}">
      <dsp:nvSpPr>
        <dsp:cNvPr id="0" name=""/>
        <dsp:cNvSpPr/>
      </dsp:nvSpPr>
      <dsp:spPr>
        <a:xfrm>
          <a:off x="1080039" y="2236491"/>
          <a:ext cx="8068418" cy="639231"/>
        </a:xfrm>
        <a:prstGeom prst="rect">
          <a:avLst/>
        </a:prstGeom>
        <a:solidFill>
          <a:schemeClr val="accent1">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7390" tIns="45720" rIns="45720" bIns="45720" numCol="1" spcCol="1270" anchor="ctr" anchorCtr="0">
          <a:noAutofit/>
        </a:bodyPr>
        <a:lstStyle/>
        <a:p>
          <a:pPr lvl="0" algn="l" defTabSz="800100">
            <a:lnSpc>
              <a:spcPct val="90000"/>
            </a:lnSpc>
            <a:spcBef>
              <a:spcPct val="0"/>
            </a:spcBef>
            <a:spcAft>
              <a:spcPct val="35000"/>
            </a:spcAft>
          </a:pPr>
          <a:r>
            <a:rPr lang="en-US" sz="1800" kern="1200" smtClean="0"/>
            <a:t>Tháo cẩn thận ra và đo lại xem hết bao nhiêu mét chỉ cho mỗi loại đường may, ghi lại số mét</a:t>
          </a:r>
          <a:endParaRPr lang="en-US" sz="1800" kern="1200"/>
        </a:p>
      </dsp:txBody>
      <dsp:txXfrm>
        <a:off x="1080039" y="2236491"/>
        <a:ext cx="8068418" cy="639231"/>
      </dsp:txXfrm>
    </dsp:sp>
    <dsp:sp modelId="{68DC2D39-3D34-46E3-B2FC-2E1BC928EC05}">
      <dsp:nvSpPr>
        <dsp:cNvPr id="0" name=""/>
        <dsp:cNvSpPr/>
      </dsp:nvSpPr>
      <dsp:spPr>
        <a:xfrm>
          <a:off x="680520" y="2156587"/>
          <a:ext cx="799039" cy="799039"/>
        </a:xfrm>
        <a:prstGeom prst="ellipse">
          <a:avLst/>
        </a:prstGeom>
        <a:solidFill>
          <a:schemeClr val="accent1">
            <a:lumMod val="5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808F920-6249-463D-86D6-4F702958E27A}">
      <dsp:nvSpPr>
        <dsp:cNvPr id="0" name=""/>
        <dsp:cNvSpPr/>
      </dsp:nvSpPr>
      <dsp:spPr>
        <a:xfrm>
          <a:off x="939453" y="3195031"/>
          <a:ext cx="8209004" cy="639231"/>
        </a:xfrm>
        <a:prstGeom prst="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7390" tIns="45720" rIns="45720" bIns="45720" numCol="1" spcCol="1270" anchor="ctr" anchorCtr="0">
          <a:noAutofit/>
        </a:bodyPr>
        <a:lstStyle/>
        <a:p>
          <a:pPr lvl="0" algn="l" defTabSz="800100">
            <a:lnSpc>
              <a:spcPct val="90000"/>
            </a:lnSpc>
            <a:spcBef>
              <a:spcPct val="0"/>
            </a:spcBef>
            <a:spcAft>
              <a:spcPct val="35000"/>
            </a:spcAft>
          </a:pPr>
          <a:r>
            <a:rPr lang="en-US" sz="1800" kern="1200" smtClean="0"/>
            <a:t>Đo số  đường may của tất cả các chi tiết, trên toàn bộ sản phẩm xem mỗi loại đường may của từng loại máy có tổng chiều dài là bao nhiêu mét</a:t>
          </a:r>
          <a:endParaRPr lang="en-US" sz="1800" kern="1200"/>
        </a:p>
      </dsp:txBody>
      <dsp:txXfrm>
        <a:off x="939453" y="3195031"/>
        <a:ext cx="8209004" cy="639231"/>
      </dsp:txXfrm>
    </dsp:sp>
    <dsp:sp modelId="{69F5F557-71CA-4640-9DC5-09D9971035CE}">
      <dsp:nvSpPr>
        <dsp:cNvPr id="0" name=""/>
        <dsp:cNvSpPr/>
      </dsp:nvSpPr>
      <dsp:spPr>
        <a:xfrm>
          <a:off x="539934" y="3115127"/>
          <a:ext cx="799039" cy="799039"/>
        </a:xfrm>
        <a:prstGeom prst="ellipse">
          <a:avLst/>
        </a:prstGeom>
        <a:solidFill>
          <a:srgbClr val="6666FF"/>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90BEA8F-BE4A-400C-884A-675B05C77F02}">
      <dsp:nvSpPr>
        <dsp:cNvPr id="0" name=""/>
        <dsp:cNvSpPr/>
      </dsp:nvSpPr>
      <dsp:spPr>
        <a:xfrm>
          <a:off x="481399" y="4153571"/>
          <a:ext cx="8667058" cy="639231"/>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7390" tIns="45720" rIns="45720" bIns="45720" numCol="1" spcCol="1270" anchor="ctr" anchorCtr="0">
          <a:noAutofit/>
        </a:bodyPr>
        <a:lstStyle/>
        <a:p>
          <a:pPr lvl="0" algn="l" defTabSz="800100">
            <a:lnSpc>
              <a:spcPct val="90000"/>
            </a:lnSpc>
            <a:spcBef>
              <a:spcPct val="0"/>
            </a:spcBef>
            <a:spcAft>
              <a:spcPct val="35000"/>
            </a:spcAft>
          </a:pPr>
          <a:r>
            <a:rPr lang="en-US" sz="1800" kern="1200" smtClean="0"/>
            <a:t>Tổng số mét chỉ tiêu hao của tất cả các đường may trên sản phẩm là thực tế số mét chỉ tiêu hao</a:t>
          </a:r>
          <a:endParaRPr lang="en-US" sz="1800" kern="1200"/>
        </a:p>
      </dsp:txBody>
      <dsp:txXfrm>
        <a:off x="481399" y="4153571"/>
        <a:ext cx="8667058" cy="639231"/>
      </dsp:txXfrm>
    </dsp:sp>
    <dsp:sp modelId="{540EFAD2-E686-45DB-9E34-684530D22C17}">
      <dsp:nvSpPr>
        <dsp:cNvPr id="0" name=""/>
        <dsp:cNvSpPr/>
      </dsp:nvSpPr>
      <dsp:spPr>
        <a:xfrm>
          <a:off x="81880" y="4073667"/>
          <a:ext cx="799039" cy="799039"/>
        </a:xfrm>
        <a:prstGeom prst="ellipse">
          <a:avLst/>
        </a:prstGeom>
        <a:solidFill>
          <a:schemeClr val="accent1">
            <a:lumMod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D68525-D4DB-4F2E-A674-487E8202E36A}">
      <dsp:nvSpPr>
        <dsp:cNvPr id="0" name=""/>
        <dsp:cNvSpPr/>
      </dsp:nvSpPr>
      <dsp:spPr>
        <a:xfrm>
          <a:off x="0" y="478740"/>
          <a:ext cx="8991600"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422498-2B5C-4766-B2BE-479948CB9BEA}">
      <dsp:nvSpPr>
        <dsp:cNvPr id="0" name=""/>
        <dsp:cNvSpPr/>
      </dsp:nvSpPr>
      <dsp:spPr>
        <a:xfrm>
          <a:off x="449580" y="124500"/>
          <a:ext cx="6294120" cy="70848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066800">
            <a:lnSpc>
              <a:spcPct val="90000"/>
            </a:lnSpc>
            <a:spcBef>
              <a:spcPct val="0"/>
            </a:spcBef>
            <a:spcAft>
              <a:spcPct val="35000"/>
            </a:spcAft>
          </a:pPr>
          <a:r>
            <a:rPr lang="en-US" sz="2400" kern="1200" smtClean="0"/>
            <a:t>Từ khổ mex trừ đi 2 cm biên ta có sơ đồ khổ mex có thể sử dụng</a:t>
          </a:r>
          <a:endParaRPr lang="en-US" sz="2400" kern="1200"/>
        </a:p>
      </dsp:txBody>
      <dsp:txXfrm>
        <a:off x="484165" y="159085"/>
        <a:ext cx="6224950" cy="639310"/>
      </dsp:txXfrm>
    </dsp:sp>
    <dsp:sp modelId="{F5761E38-9B2C-497E-9FA1-8DE2C4E71057}">
      <dsp:nvSpPr>
        <dsp:cNvPr id="0" name=""/>
        <dsp:cNvSpPr/>
      </dsp:nvSpPr>
      <dsp:spPr>
        <a:xfrm>
          <a:off x="0" y="1567380"/>
          <a:ext cx="8991600"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4AC516E-C971-4441-96D4-C9616190B81A}">
      <dsp:nvSpPr>
        <dsp:cNvPr id="0" name=""/>
        <dsp:cNvSpPr/>
      </dsp:nvSpPr>
      <dsp:spPr>
        <a:xfrm>
          <a:off x="449580" y="1213140"/>
          <a:ext cx="6294120" cy="708480"/>
        </a:xfrm>
        <a:prstGeom prst="roundRect">
          <a:avLst/>
        </a:prstGeom>
        <a:solidFill>
          <a:schemeClr val="accent1">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066800">
            <a:lnSpc>
              <a:spcPct val="90000"/>
            </a:lnSpc>
            <a:spcBef>
              <a:spcPct val="0"/>
            </a:spcBef>
            <a:spcAft>
              <a:spcPct val="35000"/>
            </a:spcAft>
          </a:pPr>
          <a:r>
            <a:rPr lang="en-US" sz="2400" kern="1200" smtClean="0"/>
            <a:t>Từ các chi tiết cần ép mex, quan sát yêu cầu kỹ thuật về hướng canh sợi </a:t>
          </a:r>
          <a:endParaRPr lang="en-US" sz="2400" kern="1200"/>
        </a:p>
      </dsp:txBody>
      <dsp:txXfrm>
        <a:off x="484165" y="1247725"/>
        <a:ext cx="6224950" cy="639310"/>
      </dsp:txXfrm>
    </dsp:sp>
    <dsp:sp modelId="{6DA7CF9A-D8D7-4C29-ADD6-C18A618A315B}">
      <dsp:nvSpPr>
        <dsp:cNvPr id="0" name=""/>
        <dsp:cNvSpPr/>
      </dsp:nvSpPr>
      <dsp:spPr>
        <a:xfrm>
          <a:off x="0" y="2656020"/>
          <a:ext cx="8991600"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B97913A-6E82-4D35-ADAF-0B0301C97867}">
      <dsp:nvSpPr>
        <dsp:cNvPr id="0" name=""/>
        <dsp:cNvSpPr/>
      </dsp:nvSpPr>
      <dsp:spPr>
        <a:xfrm>
          <a:off x="449580" y="2301780"/>
          <a:ext cx="6294120" cy="708480"/>
        </a:xfrm>
        <a:prstGeom prst="round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066800">
            <a:lnSpc>
              <a:spcPct val="90000"/>
            </a:lnSpc>
            <a:spcBef>
              <a:spcPct val="0"/>
            </a:spcBef>
            <a:spcAft>
              <a:spcPct val="35000"/>
            </a:spcAft>
          </a:pPr>
          <a:r>
            <a:rPr lang="en-US" sz="2400" kern="1200" smtClean="0"/>
            <a:t>Lấy khổ mex chia cho dài chi tiết hay rộng chi tiết ta có số chi tiết trên khổ mex</a:t>
          </a:r>
          <a:endParaRPr lang="en-US" sz="2400" kern="1200"/>
        </a:p>
      </dsp:txBody>
      <dsp:txXfrm>
        <a:off x="484165" y="2336365"/>
        <a:ext cx="6224950" cy="639310"/>
      </dsp:txXfrm>
    </dsp:sp>
    <dsp:sp modelId="{8F60DCEB-25B4-4EFD-BD33-BCBCE33AD27D}">
      <dsp:nvSpPr>
        <dsp:cNvPr id="0" name=""/>
        <dsp:cNvSpPr/>
      </dsp:nvSpPr>
      <dsp:spPr>
        <a:xfrm>
          <a:off x="0" y="3744660"/>
          <a:ext cx="8991600"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934B753-62BF-42EE-BF18-6C684C7EA6D4}">
      <dsp:nvSpPr>
        <dsp:cNvPr id="0" name=""/>
        <dsp:cNvSpPr/>
      </dsp:nvSpPr>
      <dsp:spPr>
        <a:xfrm>
          <a:off x="449580" y="3390420"/>
          <a:ext cx="6294120" cy="70848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066800">
            <a:lnSpc>
              <a:spcPct val="90000"/>
            </a:lnSpc>
            <a:spcBef>
              <a:spcPct val="0"/>
            </a:spcBef>
            <a:spcAft>
              <a:spcPct val="35000"/>
            </a:spcAft>
          </a:pPr>
          <a:r>
            <a:rPr lang="en-US" sz="2400" kern="1200" smtClean="0"/>
            <a:t>Tính số lần trải mex tương ứng với sản lượng hàng đã có</a:t>
          </a:r>
          <a:endParaRPr lang="en-US" sz="2400" kern="1200"/>
        </a:p>
      </dsp:txBody>
      <dsp:txXfrm>
        <a:off x="484165" y="3425005"/>
        <a:ext cx="6224950" cy="639310"/>
      </dsp:txXfrm>
    </dsp:sp>
    <dsp:sp modelId="{954D718D-C399-46F2-86E3-0D13A4DC90C1}">
      <dsp:nvSpPr>
        <dsp:cNvPr id="0" name=""/>
        <dsp:cNvSpPr/>
      </dsp:nvSpPr>
      <dsp:spPr>
        <a:xfrm>
          <a:off x="0" y="4833300"/>
          <a:ext cx="8991600"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FE6B4E-8D22-4622-AA82-26E2D086BDA4}">
      <dsp:nvSpPr>
        <dsp:cNvPr id="0" name=""/>
        <dsp:cNvSpPr/>
      </dsp:nvSpPr>
      <dsp:spPr>
        <a:xfrm>
          <a:off x="449580" y="4479059"/>
          <a:ext cx="6294120" cy="708480"/>
        </a:xfrm>
        <a:prstGeom prst="roundRect">
          <a:avLst/>
        </a:prstGeom>
        <a:solidFill>
          <a:schemeClr val="accent1">
            <a:lumMod val="2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066800">
            <a:lnSpc>
              <a:spcPct val="90000"/>
            </a:lnSpc>
            <a:spcBef>
              <a:spcPct val="0"/>
            </a:spcBef>
            <a:spcAft>
              <a:spcPct val="35000"/>
            </a:spcAft>
          </a:pPr>
          <a:r>
            <a:rPr lang="en-US" sz="2400" kern="1200" smtClean="0"/>
            <a:t>Tính số mex cần thiết để sử dụng cho mã hàng</a:t>
          </a:r>
          <a:endParaRPr lang="en-US" sz="2400" kern="1200"/>
        </a:p>
      </dsp:txBody>
      <dsp:txXfrm>
        <a:off x="484165" y="4513644"/>
        <a:ext cx="6224950" cy="639310"/>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BCDEEBC-B7F6-44B7-9DFE-BB722161386A}" type="slidenum">
              <a:rPr lang="en-US" altLang="en-US" smtClean="0"/>
              <a:pPr>
                <a:defRPr/>
              </a:pPr>
              <a:t>1</a:t>
            </a:fld>
            <a:endParaRPr lang="en-US" altLang="en-US"/>
          </a:p>
        </p:txBody>
      </p:sp>
    </p:spTree>
    <p:extLst>
      <p:ext uri="{BB962C8B-B14F-4D97-AF65-F5344CB8AC3E}">
        <p14:creationId xmlns:p14="http://schemas.microsoft.com/office/powerpoint/2010/main" val="9247025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978870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2837583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3327751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46587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84127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371362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028765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754375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259960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660740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8998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891486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50132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507849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954183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323288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080794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004812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611162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955455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868669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21425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716974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463627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435715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340485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053975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454594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425570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753502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051876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297665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509488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872748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577713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41A6A1D-163E-4350-BB5F-B769E8F1E2FB}"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173328311"/>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99DBECD-7005-408F-9AB5-FE16C9BEBEA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78421501"/>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4ABCFDE-D17F-4385-8382-8F8EB449C984}"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878606882"/>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7173E71-8C29-43C2-B3BD-C192866981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758707015"/>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B04777-5597-4B00-AB72-F9B712C87FC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404066503"/>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B6F647-A774-46EF-B426-6D29282D1B0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3980547"/>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E404B65-D486-41AE-93B8-44A64C4BF063}"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60481428"/>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D046A8F-46F4-4F8D-86DB-FF24AF20B455}"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894961395"/>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985028E-1FE2-404D-A1BD-569C753D95C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14290481"/>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AE1A8-28BF-4B13-BFB3-C1CD4A6EB7F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650949956"/>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9263163-2CD2-45B3-B74E-51EE410EB97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90557265"/>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977495360"/>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8034111"/>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172517348"/>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68505365"/>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794323252"/>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384772710"/>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907250243"/>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95372434"/>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597927395"/>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880188870"/>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09049430"/>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04E5336-7935-4EF7-BA1B-F3717DF47234}"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46659983"/>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003445219"/>
      </p:ext>
    </p:extLst>
  </p:cSld>
  <p:clrMap bg1="lt1" tx1="dk1" bg2="lt2" tx2="dk2" accent1="accent1" accent2="accent2" accent3="accent3" accent4="accent4" accent5="accent5" accent6="accent6" hlink="hlink" folHlink="folHlink"/>
  <p:sldLayoutIdLst>
    <p:sldLayoutId id="2147484398" r:id="rId1"/>
    <p:sldLayoutId id="2147484399" r:id="rId2"/>
    <p:sldLayoutId id="2147484400" r:id="rId3"/>
    <p:sldLayoutId id="2147484401" r:id="rId4"/>
    <p:sldLayoutId id="2147484402" r:id="rId5"/>
    <p:sldLayoutId id="2147484403" r:id="rId6"/>
    <p:sldLayoutId id="2147484404" r:id="rId7"/>
    <p:sldLayoutId id="2147484405" r:id="rId8"/>
    <p:sldLayoutId id="2147484406" r:id="rId9"/>
    <p:sldLayoutId id="2147484407" r:id="rId10"/>
    <p:sldLayoutId id="2147484408"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8.xml"/><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0.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1.xml"/><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2.xml"/><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3.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4.xml"/><Relationship Id="rId1" Type="http://schemas.openxmlformats.org/officeDocument/2006/relationships/slideLayout" Target="../slideLayouts/slideLayout1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18.xml"/><Relationship Id="rId5" Type="http://schemas.openxmlformats.org/officeDocument/2006/relationships/image" Target="../media/image25.png"/><Relationship Id="rId4" Type="http://schemas.openxmlformats.org/officeDocument/2006/relationships/image" Target="../media/image24.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31.xml"/><Relationship Id="rId1" Type="http://schemas.openxmlformats.org/officeDocument/2006/relationships/slideLayout" Target="../slideLayouts/slideLayout1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51607"/>
            <a:ext cx="9067800" cy="742511"/>
          </a:xfrm>
          <a:prstGeom prst="rect">
            <a:avLst/>
          </a:prstGeom>
        </p:spPr>
        <p:txBody>
          <a:bodyPr wrap="square">
            <a:spAutoFit/>
          </a:bodyPr>
          <a:lstStyle/>
          <a:p>
            <a:pPr algn="ctr" eaLnBrk="1" hangingPunct="1">
              <a:lnSpc>
                <a:spcPct val="150000"/>
              </a:lnSpc>
              <a:defRPr/>
            </a:pPr>
            <a:r>
              <a:rPr lang="en-US" altLang="en-US" sz="3200"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sz="3200" b="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sz="3200"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7" name="Rectangle 6"/>
          <p:cNvSpPr/>
          <p:nvPr/>
        </p:nvSpPr>
        <p:spPr>
          <a:xfrm>
            <a:off x="0" y="405593"/>
            <a:ext cx="9067800" cy="823752"/>
          </a:xfrm>
          <a:prstGeom prst="rect">
            <a:avLst/>
          </a:prstGeom>
        </p:spPr>
        <p:txBody>
          <a:bodyPr wrap="square">
            <a:spAutoFit/>
          </a:bodyPr>
          <a:lstStyle/>
          <a:p>
            <a:pPr algn="ctr" eaLnBrk="1" hangingPunct="1">
              <a:lnSpc>
                <a:spcPct val="150000"/>
              </a:lnSpc>
              <a:defRPr/>
            </a:pPr>
            <a:r>
              <a:rPr lang="en-US" altLang="en-US" sz="3600" b="1" smtClean="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sz="3600" b="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2323" y="1539240"/>
            <a:ext cx="5931477" cy="417576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76200" y="5715000"/>
            <a:ext cx="5486400" cy="1200329"/>
          </a:xfrm>
          <a:prstGeom prst="rect">
            <a:avLst/>
          </a:prstGeom>
        </p:spPr>
        <p:txBody>
          <a:bodyPr wrap="square">
            <a:spAutoFit/>
          </a:bodyPr>
          <a:lstStyle/>
          <a:p>
            <a:pPr eaLnBrk="1" hangingPunct="1">
              <a:lnSpc>
                <a:spcPct val="150000"/>
              </a:lnSpc>
              <a:defRPr/>
            </a:pPr>
            <a:r>
              <a:rPr lang="en-US" altLang="en-US" sz="2400" b="1">
                <a:solidFill>
                  <a:srgbClr val="F4F173"/>
                </a:solidFill>
                <a:latin typeface="VNI-Times" pitchFamily="2" charset="0"/>
              </a:rPr>
              <a:t>GVHD:  LAÂM THÒ PHÖÔNG THUØY</a:t>
            </a:r>
          </a:p>
          <a:p>
            <a:pPr eaLnBrk="1" hangingPunct="1">
              <a:lnSpc>
                <a:spcPct val="150000"/>
              </a:lnSpc>
              <a:defRPr/>
            </a:pPr>
            <a:r>
              <a:rPr lang="en-US" altLang="en-US" sz="2400" b="1" smtClean="0">
                <a:solidFill>
                  <a:srgbClr val="F4F173"/>
                </a:solidFill>
                <a:latin typeface="VNI-Times" pitchFamily="2" charset="0"/>
              </a:rPr>
              <a:t>LỚP</a:t>
            </a:r>
            <a:r>
              <a:rPr lang="en-US" altLang="en-US" sz="2400" b="1">
                <a:solidFill>
                  <a:srgbClr val="F4F173"/>
                </a:solidFill>
                <a:latin typeface="VNI-Times" pitchFamily="2" charset="0"/>
              </a:rPr>
              <a:t>:   </a:t>
            </a:r>
            <a:r>
              <a:rPr lang="en-US" altLang="en-US" sz="2400" b="1" smtClean="0">
                <a:solidFill>
                  <a:srgbClr val="F4F173"/>
                </a:solidFill>
                <a:latin typeface="VNI-Times" pitchFamily="2" charset="0"/>
              </a:rPr>
              <a:t>20T4 </a:t>
            </a:r>
            <a:r>
              <a:rPr lang="en-US" altLang="en-US" sz="2400" b="1">
                <a:solidFill>
                  <a:srgbClr val="F4F173"/>
                </a:solidFill>
                <a:latin typeface="VNI-Times" pitchFamily="2" charset="0"/>
              </a:rPr>
              <a:t>– </a:t>
            </a:r>
            <a:r>
              <a:rPr lang="en-US" altLang="en-US" sz="2400" b="1" smtClean="0">
                <a:solidFill>
                  <a:srgbClr val="F4F173"/>
                </a:solidFill>
                <a:latin typeface="VNI-Times" pitchFamily="2" charset="0"/>
              </a:rPr>
              <a:t>CNM1</a:t>
            </a:r>
            <a:endParaRPr lang="en-US" altLang="en-US" sz="2400">
              <a:solidFill>
                <a:srgbClr val="F4F173"/>
              </a:solidFill>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24" name="Group 4"/>
          <p:cNvGrpSpPr>
            <a:grpSpLocks/>
          </p:cNvGrpSpPr>
          <p:nvPr/>
        </p:nvGrpSpPr>
        <p:grpSpPr bwMode="auto">
          <a:xfrm>
            <a:off x="990601" y="243840"/>
            <a:ext cx="7860471" cy="609692"/>
            <a:chOff x="1124" y="1296"/>
            <a:chExt cx="4131" cy="2219"/>
          </a:xfrm>
          <a:solidFill>
            <a:srgbClr val="66FFCC"/>
          </a:solidFill>
        </p:grpSpPr>
        <p:sp>
          <p:nvSpPr>
            <p:cNvPr id="25" name="AutoShape 5"/>
            <p:cNvSpPr>
              <a:spLocks noChangeArrowheads="1"/>
            </p:cNvSpPr>
            <p:nvPr/>
          </p:nvSpPr>
          <p:spPr bwMode="auto">
            <a:xfrm>
              <a:off x="1124" y="1296"/>
              <a:ext cx="4108" cy="2219"/>
            </a:xfrm>
            <a:prstGeom prst="roundRect">
              <a:avLst>
                <a:gd name="adj" fmla="val 16667"/>
              </a:avLst>
            </a:prstGeom>
            <a:grp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26" name="Text Box 7"/>
            <p:cNvSpPr txBox="1">
              <a:spLocks noChangeArrowheads="1"/>
            </p:cNvSpPr>
            <p:nvPr/>
          </p:nvSpPr>
          <p:spPr bwMode="auto">
            <a:xfrm>
              <a:off x="1261" y="1573"/>
              <a:ext cx="3994" cy="1755"/>
            </a:xfrm>
            <a:prstGeom prst="rect">
              <a:avLst/>
            </a:prstGeom>
            <a:grpFill/>
            <a:ln>
              <a:noFill/>
            </a:ln>
            <a:extLs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pt-BR" altLang="en-US" sz="24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NỘI DUNG TỔNG QUÁT VÀ PHÂN BỔ THỜI GIAN</a:t>
              </a:r>
              <a:endParaRPr kumimoji="0" lang="en-US" altLang="en-US" sz="24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3" name="Table 2"/>
          <p:cNvGraphicFramePr>
            <a:graphicFrameLocks noGrp="1"/>
          </p:cNvGraphicFramePr>
          <p:nvPr>
            <p:extLst>
              <p:ext uri="{D42A27DB-BD31-4B8C-83A1-F6EECF244321}">
                <p14:modId xmlns:p14="http://schemas.microsoft.com/office/powerpoint/2010/main" val="3216641272"/>
              </p:ext>
            </p:extLst>
          </p:nvPr>
        </p:nvGraphicFramePr>
        <p:xfrm>
          <a:off x="990600" y="838201"/>
          <a:ext cx="7816707" cy="5667310"/>
        </p:xfrm>
        <a:graphic>
          <a:graphicData uri="http://schemas.openxmlformats.org/drawingml/2006/table">
            <a:tbl>
              <a:tblPr firstRow="1" bandRow="1">
                <a:tableStyleId>{8A107856-5554-42FB-B03E-39F5DBC370BA}</a:tableStyleId>
              </a:tblPr>
              <a:tblGrid>
                <a:gridCol w="573147">
                  <a:extLst>
                    <a:ext uri="{9D8B030D-6E8A-4147-A177-3AD203B41FA5}">
                      <a16:colId xmlns:a16="http://schemas.microsoft.com/office/drawing/2014/main" val="2181311582"/>
                    </a:ext>
                  </a:extLst>
                </a:gridCol>
                <a:gridCol w="4532253">
                  <a:extLst>
                    <a:ext uri="{9D8B030D-6E8A-4147-A177-3AD203B41FA5}">
                      <a16:colId xmlns:a16="http://schemas.microsoft.com/office/drawing/2014/main" val="4043994247"/>
                    </a:ext>
                  </a:extLst>
                </a:gridCol>
                <a:gridCol w="838200">
                  <a:extLst>
                    <a:ext uri="{9D8B030D-6E8A-4147-A177-3AD203B41FA5}">
                      <a16:colId xmlns:a16="http://schemas.microsoft.com/office/drawing/2014/main" val="3076663836"/>
                    </a:ext>
                  </a:extLst>
                </a:gridCol>
                <a:gridCol w="1066800">
                  <a:extLst>
                    <a:ext uri="{9D8B030D-6E8A-4147-A177-3AD203B41FA5}">
                      <a16:colId xmlns:a16="http://schemas.microsoft.com/office/drawing/2014/main" val="794719955"/>
                    </a:ext>
                  </a:extLst>
                </a:gridCol>
                <a:gridCol w="806307">
                  <a:extLst>
                    <a:ext uri="{9D8B030D-6E8A-4147-A177-3AD203B41FA5}">
                      <a16:colId xmlns:a16="http://schemas.microsoft.com/office/drawing/2014/main" val="2958114760"/>
                    </a:ext>
                  </a:extLst>
                </a:gridCol>
              </a:tblGrid>
              <a:tr h="681187">
                <a:tc>
                  <a:txBody>
                    <a:bodyPr/>
                    <a:lstStyle/>
                    <a:p>
                      <a:pPr algn="ctr"/>
                      <a:r>
                        <a:rPr lang="en-US" sz="2000" b="1" smtClean="0">
                          <a:solidFill>
                            <a:schemeClr val="accent1">
                              <a:lumMod val="50000"/>
                            </a:schemeClr>
                          </a:solidFill>
                        </a:rPr>
                        <a:t>Stt </a:t>
                      </a:r>
                      <a:endParaRPr lang="en-US" sz="2000" b="1">
                        <a:solidFill>
                          <a:schemeClr val="accent1">
                            <a:lumMod val="50000"/>
                          </a:schemeClr>
                        </a:solidFill>
                      </a:endParaRPr>
                    </a:p>
                  </a:txBody>
                  <a:tcPr>
                    <a:solidFill>
                      <a:srgbClr val="F4F173"/>
                    </a:solidFill>
                  </a:tcPr>
                </a:tc>
                <a:tc>
                  <a:txBody>
                    <a:bodyPr/>
                    <a:lstStyle/>
                    <a:p>
                      <a:pPr algn="ctr"/>
                      <a:r>
                        <a:rPr lang="da-DK" sz="2000" b="1" kern="1200" smtClean="0">
                          <a:solidFill>
                            <a:schemeClr val="accent1">
                              <a:lumMod val="50000"/>
                            </a:schemeClr>
                          </a:solidFill>
                          <a:effectLst/>
                        </a:rPr>
                        <a:t>Tên các bài, chương mục trong môn học</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Tổng số</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Lý</a:t>
                      </a:r>
                      <a:r>
                        <a:rPr lang="en-US" sz="2000" b="1" baseline="0" smtClean="0">
                          <a:solidFill>
                            <a:schemeClr val="accent1">
                              <a:lumMod val="50000"/>
                            </a:schemeClr>
                          </a:solidFill>
                        </a:rPr>
                        <a:t> thuyết</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Kiểm tra</a:t>
                      </a:r>
                      <a:endParaRPr lang="en-US" sz="2000" b="1">
                        <a:solidFill>
                          <a:schemeClr val="accent1">
                            <a:lumMod val="50000"/>
                          </a:schemeClr>
                        </a:solidFill>
                      </a:endParaRPr>
                    </a:p>
                  </a:txBody>
                  <a:tcPr>
                    <a:solidFill>
                      <a:srgbClr val="F4F173"/>
                    </a:solidFill>
                  </a:tcPr>
                </a:tc>
                <a:extLst>
                  <a:ext uri="{0D108BD9-81ED-4DB2-BD59-A6C34878D82A}">
                    <a16:rowId xmlns:a16="http://schemas.microsoft.com/office/drawing/2014/main" val="3841325505"/>
                  </a:ext>
                </a:extLst>
              </a:tr>
              <a:tr h="888505">
                <a:tc>
                  <a:txBody>
                    <a:bodyPr/>
                    <a:lstStyle/>
                    <a:p>
                      <a:pPr algn="ctr"/>
                      <a:r>
                        <a:rPr lang="en-US" sz="2100" smtClean="0"/>
                        <a:t>1</a:t>
                      </a:r>
                      <a:endParaRPr lang="en-US" sz="2100"/>
                    </a:p>
                  </a:txBody>
                  <a:tcPr/>
                </a:tc>
                <a:tc>
                  <a:txBody>
                    <a:bodyPr/>
                    <a:lstStyle/>
                    <a:p>
                      <a:pPr algn="just"/>
                      <a:r>
                        <a:rPr lang="da-DK" sz="2100" b="0" kern="1200" smtClean="0">
                          <a:solidFill>
                            <a:schemeClr val="dk1"/>
                          </a:solidFill>
                          <a:effectLst/>
                          <a:latin typeface="+mn-lt"/>
                          <a:ea typeface="+mn-ea"/>
                          <a:cs typeface="+mn-cs"/>
                        </a:rPr>
                        <a:t>Chương 1: </a:t>
                      </a:r>
                      <a:r>
                        <a:rPr lang="en-US" sz="2100" kern="1200" smtClean="0">
                          <a:solidFill>
                            <a:schemeClr val="dk1"/>
                          </a:solidFill>
                          <a:effectLst/>
                          <a:latin typeface="+mn-lt"/>
                          <a:ea typeface="+mn-ea"/>
                          <a:cs typeface="+mn-cs"/>
                        </a:rPr>
                        <a:t>Chuẩn bị sản xuất về nguyên phụ liệu</a:t>
                      </a:r>
                      <a:endParaRPr lang="en-US" sz="2100" kern="120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84722041"/>
                  </a:ext>
                </a:extLst>
              </a:tr>
              <a:tr h="621954">
                <a:tc>
                  <a:txBody>
                    <a:bodyPr/>
                    <a:lstStyle/>
                    <a:p>
                      <a:pPr algn="ctr"/>
                      <a:r>
                        <a:rPr lang="en-US" sz="2100" smtClean="0"/>
                        <a:t>2</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2: </a:t>
                      </a:r>
                      <a:r>
                        <a:rPr lang="en-US" sz="2100" kern="1200" smtClean="0">
                          <a:solidFill>
                            <a:schemeClr val="dk1"/>
                          </a:solidFill>
                          <a:effectLst/>
                          <a:latin typeface="+mn-lt"/>
                          <a:ea typeface="+mn-ea"/>
                          <a:cs typeface="+mn-cs"/>
                        </a:rPr>
                        <a:t>Chuẩn bị sản xuất về thiết kế</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298319910"/>
                  </a:ext>
                </a:extLst>
              </a:tr>
              <a:tr h="621954">
                <a:tc>
                  <a:txBody>
                    <a:bodyPr/>
                    <a:lstStyle/>
                    <a:p>
                      <a:pPr algn="ctr"/>
                      <a:r>
                        <a:rPr lang="en-US" sz="2100" smtClean="0"/>
                        <a:t>3</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3: </a:t>
                      </a:r>
                      <a:r>
                        <a:rPr lang="en-US" sz="2100" kern="1200" smtClean="0">
                          <a:solidFill>
                            <a:schemeClr val="dk1"/>
                          </a:solidFill>
                          <a:effectLst/>
                          <a:latin typeface="+mn-lt"/>
                          <a:ea typeface="+mn-ea"/>
                          <a:cs typeface="+mn-cs"/>
                        </a:rPr>
                        <a:t>Chuẩn bị sản xuất về công nghệ</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7</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137727100"/>
                  </a:ext>
                </a:extLst>
              </a:tr>
              <a:tr h="621954">
                <a:tc>
                  <a:txBody>
                    <a:bodyPr/>
                    <a:lstStyle/>
                    <a:p>
                      <a:pPr algn="ctr"/>
                      <a:r>
                        <a:rPr lang="en-US" sz="2100" smtClean="0"/>
                        <a:t>4</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4: </a:t>
                      </a:r>
                      <a:r>
                        <a:rPr lang="en-US" sz="2100" kern="1200" smtClean="0">
                          <a:solidFill>
                            <a:schemeClr val="dk1"/>
                          </a:solidFill>
                          <a:effectLst/>
                          <a:latin typeface="+mn-lt"/>
                          <a:ea typeface="+mn-ea"/>
                          <a:cs typeface="+mn-cs"/>
                        </a:rPr>
                        <a:t>Công đoạn cắt</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77349688"/>
                  </a:ext>
                </a:extLst>
              </a:tr>
              <a:tr h="527097">
                <a:tc>
                  <a:txBody>
                    <a:bodyPr/>
                    <a:lstStyle/>
                    <a:p>
                      <a:pPr algn="ctr"/>
                      <a:r>
                        <a:rPr lang="en-US" sz="2100" smtClean="0"/>
                        <a:t>5</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5: </a:t>
                      </a:r>
                      <a:r>
                        <a:rPr lang="en-US" sz="2100" kern="1200" smtClean="0">
                          <a:solidFill>
                            <a:schemeClr val="dk1"/>
                          </a:solidFill>
                          <a:effectLst/>
                          <a:latin typeface="+mn-lt"/>
                          <a:ea typeface="+mn-ea"/>
                          <a:cs typeface="+mn-cs"/>
                        </a:rPr>
                        <a:t>Công đoạn may</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910577177"/>
                  </a:ext>
                </a:extLst>
              </a:tr>
              <a:tr h="527097">
                <a:tc>
                  <a:txBody>
                    <a:bodyPr/>
                    <a:lstStyle/>
                    <a:p>
                      <a:pPr algn="ctr"/>
                      <a:r>
                        <a:rPr lang="en-US" sz="2100" smtClean="0"/>
                        <a:t>6</a:t>
                      </a:r>
                      <a:endParaRPr lang="en-US" sz="2100"/>
                    </a:p>
                  </a:txBody>
                  <a:tcPr/>
                </a:tc>
                <a:tc>
                  <a:txBody>
                    <a:bodyPr/>
                    <a:lstStyle/>
                    <a:p>
                      <a:r>
                        <a:rPr lang="da-DK" sz="2100" b="0" kern="1200" smtClean="0">
                          <a:solidFill>
                            <a:schemeClr val="dk1"/>
                          </a:solidFill>
                          <a:effectLst/>
                          <a:latin typeface="+mn-lt"/>
                          <a:ea typeface="+mn-ea"/>
                          <a:cs typeface="+mn-cs"/>
                        </a:rPr>
                        <a:t>Chương 6: </a:t>
                      </a:r>
                      <a:r>
                        <a:rPr lang="en-US" sz="2100" kern="1200" smtClean="0">
                          <a:solidFill>
                            <a:schemeClr val="dk1"/>
                          </a:solidFill>
                          <a:effectLst/>
                          <a:latin typeface="+mn-lt"/>
                          <a:ea typeface="+mn-ea"/>
                          <a:cs typeface="+mn-cs"/>
                        </a:rPr>
                        <a:t>Công đoạn hoàn thành</a:t>
                      </a:r>
                      <a:endParaRPr lang="en-US" sz="2100"/>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116531193"/>
                  </a:ext>
                </a:extLst>
              </a:tr>
              <a:tr h="120472">
                <a:tc gridSpan="5">
                  <a:txBody>
                    <a:bodyPr/>
                    <a:lstStyle/>
                    <a:p>
                      <a:pPr algn="ctr"/>
                      <a:endParaRPr lang="en-US" sz="2100"/>
                    </a:p>
                  </a:txBody>
                  <a:tcPr/>
                </a:tc>
                <a:tc hMerge="1">
                  <a:txBody>
                    <a:bodyPr/>
                    <a:lstStyle/>
                    <a:p>
                      <a:endParaRPr lang="en-US"/>
                    </a:p>
                  </a:txBody>
                  <a:tcPr/>
                </a:tc>
                <a:tc hMerge="1">
                  <a:txBody>
                    <a:bodyPr/>
                    <a:lstStyle/>
                    <a:p>
                      <a:pPr algn="ctr"/>
                      <a:endParaRPr lang="en-US" sz="2100"/>
                    </a:p>
                  </a:txBody>
                  <a:tcPr/>
                </a:tc>
                <a:tc hMerge="1">
                  <a:txBody>
                    <a:bodyPr/>
                    <a:lstStyle/>
                    <a:p>
                      <a:pPr algn="ctr"/>
                      <a:endParaRPr lang="en-US" sz="2100"/>
                    </a:p>
                  </a:txBody>
                  <a:tcPr/>
                </a:tc>
                <a:tc hMerge="1">
                  <a:txBody>
                    <a:bodyPr/>
                    <a:lstStyle/>
                    <a:p>
                      <a:pPr algn="ctr"/>
                      <a:endParaRPr lang="en-US" sz="2100"/>
                    </a:p>
                  </a:txBody>
                  <a:tcPr/>
                </a:tc>
                <a:extLst>
                  <a:ext uri="{0D108BD9-81ED-4DB2-BD59-A6C34878D82A}">
                    <a16:rowId xmlns:a16="http://schemas.microsoft.com/office/drawing/2014/main" val="4249979440"/>
                  </a:ext>
                </a:extLst>
              </a:tr>
              <a:tr h="527097">
                <a:tc gridSpan="2">
                  <a:txBody>
                    <a:bodyPr/>
                    <a:lstStyle/>
                    <a:p>
                      <a:pPr algn="ctr"/>
                      <a:r>
                        <a:rPr lang="en-US" sz="2100" b="1" smtClean="0"/>
                        <a:t>Tổng</a:t>
                      </a:r>
                      <a:r>
                        <a:rPr lang="en-US" sz="2100" b="1" baseline="0" smtClean="0"/>
                        <a:t> cộng</a:t>
                      </a:r>
                      <a:endParaRPr lang="en-US" sz="2100" b="1"/>
                    </a:p>
                  </a:txBody>
                  <a:tcPr>
                    <a:solidFill>
                      <a:srgbClr val="FFC000"/>
                    </a:solidFill>
                  </a:tcPr>
                </a:tc>
                <a:tc hMerge="1">
                  <a:txBody>
                    <a:bodyPr/>
                    <a:lstStyle/>
                    <a:p>
                      <a:endParaRPr lang="en-US"/>
                    </a:p>
                  </a:txBody>
                  <a:tcPr/>
                </a:tc>
                <a:tc>
                  <a:txBody>
                    <a:bodyPr/>
                    <a:lstStyle/>
                    <a:p>
                      <a:pPr algn="ctr"/>
                      <a:r>
                        <a:rPr lang="en-US" sz="2100" b="1" smtClean="0"/>
                        <a:t>30</a:t>
                      </a:r>
                      <a:endParaRPr lang="en-US" sz="2100" b="1"/>
                    </a:p>
                  </a:txBody>
                  <a:tcPr>
                    <a:solidFill>
                      <a:srgbClr val="FFC000"/>
                    </a:solidFill>
                  </a:tcPr>
                </a:tc>
                <a:tc>
                  <a:txBody>
                    <a:bodyPr/>
                    <a:lstStyle/>
                    <a:p>
                      <a:pPr algn="ctr"/>
                      <a:r>
                        <a:rPr lang="en-US" sz="2100" b="1" smtClean="0"/>
                        <a:t>28</a:t>
                      </a:r>
                      <a:endParaRPr lang="en-US" sz="2100" b="1"/>
                    </a:p>
                  </a:txBody>
                  <a:tcPr>
                    <a:solidFill>
                      <a:srgbClr val="FFC000"/>
                    </a:solidFill>
                  </a:tcPr>
                </a:tc>
                <a:tc>
                  <a:txBody>
                    <a:bodyPr/>
                    <a:lstStyle/>
                    <a:p>
                      <a:pPr algn="ctr"/>
                      <a:r>
                        <a:rPr lang="en-US" sz="2100" b="1" smtClean="0"/>
                        <a:t>2</a:t>
                      </a:r>
                      <a:endParaRPr lang="en-US" sz="2100" b="1"/>
                    </a:p>
                  </a:txBody>
                  <a:tcPr>
                    <a:solidFill>
                      <a:srgbClr val="FFC000"/>
                    </a:solidFill>
                  </a:tcPr>
                </a:tc>
                <a:extLst>
                  <a:ext uri="{0D108BD9-81ED-4DB2-BD59-A6C34878D82A}">
                    <a16:rowId xmlns:a16="http://schemas.microsoft.com/office/drawing/2014/main" val="1640668432"/>
                  </a:ext>
                </a:extLst>
              </a:tr>
            </a:tbl>
          </a:graphicData>
        </a:graphic>
      </p:graphicFrame>
    </p:spTree>
    <p:extLst>
      <p:ext uri="{BB962C8B-B14F-4D97-AF65-F5344CB8AC3E}">
        <p14:creationId xmlns:p14="http://schemas.microsoft.com/office/powerpoint/2010/main" val="75982314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676400"/>
            <a:ext cx="5634037" cy="1752600"/>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4036"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1:</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Sinh viên hãy</a:t>
              </a:r>
              <a:r>
                <a:rPr kumimoji="0" lang="en-US" sz="3200"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cho biết hình vẽ mô tả phẳng là gì</a:t>
              </a:r>
              <a:r>
                <a:rPr kumimoji="0" 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a:t>
              </a:r>
              <a:endParaRPr kumimoji="0" 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8" name="Group 7"/>
          <p:cNvGrpSpPr>
            <a:grpSpLocks/>
          </p:cNvGrpSpPr>
          <p:nvPr/>
        </p:nvGrpSpPr>
        <p:grpSpPr bwMode="auto">
          <a:xfrm>
            <a:off x="969580" y="3657600"/>
            <a:ext cx="5888420" cy="2100857"/>
            <a:chOff x="2111" y="6431"/>
            <a:chExt cx="12780" cy="4226"/>
          </a:xfrm>
        </p:grpSpPr>
        <p:grpSp>
          <p:nvGrpSpPr>
            <p:cNvPr id="9" name="Group 8"/>
            <p:cNvGrpSpPr>
              <a:grpSpLocks/>
            </p:cNvGrpSpPr>
            <p:nvPr/>
          </p:nvGrpSpPr>
          <p:grpSpPr bwMode="auto">
            <a:xfrm>
              <a:off x="7871" y="6431"/>
              <a:ext cx="7020" cy="4226"/>
              <a:chOff x="7629" y="6093"/>
              <a:chExt cx="7020" cy="4226"/>
            </a:xfrm>
          </p:grpSpPr>
          <p:sp>
            <p:nvSpPr>
              <p:cNvPr id="58" name="Freeform 57"/>
              <p:cNvSpPr>
                <a:spLocks/>
              </p:cNvSpPr>
              <p:nvPr/>
            </p:nvSpPr>
            <p:spPr bwMode="auto">
              <a:xfrm rot="21542592" flipH="1">
                <a:off x="7629" y="6272"/>
                <a:ext cx="3062" cy="2036"/>
              </a:xfrm>
              <a:custGeom>
                <a:avLst/>
                <a:gdLst>
                  <a:gd name="T0" fmla="*/ 0 w 4103"/>
                  <a:gd name="T1" fmla="*/ 0 h 2572"/>
                  <a:gd name="T2" fmla="*/ 968 w 4103"/>
                  <a:gd name="T3" fmla="*/ 217 h 2572"/>
                  <a:gd name="T4" fmla="*/ 1403 w 4103"/>
                  <a:gd name="T5" fmla="*/ 435 h 2572"/>
                  <a:gd name="T6" fmla="*/ 2130 w 4103"/>
                  <a:gd name="T7" fmla="*/ 840 h 2572"/>
                  <a:gd name="T8" fmla="*/ 2865 w 4103"/>
                  <a:gd name="T9" fmla="*/ 1290 h 2572"/>
                  <a:gd name="T10" fmla="*/ 3615 w 4103"/>
                  <a:gd name="T11" fmla="*/ 1770 h 2572"/>
                  <a:gd name="T12" fmla="*/ 4103 w 4103"/>
                  <a:gd name="T13" fmla="*/ 2107 h 2572"/>
                  <a:gd name="T14" fmla="*/ 3863 w 4103"/>
                  <a:gd name="T15" fmla="*/ 2572 h 2572"/>
                  <a:gd name="T16" fmla="*/ 3627 w 4103"/>
                  <a:gd name="T17" fmla="*/ 2479 h 2572"/>
                  <a:gd name="T18" fmla="*/ 3876 w 4103"/>
                  <a:gd name="T19" fmla="*/ 1948 h 2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03" h="2572">
                    <a:moveTo>
                      <a:pt x="0" y="0"/>
                    </a:moveTo>
                    <a:lnTo>
                      <a:pt x="968" y="217"/>
                    </a:lnTo>
                    <a:lnTo>
                      <a:pt x="1403" y="435"/>
                    </a:lnTo>
                    <a:lnTo>
                      <a:pt x="2130" y="840"/>
                    </a:lnTo>
                    <a:lnTo>
                      <a:pt x="2865" y="1290"/>
                    </a:lnTo>
                    <a:lnTo>
                      <a:pt x="3615" y="1770"/>
                    </a:lnTo>
                    <a:lnTo>
                      <a:pt x="4103" y="2107"/>
                    </a:lnTo>
                    <a:lnTo>
                      <a:pt x="3863" y="2572"/>
                    </a:lnTo>
                    <a:lnTo>
                      <a:pt x="3627" y="2479"/>
                    </a:lnTo>
                    <a:lnTo>
                      <a:pt x="3876" y="194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nvGrpSpPr>
              <p:cNvPr id="59" name="Group 58"/>
              <p:cNvGrpSpPr>
                <a:grpSpLocks/>
              </p:cNvGrpSpPr>
              <p:nvPr/>
            </p:nvGrpSpPr>
            <p:grpSpPr bwMode="auto">
              <a:xfrm>
                <a:off x="10665" y="6093"/>
                <a:ext cx="941" cy="205"/>
                <a:chOff x="10367" y="5531"/>
                <a:chExt cx="941" cy="299"/>
              </a:xfrm>
            </p:grpSpPr>
            <p:sp>
              <p:nvSpPr>
                <p:cNvPr id="85" name="Freeform 84"/>
                <p:cNvSpPr>
                  <a:spLocks/>
                </p:cNvSpPr>
                <p:nvPr/>
              </p:nvSpPr>
              <p:spPr bwMode="auto">
                <a:xfrm rot="21542592" flipH="1">
                  <a:off x="10367" y="5531"/>
                  <a:ext cx="941" cy="299"/>
                </a:xfrm>
                <a:custGeom>
                  <a:avLst/>
                  <a:gdLst>
                    <a:gd name="T0" fmla="*/ 0 w 1260"/>
                    <a:gd name="T1" fmla="*/ 302 h 378"/>
                    <a:gd name="T2" fmla="*/ 52 w 1260"/>
                    <a:gd name="T3" fmla="*/ 69 h 378"/>
                    <a:gd name="T4" fmla="*/ 166 w 1260"/>
                    <a:gd name="T5" fmla="*/ 48 h 378"/>
                    <a:gd name="T6" fmla="*/ 286 w 1260"/>
                    <a:gd name="T7" fmla="*/ 24 h 378"/>
                    <a:gd name="T8" fmla="*/ 454 w 1260"/>
                    <a:gd name="T9" fmla="*/ 9 h 378"/>
                    <a:gd name="T10" fmla="*/ 613 w 1260"/>
                    <a:gd name="T11" fmla="*/ 0 h 378"/>
                    <a:gd name="T12" fmla="*/ 787 w 1260"/>
                    <a:gd name="T13" fmla="*/ 0 h 378"/>
                    <a:gd name="T14" fmla="*/ 955 w 1260"/>
                    <a:gd name="T15" fmla="*/ 3 h 378"/>
                    <a:gd name="T16" fmla="*/ 1093 w 1260"/>
                    <a:gd name="T17" fmla="*/ 21 h 378"/>
                    <a:gd name="T18" fmla="*/ 1210 w 1260"/>
                    <a:gd name="T19" fmla="*/ 48 h 378"/>
                    <a:gd name="T20" fmla="*/ 1260 w 1260"/>
                    <a:gd name="T21" fmla="*/ 294 h 378"/>
                    <a:gd name="T22" fmla="*/ 1105 w 1260"/>
                    <a:gd name="T23" fmla="*/ 327 h 378"/>
                    <a:gd name="T24" fmla="*/ 895 w 1260"/>
                    <a:gd name="T25" fmla="*/ 357 h 378"/>
                    <a:gd name="T26" fmla="*/ 604 w 1260"/>
                    <a:gd name="T27" fmla="*/ 378 h 378"/>
                    <a:gd name="T28" fmla="*/ 376 w 1260"/>
                    <a:gd name="T29" fmla="*/ 372 h 378"/>
                    <a:gd name="T30" fmla="*/ 196 w 1260"/>
                    <a:gd name="T31" fmla="*/ 351 h 378"/>
                    <a:gd name="T32" fmla="*/ 1 w 1260"/>
                    <a:gd name="T33" fmla="*/ 30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60" h="378">
                      <a:moveTo>
                        <a:pt x="0" y="302"/>
                      </a:moveTo>
                      <a:lnTo>
                        <a:pt x="52" y="69"/>
                      </a:lnTo>
                      <a:lnTo>
                        <a:pt x="166" y="48"/>
                      </a:lnTo>
                      <a:lnTo>
                        <a:pt x="286" y="24"/>
                      </a:lnTo>
                      <a:lnTo>
                        <a:pt x="454" y="9"/>
                      </a:lnTo>
                      <a:lnTo>
                        <a:pt x="613" y="0"/>
                      </a:lnTo>
                      <a:lnTo>
                        <a:pt x="787" y="0"/>
                      </a:lnTo>
                      <a:lnTo>
                        <a:pt x="955" y="3"/>
                      </a:lnTo>
                      <a:lnTo>
                        <a:pt x="1093" y="21"/>
                      </a:lnTo>
                      <a:lnTo>
                        <a:pt x="1210" y="48"/>
                      </a:lnTo>
                      <a:lnTo>
                        <a:pt x="1260" y="294"/>
                      </a:lnTo>
                      <a:lnTo>
                        <a:pt x="1105" y="327"/>
                      </a:lnTo>
                      <a:lnTo>
                        <a:pt x="895" y="357"/>
                      </a:lnTo>
                      <a:lnTo>
                        <a:pt x="604" y="378"/>
                      </a:lnTo>
                      <a:lnTo>
                        <a:pt x="376" y="372"/>
                      </a:lnTo>
                      <a:lnTo>
                        <a:pt x="196" y="351"/>
                      </a:lnTo>
                      <a:lnTo>
                        <a:pt x="1" y="30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86" name="Freeform 85"/>
                <p:cNvSpPr>
                  <a:spLocks/>
                </p:cNvSpPr>
                <p:nvPr/>
              </p:nvSpPr>
              <p:spPr bwMode="auto">
                <a:xfrm rot="21542592" flipH="1">
                  <a:off x="10377" y="5742"/>
                  <a:ext cx="922" cy="67"/>
                </a:xfrm>
                <a:custGeom>
                  <a:avLst/>
                  <a:gdLst>
                    <a:gd name="T0" fmla="*/ 0 w 1236"/>
                    <a:gd name="T1" fmla="*/ 12 h 84"/>
                    <a:gd name="T2" fmla="*/ 198 w 1236"/>
                    <a:gd name="T3" fmla="*/ 60 h 84"/>
                    <a:gd name="T4" fmla="*/ 354 w 1236"/>
                    <a:gd name="T5" fmla="*/ 75 h 84"/>
                    <a:gd name="T6" fmla="*/ 597 w 1236"/>
                    <a:gd name="T7" fmla="*/ 84 h 84"/>
                    <a:gd name="T8" fmla="*/ 783 w 1236"/>
                    <a:gd name="T9" fmla="*/ 72 h 84"/>
                    <a:gd name="T10" fmla="*/ 1032 w 1236"/>
                    <a:gd name="T11" fmla="*/ 42 h 84"/>
                    <a:gd name="T12" fmla="*/ 1236 w 12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1236" h="84">
                      <a:moveTo>
                        <a:pt x="0" y="12"/>
                      </a:moveTo>
                      <a:lnTo>
                        <a:pt x="198" y="60"/>
                      </a:lnTo>
                      <a:lnTo>
                        <a:pt x="354" y="75"/>
                      </a:lnTo>
                      <a:lnTo>
                        <a:pt x="597" y="84"/>
                      </a:lnTo>
                      <a:lnTo>
                        <a:pt x="783" y="72"/>
                      </a:lnTo>
                      <a:lnTo>
                        <a:pt x="1032" y="42"/>
                      </a:lnTo>
                      <a:lnTo>
                        <a:pt x="1236"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sp>
            <p:nvSpPr>
              <p:cNvPr id="60" name="Freeform 59"/>
              <p:cNvSpPr>
                <a:spLocks/>
              </p:cNvSpPr>
              <p:nvPr/>
            </p:nvSpPr>
            <p:spPr bwMode="auto">
              <a:xfrm>
                <a:off x="9974" y="6977"/>
                <a:ext cx="2362" cy="20"/>
              </a:xfrm>
              <a:custGeom>
                <a:avLst/>
                <a:gdLst>
                  <a:gd name="T0" fmla="*/ 3427 w 3427"/>
                  <a:gd name="T1" fmla="*/ 0 h 30"/>
                  <a:gd name="T2" fmla="*/ 0 w 3427"/>
                  <a:gd name="T3" fmla="*/ 30 h 30"/>
                </a:gdLst>
                <a:ahLst/>
                <a:cxnLst>
                  <a:cxn ang="0">
                    <a:pos x="T0" y="T1"/>
                  </a:cxn>
                  <a:cxn ang="0">
                    <a:pos x="T2" y="T3"/>
                  </a:cxn>
                </a:cxnLst>
                <a:rect l="0" t="0" r="r" b="b"/>
                <a:pathLst>
                  <a:path w="3427" h="30">
                    <a:moveTo>
                      <a:pt x="3427" y="0"/>
                    </a:moveTo>
                    <a:lnTo>
                      <a:pt x="0" y="3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1" name="Freeform 60"/>
              <p:cNvSpPr>
                <a:spLocks/>
              </p:cNvSpPr>
              <p:nvPr/>
            </p:nvSpPr>
            <p:spPr bwMode="auto">
              <a:xfrm>
                <a:off x="9756" y="9962"/>
                <a:ext cx="2745" cy="357"/>
              </a:xfrm>
              <a:custGeom>
                <a:avLst/>
                <a:gdLst>
                  <a:gd name="T0" fmla="*/ 0 w 3983"/>
                  <a:gd name="T1" fmla="*/ 0 h 541"/>
                  <a:gd name="T2" fmla="*/ 107 w 3983"/>
                  <a:gd name="T3" fmla="*/ 12 h 541"/>
                  <a:gd name="T4" fmla="*/ 219 w 3983"/>
                  <a:gd name="T5" fmla="*/ 57 h 541"/>
                  <a:gd name="T6" fmla="*/ 492 w 3983"/>
                  <a:gd name="T7" fmla="*/ 207 h 541"/>
                  <a:gd name="T8" fmla="*/ 734 w 3983"/>
                  <a:gd name="T9" fmla="*/ 343 h 541"/>
                  <a:gd name="T10" fmla="*/ 1009 w 3983"/>
                  <a:gd name="T11" fmla="*/ 447 h 541"/>
                  <a:gd name="T12" fmla="*/ 1269 w 3983"/>
                  <a:gd name="T13" fmla="*/ 492 h 541"/>
                  <a:gd name="T14" fmla="*/ 1635 w 3983"/>
                  <a:gd name="T15" fmla="*/ 530 h 541"/>
                  <a:gd name="T16" fmla="*/ 2076 w 3983"/>
                  <a:gd name="T17" fmla="*/ 541 h 541"/>
                  <a:gd name="T18" fmla="*/ 2489 w 3983"/>
                  <a:gd name="T19" fmla="*/ 516 h 541"/>
                  <a:gd name="T20" fmla="*/ 2868 w 3983"/>
                  <a:gd name="T21" fmla="*/ 452 h 541"/>
                  <a:gd name="T22" fmla="*/ 3226 w 3983"/>
                  <a:gd name="T23" fmla="*/ 343 h 541"/>
                  <a:gd name="T24" fmla="*/ 3488 w 3983"/>
                  <a:gd name="T25" fmla="*/ 253 h 541"/>
                  <a:gd name="T26" fmla="*/ 3713 w 3983"/>
                  <a:gd name="T27" fmla="*/ 133 h 541"/>
                  <a:gd name="T28" fmla="*/ 3841 w 3983"/>
                  <a:gd name="T29" fmla="*/ 96 h 541"/>
                  <a:gd name="T30" fmla="*/ 3983 w 3983"/>
                  <a:gd name="T31" fmla="*/ 81 h 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83" h="541">
                    <a:moveTo>
                      <a:pt x="0" y="0"/>
                    </a:moveTo>
                    <a:lnTo>
                      <a:pt x="107" y="12"/>
                    </a:lnTo>
                    <a:lnTo>
                      <a:pt x="219" y="57"/>
                    </a:lnTo>
                    <a:lnTo>
                      <a:pt x="492" y="207"/>
                    </a:lnTo>
                    <a:lnTo>
                      <a:pt x="734" y="343"/>
                    </a:lnTo>
                    <a:lnTo>
                      <a:pt x="1009" y="447"/>
                    </a:lnTo>
                    <a:lnTo>
                      <a:pt x="1269" y="492"/>
                    </a:lnTo>
                    <a:lnTo>
                      <a:pt x="1635" y="530"/>
                    </a:lnTo>
                    <a:lnTo>
                      <a:pt x="2076" y="541"/>
                    </a:lnTo>
                    <a:lnTo>
                      <a:pt x="2489" y="516"/>
                    </a:lnTo>
                    <a:lnTo>
                      <a:pt x="2868" y="452"/>
                    </a:lnTo>
                    <a:lnTo>
                      <a:pt x="3226" y="343"/>
                    </a:lnTo>
                    <a:lnTo>
                      <a:pt x="3488" y="253"/>
                    </a:lnTo>
                    <a:lnTo>
                      <a:pt x="3713" y="133"/>
                    </a:lnTo>
                    <a:lnTo>
                      <a:pt x="3841" y="96"/>
                    </a:lnTo>
                    <a:lnTo>
                      <a:pt x="3983" y="8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2" name="Freeform 61"/>
              <p:cNvSpPr>
                <a:spLocks/>
              </p:cNvSpPr>
              <p:nvPr/>
            </p:nvSpPr>
            <p:spPr bwMode="auto">
              <a:xfrm rot="21542592" flipH="1">
                <a:off x="9737" y="7615"/>
                <a:ext cx="118" cy="2346"/>
              </a:xfrm>
              <a:custGeom>
                <a:avLst/>
                <a:gdLst>
                  <a:gd name="T0" fmla="*/ 0 w 158"/>
                  <a:gd name="T1" fmla="*/ 0 h 2962"/>
                  <a:gd name="T2" fmla="*/ 158 w 158"/>
                  <a:gd name="T3" fmla="*/ 2962 h 2962"/>
                </a:gdLst>
                <a:ahLst/>
                <a:cxnLst>
                  <a:cxn ang="0">
                    <a:pos x="T0" y="T1"/>
                  </a:cxn>
                  <a:cxn ang="0">
                    <a:pos x="T2" y="T3"/>
                  </a:cxn>
                </a:cxnLst>
                <a:rect l="0" t="0" r="r" b="b"/>
                <a:pathLst>
                  <a:path w="158" h="2962">
                    <a:moveTo>
                      <a:pt x="0" y="0"/>
                    </a:moveTo>
                    <a:lnTo>
                      <a:pt x="158" y="296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3" name="Freeform 62"/>
              <p:cNvSpPr>
                <a:spLocks/>
              </p:cNvSpPr>
              <p:nvPr/>
            </p:nvSpPr>
            <p:spPr bwMode="auto">
              <a:xfrm>
                <a:off x="9968" y="6962"/>
                <a:ext cx="2347" cy="20"/>
              </a:xfrm>
              <a:custGeom>
                <a:avLst/>
                <a:gdLst>
                  <a:gd name="T0" fmla="*/ 3405 w 3405"/>
                  <a:gd name="T1" fmla="*/ 0 h 30"/>
                  <a:gd name="T2" fmla="*/ 0 w 3405"/>
                  <a:gd name="T3" fmla="*/ 30 h 30"/>
                </a:gdLst>
                <a:ahLst/>
                <a:cxnLst>
                  <a:cxn ang="0">
                    <a:pos x="T0" y="T1"/>
                  </a:cxn>
                  <a:cxn ang="0">
                    <a:pos x="T2" y="T3"/>
                  </a:cxn>
                </a:cxnLst>
                <a:rect l="0" t="0" r="r" b="b"/>
                <a:pathLst>
                  <a:path w="3405" h="30">
                    <a:moveTo>
                      <a:pt x="3405" y="0"/>
                    </a:moveTo>
                    <a:lnTo>
                      <a:pt x="0" y="3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4" name="Freeform 63"/>
              <p:cNvSpPr>
                <a:spLocks/>
              </p:cNvSpPr>
              <p:nvPr/>
            </p:nvSpPr>
            <p:spPr bwMode="auto">
              <a:xfrm>
                <a:off x="9760" y="9941"/>
                <a:ext cx="2736" cy="353"/>
              </a:xfrm>
              <a:custGeom>
                <a:avLst/>
                <a:gdLst>
                  <a:gd name="T0" fmla="*/ 0 w 3970"/>
                  <a:gd name="T1" fmla="*/ 0 h 535"/>
                  <a:gd name="T2" fmla="*/ 107 w 3970"/>
                  <a:gd name="T3" fmla="*/ 20 h 535"/>
                  <a:gd name="T4" fmla="*/ 238 w 3970"/>
                  <a:gd name="T5" fmla="*/ 68 h 535"/>
                  <a:gd name="T6" fmla="*/ 438 w 3970"/>
                  <a:gd name="T7" fmla="*/ 179 h 535"/>
                  <a:gd name="T8" fmla="*/ 677 w 3970"/>
                  <a:gd name="T9" fmla="*/ 312 h 535"/>
                  <a:gd name="T10" fmla="*/ 743 w 3970"/>
                  <a:gd name="T11" fmla="*/ 347 h 535"/>
                  <a:gd name="T12" fmla="*/ 1008 w 3970"/>
                  <a:gd name="T13" fmla="*/ 444 h 535"/>
                  <a:gd name="T14" fmla="*/ 1307 w 3970"/>
                  <a:gd name="T15" fmla="*/ 493 h 535"/>
                  <a:gd name="T16" fmla="*/ 1513 w 3970"/>
                  <a:gd name="T17" fmla="*/ 518 h 535"/>
                  <a:gd name="T18" fmla="*/ 1636 w 3970"/>
                  <a:gd name="T19" fmla="*/ 527 h 535"/>
                  <a:gd name="T20" fmla="*/ 1994 w 3970"/>
                  <a:gd name="T21" fmla="*/ 535 h 535"/>
                  <a:gd name="T22" fmla="*/ 2237 w 3970"/>
                  <a:gd name="T23" fmla="*/ 535 h 535"/>
                  <a:gd name="T24" fmla="*/ 2488 w 3970"/>
                  <a:gd name="T25" fmla="*/ 513 h 535"/>
                  <a:gd name="T26" fmla="*/ 2672 w 3970"/>
                  <a:gd name="T27" fmla="*/ 485 h 535"/>
                  <a:gd name="T28" fmla="*/ 2902 w 3970"/>
                  <a:gd name="T29" fmla="*/ 438 h 535"/>
                  <a:gd name="T30" fmla="*/ 3175 w 3970"/>
                  <a:gd name="T31" fmla="*/ 360 h 535"/>
                  <a:gd name="T32" fmla="*/ 3385 w 3970"/>
                  <a:gd name="T33" fmla="*/ 293 h 535"/>
                  <a:gd name="T34" fmla="*/ 3617 w 3970"/>
                  <a:gd name="T35" fmla="*/ 180 h 535"/>
                  <a:gd name="T36" fmla="*/ 3752 w 3970"/>
                  <a:gd name="T37" fmla="*/ 113 h 535"/>
                  <a:gd name="T38" fmla="*/ 3895 w 3970"/>
                  <a:gd name="T39" fmla="*/ 83 h 535"/>
                  <a:gd name="T40" fmla="*/ 3970 w 3970"/>
                  <a:gd name="T41" fmla="*/ 7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970" h="535">
                    <a:moveTo>
                      <a:pt x="0" y="0"/>
                    </a:moveTo>
                    <a:lnTo>
                      <a:pt x="107" y="20"/>
                    </a:lnTo>
                    <a:lnTo>
                      <a:pt x="238" y="68"/>
                    </a:lnTo>
                    <a:lnTo>
                      <a:pt x="438" y="179"/>
                    </a:lnTo>
                    <a:lnTo>
                      <a:pt x="677" y="312"/>
                    </a:lnTo>
                    <a:lnTo>
                      <a:pt x="743" y="347"/>
                    </a:lnTo>
                    <a:lnTo>
                      <a:pt x="1008" y="444"/>
                    </a:lnTo>
                    <a:lnTo>
                      <a:pt x="1307" y="493"/>
                    </a:lnTo>
                    <a:lnTo>
                      <a:pt x="1513" y="518"/>
                    </a:lnTo>
                    <a:lnTo>
                      <a:pt x="1636" y="527"/>
                    </a:lnTo>
                    <a:lnTo>
                      <a:pt x="1994" y="535"/>
                    </a:lnTo>
                    <a:lnTo>
                      <a:pt x="2237" y="535"/>
                    </a:lnTo>
                    <a:lnTo>
                      <a:pt x="2488" y="513"/>
                    </a:lnTo>
                    <a:lnTo>
                      <a:pt x="2672" y="485"/>
                    </a:lnTo>
                    <a:lnTo>
                      <a:pt x="2902" y="438"/>
                    </a:lnTo>
                    <a:lnTo>
                      <a:pt x="3175" y="360"/>
                    </a:lnTo>
                    <a:lnTo>
                      <a:pt x="3385" y="293"/>
                    </a:lnTo>
                    <a:lnTo>
                      <a:pt x="3617" y="180"/>
                    </a:lnTo>
                    <a:lnTo>
                      <a:pt x="3752" y="113"/>
                    </a:lnTo>
                    <a:lnTo>
                      <a:pt x="3895" y="83"/>
                    </a:lnTo>
                    <a:lnTo>
                      <a:pt x="3970" y="75"/>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5" name="Freeform 64"/>
              <p:cNvSpPr>
                <a:spLocks/>
              </p:cNvSpPr>
              <p:nvPr/>
            </p:nvSpPr>
            <p:spPr bwMode="auto">
              <a:xfrm>
                <a:off x="10309" y="6980"/>
                <a:ext cx="9" cy="688"/>
              </a:xfrm>
              <a:custGeom>
                <a:avLst/>
                <a:gdLst>
                  <a:gd name="T0" fmla="*/ 0 w 9"/>
                  <a:gd name="T1" fmla="*/ 0 h 688"/>
                  <a:gd name="T2" fmla="*/ 9 w 9"/>
                  <a:gd name="T3" fmla="*/ 688 h 688"/>
                </a:gdLst>
                <a:ahLst/>
                <a:cxnLst>
                  <a:cxn ang="0">
                    <a:pos x="T0" y="T1"/>
                  </a:cxn>
                  <a:cxn ang="0">
                    <a:pos x="T2" y="T3"/>
                  </a:cxn>
                </a:cxnLst>
                <a:rect l="0" t="0" r="r" b="b"/>
                <a:pathLst>
                  <a:path w="9" h="688">
                    <a:moveTo>
                      <a:pt x="0" y="0"/>
                    </a:moveTo>
                    <a:lnTo>
                      <a:pt x="9" y="688"/>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6" name="Freeform 65"/>
              <p:cNvSpPr>
                <a:spLocks/>
              </p:cNvSpPr>
              <p:nvPr/>
            </p:nvSpPr>
            <p:spPr bwMode="auto">
              <a:xfrm rot="21542592" flipH="1">
                <a:off x="10234" y="6981"/>
                <a:ext cx="80" cy="499"/>
              </a:xfrm>
              <a:custGeom>
                <a:avLst/>
                <a:gdLst>
                  <a:gd name="T0" fmla="*/ 0 w 105"/>
                  <a:gd name="T1" fmla="*/ 0 h 630"/>
                  <a:gd name="T2" fmla="*/ 105 w 105"/>
                  <a:gd name="T3" fmla="*/ 630 h 630"/>
                </a:gdLst>
                <a:ahLst/>
                <a:cxnLst>
                  <a:cxn ang="0">
                    <a:pos x="T0" y="T1"/>
                  </a:cxn>
                  <a:cxn ang="0">
                    <a:pos x="T2" y="T3"/>
                  </a:cxn>
                </a:cxnLst>
                <a:rect l="0" t="0" r="r" b="b"/>
                <a:pathLst>
                  <a:path w="105" h="630">
                    <a:moveTo>
                      <a:pt x="0" y="0"/>
                    </a:moveTo>
                    <a:lnTo>
                      <a:pt x="105" y="630"/>
                    </a:lnTo>
                  </a:path>
                </a:pathLst>
              </a:custGeom>
              <a:noFill/>
              <a:ln w="317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7" name="Freeform 66"/>
              <p:cNvSpPr>
                <a:spLocks/>
              </p:cNvSpPr>
              <p:nvPr/>
            </p:nvSpPr>
            <p:spPr bwMode="auto">
              <a:xfrm rot="21542592" flipH="1">
                <a:off x="7982" y="7624"/>
                <a:ext cx="1846" cy="617"/>
              </a:xfrm>
              <a:custGeom>
                <a:avLst/>
                <a:gdLst>
                  <a:gd name="T0" fmla="*/ 0 w 2475"/>
                  <a:gd name="T1" fmla="*/ 0 h 780"/>
                  <a:gd name="T2" fmla="*/ 1553 w 2475"/>
                  <a:gd name="T3" fmla="*/ 555 h 780"/>
                  <a:gd name="T4" fmla="*/ 1973 w 2475"/>
                  <a:gd name="T5" fmla="*/ 668 h 780"/>
                  <a:gd name="T6" fmla="*/ 2475 w 2475"/>
                  <a:gd name="T7" fmla="*/ 780 h 780"/>
                </a:gdLst>
                <a:ahLst/>
                <a:cxnLst>
                  <a:cxn ang="0">
                    <a:pos x="T0" y="T1"/>
                  </a:cxn>
                  <a:cxn ang="0">
                    <a:pos x="T2" y="T3"/>
                  </a:cxn>
                  <a:cxn ang="0">
                    <a:pos x="T4" y="T5"/>
                  </a:cxn>
                  <a:cxn ang="0">
                    <a:pos x="T6" y="T7"/>
                  </a:cxn>
                </a:cxnLst>
                <a:rect l="0" t="0" r="r" b="b"/>
                <a:pathLst>
                  <a:path w="2475" h="780">
                    <a:moveTo>
                      <a:pt x="0" y="0"/>
                    </a:moveTo>
                    <a:lnTo>
                      <a:pt x="1553" y="555"/>
                    </a:lnTo>
                    <a:lnTo>
                      <a:pt x="1973" y="668"/>
                    </a:lnTo>
                    <a:lnTo>
                      <a:pt x="2475" y="78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8" name="Freeform 67"/>
              <p:cNvSpPr>
                <a:spLocks/>
              </p:cNvSpPr>
              <p:nvPr/>
            </p:nvSpPr>
            <p:spPr bwMode="auto">
              <a:xfrm>
                <a:off x="9829" y="6441"/>
                <a:ext cx="150" cy="1161"/>
              </a:xfrm>
              <a:custGeom>
                <a:avLst/>
                <a:gdLst>
                  <a:gd name="T0" fmla="*/ 190 w 217"/>
                  <a:gd name="T1" fmla="*/ 0 h 1760"/>
                  <a:gd name="T2" fmla="*/ 217 w 217"/>
                  <a:gd name="T3" fmla="*/ 144 h 1760"/>
                  <a:gd name="T4" fmla="*/ 217 w 217"/>
                  <a:gd name="T5" fmla="*/ 429 h 1760"/>
                  <a:gd name="T6" fmla="*/ 217 w 217"/>
                  <a:gd name="T7" fmla="*/ 849 h 1760"/>
                  <a:gd name="T8" fmla="*/ 172 w 217"/>
                  <a:gd name="T9" fmla="*/ 1239 h 1760"/>
                  <a:gd name="T10" fmla="*/ 157 w 217"/>
                  <a:gd name="T11" fmla="*/ 1374 h 1760"/>
                  <a:gd name="T12" fmla="*/ 67 w 217"/>
                  <a:gd name="T13" fmla="*/ 1659 h 1760"/>
                  <a:gd name="T14" fmla="*/ 0 w 217"/>
                  <a:gd name="T15" fmla="*/ 1760 h 17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1760">
                    <a:moveTo>
                      <a:pt x="190" y="0"/>
                    </a:moveTo>
                    <a:lnTo>
                      <a:pt x="217" y="144"/>
                    </a:lnTo>
                    <a:lnTo>
                      <a:pt x="217" y="429"/>
                    </a:lnTo>
                    <a:lnTo>
                      <a:pt x="217" y="849"/>
                    </a:lnTo>
                    <a:lnTo>
                      <a:pt x="172" y="1239"/>
                    </a:lnTo>
                    <a:lnTo>
                      <a:pt x="157" y="1374"/>
                    </a:lnTo>
                    <a:lnTo>
                      <a:pt x="67" y="1659"/>
                    </a:lnTo>
                    <a:lnTo>
                      <a:pt x="0" y="176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nvGrpSpPr>
              <p:cNvPr id="69" name="Group 68"/>
              <p:cNvGrpSpPr>
                <a:grpSpLocks/>
              </p:cNvGrpSpPr>
              <p:nvPr/>
            </p:nvGrpSpPr>
            <p:grpSpPr bwMode="auto">
              <a:xfrm>
                <a:off x="7672" y="7859"/>
                <a:ext cx="531" cy="441"/>
                <a:chOff x="1993" y="7827"/>
                <a:chExt cx="771" cy="670"/>
              </a:xfrm>
            </p:grpSpPr>
            <p:sp>
              <p:nvSpPr>
                <p:cNvPr id="81" name="Freeform 80"/>
                <p:cNvSpPr>
                  <a:spLocks/>
                </p:cNvSpPr>
                <p:nvPr/>
              </p:nvSpPr>
              <p:spPr bwMode="auto">
                <a:xfrm rot="21542592" flipH="1">
                  <a:off x="2153" y="7943"/>
                  <a:ext cx="611" cy="434"/>
                </a:xfrm>
                <a:custGeom>
                  <a:avLst/>
                  <a:gdLst>
                    <a:gd name="T0" fmla="*/ 564 w 564"/>
                    <a:gd name="T1" fmla="*/ 360 h 360"/>
                    <a:gd name="T2" fmla="*/ 24 w 564"/>
                    <a:gd name="T3" fmla="*/ 83 h 360"/>
                    <a:gd name="T4" fmla="*/ 0 w 564"/>
                    <a:gd name="T5" fmla="*/ 18 h 360"/>
                    <a:gd name="T6" fmla="*/ 69 w 564"/>
                    <a:gd name="T7" fmla="*/ 0 h 360"/>
                    <a:gd name="T8" fmla="*/ 369 w 564"/>
                    <a:gd name="T9" fmla="*/ 156 h 360"/>
                  </a:gdLst>
                  <a:ahLst/>
                  <a:cxnLst>
                    <a:cxn ang="0">
                      <a:pos x="T0" y="T1"/>
                    </a:cxn>
                    <a:cxn ang="0">
                      <a:pos x="T2" y="T3"/>
                    </a:cxn>
                    <a:cxn ang="0">
                      <a:pos x="T4" y="T5"/>
                    </a:cxn>
                    <a:cxn ang="0">
                      <a:pos x="T6" y="T7"/>
                    </a:cxn>
                    <a:cxn ang="0">
                      <a:pos x="T8" y="T9"/>
                    </a:cxn>
                  </a:cxnLst>
                  <a:rect l="0" t="0" r="r" b="b"/>
                  <a:pathLst>
                    <a:path w="564" h="360">
                      <a:moveTo>
                        <a:pt x="564" y="360"/>
                      </a:moveTo>
                      <a:lnTo>
                        <a:pt x="24" y="83"/>
                      </a:lnTo>
                      <a:lnTo>
                        <a:pt x="0" y="18"/>
                      </a:lnTo>
                      <a:lnTo>
                        <a:pt x="69" y="0"/>
                      </a:lnTo>
                      <a:lnTo>
                        <a:pt x="369" y="15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82" name="Freeform 81"/>
                <p:cNvSpPr>
                  <a:spLocks/>
                </p:cNvSpPr>
                <p:nvPr/>
              </p:nvSpPr>
              <p:spPr bwMode="auto">
                <a:xfrm rot="21542592" flipH="1">
                  <a:off x="2137" y="7972"/>
                  <a:ext cx="599" cy="383"/>
                </a:xfrm>
                <a:custGeom>
                  <a:avLst/>
                  <a:gdLst>
                    <a:gd name="T0" fmla="*/ 552 w 552"/>
                    <a:gd name="T1" fmla="*/ 318 h 318"/>
                    <a:gd name="T2" fmla="*/ 15 w 552"/>
                    <a:gd name="T3" fmla="*/ 45 h 318"/>
                    <a:gd name="T4" fmla="*/ 0 w 552"/>
                    <a:gd name="T5" fmla="*/ 6 h 318"/>
                    <a:gd name="T6" fmla="*/ 42 w 552"/>
                    <a:gd name="T7" fmla="*/ 0 h 318"/>
                    <a:gd name="T8" fmla="*/ 339 w 552"/>
                    <a:gd name="T9" fmla="*/ 153 h 318"/>
                  </a:gdLst>
                  <a:ahLst/>
                  <a:cxnLst>
                    <a:cxn ang="0">
                      <a:pos x="T0" y="T1"/>
                    </a:cxn>
                    <a:cxn ang="0">
                      <a:pos x="T2" y="T3"/>
                    </a:cxn>
                    <a:cxn ang="0">
                      <a:pos x="T4" y="T5"/>
                    </a:cxn>
                    <a:cxn ang="0">
                      <a:pos x="T6" y="T7"/>
                    </a:cxn>
                    <a:cxn ang="0">
                      <a:pos x="T8" y="T9"/>
                    </a:cxn>
                  </a:cxnLst>
                  <a:rect l="0" t="0" r="r" b="b"/>
                  <a:pathLst>
                    <a:path w="552" h="318">
                      <a:moveTo>
                        <a:pt x="552" y="318"/>
                      </a:moveTo>
                      <a:lnTo>
                        <a:pt x="15" y="45"/>
                      </a:lnTo>
                      <a:lnTo>
                        <a:pt x="0" y="6"/>
                      </a:lnTo>
                      <a:lnTo>
                        <a:pt x="42" y="0"/>
                      </a:lnTo>
                      <a:lnTo>
                        <a:pt x="339" y="153"/>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83" name="Freeform 82"/>
                <p:cNvSpPr>
                  <a:spLocks/>
                </p:cNvSpPr>
                <p:nvPr/>
              </p:nvSpPr>
              <p:spPr bwMode="auto">
                <a:xfrm rot="21542592" flipH="1">
                  <a:off x="2157" y="7827"/>
                  <a:ext cx="263" cy="580"/>
                </a:xfrm>
                <a:custGeom>
                  <a:avLst/>
                  <a:gdLst>
                    <a:gd name="T0" fmla="*/ 243 w 243"/>
                    <a:gd name="T1" fmla="*/ 0 h 483"/>
                    <a:gd name="T2" fmla="*/ 0 w 243"/>
                    <a:gd name="T3" fmla="*/ 483 h 483"/>
                  </a:gdLst>
                  <a:ahLst/>
                  <a:cxnLst>
                    <a:cxn ang="0">
                      <a:pos x="T0" y="T1"/>
                    </a:cxn>
                    <a:cxn ang="0">
                      <a:pos x="T2" y="T3"/>
                    </a:cxn>
                  </a:cxnLst>
                  <a:rect l="0" t="0" r="r" b="b"/>
                  <a:pathLst>
                    <a:path w="243" h="483">
                      <a:moveTo>
                        <a:pt x="243" y="0"/>
                      </a:moveTo>
                      <a:lnTo>
                        <a:pt x="0" y="483"/>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84" name="Freeform 83"/>
                <p:cNvSpPr>
                  <a:spLocks/>
                </p:cNvSpPr>
                <p:nvPr/>
              </p:nvSpPr>
              <p:spPr bwMode="auto">
                <a:xfrm rot="21542592" flipH="1">
                  <a:off x="1993" y="7945"/>
                  <a:ext cx="254" cy="552"/>
                </a:xfrm>
                <a:custGeom>
                  <a:avLst/>
                  <a:gdLst>
                    <a:gd name="T0" fmla="*/ 234 w 234"/>
                    <a:gd name="T1" fmla="*/ 0 h 459"/>
                    <a:gd name="T2" fmla="*/ 0 w 234"/>
                    <a:gd name="T3" fmla="*/ 459 h 459"/>
                  </a:gdLst>
                  <a:ahLst/>
                  <a:cxnLst>
                    <a:cxn ang="0">
                      <a:pos x="T0" y="T1"/>
                    </a:cxn>
                    <a:cxn ang="0">
                      <a:pos x="T2" y="T3"/>
                    </a:cxn>
                  </a:cxnLst>
                  <a:rect l="0" t="0" r="r" b="b"/>
                  <a:pathLst>
                    <a:path w="234" h="459">
                      <a:moveTo>
                        <a:pt x="234" y="0"/>
                      </a:moveTo>
                      <a:lnTo>
                        <a:pt x="0" y="459"/>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sp>
            <p:nvSpPr>
              <p:cNvPr id="70" name="Freeform 69"/>
              <p:cNvSpPr>
                <a:spLocks/>
              </p:cNvSpPr>
              <p:nvPr/>
            </p:nvSpPr>
            <p:spPr bwMode="auto">
              <a:xfrm>
                <a:off x="12501" y="7635"/>
                <a:ext cx="6" cy="2385"/>
              </a:xfrm>
              <a:custGeom>
                <a:avLst/>
                <a:gdLst>
                  <a:gd name="T0" fmla="*/ 0 w 8"/>
                  <a:gd name="T1" fmla="*/ 0 h 3615"/>
                  <a:gd name="T2" fmla="*/ 8 w 8"/>
                  <a:gd name="T3" fmla="*/ 3615 h 3615"/>
                </a:gdLst>
                <a:ahLst/>
                <a:cxnLst>
                  <a:cxn ang="0">
                    <a:pos x="T0" y="T1"/>
                  </a:cxn>
                  <a:cxn ang="0">
                    <a:pos x="T2" y="T3"/>
                  </a:cxn>
                </a:cxnLst>
                <a:rect l="0" t="0" r="r" b="b"/>
                <a:pathLst>
                  <a:path w="8" h="3615">
                    <a:moveTo>
                      <a:pt x="0" y="0"/>
                    </a:moveTo>
                    <a:lnTo>
                      <a:pt x="8" y="361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1" name="Freeform 70"/>
              <p:cNvSpPr>
                <a:spLocks/>
              </p:cNvSpPr>
              <p:nvPr/>
            </p:nvSpPr>
            <p:spPr bwMode="auto">
              <a:xfrm>
                <a:off x="12344" y="6462"/>
                <a:ext cx="150" cy="1173"/>
              </a:xfrm>
              <a:custGeom>
                <a:avLst/>
                <a:gdLst>
                  <a:gd name="T0" fmla="*/ 33 w 217"/>
                  <a:gd name="T1" fmla="*/ 0 h 1778"/>
                  <a:gd name="T2" fmla="*/ 0 w 217"/>
                  <a:gd name="T3" fmla="*/ 162 h 1778"/>
                  <a:gd name="T4" fmla="*/ 0 w 217"/>
                  <a:gd name="T5" fmla="*/ 447 h 1778"/>
                  <a:gd name="T6" fmla="*/ 0 w 217"/>
                  <a:gd name="T7" fmla="*/ 867 h 1778"/>
                  <a:gd name="T8" fmla="*/ 45 w 217"/>
                  <a:gd name="T9" fmla="*/ 1257 h 1778"/>
                  <a:gd name="T10" fmla="*/ 60 w 217"/>
                  <a:gd name="T11" fmla="*/ 1392 h 1778"/>
                  <a:gd name="T12" fmla="*/ 150 w 217"/>
                  <a:gd name="T13" fmla="*/ 1677 h 1778"/>
                  <a:gd name="T14" fmla="*/ 217 w 217"/>
                  <a:gd name="T15" fmla="*/ 1778 h 17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1778">
                    <a:moveTo>
                      <a:pt x="33" y="0"/>
                    </a:moveTo>
                    <a:lnTo>
                      <a:pt x="0" y="162"/>
                    </a:lnTo>
                    <a:lnTo>
                      <a:pt x="0" y="447"/>
                    </a:lnTo>
                    <a:lnTo>
                      <a:pt x="0" y="867"/>
                    </a:lnTo>
                    <a:lnTo>
                      <a:pt x="45" y="1257"/>
                    </a:lnTo>
                    <a:lnTo>
                      <a:pt x="60" y="1392"/>
                    </a:lnTo>
                    <a:lnTo>
                      <a:pt x="150" y="1677"/>
                    </a:lnTo>
                    <a:lnTo>
                      <a:pt x="217" y="177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2" name="Freeform 71"/>
              <p:cNvSpPr>
                <a:spLocks/>
              </p:cNvSpPr>
              <p:nvPr/>
            </p:nvSpPr>
            <p:spPr bwMode="auto">
              <a:xfrm>
                <a:off x="11602" y="6235"/>
                <a:ext cx="3047" cy="2099"/>
              </a:xfrm>
              <a:custGeom>
                <a:avLst/>
                <a:gdLst>
                  <a:gd name="T0" fmla="*/ 0 w 4421"/>
                  <a:gd name="T1" fmla="*/ 0 h 3181"/>
                  <a:gd name="T2" fmla="*/ 1065 w 4421"/>
                  <a:gd name="T3" fmla="*/ 303 h 3181"/>
                  <a:gd name="T4" fmla="*/ 1532 w 4421"/>
                  <a:gd name="T5" fmla="*/ 573 h 3181"/>
                  <a:gd name="T6" fmla="*/ 2310 w 4421"/>
                  <a:gd name="T7" fmla="*/ 1072 h 3181"/>
                  <a:gd name="T8" fmla="*/ 3097 w 4421"/>
                  <a:gd name="T9" fmla="*/ 1625 h 3181"/>
                  <a:gd name="T10" fmla="*/ 3900 w 4421"/>
                  <a:gd name="T11" fmla="*/ 2215 h 3181"/>
                  <a:gd name="T12" fmla="*/ 4421 w 4421"/>
                  <a:gd name="T13" fmla="*/ 2627 h 3181"/>
                  <a:gd name="T14" fmla="*/ 4151 w 4421"/>
                  <a:gd name="T15" fmla="*/ 3181 h 3181"/>
                  <a:gd name="T16" fmla="*/ 3898 w 4421"/>
                  <a:gd name="T17" fmla="*/ 3065 h 3181"/>
                  <a:gd name="T18" fmla="*/ 4178 w 4421"/>
                  <a:gd name="T19" fmla="*/ 2432 h 3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21" h="3181">
                    <a:moveTo>
                      <a:pt x="0" y="0"/>
                    </a:moveTo>
                    <a:lnTo>
                      <a:pt x="1065" y="303"/>
                    </a:lnTo>
                    <a:lnTo>
                      <a:pt x="1532" y="573"/>
                    </a:lnTo>
                    <a:lnTo>
                      <a:pt x="2310" y="1072"/>
                    </a:lnTo>
                    <a:lnTo>
                      <a:pt x="3097" y="1625"/>
                    </a:lnTo>
                    <a:lnTo>
                      <a:pt x="3900" y="2215"/>
                    </a:lnTo>
                    <a:lnTo>
                      <a:pt x="4421" y="2627"/>
                    </a:lnTo>
                    <a:lnTo>
                      <a:pt x="4151" y="3181"/>
                    </a:lnTo>
                    <a:lnTo>
                      <a:pt x="3898" y="3065"/>
                    </a:lnTo>
                    <a:lnTo>
                      <a:pt x="4178" y="243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3" name="Freeform 72"/>
              <p:cNvSpPr>
                <a:spLocks/>
              </p:cNvSpPr>
              <p:nvPr/>
            </p:nvSpPr>
            <p:spPr bwMode="auto">
              <a:xfrm rot="57408">
                <a:off x="12468" y="7642"/>
                <a:ext cx="1846" cy="618"/>
              </a:xfrm>
              <a:custGeom>
                <a:avLst/>
                <a:gdLst>
                  <a:gd name="T0" fmla="*/ 0 w 2475"/>
                  <a:gd name="T1" fmla="*/ 0 h 780"/>
                  <a:gd name="T2" fmla="*/ 1553 w 2475"/>
                  <a:gd name="T3" fmla="*/ 555 h 780"/>
                  <a:gd name="T4" fmla="*/ 1973 w 2475"/>
                  <a:gd name="T5" fmla="*/ 668 h 780"/>
                  <a:gd name="T6" fmla="*/ 2475 w 2475"/>
                  <a:gd name="T7" fmla="*/ 780 h 780"/>
                </a:gdLst>
                <a:ahLst/>
                <a:cxnLst>
                  <a:cxn ang="0">
                    <a:pos x="T0" y="T1"/>
                  </a:cxn>
                  <a:cxn ang="0">
                    <a:pos x="T2" y="T3"/>
                  </a:cxn>
                  <a:cxn ang="0">
                    <a:pos x="T4" y="T5"/>
                  </a:cxn>
                  <a:cxn ang="0">
                    <a:pos x="T6" y="T7"/>
                  </a:cxn>
                </a:cxnLst>
                <a:rect l="0" t="0" r="r" b="b"/>
                <a:pathLst>
                  <a:path w="2475" h="780">
                    <a:moveTo>
                      <a:pt x="0" y="0"/>
                    </a:moveTo>
                    <a:lnTo>
                      <a:pt x="1553" y="555"/>
                    </a:lnTo>
                    <a:lnTo>
                      <a:pt x="1973" y="668"/>
                    </a:lnTo>
                    <a:lnTo>
                      <a:pt x="2475" y="78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nvGrpSpPr>
              <p:cNvPr id="74" name="Group 73"/>
              <p:cNvGrpSpPr>
                <a:grpSpLocks/>
              </p:cNvGrpSpPr>
              <p:nvPr/>
            </p:nvGrpSpPr>
            <p:grpSpPr bwMode="auto">
              <a:xfrm flipH="1">
                <a:off x="14081" y="7903"/>
                <a:ext cx="532" cy="444"/>
                <a:chOff x="7331" y="9131"/>
                <a:chExt cx="771" cy="670"/>
              </a:xfrm>
            </p:grpSpPr>
            <p:sp>
              <p:nvSpPr>
                <p:cNvPr id="77" name="Freeform 76"/>
                <p:cNvSpPr>
                  <a:spLocks/>
                </p:cNvSpPr>
                <p:nvPr/>
              </p:nvSpPr>
              <p:spPr bwMode="auto">
                <a:xfrm rot="21542592" flipH="1">
                  <a:off x="7491" y="9247"/>
                  <a:ext cx="611" cy="434"/>
                </a:xfrm>
                <a:custGeom>
                  <a:avLst/>
                  <a:gdLst>
                    <a:gd name="T0" fmla="*/ 564 w 564"/>
                    <a:gd name="T1" fmla="*/ 360 h 360"/>
                    <a:gd name="T2" fmla="*/ 24 w 564"/>
                    <a:gd name="T3" fmla="*/ 83 h 360"/>
                    <a:gd name="T4" fmla="*/ 0 w 564"/>
                    <a:gd name="T5" fmla="*/ 18 h 360"/>
                    <a:gd name="T6" fmla="*/ 69 w 564"/>
                    <a:gd name="T7" fmla="*/ 0 h 360"/>
                    <a:gd name="T8" fmla="*/ 369 w 564"/>
                    <a:gd name="T9" fmla="*/ 156 h 360"/>
                  </a:gdLst>
                  <a:ahLst/>
                  <a:cxnLst>
                    <a:cxn ang="0">
                      <a:pos x="T0" y="T1"/>
                    </a:cxn>
                    <a:cxn ang="0">
                      <a:pos x="T2" y="T3"/>
                    </a:cxn>
                    <a:cxn ang="0">
                      <a:pos x="T4" y="T5"/>
                    </a:cxn>
                    <a:cxn ang="0">
                      <a:pos x="T6" y="T7"/>
                    </a:cxn>
                    <a:cxn ang="0">
                      <a:pos x="T8" y="T9"/>
                    </a:cxn>
                  </a:cxnLst>
                  <a:rect l="0" t="0" r="r" b="b"/>
                  <a:pathLst>
                    <a:path w="564" h="360">
                      <a:moveTo>
                        <a:pt x="564" y="360"/>
                      </a:moveTo>
                      <a:lnTo>
                        <a:pt x="24" y="83"/>
                      </a:lnTo>
                      <a:lnTo>
                        <a:pt x="0" y="18"/>
                      </a:lnTo>
                      <a:lnTo>
                        <a:pt x="69" y="0"/>
                      </a:lnTo>
                      <a:lnTo>
                        <a:pt x="369" y="15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8" name="Freeform 77"/>
                <p:cNvSpPr>
                  <a:spLocks/>
                </p:cNvSpPr>
                <p:nvPr/>
              </p:nvSpPr>
              <p:spPr bwMode="auto">
                <a:xfrm rot="21542592" flipH="1">
                  <a:off x="7475" y="9276"/>
                  <a:ext cx="599" cy="383"/>
                </a:xfrm>
                <a:custGeom>
                  <a:avLst/>
                  <a:gdLst>
                    <a:gd name="T0" fmla="*/ 552 w 552"/>
                    <a:gd name="T1" fmla="*/ 318 h 318"/>
                    <a:gd name="T2" fmla="*/ 15 w 552"/>
                    <a:gd name="T3" fmla="*/ 45 h 318"/>
                    <a:gd name="T4" fmla="*/ 0 w 552"/>
                    <a:gd name="T5" fmla="*/ 6 h 318"/>
                    <a:gd name="T6" fmla="*/ 42 w 552"/>
                    <a:gd name="T7" fmla="*/ 0 h 318"/>
                    <a:gd name="T8" fmla="*/ 339 w 552"/>
                    <a:gd name="T9" fmla="*/ 153 h 318"/>
                  </a:gdLst>
                  <a:ahLst/>
                  <a:cxnLst>
                    <a:cxn ang="0">
                      <a:pos x="T0" y="T1"/>
                    </a:cxn>
                    <a:cxn ang="0">
                      <a:pos x="T2" y="T3"/>
                    </a:cxn>
                    <a:cxn ang="0">
                      <a:pos x="T4" y="T5"/>
                    </a:cxn>
                    <a:cxn ang="0">
                      <a:pos x="T6" y="T7"/>
                    </a:cxn>
                    <a:cxn ang="0">
                      <a:pos x="T8" y="T9"/>
                    </a:cxn>
                  </a:cxnLst>
                  <a:rect l="0" t="0" r="r" b="b"/>
                  <a:pathLst>
                    <a:path w="552" h="318">
                      <a:moveTo>
                        <a:pt x="552" y="318"/>
                      </a:moveTo>
                      <a:lnTo>
                        <a:pt x="15" y="45"/>
                      </a:lnTo>
                      <a:lnTo>
                        <a:pt x="0" y="6"/>
                      </a:lnTo>
                      <a:lnTo>
                        <a:pt x="42" y="0"/>
                      </a:lnTo>
                      <a:lnTo>
                        <a:pt x="339" y="153"/>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9" name="Freeform 78"/>
                <p:cNvSpPr>
                  <a:spLocks/>
                </p:cNvSpPr>
                <p:nvPr/>
              </p:nvSpPr>
              <p:spPr bwMode="auto">
                <a:xfrm rot="21542592" flipH="1">
                  <a:off x="7495" y="9131"/>
                  <a:ext cx="263" cy="580"/>
                </a:xfrm>
                <a:custGeom>
                  <a:avLst/>
                  <a:gdLst>
                    <a:gd name="T0" fmla="*/ 243 w 243"/>
                    <a:gd name="T1" fmla="*/ 0 h 483"/>
                    <a:gd name="T2" fmla="*/ 0 w 243"/>
                    <a:gd name="T3" fmla="*/ 483 h 483"/>
                  </a:gdLst>
                  <a:ahLst/>
                  <a:cxnLst>
                    <a:cxn ang="0">
                      <a:pos x="T0" y="T1"/>
                    </a:cxn>
                    <a:cxn ang="0">
                      <a:pos x="T2" y="T3"/>
                    </a:cxn>
                  </a:cxnLst>
                  <a:rect l="0" t="0" r="r" b="b"/>
                  <a:pathLst>
                    <a:path w="243" h="483">
                      <a:moveTo>
                        <a:pt x="243" y="0"/>
                      </a:moveTo>
                      <a:lnTo>
                        <a:pt x="0" y="483"/>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80" name="Freeform 79"/>
                <p:cNvSpPr>
                  <a:spLocks/>
                </p:cNvSpPr>
                <p:nvPr/>
              </p:nvSpPr>
              <p:spPr bwMode="auto">
                <a:xfrm rot="21542592" flipH="1">
                  <a:off x="7331" y="9249"/>
                  <a:ext cx="254" cy="552"/>
                </a:xfrm>
                <a:custGeom>
                  <a:avLst/>
                  <a:gdLst>
                    <a:gd name="T0" fmla="*/ 234 w 234"/>
                    <a:gd name="T1" fmla="*/ 0 h 459"/>
                    <a:gd name="T2" fmla="*/ 0 w 234"/>
                    <a:gd name="T3" fmla="*/ 459 h 459"/>
                  </a:gdLst>
                  <a:ahLst/>
                  <a:cxnLst>
                    <a:cxn ang="0">
                      <a:pos x="T0" y="T1"/>
                    </a:cxn>
                    <a:cxn ang="0">
                      <a:pos x="T2" y="T3"/>
                    </a:cxn>
                  </a:cxnLst>
                  <a:rect l="0" t="0" r="r" b="b"/>
                  <a:pathLst>
                    <a:path w="234" h="459">
                      <a:moveTo>
                        <a:pt x="234" y="0"/>
                      </a:moveTo>
                      <a:lnTo>
                        <a:pt x="0" y="459"/>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sp>
            <p:nvSpPr>
              <p:cNvPr id="75" name="Freeform 74"/>
              <p:cNvSpPr>
                <a:spLocks/>
              </p:cNvSpPr>
              <p:nvPr/>
            </p:nvSpPr>
            <p:spPr bwMode="auto">
              <a:xfrm>
                <a:off x="11977" y="6969"/>
                <a:ext cx="6" cy="669"/>
              </a:xfrm>
              <a:custGeom>
                <a:avLst/>
                <a:gdLst>
                  <a:gd name="T0" fmla="*/ 0 w 6"/>
                  <a:gd name="T1" fmla="*/ 0 h 669"/>
                  <a:gd name="T2" fmla="*/ 6 w 6"/>
                  <a:gd name="T3" fmla="*/ 669 h 669"/>
                </a:gdLst>
                <a:ahLst/>
                <a:cxnLst>
                  <a:cxn ang="0">
                    <a:pos x="T0" y="T1"/>
                  </a:cxn>
                  <a:cxn ang="0">
                    <a:pos x="T2" y="T3"/>
                  </a:cxn>
                </a:cxnLst>
                <a:rect l="0" t="0" r="r" b="b"/>
                <a:pathLst>
                  <a:path w="6" h="669">
                    <a:moveTo>
                      <a:pt x="0" y="0"/>
                    </a:moveTo>
                    <a:lnTo>
                      <a:pt x="6" y="669"/>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6" name="Freeform 75"/>
              <p:cNvSpPr>
                <a:spLocks/>
              </p:cNvSpPr>
              <p:nvPr/>
            </p:nvSpPr>
            <p:spPr bwMode="auto">
              <a:xfrm rot="57408">
                <a:off x="11973" y="6970"/>
                <a:ext cx="80" cy="499"/>
              </a:xfrm>
              <a:custGeom>
                <a:avLst/>
                <a:gdLst>
                  <a:gd name="T0" fmla="*/ 0 w 105"/>
                  <a:gd name="T1" fmla="*/ 0 h 630"/>
                  <a:gd name="T2" fmla="*/ 105 w 105"/>
                  <a:gd name="T3" fmla="*/ 630 h 630"/>
                </a:gdLst>
                <a:ahLst/>
                <a:cxnLst>
                  <a:cxn ang="0">
                    <a:pos x="T0" y="T1"/>
                  </a:cxn>
                  <a:cxn ang="0">
                    <a:pos x="T2" y="T3"/>
                  </a:cxn>
                </a:cxnLst>
                <a:rect l="0" t="0" r="r" b="b"/>
                <a:pathLst>
                  <a:path w="105" h="630">
                    <a:moveTo>
                      <a:pt x="0" y="0"/>
                    </a:moveTo>
                    <a:lnTo>
                      <a:pt x="105" y="630"/>
                    </a:lnTo>
                  </a:path>
                </a:pathLst>
              </a:custGeom>
              <a:noFill/>
              <a:ln w="317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nvGrpSpPr>
            <p:cNvPr id="10" name="Group 9"/>
            <p:cNvGrpSpPr>
              <a:grpSpLocks/>
            </p:cNvGrpSpPr>
            <p:nvPr/>
          </p:nvGrpSpPr>
          <p:grpSpPr bwMode="auto">
            <a:xfrm>
              <a:off x="2111" y="6431"/>
              <a:ext cx="5580" cy="4045"/>
              <a:chOff x="1931" y="6086"/>
              <a:chExt cx="5580" cy="4045"/>
            </a:xfrm>
          </p:grpSpPr>
          <p:sp>
            <p:nvSpPr>
              <p:cNvPr id="11" name="Freeform 10"/>
              <p:cNvSpPr>
                <a:spLocks/>
              </p:cNvSpPr>
              <p:nvPr/>
            </p:nvSpPr>
            <p:spPr bwMode="auto">
              <a:xfrm rot="57408">
                <a:off x="7167" y="7831"/>
                <a:ext cx="344" cy="453"/>
              </a:xfrm>
              <a:custGeom>
                <a:avLst/>
                <a:gdLst>
                  <a:gd name="T0" fmla="*/ 0 w 537"/>
                  <a:gd name="T1" fmla="*/ 627 h 750"/>
                  <a:gd name="T2" fmla="*/ 282 w 537"/>
                  <a:gd name="T3" fmla="*/ 0 h 750"/>
                  <a:gd name="T4" fmla="*/ 537 w 537"/>
                  <a:gd name="T5" fmla="*/ 165 h 750"/>
                  <a:gd name="T6" fmla="*/ 282 w 537"/>
                  <a:gd name="T7" fmla="*/ 750 h 750"/>
                  <a:gd name="T8" fmla="*/ 0 w 537"/>
                  <a:gd name="T9" fmla="*/ 624 h 750"/>
                </a:gdLst>
                <a:ahLst/>
                <a:cxnLst>
                  <a:cxn ang="0">
                    <a:pos x="T0" y="T1"/>
                  </a:cxn>
                  <a:cxn ang="0">
                    <a:pos x="T2" y="T3"/>
                  </a:cxn>
                  <a:cxn ang="0">
                    <a:pos x="T4" y="T5"/>
                  </a:cxn>
                  <a:cxn ang="0">
                    <a:pos x="T6" y="T7"/>
                  </a:cxn>
                  <a:cxn ang="0">
                    <a:pos x="T8" y="T9"/>
                  </a:cxn>
                </a:cxnLst>
                <a:rect l="0" t="0" r="r" b="b"/>
                <a:pathLst>
                  <a:path w="537" h="750">
                    <a:moveTo>
                      <a:pt x="0" y="627"/>
                    </a:moveTo>
                    <a:lnTo>
                      <a:pt x="282" y="0"/>
                    </a:lnTo>
                    <a:lnTo>
                      <a:pt x="537" y="165"/>
                    </a:lnTo>
                    <a:lnTo>
                      <a:pt x="282" y="750"/>
                    </a:lnTo>
                    <a:lnTo>
                      <a:pt x="0" y="62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2" name="Freeform 11"/>
              <p:cNvSpPr>
                <a:spLocks/>
              </p:cNvSpPr>
              <p:nvPr/>
            </p:nvSpPr>
            <p:spPr bwMode="auto">
              <a:xfrm rot="57408">
                <a:off x="7190" y="7851"/>
                <a:ext cx="171" cy="356"/>
              </a:xfrm>
              <a:custGeom>
                <a:avLst/>
                <a:gdLst>
                  <a:gd name="T0" fmla="*/ 0 w 267"/>
                  <a:gd name="T1" fmla="*/ 591 h 591"/>
                  <a:gd name="T2" fmla="*/ 267 w 267"/>
                  <a:gd name="T3" fmla="*/ 0 h 591"/>
                </a:gdLst>
                <a:ahLst/>
                <a:cxnLst>
                  <a:cxn ang="0">
                    <a:pos x="T0" y="T1"/>
                  </a:cxn>
                  <a:cxn ang="0">
                    <a:pos x="T2" y="T3"/>
                  </a:cxn>
                </a:cxnLst>
                <a:rect l="0" t="0" r="r" b="b"/>
                <a:pathLst>
                  <a:path w="267" h="591">
                    <a:moveTo>
                      <a:pt x="0" y="591"/>
                    </a:moveTo>
                    <a:lnTo>
                      <a:pt x="267"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3" name="Freeform 12"/>
              <p:cNvSpPr>
                <a:spLocks/>
              </p:cNvSpPr>
              <p:nvPr/>
            </p:nvSpPr>
            <p:spPr bwMode="auto">
              <a:xfrm rot="57408">
                <a:off x="7325" y="7929"/>
                <a:ext cx="164" cy="344"/>
              </a:xfrm>
              <a:custGeom>
                <a:avLst/>
                <a:gdLst>
                  <a:gd name="T0" fmla="*/ 0 w 255"/>
                  <a:gd name="T1" fmla="*/ 570 h 570"/>
                  <a:gd name="T2" fmla="*/ 255 w 255"/>
                  <a:gd name="T3" fmla="*/ 0 h 570"/>
                </a:gdLst>
                <a:ahLst/>
                <a:cxnLst>
                  <a:cxn ang="0">
                    <a:pos x="T0" y="T1"/>
                  </a:cxn>
                  <a:cxn ang="0">
                    <a:pos x="T2" y="T3"/>
                  </a:cxn>
                </a:cxnLst>
                <a:rect l="0" t="0" r="r" b="b"/>
                <a:pathLst>
                  <a:path w="255" h="570">
                    <a:moveTo>
                      <a:pt x="0" y="570"/>
                    </a:moveTo>
                    <a:lnTo>
                      <a:pt x="255"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4" name="Freeform 13"/>
              <p:cNvSpPr>
                <a:spLocks/>
              </p:cNvSpPr>
              <p:nvPr/>
            </p:nvSpPr>
            <p:spPr bwMode="auto">
              <a:xfrm rot="57408">
                <a:off x="5251" y="6546"/>
                <a:ext cx="2110" cy="1272"/>
              </a:xfrm>
              <a:custGeom>
                <a:avLst/>
                <a:gdLst>
                  <a:gd name="T0" fmla="*/ 0 w 3291"/>
                  <a:gd name="T1" fmla="*/ 0 h 2109"/>
                  <a:gd name="T2" fmla="*/ 414 w 3291"/>
                  <a:gd name="T3" fmla="*/ 216 h 2109"/>
                  <a:gd name="T4" fmla="*/ 1419 w 3291"/>
                  <a:gd name="T5" fmla="*/ 816 h 2109"/>
                  <a:gd name="T6" fmla="*/ 2523 w 3291"/>
                  <a:gd name="T7" fmla="*/ 1560 h 2109"/>
                  <a:gd name="T8" fmla="*/ 3003 w 3291"/>
                  <a:gd name="T9" fmla="*/ 1875 h 2109"/>
                  <a:gd name="T10" fmla="*/ 3291 w 3291"/>
                  <a:gd name="T11" fmla="*/ 2109 h 2109"/>
                </a:gdLst>
                <a:ahLst/>
                <a:cxnLst>
                  <a:cxn ang="0">
                    <a:pos x="T0" y="T1"/>
                  </a:cxn>
                  <a:cxn ang="0">
                    <a:pos x="T2" y="T3"/>
                  </a:cxn>
                  <a:cxn ang="0">
                    <a:pos x="T4" y="T5"/>
                  </a:cxn>
                  <a:cxn ang="0">
                    <a:pos x="T6" y="T7"/>
                  </a:cxn>
                  <a:cxn ang="0">
                    <a:pos x="T8" y="T9"/>
                  </a:cxn>
                  <a:cxn ang="0">
                    <a:pos x="T10" y="T11"/>
                  </a:cxn>
                </a:cxnLst>
                <a:rect l="0" t="0" r="r" b="b"/>
                <a:pathLst>
                  <a:path w="3291" h="2109">
                    <a:moveTo>
                      <a:pt x="0" y="0"/>
                    </a:moveTo>
                    <a:lnTo>
                      <a:pt x="414" y="216"/>
                    </a:lnTo>
                    <a:lnTo>
                      <a:pt x="1419" y="816"/>
                    </a:lnTo>
                    <a:lnTo>
                      <a:pt x="2523" y="1560"/>
                    </a:lnTo>
                    <a:lnTo>
                      <a:pt x="3003" y="1875"/>
                    </a:lnTo>
                    <a:lnTo>
                      <a:pt x="3291" y="210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5" name="Freeform 14"/>
              <p:cNvSpPr>
                <a:spLocks/>
              </p:cNvSpPr>
              <p:nvPr/>
            </p:nvSpPr>
            <p:spPr bwMode="auto">
              <a:xfrm flipH="1">
                <a:off x="2779" y="6342"/>
                <a:ext cx="909" cy="1843"/>
              </a:xfrm>
              <a:custGeom>
                <a:avLst/>
                <a:gdLst>
                  <a:gd name="T0" fmla="*/ 0 w 909"/>
                  <a:gd name="T1" fmla="*/ 0 h 1843"/>
                  <a:gd name="T2" fmla="*/ 717 w 909"/>
                  <a:gd name="T3" fmla="*/ 205 h 1843"/>
                  <a:gd name="T4" fmla="*/ 699 w 909"/>
                  <a:gd name="T5" fmla="*/ 258 h 1843"/>
                  <a:gd name="T6" fmla="*/ 686 w 909"/>
                  <a:gd name="T7" fmla="*/ 320 h 1843"/>
                  <a:gd name="T8" fmla="*/ 671 w 909"/>
                  <a:gd name="T9" fmla="*/ 455 h 1843"/>
                  <a:gd name="T10" fmla="*/ 663 w 909"/>
                  <a:gd name="T11" fmla="*/ 577 h 1843"/>
                  <a:gd name="T12" fmla="*/ 669 w 909"/>
                  <a:gd name="T13" fmla="*/ 689 h 1843"/>
                  <a:gd name="T14" fmla="*/ 684 w 909"/>
                  <a:gd name="T15" fmla="*/ 805 h 1843"/>
                  <a:gd name="T16" fmla="*/ 705 w 909"/>
                  <a:gd name="T17" fmla="*/ 899 h 1843"/>
                  <a:gd name="T18" fmla="*/ 737 w 909"/>
                  <a:gd name="T19" fmla="*/ 1001 h 1843"/>
                  <a:gd name="T20" fmla="*/ 779 w 909"/>
                  <a:gd name="T21" fmla="*/ 1094 h 1843"/>
                  <a:gd name="T22" fmla="*/ 836 w 909"/>
                  <a:gd name="T23" fmla="*/ 1185 h 1843"/>
                  <a:gd name="T24" fmla="*/ 899 w 909"/>
                  <a:gd name="T25" fmla="*/ 1273 h 1843"/>
                  <a:gd name="T26" fmla="*/ 909 w 909"/>
                  <a:gd name="T27" fmla="*/ 1843 h 18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9" h="1843">
                    <a:moveTo>
                      <a:pt x="0" y="0"/>
                    </a:moveTo>
                    <a:lnTo>
                      <a:pt x="717" y="205"/>
                    </a:lnTo>
                    <a:lnTo>
                      <a:pt x="699" y="258"/>
                    </a:lnTo>
                    <a:lnTo>
                      <a:pt x="686" y="320"/>
                    </a:lnTo>
                    <a:lnTo>
                      <a:pt x="671" y="455"/>
                    </a:lnTo>
                    <a:lnTo>
                      <a:pt x="663" y="577"/>
                    </a:lnTo>
                    <a:lnTo>
                      <a:pt x="669" y="689"/>
                    </a:lnTo>
                    <a:lnTo>
                      <a:pt x="684" y="805"/>
                    </a:lnTo>
                    <a:lnTo>
                      <a:pt x="705" y="899"/>
                    </a:lnTo>
                    <a:lnTo>
                      <a:pt x="737" y="1001"/>
                    </a:lnTo>
                    <a:lnTo>
                      <a:pt x="779" y="1094"/>
                    </a:lnTo>
                    <a:lnTo>
                      <a:pt x="836" y="1185"/>
                    </a:lnTo>
                    <a:lnTo>
                      <a:pt x="899" y="1273"/>
                    </a:lnTo>
                    <a:lnTo>
                      <a:pt x="909" y="184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6" name="Freeform 15"/>
              <p:cNvSpPr>
                <a:spLocks/>
              </p:cNvSpPr>
              <p:nvPr/>
            </p:nvSpPr>
            <p:spPr bwMode="auto">
              <a:xfrm flipH="1">
                <a:off x="4239" y="6342"/>
                <a:ext cx="1234" cy="3789"/>
              </a:xfrm>
              <a:custGeom>
                <a:avLst/>
                <a:gdLst>
                  <a:gd name="T0" fmla="*/ 933 w 1234"/>
                  <a:gd name="T1" fmla="*/ 0 h 3789"/>
                  <a:gd name="T2" fmla="*/ 212 w 1234"/>
                  <a:gd name="T3" fmla="*/ 189 h 3789"/>
                  <a:gd name="T4" fmla="*/ 259 w 1234"/>
                  <a:gd name="T5" fmla="*/ 282 h 3789"/>
                  <a:gd name="T6" fmla="*/ 281 w 1234"/>
                  <a:gd name="T7" fmla="*/ 344 h 3789"/>
                  <a:gd name="T8" fmla="*/ 296 w 1234"/>
                  <a:gd name="T9" fmla="*/ 426 h 3789"/>
                  <a:gd name="T10" fmla="*/ 301 w 1234"/>
                  <a:gd name="T11" fmla="*/ 525 h 3789"/>
                  <a:gd name="T12" fmla="*/ 299 w 1234"/>
                  <a:gd name="T13" fmla="*/ 650 h 3789"/>
                  <a:gd name="T14" fmla="*/ 291 w 1234"/>
                  <a:gd name="T15" fmla="*/ 797 h 3789"/>
                  <a:gd name="T16" fmla="*/ 270 w 1234"/>
                  <a:gd name="T17" fmla="*/ 930 h 3789"/>
                  <a:gd name="T18" fmla="*/ 248 w 1234"/>
                  <a:gd name="T19" fmla="*/ 1004 h 3789"/>
                  <a:gd name="T20" fmla="*/ 215 w 1234"/>
                  <a:gd name="T21" fmla="*/ 1089 h 3789"/>
                  <a:gd name="T22" fmla="*/ 168 w 1234"/>
                  <a:gd name="T23" fmla="*/ 1159 h 3789"/>
                  <a:gd name="T24" fmla="*/ 89 w 1234"/>
                  <a:gd name="T25" fmla="*/ 1261 h 3789"/>
                  <a:gd name="T26" fmla="*/ 0 w 1234"/>
                  <a:gd name="T27" fmla="*/ 3454 h 3789"/>
                  <a:gd name="T28" fmla="*/ 64 w 1234"/>
                  <a:gd name="T29" fmla="*/ 3463 h 3789"/>
                  <a:gd name="T30" fmla="*/ 126 w 1234"/>
                  <a:gd name="T31" fmla="*/ 3480 h 3789"/>
                  <a:gd name="T32" fmla="*/ 178 w 1234"/>
                  <a:gd name="T33" fmla="*/ 3505 h 3789"/>
                  <a:gd name="T34" fmla="*/ 231 w 1234"/>
                  <a:gd name="T35" fmla="*/ 3535 h 3789"/>
                  <a:gd name="T36" fmla="*/ 320 w 1234"/>
                  <a:gd name="T37" fmla="*/ 3575 h 3789"/>
                  <a:gd name="T38" fmla="*/ 419 w 1234"/>
                  <a:gd name="T39" fmla="*/ 3626 h 3789"/>
                  <a:gd name="T40" fmla="*/ 506 w 1234"/>
                  <a:gd name="T41" fmla="*/ 3666 h 3789"/>
                  <a:gd name="T42" fmla="*/ 601 w 1234"/>
                  <a:gd name="T43" fmla="*/ 3706 h 3789"/>
                  <a:gd name="T44" fmla="*/ 721 w 1234"/>
                  <a:gd name="T45" fmla="*/ 3744 h 3789"/>
                  <a:gd name="T46" fmla="*/ 833 w 1234"/>
                  <a:gd name="T47" fmla="*/ 3764 h 3789"/>
                  <a:gd name="T48" fmla="*/ 951 w 1234"/>
                  <a:gd name="T49" fmla="*/ 3782 h 3789"/>
                  <a:gd name="T50" fmla="*/ 1055 w 1234"/>
                  <a:gd name="T51" fmla="*/ 3789 h 3789"/>
                  <a:gd name="T52" fmla="*/ 1113 w 1234"/>
                  <a:gd name="T53" fmla="*/ 3784 h 3789"/>
                  <a:gd name="T54" fmla="*/ 1157 w 1234"/>
                  <a:gd name="T55" fmla="*/ 3769 h 3789"/>
                  <a:gd name="T56" fmla="*/ 1189 w 1234"/>
                  <a:gd name="T57" fmla="*/ 3749 h 3789"/>
                  <a:gd name="T58" fmla="*/ 1218 w 1234"/>
                  <a:gd name="T59" fmla="*/ 3719 h 3789"/>
                  <a:gd name="T60" fmla="*/ 1234 w 1234"/>
                  <a:gd name="T61" fmla="*/ 3686 h 37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34" h="3789">
                    <a:moveTo>
                      <a:pt x="933" y="0"/>
                    </a:moveTo>
                    <a:lnTo>
                      <a:pt x="212" y="189"/>
                    </a:lnTo>
                    <a:lnTo>
                      <a:pt x="259" y="282"/>
                    </a:lnTo>
                    <a:lnTo>
                      <a:pt x="281" y="344"/>
                    </a:lnTo>
                    <a:lnTo>
                      <a:pt x="296" y="426"/>
                    </a:lnTo>
                    <a:lnTo>
                      <a:pt x="301" y="525"/>
                    </a:lnTo>
                    <a:lnTo>
                      <a:pt x="299" y="650"/>
                    </a:lnTo>
                    <a:lnTo>
                      <a:pt x="291" y="797"/>
                    </a:lnTo>
                    <a:lnTo>
                      <a:pt x="270" y="930"/>
                    </a:lnTo>
                    <a:lnTo>
                      <a:pt x="248" y="1004"/>
                    </a:lnTo>
                    <a:lnTo>
                      <a:pt x="215" y="1089"/>
                    </a:lnTo>
                    <a:lnTo>
                      <a:pt x="168" y="1159"/>
                    </a:lnTo>
                    <a:lnTo>
                      <a:pt x="89" y="1261"/>
                    </a:lnTo>
                    <a:lnTo>
                      <a:pt x="0" y="3454"/>
                    </a:lnTo>
                    <a:lnTo>
                      <a:pt x="64" y="3463"/>
                    </a:lnTo>
                    <a:lnTo>
                      <a:pt x="126" y="3480"/>
                    </a:lnTo>
                    <a:lnTo>
                      <a:pt x="178" y="3505"/>
                    </a:lnTo>
                    <a:lnTo>
                      <a:pt x="231" y="3535"/>
                    </a:lnTo>
                    <a:lnTo>
                      <a:pt x="320" y="3575"/>
                    </a:lnTo>
                    <a:lnTo>
                      <a:pt x="419" y="3626"/>
                    </a:lnTo>
                    <a:lnTo>
                      <a:pt x="506" y="3666"/>
                    </a:lnTo>
                    <a:lnTo>
                      <a:pt x="601" y="3706"/>
                    </a:lnTo>
                    <a:lnTo>
                      <a:pt x="721" y="3744"/>
                    </a:lnTo>
                    <a:lnTo>
                      <a:pt x="833" y="3764"/>
                    </a:lnTo>
                    <a:lnTo>
                      <a:pt x="951" y="3782"/>
                    </a:lnTo>
                    <a:lnTo>
                      <a:pt x="1055" y="3789"/>
                    </a:lnTo>
                    <a:lnTo>
                      <a:pt x="1113" y="3784"/>
                    </a:lnTo>
                    <a:lnTo>
                      <a:pt x="1157" y="3769"/>
                    </a:lnTo>
                    <a:lnTo>
                      <a:pt x="1189" y="3749"/>
                    </a:lnTo>
                    <a:lnTo>
                      <a:pt x="1218" y="3719"/>
                    </a:lnTo>
                    <a:lnTo>
                      <a:pt x="1234" y="368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7" name="Freeform 16"/>
              <p:cNvSpPr>
                <a:spLocks/>
              </p:cNvSpPr>
              <p:nvPr/>
            </p:nvSpPr>
            <p:spPr bwMode="auto">
              <a:xfrm flipH="1">
                <a:off x="4052" y="6720"/>
                <a:ext cx="354" cy="3310"/>
              </a:xfrm>
              <a:custGeom>
                <a:avLst/>
                <a:gdLst>
                  <a:gd name="T0" fmla="*/ 346 w 354"/>
                  <a:gd name="T1" fmla="*/ 0 h 3310"/>
                  <a:gd name="T2" fmla="*/ 354 w 354"/>
                  <a:gd name="T3" fmla="*/ 2773 h 3310"/>
                  <a:gd name="T4" fmla="*/ 293 w 354"/>
                  <a:gd name="T5" fmla="*/ 2921 h 3310"/>
                  <a:gd name="T6" fmla="*/ 263 w 354"/>
                  <a:gd name="T7" fmla="*/ 2973 h 3310"/>
                  <a:gd name="T8" fmla="*/ 222 w 354"/>
                  <a:gd name="T9" fmla="*/ 3036 h 3310"/>
                  <a:gd name="T10" fmla="*/ 177 w 354"/>
                  <a:gd name="T11" fmla="*/ 3085 h 3310"/>
                  <a:gd name="T12" fmla="*/ 122 w 354"/>
                  <a:gd name="T13" fmla="*/ 3137 h 3310"/>
                  <a:gd name="T14" fmla="*/ 59 w 354"/>
                  <a:gd name="T15" fmla="*/ 3173 h 3310"/>
                  <a:gd name="T16" fmla="*/ 0 w 354"/>
                  <a:gd name="T17" fmla="*/ 3195 h 3310"/>
                  <a:gd name="T18" fmla="*/ 56 w 354"/>
                  <a:gd name="T19" fmla="*/ 3207 h 3310"/>
                  <a:gd name="T20" fmla="*/ 92 w 354"/>
                  <a:gd name="T21" fmla="*/ 3213 h 3310"/>
                  <a:gd name="T22" fmla="*/ 132 w 354"/>
                  <a:gd name="T23" fmla="*/ 3237 h 3310"/>
                  <a:gd name="T24" fmla="*/ 155 w 354"/>
                  <a:gd name="T25" fmla="*/ 3267 h 3310"/>
                  <a:gd name="T26" fmla="*/ 171 w 354"/>
                  <a:gd name="T27" fmla="*/ 3310 h 3310"/>
                  <a:gd name="T28" fmla="*/ 354 w 354"/>
                  <a:gd name="T29" fmla="*/ 2782 h 3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4" h="3310">
                    <a:moveTo>
                      <a:pt x="346" y="0"/>
                    </a:moveTo>
                    <a:lnTo>
                      <a:pt x="354" y="2773"/>
                    </a:lnTo>
                    <a:lnTo>
                      <a:pt x="293" y="2921"/>
                    </a:lnTo>
                    <a:lnTo>
                      <a:pt x="263" y="2973"/>
                    </a:lnTo>
                    <a:lnTo>
                      <a:pt x="222" y="3036"/>
                    </a:lnTo>
                    <a:lnTo>
                      <a:pt x="177" y="3085"/>
                    </a:lnTo>
                    <a:lnTo>
                      <a:pt x="122" y="3137"/>
                    </a:lnTo>
                    <a:lnTo>
                      <a:pt x="59" y="3173"/>
                    </a:lnTo>
                    <a:lnTo>
                      <a:pt x="0" y="3195"/>
                    </a:lnTo>
                    <a:lnTo>
                      <a:pt x="56" y="3207"/>
                    </a:lnTo>
                    <a:lnTo>
                      <a:pt x="92" y="3213"/>
                    </a:lnTo>
                    <a:lnTo>
                      <a:pt x="132" y="3237"/>
                    </a:lnTo>
                    <a:lnTo>
                      <a:pt x="155" y="3267"/>
                    </a:lnTo>
                    <a:lnTo>
                      <a:pt x="171" y="3310"/>
                    </a:lnTo>
                    <a:lnTo>
                      <a:pt x="354" y="278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8" name="Freeform 17"/>
              <p:cNvSpPr>
                <a:spLocks/>
              </p:cNvSpPr>
              <p:nvPr/>
            </p:nvSpPr>
            <p:spPr bwMode="auto">
              <a:xfrm rot="57408">
                <a:off x="5379" y="7621"/>
                <a:ext cx="1792" cy="572"/>
              </a:xfrm>
              <a:custGeom>
                <a:avLst/>
                <a:gdLst>
                  <a:gd name="T0" fmla="*/ 0 w 2796"/>
                  <a:gd name="T1" fmla="*/ 0 h 948"/>
                  <a:gd name="T2" fmla="*/ 1236 w 2796"/>
                  <a:gd name="T3" fmla="*/ 486 h 948"/>
                  <a:gd name="T4" fmla="*/ 1791 w 2796"/>
                  <a:gd name="T5" fmla="*/ 696 h 948"/>
                  <a:gd name="T6" fmla="*/ 2256 w 2796"/>
                  <a:gd name="T7" fmla="*/ 825 h 948"/>
                  <a:gd name="T8" fmla="*/ 2796 w 2796"/>
                  <a:gd name="T9" fmla="*/ 948 h 948"/>
                </a:gdLst>
                <a:ahLst/>
                <a:cxnLst>
                  <a:cxn ang="0">
                    <a:pos x="T0" y="T1"/>
                  </a:cxn>
                  <a:cxn ang="0">
                    <a:pos x="T2" y="T3"/>
                  </a:cxn>
                  <a:cxn ang="0">
                    <a:pos x="T4" y="T5"/>
                  </a:cxn>
                  <a:cxn ang="0">
                    <a:pos x="T6" y="T7"/>
                  </a:cxn>
                  <a:cxn ang="0">
                    <a:pos x="T8" y="T9"/>
                  </a:cxn>
                </a:cxnLst>
                <a:rect l="0" t="0" r="r" b="b"/>
                <a:pathLst>
                  <a:path w="2796" h="948">
                    <a:moveTo>
                      <a:pt x="0" y="0"/>
                    </a:moveTo>
                    <a:lnTo>
                      <a:pt x="1236" y="486"/>
                    </a:lnTo>
                    <a:lnTo>
                      <a:pt x="1791" y="696"/>
                    </a:lnTo>
                    <a:lnTo>
                      <a:pt x="2256" y="825"/>
                    </a:lnTo>
                    <a:lnTo>
                      <a:pt x="2796" y="94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9" name="Freeform 18"/>
              <p:cNvSpPr>
                <a:spLocks/>
              </p:cNvSpPr>
              <p:nvPr/>
            </p:nvSpPr>
            <p:spPr bwMode="auto">
              <a:xfrm rot="57408">
                <a:off x="1942" y="6546"/>
                <a:ext cx="1221" cy="1922"/>
              </a:xfrm>
              <a:custGeom>
                <a:avLst/>
                <a:gdLst>
                  <a:gd name="T0" fmla="*/ 1575 w 1905"/>
                  <a:gd name="T1" fmla="*/ 0 h 3186"/>
                  <a:gd name="T2" fmla="*/ 1530 w 1905"/>
                  <a:gd name="T3" fmla="*/ 18 h 3186"/>
                  <a:gd name="T4" fmla="*/ 1431 w 1905"/>
                  <a:gd name="T5" fmla="*/ 87 h 3186"/>
                  <a:gd name="T6" fmla="*/ 1326 w 1905"/>
                  <a:gd name="T7" fmla="*/ 174 h 3186"/>
                  <a:gd name="T8" fmla="*/ 1068 w 1905"/>
                  <a:gd name="T9" fmla="*/ 429 h 3186"/>
                  <a:gd name="T10" fmla="*/ 789 w 1905"/>
                  <a:gd name="T11" fmla="*/ 720 h 3186"/>
                  <a:gd name="T12" fmla="*/ 510 w 1905"/>
                  <a:gd name="T13" fmla="*/ 1050 h 3186"/>
                  <a:gd name="T14" fmla="*/ 303 w 1905"/>
                  <a:gd name="T15" fmla="*/ 1341 h 3186"/>
                  <a:gd name="T16" fmla="*/ 165 w 1905"/>
                  <a:gd name="T17" fmla="*/ 1575 h 3186"/>
                  <a:gd name="T18" fmla="*/ 63 w 1905"/>
                  <a:gd name="T19" fmla="*/ 1773 h 3186"/>
                  <a:gd name="T20" fmla="*/ 0 w 1905"/>
                  <a:gd name="T21" fmla="*/ 1950 h 3186"/>
                  <a:gd name="T22" fmla="*/ 867 w 1905"/>
                  <a:gd name="T23" fmla="*/ 2418 h 3186"/>
                  <a:gd name="T24" fmla="*/ 1515 w 1905"/>
                  <a:gd name="T25" fmla="*/ 2835 h 3186"/>
                  <a:gd name="T26" fmla="*/ 1905 w 1905"/>
                  <a:gd name="T27" fmla="*/ 3186 h 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5" h="3186">
                    <a:moveTo>
                      <a:pt x="1575" y="0"/>
                    </a:moveTo>
                    <a:lnTo>
                      <a:pt x="1530" y="18"/>
                    </a:lnTo>
                    <a:lnTo>
                      <a:pt x="1431" y="87"/>
                    </a:lnTo>
                    <a:lnTo>
                      <a:pt x="1326" y="174"/>
                    </a:lnTo>
                    <a:lnTo>
                      <a:pt x="1068" y="429"/>
                    </a:lnTo>
                    <a:lnTo>
                      <a:pt x="789" y="720"/>
                    </a:lnTo>
                    <a:lnTo>
                      <a:pt x="510" y="1050"/>
                    </a:lnTo>
                    <a:lnTo>
                      <a:pt x="303" y="1341"/>
                    </a:lnTo>
                    <a:lnTo>
                      <a:pt x="165" y="1575"/>
                    </a:lnTo>
                    <a:lnTo>
                      <a:pt x="63" y="1773"/>
                    </a:lnTo>
                    <a:lnTo>
                      <a:pt x="0" y="1950"/>
                    </a:lnTo>
                    <a:lnTo>
                      <a:pt x="867" y="2418"/>
                    </a:lnTo>
                    <a:lnTo>
                      <a:pt x="1515" y="2835"/>
                    </a:lnTo>
                    <a:lnTo>
                      <a:pt x="1905" y="318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cxnSp>
            <p:nvCxnSpPr>
              <p:cNvPr id="20" name="Line 283"/>
              <p:cNvCxnSpPr>
                <a:cxnSpLocks noChangeShapeType="1"/>
              </p:cNvCxnSpPr>
              <p:nvPr/>
            </p:nvCxnSpPr>
            <p:spPr bwMode="auto">
              <a:xfrm rot="57408">
                <a:off x="2709" y="7359"/>
                <a:ext cx="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21" name="Freeform 20"/>
              <p:cNvSpPr>
                <a:spLocks/>
              </p:cNvSpPr>
              <p:nvPr/>
            </p:nvSpPr>
            <p:spPr bwMode="auto">
              <a:xfrm rot="57408">
                <a:off x="1931" y="7723"/>
                <a:ext cx="1091" cy="1070"/>
              </a:xfrm>
              <a:custGeom>
                <a:avLst/>
                <a:gdLst>
                  <a:gd name="T0" fmla="*/ 0 w 1701"/>
                  <a:gd name="T1" fmla="*/ 0 h 1773"/>
                  <a:gd name="T2" fmla="*/ 342 w 1701"/>
                  <a:gd name="T3" fmla="*/ 1242 h 1773"/>
                  <a:gd name="T4" fmla="*/ 573 w 1701"/>
                  <a:gd name="T5" fmla="*/ 1362 h 1773"/>
                  <a:gd name="T6" fmla="*/ 840 w 1701"/>
                  <a:gd name="T7" fmla="*/ 1464 h 1773"/>
                  <a:gd name="T8" fmla="*/ 1260 w 1701"/>
                  <a:gd name="T9" fmla="*/ 1632 h 1773"/>
                  <a:gd name="T10" fmla="*/ 1701 w 1701"/>
                  <a:gd name="T11" fmla="*/ 1773 h 1773"/>
                </a:gdLst>
                <a:ahLst/>
                <a:cxnLst>
                  <a:cxn ang="0">
                    <a:pos x="T0" y="T1"/>
                  </a:cxn>
                  <a:cxn ang="0">
                    <a:pos x="T2" y="T3"/>
                  </a:cxn>
                  <a:cxn ang="0">
                    <a:pos x="T4" y="T5"/>
                  </a:cxn>
                  <a:cxn ang="0">
                    <a:pos x="T6" y="T7"/>
                  </a:cxn>
                  <a:cxn ang="0">
                    <a:pos x="T8" y="T9"/>
                  </a:cxn>
                  <a:cxn ang="0">
                    <a:pos x="T10" y="T11"/>
                  </a:cxn>
                </a:cxnLst>
                <a:rect l="0" t="0" r="r" b="b"/>
                <a:pathLst>
                  <a:path w="1701" h="1773">
                    <a:moveTo>
                      <a:pt x="0" y="0"/>
                    </a:moveTo>
                    <a:lnTo>
                      <a:pt x="342" y="1242"/>
                    </a:lnTo>
                    <a:lnTo>
                      <a:pt x="573" y="1362"/>
                    </a:lnTo>
                    <a:lnTo>
                      <a:pt x="840" y="1464"/>
                    </a:lnTo>
                    <a:lnTo>
                      <a:pt x="1260" y="1632"/>
                    </a:lnTo>
                    <a:lnTo>
                      <a:pt x="1701" y="177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2" name="Freeform 21"/>
              <p:cNvSpPr>
                <a:spLocks/>
              </p:cNvSpPr>
              <p:nvPr/>
            </p:nvSpPr>
            <p:spPr bwMode="auto">
              <a:xfrm rot="57408">
                <a:off x="3006" y="8483"/>
                <a:ext cx="300" cy="388"/>
              </a:xfrm>
              <a:custGeom>
                <a:avLst/>
                <a:gdLst>
                  <a:gd name="T0" fmla="*/ 3 w 468"/>
                  <a:gd name="T1" fmla="*/ 540 h 642"/>
                  <a:gd name="T2" fmla="*/ 213 w 468"/>
                  <a:gd name="T3" fmla="*/ 0 h 642"/>
                  <a:gd name="T4" fmla="*/ 468 w 468"/>
                  <a:gd name="T5" fmla="*/ 129 h 642"/>
                  <a:gd name="T6" fmla="*/ 258 w 468"/>
                  <a:gd name="T7" fmla="*/ 642 h 642"/>
                  <a:gd name="T8" fmla="*/ 0 w 468"/>
                  <a:gd name="T9" fmla="*/ 534 h 642"/>
                </a:gdLst>
                <a:ahLst/>
                <a:cxnLst>
                  <a:cxn ang="0">
                    <a:pos x="T0" y="T1"/>
                  </a:cxn>
                  <a:cxn ang="0">
                    <a:pos x="T2" y="T3"/>
                  </a:cxn>
                  <a:cxn ang="0">
                    <a:pos x="T4" y="T5"/>
                  </a:cxn>
                  <a:cxn ang="0">
                    <a:pos x="T6" y="T7"/>
                  </a:cxn>
                  <a:cxn ang="0">
                    <a:pos x="T8" y="T9"/>
                  </a:cxn>
                </a:cxnLst>
                <a:rect l="0" t="0" r="r" b="b"/>
                <a:pathLst>
                  <a:path w="468" h="642">
                    <a:moveTo>
                      <a:pt x="3" y="540"/>
                    </a:moveTo>
                    <a:lnTo>
                      <a:pt x="213" y="0"/>
                    </a:lnTo>
                    <a:lnTo>
                      <a:pt x="468" y="129"/>
                    </a:lnTo>
                    <a:lnTo>
                      <a:pt x="258" y="642"/>
                    </a:lnTo>
                    <a:lnTo>
                      <a:pt x="0" y="53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3" name="Freeform 22"/>
              <p:cNvSpPr>
                <a:spLocks/>
              </p:cNvSpPr>
              <p:nvPr/>
            </p:nvSpPr>
            <p:spPr bwMode="auto">
              <a:xfrm rot="57408">
                <a:off x="2803" y="8517"/>
                <a:ext cx="414" cy="229"/>
              </a:xfrm>
              <a:custGeom>
                <a:avLst/>
                <a:gdLst>
                  <a:gd name="T0" fmla="*/ 646 w 646"/>
                  <a:gd name="T1" fmla="*/ 381 h 381"/>
                  <a:gd name="T2" fmla="*/ 37 w 646"/>
                  <a:gd name="T3" fmla="*/ 98 h 381"/>
                  <a:gd name="T4" fmla="*/ 0 w 646"/>
                  <a:gd name="T5" fmla="*/ 15 h 381"/>
                  <a:gd name="T6" fmla="*/ 97 w 646"/>
                  <a:gd name="T7" fmla="*/ 0 h 381"/>
                  <a:gd name="T8" fmla="*/ 436 w 646"/>
                  <a:gd name="T9" fmla="*/ 174 h 381"/>
                </a:gdLst>
                <a:ahLst/>
                <a:cxnLst>
                  <a:cxn ang="0">
                    <a:pos x="T0" y="T1"/>
                  </a:cxn>
                  <a:cxn ang="0">
                    <a:pos x="T2" y="T3"/>
                  </a:cxn>
                  <a:cxn ang="0">
                    <a:pos x="T4" y="T5"/>
                  </a:cxn>
                  <a:cxn ang="0">
                    <a:pos x="T6" y="T7"/>
                  </a:cxn>
                  <a:cxn ang="0">
                    <a:pos x="T8" y="T9"/>
                  </a:cxn>
                </a:cxnLst>
                <a:rect l="0" t="0" r="r" b="b"/>
                <a:pathLst>
                  <a:path w="646" h="381">
                    <a:moveTo>
                      <a:pt x="646" y="381"/>
                    </a:moveTo>
                    <a:lnTo>
                      <a:pt x="37" y="98"/>
                    </a:lnTo>
                    <a:lnTo>
                      <a:pt x="0" y="15"/>
                    </a:lnTo>
                    <a:lnTo>
                      <a:pt x="97" y="0"/>
                    </a:lnTo>
                    <a:lnTo>
                      <a:pt x="436" y="17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4" name="Freeform 23"/>
              <p:cNvSpPr>
                <a:spLocks/>
              </p:cNvSpPr>
              <p:nvPr/>
            </p:nvSpPr>
            <p:spPr bwMode="auto">
              <a:xfrm rot="57408">
                <a:off x="2450" y="7623"/>
                <a:ext cx="331" cy="359"/>
              </a:xfrm>
              <a:custGeom>
                <a:avLst/>
                <a:gdLst>
                  <a:gd name="T0" fmla="*/ 516 w 516"/>
                  <a:gd name="T1" fmla="*/ 0 h 594"/>
                  <a:gd name="T2" fmla="*/ 369 w 516"/>
                  <a:gd name="T3" fmla="*/ 192 h 594"/>
                  <a:gd name="T4" fmla="*/ 252 w 516"/>
                  <a:gd name="T5" fmla="*/ 336 h 594"/>
                  <a:gd name="T6" fmla="*/ 126 w 516"/>
                  <a:gd name="T7" fmla="*/ 477 h 594"/>
                  <a:gd name="T8" fmla="*/ 0 w 516"/>
                  <a:gd name="T9" fmla="*/ 594 h 594"/>
                </a:gdLst>
                <a:ahLst/>
                <a:cxnLst>
                  <a:cxn ang="0">
                    <a:pos x="T0" y="T1"/>
                  </a:cxn>
                  <a:cxn ang="0">
                    <a:pos x="T2" y="T3"/>
                  </a:cxn>
                  <a:cxn ang="0">
                    <a:pos x="T4" y="T5"/>
                  </a:cxn>
                  <a:cxn ang="0">
                    <a:pos x="T6" y="T7"/>
                  </a:cxn>
                  <a:cxn ang="0">
                    <a:pos x="T8" y="T9"/>
                  </a:cxn>
                </a:cxnLst>
                <a:rect l="0" t="0" r="r" b="b"/>
                <a:pathLst>
                  <a:path w="516" h="594">
                    <a:moveTo>
                      <a:pt x="516" y="0"/>
                    </a:moveTo>
                    <a:lnTo>
                      <a:pt x="369" y="192"/>
                    </a:lnTo>
                    <a:lnTo>
                      <a:pt x="252" y="336"/>
                    </a:lnTo>
                    <a:lnTo>
                      <a:pt x="126" y="477"/>
                    </a:lnTo>
                    <a:lnTo>
                      <a:pt x="0" y="59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5" name="Freeform 24"/>
              <p:cNvSpPr>
                <a:spLocks/>
              </p:cNvSpPr>
              <p:nvPr/>
            </p:nvSpPr>
            <p:spPr bwMode="auto">
              <a:xfrm flipH="1">
                <a:off x="4516" y="6486"/>
                <a:ext cx="688" cy="164"/>
              </a:xfrm>
              <a:custGeom>
                <a:avLst/>
                <a:gdLst>
                  <a:gd name="T0" fmla="*/ 688 w 688"/>
                  <a:gd name="T1" fmla="*/ 0 h 164"/>
                  <a:gd name="T2" fmla="*/ 0 w 688"/>
                  <a:gd name="T3" fmla="*/ 164 h 164"/>
                </a:gdLst>
                <a:ahLst/>
                <a:cxnLst>
                  <a:cxn ang="0">
                    <a:pos x="T0" y="T1"/>
                  </a:cxn>
                  <a:cxn ang="0">
                    <a:pos x="T2" y="T3"/>
                  </a:cxn>
                </a:cxnLst>
                <a:rect l="0" t="0" r="r" b="b"/>
                <a:pathLst>
                  <a:path w="688" h="164">
                    <a:moveTo>
                      <a:pt x="688" y="0"/>
                    </a:moveTo>
                    <a:lnTo>
                      <a:pt x="0" y="16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6" name="Freeform 25"/>
              <p:cNvSpPr>
                <a:spLocks/>
              </p:cNvSpPr>
              <p:nvPr/>
            </p:nvSpPr>
            <p:spPr bwMode="auto">
              <a:xfrm flipH="1">
                <a:off x="3005" y="6507"/>
                <a:ext cx="710" cy="177"/>
              </a:xfrm>
              <a:custGeom>
                <a:avLst/>
                <a:gdLst>
                  <a:gd name="T0" fmla="*/ 0 w 710"/>
                  <a:gd name="T1" fmla="*/ 0 h 177"/>
                  <a:gd name="T2" fmla="*/ 710 w 710"/>
                  <a:gd name="T3" fmla="*/ 177 h 177"/>
                </a:gdLst>
                <a:ahLst/>
                <a:cxnLst>
                  <a:cxn ang="0">
                    <a:pos x="T0" y="T1"/>
                  </a:cxn>
                  <a:cxn ang="0">
                    <a:pos x="T2" y="T3"/>
                  </a:cxn>
                </a:cxnLst>
                <a:rect l="0" t="0" r="r" b="b"/>
                <a:pathLst>
                  <a:path w="710" h="177">
                    <a:moveTo>
                      <a:pt x="0" y="0"/>
                    </a:moveTo>
                    <a:lnTo>
                      <a:pt x="710" y="17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7" name="Freeform 26"/>
              <p:cNvSpPr>
                <a:spLocks/>
              </p:cNvSpPr>
              <p:nvPr/>
            </p:nvSpPr>
            <p:spPr bwMode="auto">
              <a:xfrm rot="57408">
                <a:off x="2819" y="8529"/>
                <a:ext cx="409" cy="210"/>
              </a:xfrm>
              <a:custGeom>
                <a:avLst/>
                <a:gdLst>
                  <a:gd name="T0" fmla="*/ 639 w 639"/>
                  <a:gd name="T1" fmla="*/ 351 h 351"/>
                  <a:gd name="T2" fmla="*/ 27 w 639"/>
                  <a:gd name="T3" fmla="*/ 69 h 351"/>
                  <a:gd name="T4" fmla="*/ 0 w 639"/>
                  <a:gd name="T5" fmla="*/ 6 h 351"/>
                  <a:gd name="T6" fmla="*/ 66 w 639"/>
                  <a:gd name="T7" fmla="*/ 0 h 351"/>
                  <a:gd name="T8" fmla="*/ 402 w 639"/>
                  <a:gd name="T9" fmla="*/ 171 h 351"/>
                </a:gdLst>
                <a:ahLst/>
                <a:cxnLst>
                  <a:cxn ang="0">
                    <a:pos x="T0" y="T1"/>
                  </a:cxn>
                  <a:cxn ang="0">
                    <a:pos x="T2" y="T3"/>
                  </a:cxn>
                  <a:cxn ang="0">
                    <a:pos x="T4" y="T5"/>
                  </a:cxn>
                  <a:cxn ang="0">
                    <a:pos x="T6" y="T7"/>
                  </a:cxn>
                  <a:cxn ang="0">
                    <a:pos x="T8" y="T9"/>
                  </a:cxn>
                </a:cxnLst>
                <a:rect l="0" t="0" r="r" b="b"/>
                <a:pathLst>
                  <a:path w="639" h="351">
                    <a:moveTo>
                      <a:pt x="639" y="351"/>
                    </a:moveTo>
                    <a:lnTo>
                      <a:pt x="27" y="69"/>
                    </a:lnTo>
                    <a:lnTo>
                      <a:pt x="0" y="6"/>
                    </a:lnTo>
                    <a:lnTo>
                      <a:pt x="66" y="0"/>
                    </a:lnTo>
                    <a:lnTo>
                      <a:pt x="402" y="171"/>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8" name="Freeform 27"/>
              <p:cNvSpPr>
                <a:spLocks/>
              </p:cNvSpPr>
              <p:nvPr/>
            </p:nvSpPr>
            <p:spPr bwMode="auto">
              <a:xfrm rot="57408">
                <a:off x="3025" y="8495"/>
                <a:ext cx="132" cy="312"/>
              </a:xfrm>
              <a:custGeom>
                <a:avLst/>
                <a:gdLst>
                  <a:gd name="T0" fmla="*/ 0 w 204"/>
                  <a:gd name="T1" fmla="*/ 516 h 516"/>
                  <a:gd name="T2" fmla="*/ 204 w 204"/>
                  <a:gd name="T3" fmla="*/ 0 h 516"/>
                </a:gdLst>
                <a:ahLst/>
                <a:cxnLst>
                  <a:cxn ang="0">
                    <a:pos x="T0" y="T1"/>
                  </a:cxn>
                  <a:cxn ang="0">
                    <a:pos x="T2" y="T3"/>
                  </a:cxn>
                </a:cxnLst>
                <a:rect l="0" t="0" r="r" b="b"/>
                <a:pathLst>
                  <a:path w="204" h="516">
                    <a:moveTo>
                      <a:pt x="0" y="516"/>
                    </a:moveTo>
                    <a:lnTo>
                      <a:pt x="204"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9" name="Freeform 28"/>
              <p:cNvSpPr>
                <a:spLocks/>
              </p:cNvSpPr>
              <p:nvPr/>
            </p:nvSpPr>
            <p:spPr bwMode="auto">
              <a:xfrm rot="57408">
                <a:off x="3160" y="8562"/>
                <a:ext cx="129" cy="295"/>
              </a:xfrm>
              <a:custGeom>
                <a:avLst/>
                <a:gdLst>
                  <a:gd name="T0" fmla="*/ 0 w 201"/>
                  <a:gd name="T1" fmla="*/ 486 h 486"/>
                  <a:gd name="T2" fmla="*/ 201 w 201"/>
                  <a:gd name="T3" fmla="*/ 0 h 486"/>
                </a:gdLst>
                <a:ahLst/>
                <a:cxnLst>
                  <a:cxn ang="0">
                    <a:pos x="T0" y="T1"/>
                  </a:cxn>
                  <a:cxn ang="0">
                    <a:pos x="T2" y="T3"/>
                  </a:cxn>
                </a:cxnLst>
                <a:rect l="0" t="0" r="r" b="b"/>
                <a:pathLst>
                  <a:path w="201" h="486">
                    <a:moveTo>
                      <a:pt x="0" y="486"/>
                    </a:moveTo>
                    <a:lnTo>
                      <a:pt x="201"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0" name="Freeform 29"/>
              <p:cNvSpPr>
                <a:spLocks/>
              </p:cNvSpPr>
              <p:nvPr/>
            </p:nvSpPr>
            <p:spPr bwMode="auto">
              <a:xfrm rot="57408">
                <a:off x="2763" y="8782"/>
                <a:ext cx="1381" cy="1331"/>
              </a:xfrm>
              <a:custGeom>
                <a:avLst/>
                <a:gdLst>
                  <a:gd name="T0" fmla="*/ 36 w 2153"/>
                  <a:gd name="T1" fmla="*/ 0 h 2204"/>
                  <a:gd name="T2" fmla="*/ 0 w 2153"/>
                  <a:gd name="T3" fmla="*/ 1716 h 2204"/>
                  <a:gd name="T4" fmla="*/ 150 w 2153"/>
                  <a:gd name="T5" fmla="*/ 1731 h 2204"/>
                  <a:gd name="T6" fmla="*/ 240 w 2153"/>
                  <a:gd name="T7" fmla="*/ 1754 h 2204"/>
                  <a:gd name="T8" fmla="*/ 360 w 2153"/>
                  <a:gd name="T9" fmla="*/ 1799 h 2204"/>
                  <a:gd name="T10" fmla="*/ 548 w 2153"/>
                  <a:gd name="T11" fmla="*/ 1904 h 2204"/>
                  <a:gd name="T12" fmla="*/ 728 w 2153"/>
                  <a:gd name="T13" fmla="*/ 1979 h 2204"/>
                  <a:gd name="T14" fmla="*/ 938 w 2153"/>
                  <a:gd name="T15" fmla="*/ 2054 h 2204"/>
                  <a:gd name="T16" fmla="*/ 1223 w 2153"/>
                  <a:gd name="T17" fmla="*/ 2136 h 2204"/>
                  <a:gd name="T18" fmla="*/ 1635 w 2153"/>
                  <a:gd name="T19" fmla="*/ 2181 h 2204"/>
                  <a:gd name="T20" fmla="*/ 2153 w 2153"/>
                  <a:gd name="T21" fmla="*/ 2204 h 2204"/>
                  <a:gd name="T22" fmla="*/ 2145 w 2153"/>
                  <a:gd name="T23" fmla="*/ 1604 h 2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53" h="2204">
                    <a:moveTo>
                      <a:pt x="36" y="0"/>
                    </a:moveTo>
                    <a:lnTo>
                      <a:pt x="0" y="1716"/>
                    </a:lnTo>
                    <a:lnTo>
                      <a:pt x="150" y="1731"/>
                    </a:lnTo>
                    <a:lnTo>
                      <a:pt x="240" y="1754"/>
                    </a:lnTo>
                    <a:lnTo>
                      <a:pt x="360" y="1799"/>
                    </a:lnTo>
                    <a:lnTo>
                      <a:pt x="548" y="1904"/>
                    </a:lnTo>
                    <a:lnTo>
                      <a:pt x="728" y="1979"/>
                    </a:lnTo>
                    <a:lnTo>
                      <a:pt x="938" y="2054"/>
                    </a:lnTo>
                    <a:lnTo>
                      <a:pt x="1223" y="2136"/>
                    </a:lnTo>
                    <a:lnTo>
                      <a:pt x="1635" y="2181"/>
                    </a:lnTo>
                    <a:lnTo>
                      <a:pt x="2153" y="2204"/>
                    </a:lnTo>
                    <a:lnTo>
                      <a:pt x="2145" y="160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1" name="Freeform 30"/>
              <p:cNvSpPr>
                <a:spLocks/>
              </p:cNvSpPr>
              <p:nvPr/>
            </p:nvSpPr>
            <p:spPr bwMode="auto">
              <a:xfrm rot="57408">
                <a:off x="2766" y="9560"/>
                <a:ext cx="1299" cy="529"/>
              </a:xfrm>
              <a:custGeom>
                <a:avLst/>
                <a:gdLst>
                  <a:gd name="T0" fmla="*/ 0 w 2025"/>
                  <a:gd name="T1" fmla="*/ 382 h 877"/>
                  <a:gd name="T2" fmla="*/ 150 w 2025"/>
                  <a:gd name="T3" fmla="*/ 405 h 877"/>
                  <a:gd name="T4" fmla="*/ 383 w 2025"/>
                  <a:gd name="T5" fmla="*/ 495 h 877"/>
                  <a:gd name="T6" fmla="*/ 570 w 2025"/>
                  <a:gd name="T7" fmla="*/ 600 h 877"/>
                  <a:gd name="T8" fmla="*/ 848 w 2025"/>
                  <a:gd name="T9" fmla="*/ 705 h 877"/>
                  <a:gd name="T10" fmla="*/ 1065 w 2025"/>
                  <a:gd name="T11" fmla="*/ 772 h 877"/>
                  <a:gd name="T12" fmla="*/ 1260 w 2025"/>
                  <a:gd name="T13" fmla="*/ 825 h 877"/>
                  <a:gd name="T14" fmla="*/ 1538 w 2025"/>
                  <a:gd name="T15" fmla="*/ 847 h 877"/>
                  <a:gd name="T16" fmla="*/ 1710 w 2025"/>
                  <a:gd name="T17" fmla="*/ 855 h 877"/>
                  <a:gd name="T18" fmla="*/ 2025 w 2025"/>
                  <a:gd name="T19" fmla="*/ 877 h 877"/>
                  <a:gd name="T20" fmla="*/ 2018 w 2025"/>
                  <a:gd name="T21" fmla="*/ 0 h 8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25" h="877">
                    <a:moveTo>
                      <a:pt x="0" y="382"/>
                    </a:moveTo>
                    <a:lnTo>
                      <a:pt x="150" y="405"/>
                    </a:lnTo>
                    <a:lnTo>
                      <a:pt x="383" y="495"/>
                    </a:lnTo>
                    <a:lnTo>
                      <a:pt x="570" y="600"/>
                    </a:lnTo>
                    <a:lnTo>
                      <a:pt x="848" y="705"/>
                    </a:lnTo>
                    <a:lnTo>
                      <a:pt x="1065" y="772"/>
                    </a:lnTo>
                    <a:lnTo>
                      <a:pt x="1260" y="825"/>
                    </a:lnTo>
                    <a:lnTo>
                      <a:pt x="1538" y="847"/>
                    </a:lnTo>
                    <a:lnTo>
                      <a:pt x="1710" y="855"/>
                    </a:lnTo>
                    <a:lnTo>
                      <a:pt x="2025" y="877"/>
                    </a:lnTo>
                    <a:lnTo>
                      <a:pt x="2018"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2" name="Freeform 31"/>
              <p:cNvSpPr>
                <a:spLocks/>
              </p:cNvSpPr>
              <p:nvPr/>
            </p:nvSpPr>
            <p:spPr bwMode="auto">
              <a:xfrm rot="57408">
                <a:off x="4232" y="9771"/>
                <a:ext cx="1233" cy="352"/>
              </a:xfrm>
              <a:custGeom>
                <a:avLst/>
                <a:gdLst>
                  <a:gd name="T0" fmla="*/ 1923 w 1923"/>
                  <a:gd name="T1" fmla="*/ 0 h 582"/>
                  <a:gd name="T2" fmla="*/ 1824 w 1923"/>
                  <a:gd name="T3" fmla="*/ 18 h 582"/>
                  <a:gd name="T4" fmla="*/ 1740 w 1923"/>
                  <a:gd name="T5" fmla="*/ 45 h 582"/>
                  <a:gd name="T6" fmla="*/ 1650 w 1923"/>
                  <a:gd name="T7" fmla="*/ 84 h 582"/>
                  <a:gd name="T8" fmla="*/ 1551 w 1923"/>
                  <a:gd name="T9" fmla="*/ 147 h 582"/>
                  <a:gd name="T10" fmla="*/ 1389 w 1923"/>
                  <a:gd name="T11" fmla="*/ 225 h 582"/>
                  <a:gd name="T12" fmla="*/ 1206 w 1923"/>
                  <a:gd name="T13" fmla="*/ 333 h 582"/>
                  <a:gd name="T14" fmla="*/ 1032 w 1923"/>
                  <a:gd name="T15" fmla="*/ 414 h 582"/>
                  <a:gd name="T16" fmla="*/ 906 w 1923"/>
                  <a:gd name="T17" fmla="*/ 462 h 582"/>
                  <a:gd name="T18" fmla="*/ 786 w 1923"/>
                  <a:gd name="T19" fmla="*/ 501 h 582"/>
                  <a:gd name="T20" fmla="*/ 684 w 1923"/>
                  <a:gd name="T21" fmla="*/ 519 h 582"/>
                  <a:gd name="T22" fmla="*/ 579 w 1923"/>
                  <a:gd name="T23" fmla="*/ 543 h 582"/>
                  <a:gd name="T24" fmla="*/ 471 w 1923"/>
                  <a:gd name="T25" fmla="*/ 564 h 582"/>
                  <a:gd name="T26" fmla="*/ 348 w 1923"/>
                  <a:gd name="T27" fmla="*/ 579 h 582"/>
                  <a:gd name="T28" fmla="*/ 276 w 1923"/>
                  <a:gd name="T29" fmla="*/ 582 h 582"/>
                  <a:gd name="T30" fmla="*/ 204 w 1923"/>
                  <a:gd name="T31" fmla="*/ 579 h 582"/>
                  <a:gd name="T32" fmla="*/ 153 w 1923"/>
                  <a:gd name="T33" fmla="*/ 561 h 582"/>
                  <a:gd name="T34" fmla="*/ 108 w 1923"/>
                  <a:gd name="T35" fmla="*/ 537 h 582"/>
                  <a:gd name="T36" fmla="*/ 45 w 1923"/>
                  <a:gd name="T37" fmla="*/ 489 h 582"/>
                  <a:gd name="T38" fmla="*/ 0 w 1923"/>
                  <a:gd name="T39" fmla="*/ 432 h 582"/>
                  <a:gd name="T40" fmla="*/ 6 w 1923"/>
                  <a:gd name="T41" fmla="*/ 357 h 582"/>
                  <a:gd name="T42" fmla="*/ 42 w 1923"/>
                  <a:gd name="T43" fmla="*/ 303 h 582"/>
                  <a:gd name="T44" fmla="*/ 120 w 1923"/>
                  <a:gd name="T45" fmla="*/ 258 h 582"/>
                  <a:gd name="T46" fmla="*/ 219 w 1923"/>
                  <a:gd name="T47" fmla="*/ 234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23" h="582">
                    <a:moveTo>
                      <a:pt x="1923" y="0"/>
                    </a:moveTo>
                    <a:lnTo>
                      <a:pt x="1824" y="18"/>
                    </a:lnTo>
                    <a:lnTo>
                      <a:pt x="1740" y="45"/>
                    </a:lnTo>
                    <a:lnTo>
                      <a:pt x="1650" y="84"/>
                    </a:lnTo>
                    <a:lnTo>
                      <a:pt x="1551" y="147"/>
                    </a:lnTo>
                    <a:lnTo>
                      <a:pt x="1389" y="225"/>
                    </a:lnTo>
                    <a:lnTo>
                      <a:pt x="1206" y="333"/>
                    </a:lnTo>
                    <a:lnTo>
                      <a:pt x="1032" y="414"/>
                    </a:lnTo>
                    <a:lnTo>
                      <a:pt x="906" y="462"/>
                    </a:lnTo>
                    <a:lnTo>
                      <a:pt x="786" y="501"/>
                    </a:lnTo>
                    <a:lnTo>
                      <a:pt x="684" y="519"/>
                    </a:lnTo>
                    <a:lnTo>
                      <a:pt x="579" y="543"/>
                    </a:lnTo>
                    <a:lnTo>
                      <a:pt x="471" y="564"/>
                    </a:lnTo>
                    <a:lnTo>
                      <a:pt x="348" y="579"/>
                    </a:lnTo>
                    <a:lnTo>
                      <a:pt x="276" y="582"/>
                    </a:lnTo>
                    <a:lnTo>
                      <a:pt x="204" y="579"/>
                    </a:lnTo>
                    <a:lnTo>
                      <a:pt x="153" y="561"/>
                    </a:lnTo>
                    <a:lnTo>
                      <a:pt x="108" y="537"/>
                    </a:lnTo>
                    <a:lnTo>
                      <a:pt x="45" y="489"/>
                    </a:lnTo>
                    <a:lnTo>
                      <a:pt x="0" y="432"/>
                    </a:lnTo>
                    <a:lnTo>
                      <a:pt x="6" y="357"/>
                    </a:lnTo>
                    <a:lnTo>
                      <a:pt x="42" y="303"/>
                    </a:lnTo>
                    <a:lnTo>
                      <a:pt x="120" y="258"/>
                    </a:lnTo>
                    <a:lnTo>
                      <a:pt x="219" y="234"/>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3" name="Freeform 32"/>
              <p:cNvSpPr>
                <a:spLocks/>
              </p:cNvSpPr>
              <p:nvPr/>
            </p:nvSpPr>
            <p:spPr bwMode="auto">
              <a:xfrm flipH="1">
                <a:off x="4132" y="6729"/>
                <a:ext cx="27" cy="2926"/>
              </a:xfrm>
              <a:custGeom>
                <a:avLst/>
                <a:gdLst>
                  <a:gd name="T0" fmla="*/ 0 w 27"/>
                  <a:gd name="T1" fmla="*/ 0 h 2926"/>
                  <a:gd name="T2" fmla="*/ 27 w 27"/>
                  <a:gd name="T3" fmla="*/ 2926 h 2926"/>
                </a:gdLst>
                <a:ahLst/>
                <a:cxnLst>
                  <a:cxn ang="0">
                    <a:pos x="T0" y="T1"/>
                  </a:cxn>
                  <a:cxn ang="0">
                    <a:pos x="T2" y="T3"/>
                  </a:cxn>
                </a:cxnLst>
                <a:rect l="0" t="0" r="r" b="b"/>
                <a:pathLst>
                  <a:path w="27" h="2926">
                    <a:moveTo>
                      <a:pt x="0" y="0"/>
                    </a:moveTo>
                    <a:lnTo>
                      <a:pt x="27" y="292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4" name="Freeform 33"/>
              <p:cNvSpPr>
                <a:spLocks/>
              </p:cNvSpPr>
              <p:nvPr/>
            </p:nvSpPr>
            <p:spPr bwMode="auto">
              <a:xfrm rot="57408">
                <a:off x="4057" y="6645"/>
                <a:ext cx="39" cy="2861"/>
              </a:xfrm>
              <a:custGeom>
                <a:avLst/>
                <a:gdLst>
                  <a:gd name="T0" fmla="*/ 0 w 60"/>
                  <a:gd name="T1" fmla="*/ 0 h 4740"/>
                  <a:gd name="T2" fmla="*/ 60 w 60"/>
                  <a:gd name="T3" fmla="*/ 4740 h 4740"/>
                </a:gdLst>
                <a:ahLst/>
                <a:cxnLst>
                  <a:cxn ang="0">
                    <a:pos x="T0" y="T1"/>
                  </a:cxn>
                  <a:cxn ang="0">
                    <a:pos x="T2" y="T3"/>
                  </a:cxn>
                </a:cxnLst>
                <a:rect l="0" t="0" r="r" b="b"/>
                <a:pathLst>
                  <a:path w="60" h="4740">
                    <a:moveTo>
                      <a:pt x="0" y="0"/>
                    </a:moveTo>
                    <a:lnTo>
                      <a:pt x="60" y="474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5" name="Freeform 34"/>
              <p:cNvSpPr>
                <a:spLocks/>
              </p:cNvSpPr>
              <p:nvPr/>
            </p:nvSpPr>
            <p:spPr bwMode="auto">
              <a:xfrm rot="57408">
                <a:off x="4110" y="6642"/>
                <a:ext cx="28" cy="2992"/>
              </a:xfrm>
              <a:custGeom>
                <a:avLst/>
                <a:gdLst>
                  <a:gd name="T0" fmla="*/ 0 w 45"/>
                  <a:gd name="T1" fmla="*/ 0 h 4958"/>
                  <a:gd name="T2" fmla="*/ 45 w 45"/>
                  <a:gd name="T3" fmla="*/ 4958 h 4958"/>
                </a:gdLst>
                <a:ahLst/>
                <a:cxnLst>
                  <a:cxn ang="0">
                    <a:pos x="T0" y="T1"/>
                  </a:cxn>
                  <a:cxn ang="0">
                    <a:pos x="T2" y="T3"/>
                  </a:cxn>
                </a:cxnLst>
                <a:rect l="0" t="0" r="r" b="b"/>
                <a:pathLst>
                  <a:path w="45" h="4958">
                    <a:moveTo>
                      <a:pt x="0" y="0"/>
                    </a:moveTo>
                    <a:lnTo>
                      <a:pt x="45" y="4958"/>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6" name="Freeform 35"/>
              <p:cNvSpPr>
                <a:spLocks/>
              </p:cNvSpPr>
              <p:nvPr/>
            </p:nvSpPr>
            <p:spPr bwMode="auto">
              <a:xfrm rot="57408">
                <a:off x="4136" y="9763"/>
                <a:ext cx="155" cy="181"/>
              </a:xfrm>
              <a:custGeom>
                <a:avLst/>
                <a:gdLst>
                  <a:gd name="T0" fmla="*/ 0 w 241"/>
                  <a:gd name="T1" fmla="*/ 0 h 301"/>
                  <a:gd name="T2" fmla="*/ 112 w 241"/>
                  <a:gd name="T3" fmla="*/ 187 h 301"/>
                  <a:gd name="T4" fmla="*/ 165 w 241"/>
                  <a:gd name="T5" fmla="*/ 240 h 301"/>
                  <a:gd name="T6" fmla="*/ 241 w 241"/>
                  <a:gd name="T7" fmla="*/ 301 h 301"/>
                </a:gdLst>
                <a:ahLst/>
                <a:cxnLst>
                  <a:cxn ang="0">
                    <a:pos x="T0" y="T1"/>
                  </a:cxn>
                  <a:cxn ang="0">
                    <a:pos x="T2" y="T3"/>
                  </a:cxn>
                  <a:cxn ang="0">
                    <a:pos x="T4" y="T5"/>
                  </a:cxn>
                  <a:cxn ang="0">
                    <a:pos x="T6" y="T7"/>
                  </a:cxn>
                </a:cxnLst>
                <a:rect l="0" t="0" r="r" b="b"/>
                <a:pathLst>
                  <a:path w="241" h="301">
                    <a:moveTo>
                      <a:pt x="0" y="0"/>
                    </a:moveTo>
                    <a:lnTo>
                      <a:pt x="112" y="187"/>
                    </a:lnTo>
                    <a:lnTo>
                      <a:pt x="165" y="240"/>
                    </a:lnTo>
                    <a:lnTo>
                      <a:pt x="241" y="30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7" name="Freeform 36"/>
              <p:cNvSpPr>
                <a:spLocks/>
              </p:cNvSpPr>
              <p:nvPr/>
            </p:nvSpPr>
            <p:spPr bwMode="auto">
              <a:xfrm rot="57408">
                <a:off x="4103" y="9660"/>
                <a:ext cx="281" cy="254"/>
              </a:xfrm>
              <a:custGeom>
                <a:avLst/>
                <a:gdLst>
                  <a:gd name="T0" fmla="*/ 0 w 438"/>
                  <a:gd name="T1" fmla="*/ 0 h 420"/>
                  <a:gd name="T2" fmla="*/ 81 w 438"/>
                  <a:gd name="T3" fmla="*/ 138 h 420"/>
                  <a:gd name="T4" fmla="*/ 183 w 438"/>
                  <a:gd name="T5" fmla="*/ 261 h 420"/>
                  <a:gd name="T6" fmla="*/ 267 w 438"/>
                  <a:gd name="T7" fmla="*/ 339 h 420"/>
                  <a:gd name="T8" fmla="*/ 360 w 438"/>
                  <a:gd name="T9" fmla="*/ 399 h 420"/>
                  <a:gd name="T10" fmla="*/ 438 w 438"/>
                  <a:gd name="T11" fmla="*/ 420 h 420"/>
                </a:gdLst>
                <a:ahLst/>
                <a:cxnLst>
                  <a:cxn ang="0">
                    <a:pos x="T0" y="T1"/>
                  </a:cxn>
                  <a:cxn ang="0">
                    <a:pos x="T2" y="T3"/>
                  </a:cxn>
                  <a:cxn ang="0">
                    <a:pos x="T4" y="T5"/>
                  </a:cxn>
                  <a:cxn ang="0">
                    <a:pos x="T6" y="T7"/>
                  </a:cxn>
                  <a:cxn ang="0">
                    <a:pos x="T8" y="T9"/>
                  </a:cxn>
                  <a:cxn ang="0">
                    <a:pos x="T10" y="T11"/>
                  </a:cxn>
                </a:cxnLst>
                <a:rect l="0" t="0" r="r" b="b"/>
                <a:pathLst>
                  <a:path w="438" h="420">
                    <a:moveTo>
                      <a:pt x="0" y="0"/>
                    </a:moveTo>
                    <a:lnTo>
                      <a:pt x="81" y="138"/>
                    </a:lnTo>
                    <a:lnTo>
                      <a:pt x="183" y="261"/>
                    </a:lnTo>
                    <a:lnTo>
                      <a:pt x="267" y="339"/>
                    </a:lnTo>
                    <a:lnTo>
                      <a:pt x="360" y="399"/>
                    </a:lnTo>
                    <a:lnTo>
                      <a:pt x="438" y="42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8" name="Freeform 37"/>
              <p:cNvSpPr>
                <a:spLocks/>
              </p:cNvSpPr>
              <p:nvPr/>
            </p:nvSpPr>
            <p:spPr bwMode="auto">
              <a:xfrm rot="57408">
                <a:off x="4134" y="9738"/>
                <a:ext cx="168" cy="193"/>
              </a:xfrm>
              <a:custGeom>
                <a:avLst/>
                <a:gdLst>
                  <a:gd name="T0" fmla="*/ 261 w 261"/>
                  <a:gd name="T1" fmla="*/ 321 h 321"/>
                  <a:gd name="T2" fmla="*/ 198 w 261"/>
                  <a:gd name="T3" fmla="*/ 282 h 321"/>
                  <a:gd name="T4" fmla="*/ 135 w 261"/>
                  <a:gd name="T5" fmla="*/ 222 h 321"/>
                  <a:gd name="T6" fmla="*/ 96 w 261"/>
                  <a:gd name="T7" fmla="*/ 156 h 321"/>
                  <a:gd name="T8" fmla="*/ 51 w 261"/>
                  <a:gd name="T9" fmla="*/ 87 h 321"/>
                  <a:gd name="T10" fmla="*/ 0 w 261"/>
                  <a:gd name="T11" fmla="*/ 0 h 321"/>
                </a:gdLst>
                <a:ahLst/>
                <a:cxnLst>
                  <a:cxn ang="0">
                    <a:pos x="T0" y="T1"/>
                  </a:cxn>
                  <a:cxn ang="0">
                    <a:pos x="T2" y="T3"/>
                  </a:cxn>
                  <a:cxn ang="0">
                    <a:pos x="T4" y="T5"/>
                  </a:cxn>
                  <a:cxn ang="0">
                    <a:pos x="T6" y="T7"/>
                  </a:cxn>
                  <a:cxn ang="0">
                    <a:pos x="T8" y="T9"/>
                  </a:cxn>
                  <a:cxn ang="0">
                    <a:pos x="T10" y="T11"/>
                  </a:cxn>
                </a:cxnLst>
                <a:rect l="0" t="0" r="r" b="b"/>
                <a:pathLst>
                  <a:path w="261" h="321">
                    <a:moveTo>
                      <a:pt x="261" y="321"/>
                    </a:moveTo>
                    <a:lnTo>
                      <a:pt x="198" y="282"/>
                    </a:lnTo>
                    <a:lnTo>
                      <a:pt x="135" y="222"/>
                    </a:lnTo>
                    <a:lnTo>
                      <a:pt x="96" y="156"/>
                    </a:lnTo>
                    <a:lnTo>
                      <a:pt x="51" y="87"/>
                    </a:lnTo>
                    <a:lnTo>
                      <a:pt x="0"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nvGrpSpPr>
              <p:cNvPr id="39" name="Group 38"/>
              <p:cNvGrpSpPr>
                <a:grpSpLocks/>
              </p:cNvGrpSpPr>
              <p:nvPr/>
            </p:nvGrpSpPr>
            <p:grpSpPr bwMode="auto">
              <a:xfrm flipH="1">
                <a:off x="4389" y="7151"/>
                <a:ext cx="560" cy="641"/>
                <a:chOff x="11328" y="8885"/>
                <a:chExt cx="473" cy="586"/>
              </a:xfrm>
            </p:grpSpPr>
            <p:sp>
              <p:nvSpPr>
                <p:cNvPr id="55" name="Freeform 54"/>
                <p:cNvSpPr>
                  <a:spLocks/>
                </p:cNvSpPr>
                <p:nvPr/>
              </p:nvSpPr>
              <p:spPr bwMode="auto">
                <a:xfrm rot="21542592" flipH="1">
                  <a:off x="11328" y="8885"/>
                  <a:ext cx="473" cy="586"/>
                </a:xfrm>
                <a:custGeom>
                  <a:avLst/>
                  <a:gdLst>
                    <a:gd name="T0" fmla="*/ 0 w 876"/>
                    <a:gd name="T1" fmla="*/ 24 h 1062"/>
                    <a:gd name="T2" fmla="*/ 840 w 876"/>
                    <a:gd name="T3" fmla="*/ 0 h 1062"/>
                    <a:gd name="T4" fmla="*/ 876 w 876"/>
                    <a:gd name="T5" fmla="*/ 897 h 1062"/>
                    <a:gd name="T6" fmla="*/ 441 w 876"/>
                    <a:gd name="T7" fmla="*/ 1062 h 1062"/>
                    <a:gd name="T8" fmla="*/ 36 w 876"/>
                    <a:gd name="T9" fmla="*/ 912 h 1062"/>
                    <a:gd name="T10" fmla="*/ 0 w 876"/>
                    <a:gd name="T11" fmla="*/ 27 h 1062"/>
                  </a:gdLst>
                  <a:ahLst/>
                  <a:cxnLst>
                    <a:cxn ang="0">
                      <a:pos x="T0" y="T1"/>
                    </a:cxn>
                    <a:cxn ang="0">
                      <a:pos x="T2" y="T3"/>
                    </a:cxn>
                    <a:cxn ang="0">
                      <a:pos x="T4" y="T5"/>
                    </a:cxn>
                    <a:cxn ang="0">
                      <a:pos x="T6" y="T7"/>
                    </a:cxn>
                    <a:cxn ang="0">
                      <a:pos x="T8" y="T9"/>
                    </a:cxn>
                    <a:cxn ang="0">
                      <a:pos x="T10" y="T11"/>
                    </a:cxn>
                  </a:cxnLst>
                  <a:rect l="0" t="0" r="r" b="b"/>
                  <a:pathLst>
                    <a:path w="876" h="1062">
                      <a:moveTo>
                        <a:pt x="0" y="24"/>
                      </a:moveTo>
                      <a:lnTo>
                        <a:pt x="840" y="0"/>
                      </a:lnTo>
                      <a:lnTo>
                        <a:pt x="876" y="897"/>
                      </a:lnTo>
                      <a:lnTo>
                        <a:pt x="441" y="1062"/>
                      </a:lnTo>
                      <a:lnTo>
                        <a:pt x="36" y="912"/>
                      </a:lnTo>
                      <a:lnTo>
                        <a:pt x="0" y="2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6" name="Freeform 55"/>
                <p:cNvSpPr>
                  <a:spLocks/>
                </p:cNvSpPr>
                <p:nvPr/>
              </p:nvSpPr>
              <p:spPr bwMode="auto">
                <a:xfrm rot="21542592" flipH="1">
                  <a:off x="11342" y="8981"/>
                  <a:ext cx="443" cy="12"/>
                </a:xfrm>
                <a:custGeom>
                  <a:avLst/>
                  <a:gdLst>
                    <a:gd name="T0" fmla="*/ 0 w 819"/>
                    <a:gd name="T1" fmla="*/ 21 h 21"/>
                    <a:gd name="T2" fmla="*/ 819 w 819"/>
                    <a:gd name="T3" fmla="*/ 0 h 21"/>
                  </a:gdLst>
                  <a:ahLst/>
                  <a:cxnLst>
                    <a:cxn ang="0">
                      <a:pos x="T0" y="T1"/>
                    </a:cxn>
                    <a:cxn ang="0">
                      <a:pos x="T2" y="T3"/>
                    </a:cxn>
                  </a:cxnLst>
                  <a:rect l="0" t="0" r="r" b="b"/>
                  <a:pathLst>
                    <a:path w="819" h="21">
                      <a:moveTo>
                        <a:pt x="0" y="21"/>
                      </a:moveTo>
                      <a:lnTo>
                        <a:pt x="819"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7" name="Freeform 56"/>
                <p:cNvSpPr>
                  <a:spLocks/>
                </p:cNvSpPr>
                <p:nvPr/>
              </p:nvSpPr>
              <p:spPr bwMode="auto">
                <a:xfrm rot="21542592" flipH="1">
                  <a:off x="11339" y="8898"/>
                  <a:ext cx="451" cy="562"/>
                </a:xfrm>
                <a:custGeom>
                  <a:avLst/>
                  <a:gdLst>
                    <a:gd name="T0" fmla="*/ 60 w 834"/>
                    <a:gd name="T1" fmla="*/ 162 h 1017"/>
                    <a:gd name="T2" fmla="*/ 54 w 834"/>
                    <a:gd name="T3" fmla="*/ 21 h 1017"/>
                    <a:gd name="T4" fmla="*/ 0 w 834"/>
                    <a:gd name="T5" fmla="*/ 21 h 1017"/>
                    <a:gd name="T6" fmla="*/ 36 w 834"/>
                    <a:gd name="T7" fmla="*/ 876 h 1017"/>
                    <a:gd name="T8" fmla="*/ 420 w 834"/>
                    <a:gd name="T9" fmla="*/ 1017 h 1017"/>
                    <a:gd name="T10" fmla="*/ 834 w 834"/>
                    <a:gd name="T11" fmla="*/ 858 h 1017"/>
                    <a:gd name="T12" fmla="*/ 798 w 834"/>
                    <a:gd name="T13" fmla="*/ 0 h 1017"/>
                    <a:gd name="T14" fmla="*/ 750 w 834"/>
                    <a:gd name="T15" fmla="*/ 3 h 1017"/>
                    <a:gd name="T16" fmla="*/ 759 w 834"/>
                    <a:gd name="T17" fmla="*/ 144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4" h="1017">
                      <a:moveTo>
                        <a:pt x="60" y="162"/>
                      </a:moveTo>
                      <a:lnTo>
                        <a:pt x="54" y="21"/>
                      </a:lnTo>
                      <a:lnTo>
                        <a:pt x="0" y="21"/>
                      </a:lnTo>
                      <a:lnTo>
                        <a:pt x="36" y="876"/>
                      </a:lnTo>
                      <a:lnTo>
                        <a:pt x="420" y="1017"/>
                      </a:lnTo>
                      <a:lnTo>
                        <a:pt x="834" y="858"/>
                      </a:lnTo>
                      <a:lnTo>
                        <a:pt x="798" y="0"/>
                      </a:lnTo>
                      <a:lnTo>
                        <a:pt x="750" y="3"/>
                      </a:lnTo>
                      <a:lnTo>
                        <a:pt x="759" y="144"/>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sp>
            <p:nvSpPr>
              <p:cNvPr id="40" name="Freeform 39"/>
              <p:cNvSpPr>
                <a:spLocks/>
              </p:cNvSpPr>
              <p:nvPr/>
            </p:nvSpPr>
            <p:spPr bwMode="auto">
              <a:xfrm flipH="1">
                <a:off x="4528" y="6465"/>
                <a:ext cx="682" cy="171"/>
              </a:xfrm>
              <a:custGeom>
                <a:avLst/>
                <a:gdLst>
                  <a:gd name="T0" fmla="*/ 682 w 682"/>
                  <a:gd name="T1" fmla="*/ 0 h 171"/>
                  <a:gd name="T2" fmla="*/ 0 w 682"/>
                  <a:gd name="T3" fmla="*/ 171 h 171"/>
                </a:gdLst>
                <a:ahLst/>
                <a:cxnLst>
                  <a:cxn ang="0">
                    <a:pos x="T0" y="T1"/>
                  </a:cxn>
                  <a:cxn ang="0">
                    <a:pos x="T2" y="T3"/>
                  </a:cxn>
                </a:cxnLst>
                <a:rect l="0" t="0" r="r" b="b"/>
                <a:pathLst>
                  <a:path w="682" h="171">
                    <a:moveTo>
                      <a:pt x="682" y="0"/>
                    </a:moveTo>
                    <a:lnTo>
                      <a:pt x="0" y="171"/>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1" name="Freeform 40"/>
              <p:cNvSpPr>
                <a:spLocks/>
              </p:cNvSpPr>
              <p:nvPr/>
            </p:nvSpPr>
            <p:spPr bwMode="auto">
              <a:xfrm flipH="1">
                <a:off x="3009" y="6489"/>
                <a:ext cx="691" cy="178"/>
              </a:xfrm>
              <a:custGeom>
                <a:avLst/>
                <a:gdLst>
                  <a:gd name="T0" fmla="*/ 0 w 691"/>
                  <a:gd name="T1" fmla="*/ 0 h 178"/>
                  <a:gd name="T2" fmla="*/ 691 w 691"/>
                  <a:gd name="T3" fmla="*/ 178 h 178"/>
                </a:gdLst>
                <a:ahLst/>
                <a:cxnLst>
                  <a:cxn ang="0">
                    <a:pos x="T0" y="T1"/>
                  </a:cxn>
                  <a:cxn ang="0">
                    <a:pos x="T2" y="T3"/>
                  </a:cxn>
                </a:cxnLst>
                <a:rect l="0" t="0" r="r" b="b"/>
                <a:pathLst>
                  <a:path w="691" h="178">
                    <a:moveTo>
                      <a:pt x="0" y="0"/>
                    </a:moveTo>
                    <a:lnTo>
                      <a:pt x="691" y="178"/>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2" name="Freeform 41"/>
              <p:cNvSpPr>
                <a:spLocks/>
              </p:cNvSpPr>
              <p:nvPr/>
            </p:nvSpPr>
            <p:spPr bwMode="auto">
              <a:xfrm rot="57408">
                <a:off x="3766" y="6086"/>
                <a:ext cx="701" cy="525"/>
              </a:xfrm>
              <a:custGeom>
                <a:avLst/>
                <a:gdLst>
                  <a:gd name="T0" fmla="*/ 567 w 1095"/>
                  <a:gd name="T1" fmla="*/ 870 h 870"/>
                  <a:gd name="T2" fmla="*/ 438 w 1095"/>
                  <a:gd name="T3" fmla="*/ 837 h 870"/>
                  <a:gd name="T4" fmla="*/ 324 w 1095"/>
                  <a:gd name="T5" fmla="*/ 783 h 870"/>
                  <a:gd name="T6" fmla="*/ 249 w 1095"/>
                  <a:gd name="T7" fmla="*/ 729 h 870"/>
                  <a:gd name="T8" fmla="*/ 183 w 1095"/>
                  <a:gd name="T9" fmla="*/ 654 h 870"/>
                  <a:gd name="T10" fmla="*/ 102 w 1095"/>
                  <a:gd name="T11" fmla="*/ 555 h 870"/>
                  <a:gd name="T12" fmla="*/ 42 w 1095"/>
                  <a:gd name="T13" fmla="*/ 450 h 870"/>
                  <a:gd name="T14" fmla="*/ 9 w 1095"/>
                  <a:gd name="T15" fmla="*/ 321 h 870"/>
                  <a:gd name="T16" fmla="*/ 0 w 1095"/>
                  <a:gd name="T17" fmla="*/ 246 h 870"/>
                  <a:gd name="T18" fmla="*/ 3 w 1095"/>
                  <a:gd name="T19" fmla="*/ 159 h 870"/>
                  <a:gd name="T20" fmla="*/ 51 w 1095"/>
                  <a:gd name="T21" fmla="*/ 111 h 870"/>
                  <a:gd name="T22" fmla="*/ 129 w 1095"/>
                  <a:gd name="T23" fmla="*/ 69 h 870"/>
                  <a:gd name="T24" fmla="*/ 237 w 1095"/>
                  <a:gd name="T25" fmla="*/ 36 h 870"/>
                  <a:gd name="T26" fmla="*/ 381 w 1095"/>
                  <a:gd name="T27" fmla="*/ 9 h 870"/>
                  <a:gd name="T28" fmla="*/ 522 w 1095"/>
                  <a:gd name="T29" fmla="*/ 0 h 870"/>
                  <a:gd name="T30" fmla="*/ 684 w 1095"/>
                  <a:gd name="T31" fmla="*/ 0 h 870"/>
                  <a:gd name="T32" fmla="*/ 828 w 1095"/>
                  <a:gd name="T33" fmla="*/ 21 h 870"/>
                  <a:gd name="T34" fmla="*/ 963 w 1095"/>
                  <a:gd name="T35" fmla="*/ 63 h 870"/>
                  <a:gd name="T36" fmla="*/ 1035 w 1095"/>
                  <a:gd name="T37" fmla="*/ 99 h 870"/>
                  <a:gd name="T38" fmla="*/ 1083 w 1095"/>
                  <a:gd name="T39" fmla="*/ 144 h 870"/>
                  <a:gd name="T40" fmla="*/ 1095 w 1095"/>
                  <a:gd name="T41" fmla="*/ 234 h 870"/>
                  <a:gd name="T42" fmla="*/ 1083 w 1095"/>
                  <a:gd name="T43" fmla="*/ 330 h 870"/>
                  <a:gd name="T44" fmla="*/ 1047 w 1095"/>
                  <a:gd name="T45" fmla="*/ 435 h 870"/>
                  <a:gd name="T46" fmla="*/ 996 w 1095"/>
                  <a:gd name="T47" fmla="*/ 552 h 870"/>
                  <a:gd name="T48" fmla="*/ 918 w 1095"/>
                  <a:gd name="T49" fmla="*/ 654 h 870"/>
                  <a:gd name="T50" fmla="*/ 834 w 1095"/>
                  <a:gd name="T51" fmla="*/ 738 h 870"/>
                  <a:gd name="T52" fmla="*/ 753 w 1095"/>
                  <a:gd name="T53" fmla="*/ 795 h 870"/>
                  <a:gd name="T54" fmla="*/ 645 w 1095"/>
                  <a:gd name="T55" fmla="*/ 837 h 870"/>
                  <a:gd name="T56" fmla="*/ 552 w 1095"/>
                  <a:gd name="T57" fmla="*/ 861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95" h="870">
                    <a:moveTo>
                      <a:pt x="567" y="870"/>
                    </a:moveTo>
                    <a:lnTo>
                      <a:pt x="438" y="837"/>
                    </a:lnTo>
                    <a:lnTo>
                      <a:pt x="324" y="783"/>
                    </a:lnTo>
                    <a:lnTo>
                      <a:pt x="249" y="729"/>
                    </a:lnTo>
                    <a:lnTo>
                      <a:pt x="183" y="654"/>
                    </a:lnTo>
                    <a:lnTo>
                      <a:pt x="102" y="555"/>
                    </a:lnTo>
                    <a:lnTo>
                      <a:pt x="42" y="450"/>
                    </a:lnTo>
                    <a:lnTo>
                      <a:pt x="9" y="321"/>
                    </a:lnTo>
                    <a:lnTo>
                      <a:pt x="0" y="246"/>
                    </a:lnTo>
                    <a:lnTo>
                      <a:pt x="3" y="159"/>
                    </a:lnTo>
                    <a:lnTo>
                      <a:pt x="51" y="111"/>
                    </a:lnTo>
                    <a:lnTo>
                      <a:pt x="129" y="69"/>
                    </a:lnTo>
                    <a:lnTo>
                      <a:pt x="237" y="36"/>
                    </a:lnTo>
                    <a:lnTo>
                      <a:pt x="381" y="9"/>
                    </a:lnTo>
                    <a:lnTo>
                      <a:pt x="522" y="0"/>
                    </a:lnTo>
                    <a:lnTo>
                      <a:pt x="684" y="0"/>
                    </a:lnTo>
                    <a:lnTo>
                      <a:pt x="828" y="21"/>
                    </a:lnTo>
                    <a:lnTo>
                      <a:pt x="963" y="63"/>
                    </a:lnTo>
                    <a:lnTo>
                      <a:pt x="1035" y="99"/>
                    </a:lnTo>
                    <a:lnTo>
                      <a:pt x="1083" y="144"/>
                    </a:lnTo>
                    <a:lnTo>
                      <a:pt x="1095" y="234"/>
                    </a:lnTo>
                    <a:lnTo>
                      <a:pt x="1083" y="330"/>
                    </a:lnTo>
                    <a:lnTo>
                      <a:pt x="1047" y="435"/>
                    </a:lnTo>
                    <a:lnTo>
                      <a:pt x="996" y="552"/>
                    </a:lnTo>
                    <a:lnTo>
                      <a:pt x="918" y="654"/>
                    </a:lnTo>
                    <a:lnTo>
                      <a:pt x="834" y="738"/>
                    </a:lnTo>
                    <a:lnTo>
                      <a:pt x="753" y="795"/>
                    </a:lnTo>
                    <a:lnTo>
                      <a:pt x="645" y="837"/>
                    </a:lnTo>
                    <a:lnTo>
                      <a:pt x="552" y="86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3" name="Freeform 42"/>
              <p:cNvSpPr>
                <a:spLocks/>
              </p:cNvSpPr>
              <p:nvPr/>
            </p:nvSpPr>
            <p:spPr bwMode="auto">
              <a:xfrm flipH="1">
                <a:off x="3673" y="6180"/>
                <a:ext cx="436" cy="667"/>
              </a:xfrm>
              <a:custGeom>
                <a:avLst/>
                <a:gdLst>
                  <a:gd name="T0" fmla="*/ 337 w 436"/>
                  <a:gd name="T1" fmla="*/ 0 h 667"/>
                  <a:gd name="T2" fmla="*/ 421 w 436"/>
                  <a:gd name="T3" fmla="*/ 150 h 667"/>
                  <a:gd name="T4" fmla="*/ 436 w 436"/>
                  <a:gd name="T5" fmla="*/ 195 h 667"/>
                  <a:gd name="T6" fmla="*/ 329 w 436"/>
                  <a:gd name="T7" fmla="*/ 404 h 667"/>
                  <a:gd name="T8" fmla="*/ 263 w 436"/>
                  <a:gd name="T9" fmla="*/ 507 h 667"/>
                  <a:gd name="T10" fmla="*/ 179 w 436"/>
                  <a:gd name="T11" fmla="*/ 667 h 667"/>
                  <a:gd name="T12" fmla="*/ 0 w 436"/>
                  <a:gd name="T13" fmla="*/ 429 h 667"/>
                </a:gdLst>
                <a:ahLst/>
                <a:cxnLst>
                  <a:cxn ang="0">
                    <a:pos x="T0" y="T1"/>
                  </a:cxn>
                  <a:cxn ang="0">
                    <a:pos x="T2" y="T3"/>
                  </a:cxn>
                  <a:cxn ang="0">
                    <a:pos x="T4" y="T5"/>
                  </a:cxn>
                  <a:cxn ang="0">
                    <a:pos x="T6" y="T7"/>
                  </a:cxn>
                  <a:cxn ang="0">
                    <a:pos x="T8" y="T9"/>
                  </a:cxn>
                  <a:cxn ang="0">
                    <a:pos x="T10" y="T11"/>
                  </a:cxn>
                  <a:cxn ang="0">
                    <a:pos x="T12" y="T13"/>
                  </a:cxn>
                </a:cxnLst>
                <a:rect l="0" t="0" r="r" b="b"/>
                <a:pathLst>
                  <a:path w="436" h="667">
                    <a:moveTo>
                      <a:pt x="337" y="0"/>
                    </a:moveTo>
                    <a:lnTo>
                      <a:pt x="421" y="150"/>
                    </a:lnTo>
                    <a:lnTo>
                      <a:pt x="436" y="195"/>
                    </a:lnTo>
                    <a:lnTo>
                      <a:pt x="329" y="404"/>
                    </a:lnTo>
                    <a:lnTo>
                      <a:pt x="263" y="507"/>
                    </a:lnTo>
                    <a:lnTo>
                      <a:pt x="179" y="667"/>
                    </a:lnTo>
                    <a:lnTo>
                      <a:pt x="0" y="42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4" name="Freeform 43"/>
              <p:cNvSpPr>
                <a:spLocks/>
              </p:cNvSpPr>
              <p:nvPr/>
            </p:nvSpPr>
            <p:spPr bwMode="auto">
              <a:xfrm flipH="1">
                <a:off x="4118" y="6183"/>
                <a:ext cx="431" cy="667"/>
              </a:xfrm>
              <a:custGeom>
                <a:avLst/>
                <a:gdLst>
                  <a:gd name="T0" fmla="*/ 431 w 431"/>
                  <a:gd name="T1" fmla="*/ 423 h 667"/>
                  <a:gd name="T2" fmla="*/ 254 w 431"/>
                  <a:gd name="T3" fmla="*/ 667 h 667"/>
                  <a:gd name="T4" fmla="*/ 167 w 431"/>
                  <a:gd name="T5" fmla="*/ 512 h 667"/>
                  <a:gd name="T6" fmla="*/ 54 w 431"/>
                  <a:gd name="T7" fmla="*/ 333 h 667"/>
                  <a:gd name="T8" fmla="*/ 0 w 431"/>
                  <a:gd name="T9" fmla="*/ 201 h 667"/>
                  <a:gd name="T10" fmla="*/ 3 w 431"/>
                  <a:gd name="T11" fmla="*/ 150 h 667"/>
                  <a:gd name="T12" fmla="*/ 80 w 431"/>
                  <a:gd name="T13" fmla="*/ 0 h 667"/>
                </a:gdLst>
                <a:ahLst/>
                <a:cxnLst>
                  <a:cxn ang="0">
                    <a:pos x="T0" y="T1"/>
                  </a:cxn>
                  <a:cxn ang="0">
                    <a:pos x="T2" y="T3"/>
                  </a:cxn>
                  <a:cxn ang="0">
                    <a:pos x="T4" y="T5"/>
                  </a:cxn>
                  <a:cxn ang="0">
                    <a:pos x="T6" y="T7"/>
                  </a:cxn>
                  <a:cxn ang="0">
                    <a:pos x="T8" y="T9"/>
                  </a:cxn>
                  <a:cxn ang="0">
                    <a:pos x="T10" y="T11"/>
                  </a:cxn>
                  <a:cxn ang="0">
                    <a:pos x="T12" y="T13"/>
                  </a:cxn>
                </a:cxnLst>
                <a:rect l="0" t="0" r="r" b="b"/>
                <a:pathLst>
                  <a:path w="431" h="667">
                    <a:moveTo>
                      <a:pt x="431" y="423"/>
                    </a:moveTo>
                    <a:lnTo>
                      <a:pt x="254" y="667"/>
                    </a:lnTo>
                    <a:lnTo>
                      <a:pt x="167" y="512"/>
                    </a:lnTo>
                    <a:lnTo>
                      <a:pt x="54" y="333"/>
                    </a:lnTo>
                    <a:lnTo>
                      <a:pt x="0" y="201"/>
                    </a:lnTo>
                    <a:lnTo>
                      <a:pt x="3" y="150"/>
                    </a:lnTo>
                    <a:lnTo>
                      <a:pt x="8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5" name="Freeform 44"/>
              <p:cNvSpPr>
                <a:spLocks/>
              </p:cNvSpPr>
              <p:nvPr/>
            </p:nvSpPr>
            <p:spPr bwMode="auto">
              <a:xfrm rot="57408">
                <a:off x="3794" y="6231"/>
                <a:ext cx="643" cy="97"/>
              </a:xfrm>
              <a:custGeom>
                <a:avLst/>
                <a:gdLst>
                  <a:gd name="T0" fmla="*/ 0 w 1002"/>
                  <a:gd name="T1" fmla="*/ 159 h 159"/>
                  <a:gd name="T2" fmla="*/ 111 w 1002"/>
                  <a:gd name="T3" fmla="*/ 75 h 159"/>
                  <a:gd name="T4" fmla="*/ 243 w 1002"/>
                  <a:gd name="T5" fmla="*/ 27 h 159"/>
                  <a:gd name="T6" fmla="*/ 360 w 1002"/>
                  <a:gd name="T7" fmla="*/ 3 h 159"/>
                  <a:gd name="T8" fmla="*/ 495 w 1002"/>
                  <a:gd name="T9" fmla="*/ 0 h 159"/>
                  <a:gd name="T10" fmla="*/ 642 w 1002"/>
                  <a:gd name="T11" fmla="*/ 9 h 159"/>
                  <a:gd name="T12" fmla="*/ 780 w 1002"/>
                  <a:gd name="T13" fmla="*/ 45 h 159"/>
                  <a:gd name="T14" fmla="*/ 897 w 1002"/>
                  <a:gd name="T15" fmla="*/ 87 h 159"/>
                  <a:gd name="T16" fmla="*/ 1002 w 1002"/>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2" h="159">
                    <a:moveTo>
                      <a:pt x="0" y="159"/>
                    </a:moveTo>
                    <a:lnTo>
                      <a:pt x="111" y="75"/>
                    </a:lnTo>
                    <a:lnTo>
                      <a:pt x="243" y="27"/>
                    </a:lnTo>
                    <a:lnTo>
                      <a:pt x="360" y="3"/>
                    </a:lnTo>
                    <a:lnTo>
                      <a:pt x="495" y="0"/>
                    </a:lnTo>
                    <a:lnTo>
                      <a:pt x="642" y="9"/>
                    </a:lnTo>
                    <a:lnTo>
                      <a:pt x="780" y="45"/>
                    </a:lnTo>
                    <a:lnTo>
                      <a:pt x="897" y="87"/>
                    </a:lnTo>
                    <a:lnTo>
                      <a:pt x="1002" y="15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6" name="Freeform 45"/>
              <p:cNvSpPr>
                <a:spLocks/>
              </p:cNvSpPr>
              <p:nvPr/>
            </p:nvSpPr>
            <p:spPr bwMode="auto">
              <a:xfrm flipH="1">
                <a:off x="3688" y="6369"/>
                <a:ext cx="395" cy="444"/>
              </a:xfrm>
              <a:custGeom>
                <a:avLst/>
                <a:gdLst>
                  <a:gd name="T0" fmla="*/ 0 w 395"/>
                  <a:gd name="T1" fmla="*/ 238 h 444"/>
                  <a:gd name="T2" fmla="*/ 150 w 395"/>
                  <a:gd name="T3" fmla="*/ 444 h 444"/>
                  <a:gd name="T4" fmla="*/ 227 w 395"/>
                  <a:gd name="T5" fmla="*/ 301 h 444"/>
                  <a:gd name="T6" fmla="*/ 306 w 395"/>
                  <a:gd name="T7" fmla="*/ 181 h 444"/>
                  <a:gd name="T8" fmla="*/ 395 w 395"/>
                  <a:gd name="T9" fmla="*/ 0 h 444"/>
                </a:gdLst>
                <a:ahLst/>
                <a:cxnLst>
                  <a:cxn ang="0">
                    <a:pos x="T0" y="T1"/>
                  </a:cxn>
                  <a:cxn ang="0">
                    <a:pos x="T2" y="T3"/>
                  </a:cxn>
                  <a:cxn ang="0">
                    <a:pos x="T4" y="T5"/>
                  </a:cxn>
                  <a:cxn ang="0">
                    <a:pos x="T6" y="T7"/>
                  </a:cxn>
                  <a:cxn ang="0">
                    <a:pos x="T8" y="T9"/>
                  </a:cxn>
                </a:cxnLst>
                <a:rect l="0" t="0" r="r" b="b"/>
                <a:pathLst>
                  <a:path w="395" h="444">
                    <a:moveTo>
                      <a:pt x="0" y="238"/>
                    </a:moveTo>
                    <a:lnTo>
                      <a:pt x="150" y="444"/>
                    </a:lnTo>
                    <a:lnTo>
                      <a:pt x="227" y="301"/>
                    </a:lnTo>
                    <a:lnTo>
                      <a:pt x="306" y="181"/>
                    </a:lnTo>
                    <a:lnTo>
                      <a:pt x="395"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7" name="Freeform 46"/>
              <p:cNvSpPr>
                <a:spLocks/>
              </p:cNvSpPr>
              <p:nvPr/>
            </p:nvSpPr>
            <p:spPr bwMode="auto">
              <a:xfrm rot="57408">
                <a:off x="3788" y="6219"/>
                <a:ext cx="655" cy="98"/>
              </a:xfrm>
              <a:custGeom>
                <a:avLst/>
                <a:gdLst>
                  <a:gd name="T0" fmla="*/ 0 w 1023"/>
                  <a:gd name="T1" fmla="*/ 159 h 162"/>
                  <a:gd name="T2" fmla="*/ 90 w 1023"/>
                  <a:gd name="T3" fmla="*/ 90 h 162"/>
                  <a:gd name="T4" fmla="*/ 174 w 1023"/>
                  <a:gd name="T5" fmla="*/ 51 h 162"/>
                  <a:gd name="T6" fmla="*/ 285 w 1023"/>
                  <a:gd name="T7" fmla="*/ 15 h 162"/>
                  <a:gd name="T8" fmla="*/ 375 w 1023"/>
                  <a:gd name="T9" fmla="*/ 6 h 162"/>
                  <a:gd name="T10" fmla="*/ 507 w 1023"/>
                  <a:gd name="T11" fmla="*/ 0 h 162"/>
                  <a:gd name="T12" fmla="*/ 657 w 1023"/>
                  <a:gd name="T13" fmla="*/ 9 h 162"/>
                  <a:gd name="T14" fmla="*/ 789 w 1023"/>
                  <a:gd name="T15" fmla="*/ 45 h 162"/>
                  <a:gd name="T16" fmla="*/ 909 w 1023"/>
                  <a:gd name="T17" fmla="*/ 87 h 162"/>
                  <a:gd name="T18" fmla="*/ 972 w 1023"/>
                  <a:gd name="T19" fmla="*/ 126 h 162"/>
                  <a:gd name="T20" fmla="*/ 1023 w 1023"/>
                  <a:gd name="T21"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23" h="162">
                    <a:moveTo>
                      <a:pt x="0" y="159"/>
                    </a:moveTo>
                    <a:lnTo>
                      <a:pt x="90" y="90"/>
                    </a:lnTo>
                    <a:lnTo>
                      <a:pt x="174" y="51"/>
                    </a:lnTo>
                    <a:lnTo>
                      <a:pt x="285" y="15"/>
                    </a:lnTo>
                    <a:lnTo>
                      <a:pt x="375" y="6"/>
                    </a:lnTo>
                    <a:lnTo>
                      <a:pt x="507" y="0"/>
                    </a:lnTo>
                    <a:lnTo>
                      <a:pt x="657" y="9"/>
                    </a:lnTo>
                    <a:lnTo>
                      <a:pt x="789" y="45"/>
                    </a:lnTo>
                    <a:lnTo>
                      <a:pt x="909" y="87"/>
                    </a:lnTo>
                    <a:lnTo>
                      <a:pt x="972" y="126"/>
                    </a:lnTo>
                    <a:lnTo>
                      <a:pt x="1023" y="162"/>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8" name="Freeform 47"/>
              <p:cNvSpPr>
                <a:spLocks/>
              </p:cNvSpPr>
              <p:nvPr/>
            </p:nvSpPr>
            <p:spPr bwMode="auto">
              <a:xfrm rot="57408">
                <a:off x="3781" y="6195"/>
                <a:ext cx="670" cy="98"/>
              </a:xfrm>
              <a:custGeom>
                <a:avLst/>
                <a:gdLst>
                  <a:gd name="T0" fmla="*/ 0 w 1044"/>
                  <a:gd name="T1" fmla="*/ 162 h 162"/>
                  <a:gd name="T2" fmla="*/ 78 w 1044"/>
                  <a:gd name="T3" fmla="*/ 108 h 162"/>
                  <a:gd name="T4" fmla="*/ 180 w 1044"/>
                  <a:gd name="T5" fmla="*/ 60 h 162"/>
                  <a:gd name="T6" fmla="*/ 306 w 1044"/>
                  <a:gd name="T7" fmla="*/ 21 h 162"/>
                  <a:gd name="T8" fmla="*/ 447 w 1044"/>
                  <a:gd name="T9" fmla="*/ 0 h 162"/>
                  <a:gd name="T10" fmla="*/ 594 w 1044"/>
                  <a:gd name="T11" fmla="*/ 9 h 162"/>
                  <a:gd name="T12" fmla="*/ 753 w 1044"/>
                  <a:gd name="T13" fmla="*/ 33 h 162"/>
                  <a:gd name="T14" fmla="*/ 903 w 1044"/>
                  <a:gd name="T15" fmla="*/ 75 h 162"/>
                  <a:gd name="T16" fmla="*/ 1044 w 1044"/>
                  <a:gd name="T17" fmla="*/ 15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44" h="162">
                    <a:moveTo>
                      <a:pt x="0" y="162"/>
                    </a:moveTo>
                    <a:lnTo>
                      <a:pt x="78" y="108"/>
                    </a:lnTo>
                    <a:lnTo>
                      <a:pt x="180" y="60"/>
                    </a:lnTo>
                    <a:lnTo>
                      <a:pt x="306" y="21"/>
                    </a:lnTo>
                    <a:lnTo>
                      <a:pt x="447" y="0"/>
                    </a:lnTo>
                    <a:lnTo>
                      <a:pt x="594" y="9"/>
                    </a:lnTo>
                    <a:lnTo>
                      <a:pt x="753" y="33"/>
                    </a:lnTo>
                    <a:lnTo>
                      <a:pt x="903" y="75"/>
                    </a:lnTo>
                    <a:lnTo>
                      <a:pt x="1044" y="156"/>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9" name="Freeform 48"/>
              <p:cNvSpPr>
                <a:spLocks/>
              </p:cNvSpPr>
              <p:nvPr/>
            </p:nvSpPr>
            <p:spPr bwMode="auto">
              <a:xfrm flipH="1">
                <a:off x="4142" y="6375"/>
                <a:ext cx="395" cy="435"/>
              </a:xfrm>
              <a:custGeom>
                <a:avLst/>
                <a:gdLst>
                  <a:gd name="T0" fmla="*/ 395 w 395"/>
                  <a:gd name="T1" fmla="*/ 227 h 435"/>
                  <a:gd name="T2" fmla="*/ 245 w 395"/>
                  <a:gd name="T3" fmla="*/ 435 h 435"/>
                  <a:gd name="T4" fmla="*/ 169 w 395"/>
                  <a:gd name="T5" fmla="*/ 298 h 435"/>
                  <a:gd name="T6" fmla="*/ 67 w 395"/>
                  <a:gd name="T7" fmla="*/ 143 h 435"/>
                  <a:gd name="T8" fmla="*/ 0 w 395"/>
                  <a:gd name="T9" fmla="*/ 0 h 435"/>
                </a:gdLst>
                <a:ahLst/>
                <a:cxnLst>
                  <a:cxn ang="0">
                    <a:pos x="T0" y="T1"/>
                  </a:cxn>
                  <a:cxn ang="0">
                    <a:pos x="T2" y="T3"/>
                  </a:cxn>
                  <a:cxn ang="0">
                    <a:pos x="T4" y="T5"/>
                  </a:cxn>
                  <a:cxn ang="0">
                    <a:pos x="T6" y="T7"/>
                  </a:cxn>
                  <a:cxn ang="0">
                    <a:pos x="T8" y="T9"/>
                  </a:cxn>
                </a:cxnLst>
                <a:rect l="0" t="0" r="r" b="b"/>
                <a:pathLst>
                  <a:path w="395" h="435">
                    <a:moveTo>
                      <a:pt x="395" y="227"/>
                    </a:moveTo>
                    <a:lnTo>
                      <a:pt x="245" y="435"/>
                    </a:lnTo>
                    <a:lnTo>
                      <a:pt x="169" y="298"/>
                    </a:lnTo>
                    <a:lnTo>
                      <a:pt x="67" y="143"/>
                    </a:lnTo>
                    <a:lnTo>
                      <a:pt x="0"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0" name="Freeform 49"/>
              <p:cNvSpPr>
                <a:spLocks/>
              </p:cNvSpPr>
              <p:nvPr/>
            </p:nvSpPr>
            <p:spPr bwMode="auto">
              <a:xfrm rot="57408">
                <a:off x="4028" y="6715"/>
                <a:ext cx="159" cy="15"/>
              </a:xfrm>
              <a:custGeom>
                <a:avLst/>
                <a:gdLst>
                  <a:gd name="T0" fmla="*/ 0 w 249"/>
                  <a:gd name="T1" fmla="*/ 0 h 24"/>
                  <a:gd name="T2" fmla="*/ 33 w 249"/>
                  <a:gd name="T3" fmla="*/ 15 h 24"/>
                  <a:gd name="T4" fmla="*/ 99 w 249"/>
                  <a:gd name="T5" fmla="*/ 24 h 24"/>
                  <a:gd name="T6" fmla="*/ 174 w 249"/>
                  <a:gd name="T7" fmla="*/ 21 h 24"/>
                  <a:gd name="T8" fmla="*/ 249 w 249"/>
                  <a:gd name="T9" fmla="*/ 3 h 24"/>
                </a:gdLst>
                <a:ahLst/>
                <a:cxnLst>
                  <a:cxn ang="0">
                    <a:pos x="T0" y="T1"/>
                  </a:cxn>
                  <a:cxn ang="0">
                    <a:pos x="T2" y="T3"/>
                  </a:cxn>
                  <a:cxn ang="0">
                    <a:pos x="T4" y="T5"/>
                  </a:cxn>
                  <a:cxn ang="0">
                    <a:pos x="T6" y="T7"/>
                  </a:cxn>
                  <a:cxn ang="0">
                    <a:pos x="T8" y="T9"/>
                  </a:cxn>
                </a:cxnLst>
                <a:rect l="0" t="0" r="r" b="b"/>
                <a:pathLst>
                  <a:path w="249" h="24">
                    <a:moveTo>
                      <a:pt x="0" y="0"/>
                    </a:moveTo>
                    <a:lnTo>
                      <a:pt x="33" y="15"/>
                    </a:lnTo>
                    <a:lnTo>
                      <a:pt x="99" y="24"/>
                    </a:lnTo>
                    <a:lnTo>
                      <a:pt x="174" y="21"/>
                    </a:lnTo>
                    <a:lnTo>
                      <a:pt x="249" y="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1" name="Freeform 50"/>
              <p:cNvSpPr>
                <a:spLocks/>
              </p:cNvSpPr>
              <p:nvPr/>
            </p:nvSpPr>
            <p:spPr bwMode="auto">
              <a:xfrm rot="57408">
                <a:off x="4050" y="6616"/>
                <a:ext cx="60" cy="101"/>
              </a:xfrm>
              <a:custGeom>
                <a:avLst/>
                <a:gdLst>
                  <a:gd name="T0" fmla="*/ 81 w 81"/>
                  <a:gd name="T1" fmla="*/ 0 h 138"/>
                  <a:gd name="T2" fmla="*/ 48 w 81"/>
                  <a:gd name="T3" fmla="*/ 24 h 138"/>
                  <a:gd name="T4" fmla="*/ 18 w 81"/>
                  <a:gd name="T5" fmla="*/ 69 h 138"/>
                  <a:gd name="T6" fmla="*/ 6 w 81"/>
                  <a:gd name="T7" fmla="*/ 96 h 138"/>
                  <a:gd name="T8" fmla="*/ 0 w 81"/>
                  <a:gd name="T9" fmla="*/ 138 h 138"/>
                </a:gdLst>
                <a:ahLst/>
                <a:cxnLst>
                  <a:cxn ang="0">
                    <a:pos x="T0" y="T1"/>
                  </a:cxn>
                  <a:cxn ang="0">
                    <a:pos x="T2" y="T3"/>
                  </a:cxn>
                  <a:cxn ang="0">
                    <a:pos x="T4" y="T5"/>
                  </a:cxn>
                  <a:cxn ang="0">
                    <a:pos x="T6" y="T7"/>
                  </a:cxn>
                  <a:cxn ang="0">
                    <a:pos x="T8" y="T9"/>
                  </a:cxn>
                </a:cxnLst>
                <a:rect l="0" t="0" r="r" b="b"/>
                <a:pathLst>
                  <a:path w="81" h="138">
                    <a:moveTo>
                      <a:pt x="81" y="0"/>
                    </a:moveTo>
                    <a:lnTo>
                      <a:pt x="48" y="24"/>
                    </a:lnTo>
                    <a:lnTo>
                      <a:pt x="18" y="69"/>
                    </a:lnTo>
                    <a:lnTo>
                      <a:pt x="6" y="96"/>
                    </a:lnTo>
                    <a:lnTo>
                      <a:pt x="0" y="13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2" name="Freeform 51"/>
              <p:cNvSpPr>
                <a:spLocks/>
              </p:cNvSpPr>
              <p:nvPr/>
            </p:nvSpPr>
            <p:spPr bwMode="auto">
              <a:xfrm rot="57408">
                <a:off x="4052" y="6614"/>
                <a:ext cx="60" cy="100"/>
              </a:xfrm>
              <a:custGeom>
                <a:avLst/>
                <a:gdLst>
                  <a:gd name="T0" fmla="*/ 81 w 81"/>
                  <a:gd name="T1" fmla="*/ 0 h 138"/>
                  <a:gd name="T2" fmla="*/ 48 w 81"/>
                  <a:gd name="T3" fmla="*/ 24 h 138"/>
                  <a:gd name="T4" fmla="*/ 18 w 81"/>
                  <a:gd name="T5" fmla="*/ 69 h 138"/>
                  <a:gd name="T6" fmla="*/ 6 w 81"/>
                  <a:gd name="T7" fmla="*/ 96 h 138"/>
                  <a:gd name="T8" fmla="*/ 0 w 81"/>
                  <a:gd name="T9" fmla="*/ 138 h 138"/>
                </a:gdLst>
                <a:ahLst/>
                <a:cxnLst>
                  <a:cxn ang="0">
                    <a:pos x="T0" y="T1"/>
                  </a:cxn>
                  <a:cxn ang="0">
                    <a:pos x="T2" y="T3"/>
                  </a:cxn>
                  <a:cxn ang="0">
                    <a:pos x="T4" y="T5"/>
                  </a:cxn>
                  <a:cxn ang="0">
                    <a:pos x="T6" y="T7"/>
                  </a:cxn>
                  <a:cxn ang="0">
                    <a:pos x="T8" y="T9"/>
                  </a:cxn>
                </a:cxnLst>
                <a:rect l="0" t="0" r="r" b="b"/>
                <a:pathLst>
                  <a:path w="81" h="138">
                    <a:moveTo>
                      <a:pt x="81" y="0"/>
                    </a:moveTo>
                    <a:lnTo>
                      <a:pt x="48" y="24"/>
                    </a:lnTo>
                    <a:lnTo>
                      <a:pt x="18" y="69"/>
                    </a:lnTo>
                    <a:lnTo>
                      <a:pt x="6" y="96"/>
                    </a:lnTo>
                    <a:lnTo>
                      <a:pt x="0" y="13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3" name="Freeform 52"/>
              <p:cNvSpPr>
                <a:spLocks/>
              </p:cNvSpPr>
              <p:nvPr/>
            </p:nvSpPr>
            <p:spPr bwMode="auto">
              <a:xfrm rot="57408">
                <a:off x="4065" y="6630"/>
                <a:ext cx="53" cy="94"/>
              </a:xfrm>
              <a:custGeom>
                <a:avLst/>
                <a:gdLst>
                  <a:gd name="T0" fmla="*/ 72 w 72"/>
                  <a:gd name="T1" fmla="*/ 0 h 129"/>
                  <a:gd name="T2" fmla="*/ 39 w 72"/>
                  <a:gd name="T3" fmla="*/ 21 h 129"/>
                  <a:gd name="T4" fmla="*/ 15 w 72"/>
                  <a:gd name="T5" fmla="*/ 57 h 129"/>
                  <a:gd name="T6" fmla="*/ 3 w 72"/>
                  <a:gd name="T7" fmla="*/ 102 h 129"/>
                  <a:gd name="T8" fmla="*/ 0 w 72"/>
                  <a:gd name="T9" fmla="*/ 129 h 129"/>
                </a:gdLst>
                <a:ahLst/>
                <a:cxnLst>
                  <a:cxn ang="0">
                    <a:pos x="T0" y="T1"/>
                  </a:cxn>
                  <a:cxn ang="0">
                    <a:pos x="T2" y="T3"/>
                  </a:cxn>
                  <a:cxn ang="0">
                    <a:pos x="T4" y="T5"/>
                  </a:cxn>
                  <a:cxn ang="0">
                    <a:pos x="T6" y="T7"/>
                  </a:cxn>
                  <a:cxn ang="0">
                    <a:pos x="T8" y="T9"/>
                  </a:cxn>
                </a:cxnLst>
                <a:rect l="0" t="0" r="r" b="b"/>
                <a:pathLst>
                  <a:path w="72" h="129">
                    <a:moveTo>
                      <a:pt x="72" y="0"/>
                    </a:moveTo>
                    <a:lnTo>
                      <a:pt x="39" y="21"/>
                    </a:lnTo>
                    <a:lnTo>
                      <a:pt x="15" y="57"/>
                    </a:lnTo>
                    <a:lnTo>
                      <a:pt x="3" y="102"/>
                    </a:lnTo>
                    <a:lnTo>
                      <a:pt x="0" y="129"/>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4" name="Freeform 53"/>
              <p:cNvSpPr>
                <a:spLocks/>
              </p:cNvSpPr>
              <p:nvPr/>
            </p:nvSpPr>
            <p:spPr bwMode="auto">
              <a:xfrm rot="57408">
                <a:off x="4061" y="6693"/>
                <a:ext cx="109" cy="14"/>
              </a:xfrm>
              <a:custGeom>
                <a:avLst/>
                <a:gdLst>
                  <a:gd name="T0" fmla="*/ 0 w 150"/>
                  <a:gd name="T1" fmla="*/ 9 h 18"/>
                  <a:gd name="T2" fmla="*/ 48 w 150"/>
                  <a:gd name="T3" fmla="*/ 18 h 18"/>
                  <a:gd name="T4" fmla="*/ 96 w 150"/>
                  <a:gd name="T5" fmla="*/ 15 h 18"/>
                  <a:gd name="T6" fmla="*/ 150 w 150"/>
                  <a:gd name="T7" fmla="*/ 0 h 18"/>
                </a:gdLst>
                <a:ahLst/>
                <a:cxnLst>
                  <a:cxn ang="0">
                    <a:pos x="T0" y="T1"/>
                  </a:cxn>
                  <a:cxn ang="0">
                    <a:pos x="T2" y="T3"/>
                  </a:cxn>
                  <a:cxn ang="0">
                    <a:pos x="T4" y="T5"/>
                  </a:cxn>
                  <a:cxn ang="0">
                    <a:pos x="T6" y="T7"/>
                  </a:cxn>
                </a:cxnLst>
                <a:rect l="0" t="0" r="r" b="b"/>
                <a:pathLst>
                  <a:path w="150" h="18">
                    <a:moveTo>
                      <a:pt x="0" y="9"/>
                    </a:moveTo>
                    <a:lnTo>
                      <a:pt x="48" y="18"/>
                    </a:lnTo>
                    <a:lnTo>
                      <a:pt x="96" y="15"/>
                    </a:lnTo>
                    <a:lnTo>
                      <a:pt x="150"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spTree>
    <p:extLst>
      <p:ext uri="{BB962C8B-B14F-4D97-AF65-F5344CB8AC3E}">
        <p14:creationId xmlns:p14="http://schemas.microsoft.com/office/powerpoint/2010/main" val="7908738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par>
                          <p:cTn id="19" fill="hold">
                            <p:stCondLst>
                              <p:cond delay="3000"/>
                            </p:stCondLst>
                            <p:childTnLst>
                              <p:par>
                                <p:cTn id="20" presetID="53" presetClass="entr" presetSubtype="16"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152400"/>
            <a:ext cx="7924800" cy="954107"/>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1:</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cho biết hình vẽ mô tả phẳng là gì</a:t>
            </a:r>
            <a:r>
              <a:rPr lang="en-US" b="1">
                <a:solidFill>
                  <a:srgbClr val="0000FF"/>
                </a:solidFill>
                <a:latin typeface="Times New Roman" panose="02020603050405020304" pitchFamily="18" charset="0"/>
                <a:cs typeface="Times New Roman" panose="02020603050405020304" pitchFamily="18" charset="0"/>
              </a:rPr>
              <a:t>?</a:t>
            </a:r>
            <a:endParaRPr lang="en-US" b="1">
              <a:solidFill>
                <a:srgbClr val="0000FF"/>
              </a:solidFill>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6" name="Vertical Scroll 5"/>
          <p:cNvSpPr/>
          <p:nvPr/>
        </p:nvSpPr>
        <p:spPr bwMode="auto">
          <a:xfrm>
            <a:off x="126124" y="1676400"/>
            <a:ext cx="3150476" cy="3962400"/>
          </a:xfrm>
          <a:prstGeom prst="verticalScroll">
            <a:avLst/>
          </a:prstGeom>
          <a:solidFill>
            <a:schemeClr val="accent3">
              <a:lumMod val="95000"/>
            </a:schemeClr>
          </a:solidFill>
          <a:ln w="9525" cap="flat" cmpd="sng" algn="ctr">
            <a:solidFill>
              <a:srgbClr val="0000FF"/>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Được trình bày một cách tổng quát về hình dáng và cấu trúc sản phẩm, nêu lên phần đặc trưng nhất của sản phẩm.</a:t>
            </a:r>
          </a:p>
        </p:txBody>
      </p:sp>
      <p:sp>
        <p:nvSpPr>
          <p:cNvPr id="8" name="Vertical Scroll 7"/>
          <p:cNvSpPr/>
          <p:nvPr/>
        </p:nvSpPr>
        <p:spPr bwMode="auto">
          <a:xfrm>
            <a:off x="2885090" y="1219200"/>
            <a:ext cx="3547240" cy="5181600"/>
          </a:xfrm>
          <a:prstGeom prst="verticalScroll">
            <a:avLst/>
          </a:prstGeom>
          <a:solidFill>
            <a:schemeClr val="accent3">
              <a:lumMod val="95000"/>
            </a:schemeClr>
          </a:solidFill>
          <a:ln w="9525" cap="flat" cmpd="sng" algn="ctr">
            <a:solidFill>
              <a:srgbClr val="C0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Hình vẽ được vẽ theo đúng hướng nhìn trước mắt và sau lưng, đôi khi cần làm rõ thêm có thể một bộ phận của mẫu từ phía trong, bên ngoài có thể ghi chú thêm về kích thước.</a:t>
            </a:r>
          </a:p>
        </p:txBody>
      </p:sp>
      <p:sp>
        <p:nvSpPr>
          <p:cNvPr id="9" name="Vertical Scroll 8"/>
          <p:cNvSpPr/>
          <p:nvPr/>
        </p:nvSpPr>
        <p:spPr bwMode="auto">
          <a:xfrm>
            <a:off x="6130160" y="1085190"/>
            <a:ext cx="2971800" cy="5315610"/>
          </a:xfrm>
          <a:prstGeom prst="verticalScroll">
            <a:avLst/>
          </a:prstGeom>
          <a:solidFill>
            <a:schemeClr val="accent3">
              <a:lumMod val="95000"/>
            </a:schemeClr>
          </a:solidFill>
          <a:ln w="9525" cap="flat" cmpd="sng" algn="ctr">
            <a:solidFill>
              <a:srgbClr val="7030A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Mô tả mẫu thêm làm rõ hình vẽ diễn tả được yêu cầu kỹ thuật đối với mẫu, ta cần phải mô tả theo từng bộ phận (ví dụ: cổ, túi, nẹp,…).</a:t>
            </a:r>
          </a:p>
        </p:txBody>
      </p:sp>
    </p:spTree>
    <p:extLst>
      <p:ext uri="{BB962C8B-B14F-4D97-AF65-F5344CB8AC3E}">
        <p14:creationId xmlns:p14="http://schemas.microsoft.com/office/powerpoint/2010/main" val="297794927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in)">
                                      <p:cBhvr>
                                        <p:cTn id="11" dur="2000"/>
                                        <p:tgtEl>
                                          <p:spTgt spid="8"/>
                                        </p:tgtEl>
                                      </p:cBhvr>
                                    </p:animEffect>
                                  </p:childTnLst>
                                </p:cTn>
                              </p:par>
                            </p:childTnLst>
                          </p:cTn>
                        </p:par>
                        <p:par>
                          <p:cTn id="12" fill="hold">
                            <p:stCondLst>
                              <p:cond delay="4000"/>
                            </p:stCondLst>
                            <p:childTnLst>
                              <p:par>
                                <p:cTn id="13" presetID="6" presetClass="entr" presetSubtype="1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circle(in)">
                                      <p:cBhvr>
                                        <p:cTn id="15"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634037"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4036"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kumimoji="0" 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Sinh viên trình bày nội</a:t>
              </a:r>
              <a:r>
                <a:rPr kumimoji="0" lang="en-US" sz="3200"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dung của </a:t>
              </a:r>
              <a:r>
                <a:rPr lang="en-US" sz="3200" b="1" noProof="0">
                  <a:solidFill>
                    <a:srgbClr val="0000FF"/>
                  </a:solidFill>
                  <a:latin typeface="Times New Roman" panose="02020603050405020304" pitchFamily="18" charset="0"/>
                  <a:cs typeface="Times New Roman" panose="02020603050405020304" pitchFamily="18" charset="0"/>
                </a:rPr>
                <a:t>b</a:t>
              </a:r>
              <a:r>
                <a:rPr lang="en-US" sz="3200" b="1" smtClean="0">
                  <a:solidFill>
                    <a:srgbClr val="0000FF"/>
                  </a:solidFill>
                  <a:latin typeface="Times New Roman" panose="02020603050405020304" pitchFamily="18" charset="0"/>
                  <a:cs typeface="Times New Roman" panose="02020603050405020304" pitchFamily="18" charset="0"/>
                </a:rPr>
                <a:t>ảng </a:t>
              </a:r>
              <a:r>
                <a:rPr lang="en-US" sz="3200" b="1">
                  <a:solidFill>
                    <a:srgbClr val="0000FF"/>
                  </a:solidFill>
                  <a:latin typeface="Times New Roman" panose="02020603050405020304" pitchFamily="18" charset="0"/>
                  <a:cs typeface="Times New Roman" panose="02020603050405020304" pitchFamily="18" charset="0"/>
                </a:rPr>
                <a:t>thông số kỹ thuật</a:t>
              </a:r>
              <a:r>
                <a:rPr kumimoji="0" lang="en-US" sz="3200" b="1" i="0" u="none" strike="noStrike" kern="1200" cap="none" spc="0" normalizeH="0" baseline="0" noProof="0" smtClean="0">
                  <a:ln>
                    <a:noFill/>
                  </a:ln>
                  <a:solidFill>
                    <a:srgbClr val="0000FF"/>
                  </a:solidFill>
                  <a:effectLst/>
                  <a:uLnTx/>
                  <a:uFillTx/>
                  <a:latin typeface="Times New Roman" panose="02020603050405020304" pitchFamily="18" charset="0"/>
                  <a:cs typeface="Times New Roman" panose="02020603050405020304" pitchFamily="18" charset="0"/>
                </a:rPr>
                <a:t>?</a:t>
              </a:r>
              <a:endParaRPr kumimoji="0" lang="en-US" sz="3200" b="1"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07199576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152400"/>
            <a:ext cx="7924800" cy="1384995"/>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algn="just" eaLnBrk="1" hangingPunct="1">
              <a:buClr>
                <a:srgbClr val="3399FF"/>
              </a:buClr>
              <a:defRP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trình bày nội dung của </a:t>
            </a:r>
            <a:r>
              <a:rPr lang="en-US" b="1">
                <a:solidFill>
                  <a:srgbClr val="0000FF"/>
                </a:solidFill>
                <a:latin typeface="Times New Roman" panose="02020603050405020304" pitchFamily="18" charset="0"/>
                <a:cs typeface="Times New Roman" panose="02020603050405020304" pitchFamily="18" charset="0"/>
              </a:rPr>
              <a:t>bảng thông số kỹ </a:t>
            </a:r>
            <a:r>
              <a:rPr lang="en-US" b="1">
                <a:solidFill>
                  <a:srgbClr val="0000FF"/>
                </a:solidFill>
                <a:latin typeface="Times New Roman" panose="02020603050405020304" pitchFamily="18" charset="0"/>
                <a:cs typeface="Times New Roman" panose="02020603050405020304" pitchFamily="18" charset="0"/>
              </a:rPr>
              <a:t>thuật</a:t>
            </a:r>
            <a:r>
              <a:rPr lang="en-US" b="1" smtClean="0">
                <a:solidFill>
                  <a:srgbClr val="0000FF"/>
                </a:solidFill>
                <a:latin typeface="Times New Roman" panose="02020603050405020304" pitchFamily="18" charset="0"/>
                <a:cs typeface="Times New Roman" panose="02020603050405020304" pitchFamily="18" charset="0"/>
              </a:rPr>
              <a:t>?</a:t>
            </a:r>
            <a:endParaRPr lang="en-US" b="1">
              <a:solidFill>
                <a:srgbClr val="0000FF"/>
              </a:solidFill>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6" name="Picture 5"/>
          <p:cNvPicPr>
            <a:picLocks noChangeAspect="1"/>
          </p:cNvPicPr>
          <p:nvPr/>
        </p:nvPicPr>
        <p:blipFill>
          <a:blip r:embed="rId3"/>
          <a:stretch>
            <a:fillRect/>
          </a:stretch>
        </p:blipFill>
        <p:spPr>
          <a:xfrm>
            <a:off x="1072134" y="1749970"/>
            <a:ext cx="7601525" cy="45719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09300134"/>
      </p:ext>
    </p:extLst>
  </p:cSld>
  <p:clrMapOvr>
    <a:masterClrMapping/>
  </p:clrMapOvr>
  <p:transition>
    <p:push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634037"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4036" cy="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3:</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algn="just" eaLnBrk="1" hangingPunct="1">
                <a:buClr>
                  <a:srgbClr val="3399FF"/>
                </a:buClr>
                <a:defRPr/>
              </a:pPr>
              <a:r>
                <a:rPr kumimoji="0" lang="en-US"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Sinh viên nêu</a:t>
              </a:r>
              <a:r>
                <a:rPr kumimoji="0" lang="en-US"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lang="en-US" b="1" noProof="0">
                  <a:solidFill>
                    <a:srgbClr val="0000FF"/>
                  </a:solidFill>
                  <a:latin typeface="Times New Roman" panose="02020603050405020304" pitchFamily="18" charset="0"/>
                  <a:cs typeface="Times New Roman" panose="02020603050405020304" pitchFamily="18" charset="0"/>
                </a:rPr>
                <a:t>c</a:t>
              </a:r>
              <a:r>
                <a:rPr lang="en-US" b="1" smtClean="0">
                  <a:solidFill>
                    <a:srgbClr val="0000FF"/>
                  </a:solidFill>
                  <a:latin typeface="Times New Roman" panose="02020603050405020304" pitchFamily="18" charset="0"/>
                  <a:cs typeface="Times New Roman" panose="02020603050405020304" pitchFamily="18" charset="0"/>
                </a:rPr>
                <a:t>ác </a:t>
              </a:r>
              <a:r>
                <a:rPr lang="en-US" b="1">
                  <a:solidFill>
                    <a:srgbClr val="0000FF"/>
                  </a:solidFill>
                  <a:latin typeface="Times New Roman" panose="02020603050405020304" pitchFamily="18" charset="0"/>
                  <a:cs typeface="Times New Roman" panose="02020603050405020304" pitchFamily="18" charset="0"/>
                </a:rPr>
                <a:t>bộ phận liên quan nhận bảng hướng dẫn sử dụng nguyên </a:t>
              </a:r>
              <a:r>
                <a:rPr lang="en-US" b="1">
                  <a:solidFill>
                    <a:srgbClr val="0000FF"/>
                  </a:solidFill>
                  <a:latin typeface="Times New Roman" panose="02020603050405020304" pitchFamily="18" charset="0"/>
                  <a:cs typeface="Times New Roman" panose="02020603050405020304" pitchFamily="18" charset="0"/>
                </a:rPr>
                <a:t>phụ </a:t>
              </a:r>
              <a:r>
                <a:rPr lang="en-US" b="1" smtClean="0">
                  <a:solidFill>
                    <a:srgbClr val="0000FF"/>
                  </a:solidFill>
                  <a:latin typeface="Times New Roman" panose="02020603050405020304" pitchFamily="18" charset="0"/>
                  <a:cs typeface="Times New Roman" panose="02020603050405020304" pitchFamily="18" charset="0"/>
                </a:rPr>
                <a:t>liệu</a:t>
              </a:r>
              <a:r>
                <a:rPr kumimoji="0" lang="en-US" b="1" i="0" u="none" strike="noStrike" kern="1200" cap="none" spc="0" normalizeH="0" baseline="0" noProof="0" smtClean="0">
                  <a:ln>
                    <a:noFill/>
                  </a:ln>
                  <a:solidFill>
                    <a:srgbClr val="0000FF"/>
                  </a:solidFill>
                  <a:effectLst/>
                  <a:uLnTx/>
                  <a:uFillTx/>
                  <a:latin typeface="Times New Roman" panose="02020603050405020304" pitchFamily="18" charset="0"/>
                  <a:cs typeface="Times New Roman" panose="02020603050405020304" pitchFamily="18" charset="0"/>
                </a:rPr>
                <a:t>?</a:t>
              </a:r>
              <a:endParaRPr kumimoji="0" lang="en-US" b="1"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426733914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152400"/>
            <a:ext cx="7924800" cy="1384995"/>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3:</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algn="just" eaLnBrk="1" hangingPunct="1">
              <a:buClr>
                <a:srgbClr val="3399FF"/>
              </a:buClr>
              <a:defRP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nêu </a:t>
            </a:r>
            <a:r>
              <a:rPr lang="en-US" b="1">
                <a:solidFill>
                  <a:srgbClr val="0000FF"/>
                </a:solidFill>
                <a:latin typeface="Times New Roman" panose="02020603050405020304" pitchFamily="18" charset="0"/>
                <a:cs typeface="Times New Roman" panose="02020603050405020304" pitchFamily="18" charset="0"/>
              </a:rPr>
              <a:t>các bộ phận liên quan nhận bảng hướng dẫn sử dụng nguyên phụ liệu?</a:t>
            </a:r>
            <a:endParaRPr lang="en-US" b="1">
              <a:solidFill>
                <a:srgbClr val="0000FF"/>
              </a:solidFill>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3" name="Picture 2"/>
          <p:cNvPicPr>
            <a:picLocks noChangeAspect="1"/>
          </p:cNvPicPr>
          <p:nvPr/>
        </p:nvPicPr>
        <p:blipFill>
          <a:blip r:embed="rId3"/>
          <a:stretch>
            <a:fillRect/>
          </a:stretch>
        </p:blipFill>
        <p:spPr>
          <a:xfrm>
            <a:off x="1839310" y="1665889"/>
            <a:ext cx="6103743" cy="4745421"/>
          </a:xfrm>
          <a:prstGeom prst="rect">
            <a:avLst/>
          </a:prstGeom>
        </p:spPr>
      </p:pic>
    </p:spTree>
    <p:extLst>
      <p:ext uri="{BB962C8B-B14F-4D97-AF65-F5344CB8AC3E}">
        <p14:creationId xmlns:p14="http://schemas.microsoft.com/office/powerpoint/2010/main" val="2473137791"/>
      </p:ext>
    </p:extLst>
  </p:cSld>
  <p:clrMapOvr>
    <a:masterClrMapping/>
  </p:clrMapOvr>
  <p:transition>
    <p:push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rgbClr val="92D050"/>
                </a:solidFill>
                <a:latin typeface="+mj-lt"/>
              </a:rPr>
              <a:t>CHƯƠNG 3</a:t>
            </a:r>
            <a:r>
              <a:rPr lang="en-US" altLang="en-US" sz="4200" b="1" smtClean="0">
                <a:solidFill>
                  <a:srgbClr val="00FFFF"/>
                </a:solidFill>
                <a:latin typeface="+mj-lt"/>
              </a:rPr>
              <a:t> </a:t>
            </a:r>
          </a:p>
          <a:p>
            <a:pPr marL="0" indent="0" algn="ctr">
              <a:buNone/>
            </a:pPr>
            <a:r>
              <a:rPr lang="en-US" sz="4400" b="1" smtClean="0">
                <a:solidFill>
                  <a:schemeClr val="bg2">
                    <a:lumMod val="20000"/>
                    <a:lumOff val="80000"/>
                  </a:schemeClr>
                </a:solidFill>
                <a:effectLst/>
              </a:rPr>
              <a:t>CHUẨN BỊ SẢN XUẤT VỀ CÔNG NGHỆ (tiếp theo)</a:t>
            </a:r>
            <a:endParaRPr lang="en-US" sz="4400" b="1">
              <a:solidFill>
                <a:schemeClr val="bg2">
                  <a:lumMod val="20000"/>
                  <a:lumOff val="80000"/>
                </a:schemeClr>
              </a:solidFill>
              <a:effectLst/>
            </a:endParaRPr>
          </a:p>
        </p:txBody>
      </p:sp>
    </p:spTree>
    <p:extLst>
      <p:ext uri="{BB962C8B-B14F-4D97-AF65-F5344CB8AC3E}">
        <p14:creationId xmlns:p14="http://schemas.microsoft.com/office/powerpoint/2010/main" val="1173583751"/>
      </p:ext>
    </p:extLst>
  </p:cSld>
  <p:clrMapOvr>
    <a:masterClrMapping/>
  </p:clrMapOvr>
  <p:transition>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chemeClr val="accent1">
              <a:lumMod val="75000"/>
            </a:schemeClr>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2079" y="7716"/>
            <a:ext cx="2937679" cy="2732042"/>
          </a:xfrm>
          <a:prstGeom prst="rect">
            <a:avLst/>
          </a:prstGeom>
        </p:spPr>
      </p:pic>
      <p:sp>
        <p:nvSpPr>
          <p:cNvPr id="3" name="Rectangle 2"/>
          <p:cNvSpPr/>
          <p:nvPr/>
        </p:nvSpPr>
        <p:spPr>
          <a:xfrm>
            <a:off x="2286000" y="1973282"/>
            <a:ext cx="6781800" cy="3185487"/>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KIẾN THỨC</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Người học biết cách thực hiện, kiểm tra một số công việc chuẩn bị liên quan đến phần công nghệ sản xuất một mã hàng như: tiêu chuẩn, bảng hướng dân sử dụng nguyên phụ liệu, thiết kế chuyền may, qui trình cắt may, bố trí mặt bằng phân xưởng…</a:t>
            </a:r>
          </a:p>
        </p:txBody>
      </p:sp>
      <p:sp>
        <p:nvSpPr>
          <p:cNvPr id="6"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53991841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chemeClr val="accent1">
              <a:lumMod val="75000"/>
            </a:schemeClr>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29901" y="0"/>
            <a:ext cx="2937679" cy="2732042"/>
          </a:xfrm>
          <a:prstGeom prst="rect">
            <a:avLst/>
          </a:prstGeom>
        </p:spPr>
      </p:pic>
      <p:sp>
        <p:nvSpPr>
          <p:cNvPr id="3" name="Rectangle 2"/>
          <p:cNvSpPr/>
          <p:nvPr/>
        </p:nvSpPr>
        <p:spPr>
          <a:xfrm>
            <a:off x="2286000" y="1973282"/>
            <a:ext cx="6705600" cy="2754600"/>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KỸ NĂNG</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lang="en-US">
                <a:latin typeface="Times New Roman" panose="02020603050405020304" pitchFamily="18" charset="0"/>
                <a:cs typeface="Times New Roman" panose="02020603050405020304" pitchFamily="18" charset="0"/>
              </a:rPr>
              <a:t>Người học kiểm tra được các khâu chuẩn bị về công nghệ sản xuất một mã hàng. Người học làm được bảng hướng dẫn sử dụng nguyên phụ liệu, thiết kế được chuyền may, bố trí được mặt bằng phân xưởng…. </a:t>
            </a: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4817444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chemeClr val="accent1">
              <a:lumMod val="75000"/>
            </a:schemeClr>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6904" y="0"/>
            <a:ext cx="2937679" cy="2732042"/>
          </a:xfrm>
          <a:prstGeom prst="rect">
            <a:avLst/>
          </a:prstGeom>
        </p:spPr>
      </p:pic>
      <p:sp>
        <p:nvSpPr>
          <p:cNvPr id="3" name="Rectangle 2"/>
          <p:cNvSpPr/>
          <p:nvPr/>
        </p:nvSpPr>
        <p:spPr>
          <a:xfrm>
            <a:off x="2286000" y="1973282"/>
            <a:ext cx="6629400" cy="2323713"/>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THÁI ĐỘ</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Người học tích cực học tập, có ý thức lựa chọn và vận dụng phương pháp học tập hiệu quả cho bản thân từ đó </a:t>
            </a:r>
            <a:r>
              <a:rPr lang="pt-BR">
                <a:latin typeface="Times New Roman" panose="02020603050405020304" pitchFamily="18" charset="0"/>
                <a:cs typeface="Times New Roman" panose="02020603050405020304" pitchFamily="18" charset="0"/>
              </a:rPr>
              <a:t>phát huy tính sáng tạo để nâng cao trình độ.</a:t>
            </a:r>
            <a:endParaRPr lang="en-US">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5511842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102268" y="55880"/>
            <a:ext cx="2235868" cy="2077720"/>
            <a:chOff x="4688962" y="4704359"/>
            <a:chExt cx="986857" cy="986857"/>
          </a:xfrm>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p:grpSpPr>
          <p:sp>
            <p:nvSpPr>
              <p:cNvPr id="5" name="Oval 4"/>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6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36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605568974"/>
              </p:ext>
            </p:extLst>
          </p:nvPr>
        </p:nvGraphicFramePr>
        <p:xfrm>
          <a:off x="-40531" y="1905000"/>
          <a:ext cx="9184531" cy="472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Footer Placeholder 5"/>
          <p:cNvSpPr>
            <a:spLocks noGrp="1"/>
          </p:cNvSpPr>
          <p:nvPr>
            <p:ph type="ftr" sz="quarter" idx="11"/>
          </p:nvPr>
        </p:nvSpPr>
        <p:spPr>
          <a:xfrm>
            <a:off x="3103889" y="65532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7779547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18" name="Rounded Rectangle 7"/>
          <p:cNvSpPr>
            <a:spLocks noChangeArrowheads="1"/>
          </p:cNvSpPr>
          <p:nvPr/>
        </p:nvSpPr>
        <p:spPr bwMode="auto">
          <a:xfrm>
            <a:off x="-39085" y="45153"/>
            <a:ext cx="9172575" cy="1056291"/>
          </a:xfrm>
          <a:prstGeom prst="roundRect">
            <a:avLst>
              <a:gd name="adj" fmla="val 16667"/>
            </a:avLst>
          </a:prstGeom>
          <a:solidFill>
            <a:schemeClr val="accent1">
              <a:lumMod val="50000"/>
            </a:schemeClr>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3</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CHUẨN </a:t>
            </a:r>
            <a:r>
              <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rPr>
              <a:t>BỊ SẢN XUẤT VỀ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CÔNG</a:t>
            </a:r>
            <a:r>
              <a:rPr kumimoji="0" lang="en-US" sz="3200" b="1" i="0" u="none" strike="noStrike" kern="1200" cap="none" spc="0" normalizeH="0" noProof="0" smtClean="0">
                <a:ln>
                  <a:noFill/>
                </a:ln>
                <a:solidFill>
                  <a:srgbClr val="FFC000"/>
                </a:solidFill>
                <a:effectLst/>
                <a:uLnTx/>
                <a:uFillTx/>
                <a:latin typeface="Arial" panose="020B0604020202020204" pitchFamily="34" charset="0"/>
                <a:ea typeface="+mn-ea"/>
                <a:cs typeface="Arial" panose="020B0604020202020204" pitchFamily="34" charset="0"/>
              </a:rPr>
              <a:t> NGHỆ</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pSp>
        <p:nvGrpSpPr>
          <p:cNvPr id="19" name="Group 18"/>
          <p:cNvGrpSpPr/>
          <p:nvPr/>
        </p:nvGrpSpPr>
        <p:grpSpPr>
          <a:xfrm>
            <a:off x="506388" y="1392148"/>
            <a:ext cx="8585477" cy="726801"/>
            <a:chOff x="533437" y="363211"/>
            <a:chExt cx="8585477" cy="726801"/>
          </a:xfrm>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solidFill>
              <a:schemeClr val="accent3">
                <a:lumMod val="65000"/>
              </a:schemeClr>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lang="en-US" sz="2600" b="1" kern="1200" smtClean="0"/>
                <a:t>2.3 </a:t>
              </a:r>
              <a:r>
                <a:rPr lang="en-US" b="1"/>
                <a:t>Bảng định mức nguyên phụ liệu</a:t>
              </a:r>
              <a:endParaRPr lang="en-US" sz="2600" b="1" kern="1200"/>
            </a:p>
          </p:txBody>
        </p:sp>
      </p:grpSp>
      <p:sp>
        <p:nvSpPr>
          <p:cNvPr id="20" name="Oval 19"/>
          <p:cNvSpPr/>
          <p:nvPr/>
        </p:nvSpPr>
        <p:spPr>
          <a:xfrm>
            <a:off x="52136" y="1301298"/>
            <a:ext cx="908502" cy="908502"/>
          </a:xfrm>
          <a:prstGeom prst="ellipse">
            <a:avLst/>
          </a:prstGeom>
          <a:solidFill>
            <a:schemeClr val="accent1">
              <a:lumMod val="75000"/>
            </a:schemeClr>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23" name="Group 22"/>
          <p:cNvGrpSpPr/>
          <p:nvPr/>
        </p:nvGrpSpPr>
        <p:grpSpPr>
          <a:xfrm>
            <a:off x="506388" y="2286000"/>
            <a:ext cx="8585477" cy="726801"/>
            <a:chOff x="533437" y="363211"/>
            <a:chExt cx="8585477" cy="726801"/>
          </a:xfrm>
          <a:solidFill>
            <a:schemeClr val="accent1">
              <a:lumMod val="75000"/>
            </a:schemeClr>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algn="l" defTabSz="1155700">
                <a:lnSpc>
                  <a:spcPct val="90000"/>
                </a:lnSpc>
                <a:spcBef>
                  <a:spcPct val="0"/>
                </a:spcBef>
                <a:spcAft>
                  <a:spcPct val="35000"/>
                </a:spcAft>
              </a:pPr>
              <a:r>
                <a:rPr lang="en-US" sz="2600" b="1" kern="1200" smtClean="0"/>
                <a:t>2.3.1 Định mức nguyên phụ liệu</a:t>
              </a:r>
              <a:endParaRPr lang="en-US" sz="2600" b="1" kern="1200"/>
            </a:p>
          </p:txBody>
        </p:sp>
      </p:grpSp>
      <p:grpSp>
        <p:nvGrpSpPr>
          <p:cNvPr id="105" name="Group 104"/>
          <p:cNvGrpSpPr/>
          <p:nvPr/>
        </p:nvGrpSpPr>
        <p:grpSpPr>
          <a:xfrm>
            <a:off x="1066800" y="3190929"/>
            <a:ext cx="8025065" cy="726801"/>
            <a:chOff x="533437" y="363211"/>
            <a:chExt cx="8585477" cy="726801"/>
          </a:xfrm>
          <a:solidFill>
            <a:schemeClr val="accent3">
              <a:lumMod val="75000"/>
            </a:schemeClr>
          </a:solidFill>
          <a:scene3d>
            <a:camera prst="orthographicFront">
              <a:rot lat="0" lon="0" rev="0"/>
            </a:camera>
            <a:lightRig rig="contrasting" dir="t">
              <a:rot lat="0" lon="0" rev="1200000"/>
            </a:lightRig>
          </a:scene3d>
        </p:grpSpPr>
        <p:sp>
          <p:nvSpPr>
            <p:cNvPr id="106" name="Rectangle 105"/>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07" name="TextBox 106"/>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algn="l" defTabSz="1155700">
                <a:lnSpc>
                  <a:spcPct val="90000"/>
                </a:lnSpc>
                <a:spcBef>
                  <a:spcPct val="0"/>
                </a:spcBef>
                <a:spcAft>
                  <a:spcPct val="35000"/>
                </a:spcAft>
              </a:pPr>
              <a:r>
                <a:rPr lang="en-US" sz="2600" b="1" kern="1200" smtClean="0"/>
                <a:t>2.3.1.1  Khái niệm</a:t>
              </a:r>
              <a:endParaRPr lang="en-US" sz="2600" b="1" kern="1200"/>
            </a:p>
          </p:txBody>
        </p:sp>
      </p:grpSp>
      <p:pic>
        <p:nvPicPr>
          <p:cNvPr id="1028" name="Picture 4" descr="Bỏ túi trọn Từ vựng tiếng Trung về phụ liệu may mặ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3732" y="4038600"/>
            <a:ext cx="5791200" cy="2741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53603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05"/>
                                        </p:tgtEl>
                                        <p:attrNameLst>
                                          <p:attrName>style.visibility</p:attrName>
                                        </p:attrNameLst>
                                      </p:cBhvr>
                                      <p:to>
                                        <p:strVal val="visible"/>
                                      </p:to>
                                    </p:set>
                                    <p:anim calcmode="lin" valueType="num">
                                      <p:cBhvr>
                                        <p:cTn id="12" dur="500" fill="hold"/>
                                        <p:tgtEl>
                                          <p:spTgt spid="105"/>
                                        </p:tgtEl>
                                        <p:attrNameLst>
                                          <p:attrName>ppt_w</p:attrName>
                                        </p:attrNameLst>
                                      </p:cBhvr>
                                      <p:tavLst>
                                        <p:tav tm="0">
                                          <p:val>
                                            <p:fltVal val="0"/>
                                          </p:val>
                                        </p:tav>
                                        <p:tav tm="100000">
                                          <p:val>
                                            <p:strVal val="#ppt_w"/>
                                          </p:val>
                                        </p:tav>
                                      </p:tavLst>
                                    </p:anim>
                                    <p:anim calcmode="lin" valueType="num">
                                      <p:cBhvr>
                                        <p:cTn id="13" dur="500" fill="hold"/>
                                        <p:tgtEl>
                                          <p:spTgt spid="105"/>
                                        </p:tgtEl>
                                        <p:attrNameLst>
                                          <p:attrName>ppt_h</p:attrName>
                                        </p:attrNameLst>
                                      </p:cBhvr>
                                      <p:tavLst>
                                        <p:tav tm="0">
                                          <p:val>
                                            <p:fltVal val="0"/>
                                          </p:val>
                                        </p:tav>
                                        <p:tav tm="100000">
                                          <p:val>
                                            <p:strVal val="#ppt_h"/>
                                          </p:val>
                                        </p:tav>
                                      </p:tavLst>
                                    </p:anim>
                                    <p:animEffect transition="in" filter="fade">
                                      <p:cBhvr>
                                        <p:cTn id="14" dur="500"/>
                                        <p:tgtEl>
                                          <p:spTgt spid="105"/>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028"/>
                                        </p:tgtEl>
                                        <p:attrNameLst>
                                          <p:attrName>style.visibility</p:attrName>
                                        </p:attrNameLst>
                                      </p:cBhvr>
                                      <p:to>
                                        <p:strVal val="visible"/>
                                      </p:to>
                                    </p:set>
                                    <p:animEffect transition="in" filter="circle(in)">
                                      <p:cBhvr>
                                        <p:cTn id="19"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3352800"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3" name="Picture 2"/>
          <p:cNvPicPr>
            <a:picLocks noChangeAspect="1"/>
          </p:cNvPicPr>
          <p:nvPr/>
        </p:nvPicPr>
        <p:blipFill>
          <a:blip r:embed="rId3"/>
          <a:stretch>
            <a:fillRect/>
          </a:stretch>
        </p:blipFill>
        <p:spPr>
          <a:xfrm>
            <a:off x="620110" y="1"/>
            <a:ext cx="7924800" cy="1485900"/>
          </a:xfrm>
          <a:prstGeom prst="rect">
            <a:avLst/>
          </a:prstGeom>
        </p:spPr>
      </p:pic>
      <p:pic>
        <p:nvPicPr>
          <p:cNvPr id="4" name="Picture 3"/>
          <p:cNvPicPr>
            <a:picLocks noChangeAspect="1"/>
          </p:cNvPicPr>
          <p:nvPr/>
        </p:nvPicPr>
        <p:blipFill>
          <a:blip r:embed="rId4"/>
          <a:stretch>
            <a:fillRect/>
          </a:stretch>
        </p:blipFill>
        <p:spPr>
          <a:xfrm>
            <a:off x="501870" y="1458310"/>
            <a:ext cx="8202170" cy="4420217"/>
          </a:xfrm>
          <a:prstGeom prst="rect">
            <a:avLst/>
          </a:prstGeom>
        </p:spPr>
      </p:pic>
      <p:pic>
        <p:nvPicPr>
          <p:cNvPr id="5" name="Picture 4"/>
          <p:cNvPicPr>
            <a:picLocks noChangeAspect="1"/>
          </p:cNvPicPr>
          <p:nvPr/>
        </p:nvPicPr>
        <p:blipFill>
          <a:blip r:embed="rId5"/>
          <a:stretch>
            <a:fillRect/>
          </a:stretch>
        </p:blipFill>
        <p:spPr>
          <a:xfrm>
            <a:off x="457200" y="5823293"/>
            <a:ext cx="1600200" cy="1045217"/>
          </a:xfrm>
          <a:prstGeom prst="rect">
            <a:avLst/>
          </a:prstGeom>
        </p:spPr>
      </p:pic>
    </p:spTree>
    <p:extLst>
      <p:ext uri="{BB962C8B-B14F-4D97-AF65-F5344CB8AC3E}">
        <p14:creationId xmlns:p14="http://schemas.microsoft.com/office/powerpoint/2010/main" val="4261577580"/>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31530" y="76200"/>
            <a:ext cx="8585477" cy="726801"/>
            <a:chOff x="533437" y="363211"/>
            <a:chExt cx="8585477" cy="726801"/>
          </a:xfrm>
          <a:solidFill>
            <a:schemeClr val="accent1">
              <a:lumMod val="75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algn="l" defTabSz="1155700">
                <a:lnSpc>
                  <a:spcPct val="90000"/>
                </a:lnSpc>
                <a:spcBef>
                  <a:spcPct val="0"/>
                </a:spcBef>
                <a:spcAft>
                  <a:spcPct val="35000"/>
                </a:spcAft>
              </a:pPr>
              <a:r>
                <a:rPr lang="en-US" sz="2600" b="1" kern="1200" smtClean="0"/>
                <a:t>2.3.1 Định mức nguyên phụ liệu</a:t>
              </a:r>
              <a:endParaRPr lang="en-US" sz="2600" b="1" kern="1200"/>
            </a:p>
          </p:txBody>
        </p:sp>
      </p:grpSp>
      <p:grpSp>
        <p:nvGrpSpPr>
          <p:cNvPr id="12" name="Group 11"/>
          <p:cNvGrpSpPr/>
          <p:nvPr/>
        </p:nvGrpSpPr>
        <p:grpSpPr>
          <a:xfrm>
            <a:off x="591942" y="981129"/>
            <a:ext cx="8025065" cy="726801"/>
            <a:chOff x="533437" y="363211"/>
            <a:chExt cx="8585477" cy="726801"/>
          </a:xfrm>
          <a:solidFill>
            <a:schemeClr val="accent3">
              <a:lumMod val="75000"/>
            </a:schemeClr>
          </a:solidFill>
          <a:scene3d>
            <a:camera prst="orthographicFront">
              <a:rot lat="0" lon="0" rev="0"/>
            </a:camera>
            <a:lightRig rig="contrasting" dir="t">
              <a:rot lat="0" lon="0" rev="1200000"/>
            </a:lightRig>
          </a:scene3d>
        </p:grpSpPr>
        <p:sp>
          <p:nvSpPr>
            <p:cNvPr id="13" name="Rectangle 12"/>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4" name="TextBox 13"/>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algn="l" defTabSz="1155700">
                <a:lnSpc>
                  <a:spcPct val="90000"/>
                </a:lnSpc>
                <a:spcBef>
                  <a:spcPct val="0"/>
                </a:spcBef>
                <a:spcAft>
                  <a:spcPct val="35000"/>
                </a:spcAft>
              </a:pPr>
              <a:r>
                <a:rPr lang="en-US" sz="2600" b="1" kern="1200" smtClean="0"/>
                <a:t>2.3.1.1  Khái niệm</a:t>
              </a:r>
              <a:endParaRPr lang="en-US" sz="2600" b="1" kern="1200"/>
            </a:p>
          </p:txBody>
        </p:sp>
      </p:grpSp>
      <p:sp>
        <p:nvSpPr>
          <p:cNvPr id="2" name="Folded Corner 1"/>
          <p:cNvSpPr/>
          <p:nvPr/>
        </p:nvSpPr>
        <p:spPr bwMode="auto">
          <a:xfrm>
            <a:off x="1295400" y="1981200"/>
            <a:ext cx="6781800" cy="2209800"/>
          </a:xfrm>
          <a:prstGeom prst="foldedCorner">
            <a:avLst/>
          </a:prstGeom>
          <a:noFill/>
          <a:ln w="9525" cap="flat" cmpd="sng" algn="ctr">
            <a:solidFill>
              <a:srgbClr val="C0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a:solidFill>
                  <a:schemeClr val="accent1">
                    <a:lumMod val="50000"/>
                  </a:schemeClr>
                </a:solidFill>
                <a:latin typeface="Times New Roman" panose="02020603050405020304" pitchFamily="18" charset="0"/>
                <a:cs typeface="Times New Roman" panose="02020603050405020304" pitchFamily="18" charset="0"/>
              </a:rPr>
              <a:t>Định mức nguyên phụ liệu là số lượng nguyên phụ liệu cần thiết để tiến hành cắt may hoàn chỉnh một sản phẩm trung bình cho các cỡ vóc của các mã hàng nhằm tiết kiệm nguyên phụ liệu</a:t>
            </a:r>
            <a:endParaRPr kumimoji="0" lang="en-US" sz="2800" b="0" i="0" u="none" strike="noStrike" cap="none" normalizeH="0" baseline="0" smtClean="0">
              <a:ln>
                <a:noFill/>
              </a:ln>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33621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31530" y="76200"/>
            <a:ext cx="8585477" cy="726801"/>
            <a:chOff x="533437" y="363211"/>
            <a:chExt cx="8585477" cy="726801"/>
          </a:xfrm>
          <a:solidFill>
            <a:schemeClr val="accent1">
              <a:lumMod val="75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2.3.1 Định mức nguyên phụ liệu</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2" name="Group 11"/>
          <p:cNvGrpSpPr/>
          <p:nvPr/>
        </p:nvGrpSpPr>
        <p:grpSpPr>
          <a:xfrm>
            <a:off x="591942" y="981129"/>
            <a:ext cx="8025065" cy="726801"/>
            <a:chOff x="533437" y="363211"/>
            <a:chExt cx="8585477" cy="726801"/>
          </a:xfrm>
          <a:solidFill>
            <a:schemeClr val="accent3">
              <a:lumMod val="75000"/>
            </a:schemeClr>
          </a:solidFill>
          <a:scene3d>
            <a:camera prst="orthographicFront">
              <a:rot lat="0" lon="0" rev="0"/>
            </a:camera>
            <a:lightRig rig="contrasting" dir="t">
              <a:rot lat="0" lon="0" rev="1200000"/>
            </a:lightRig>
          </a:scene3d>
        </p:grpSpPr>
        <p:sp>
          <p:nvSpPr>
            <p:cNvPr id="13" name="Rectangle 12"/>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4" name="TextBox 13"/>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2.3.1.2  Các</a:t>
              </a:r>
              <a:r>
                <a:rPr kumimoji="0" lang="en-US" sz="2600" b="1" i="0" u="none" strike="noStrike" kern="1200" cap="none" spc="0" normalizeH="0" noProof="0" smtClean="0">
                  <a:ln>
                    <a:noFill/>
                  </a:ln>
                  <a:solidFill>
                    <a:srgbClr val="FFFFFF"/>
                  </a:solidFill>
                  <a:effectLst/>
                  <a:uLnTx/>
                  <a:uFillTx/>
                  <a:latin typeface="Arial"/>
                  <a:ea typeface="+mn-ea"/>
                  <a:cs typeface="Arial"/>
                </a:rPr>
                <a:t> loại định mức</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15" name="Diagram 14"/>
          <p:cNvGraphicFramePr/>
          <p:nvPr>
            <p:extLst>
              <p:ext uri="{D42A27DB-BD31-4B8C-83A1-F6EECF244321}">
                <p14:modId xmlns:p14="http://schemas.microsoft.com/office/powerpoint/2010/main" val="3051186218"/>
              </p:ext>
            </p:extLst>
          </p:nvPr>
        </p:nvGraphicFramePr>
        <p:xfrm>
          <a:off x="115613" y="609600"/>
          <a:ext cx="8883870" cy="5715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718467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2000"/>
                                        <p:tgtEl>
                                          <p:spTgt spid="15"/>
                                        </p:tgtEl>
                                      </p:cBhvr>
                                    </p:animEffect>
                                    <p:anim calcmode="lin" valueType="num">
                                      <p:cBhvr>
                                        <p:cTn id="8" dur="2000" fill="hold"/>
                                        <p:tgtEl>
                                          <p:spTgt spid="15"/>
                                        </p:tgtEl>
                                        <p:attrNameLst>
                                          <p:attrName>ppt_w</p:attrName>
                                        </p:attrNameLst>
                                      </p:cBhvr>
                                      <p:tavLst>
                                        <p:tav tm="0" fmla="#ppt_w*sin(2.5*pi*$)">
                                          <p:val>
                                            <p:fltVal val="0"/>
                                          </p:val>
                                        </p:tav>
                                        <p:tav tm="100000">
                                          <p:val>
                                            <p:fltVal val="1"/>
                                          </p:val>
                                        </p:tav>
                                      </p:tavLst>
                                    </p:anim>
                                    <p:anim calcmode="lin" valueType="num">
                                      <p:cBhvr>
                                        <p:cTn id="9"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31530" y="76200"/>
            <a:ext cx="8585477" cy="726801"/>
            <a:chOff x="533437" y="363211"/>
            <a:chExt cx="8585477" cy="726801"/>
          </a:xfrm>
          <a:solidFill>
            <a:schemeClr val="accent1">
              <a:lumMod val="75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b="1" i="0" u="none" strike="noStrike" kern="1200" cap="none" spc="0" normalizeH="0" baseline="0" noProof="0" smtClean="0">
                  <a:ln>
                    <a:noFill/>
                  </a:ln>
                  <a:solidFill>
                    <a:srgbClr val="FFFFFF"/>
                  </a:solidFill>
                  <a:effectLst/>
                  <a:uLnTx/>
                  <a:uFillTx/>
                  <a:latin typeface="Arial"/>
                  <a:ea typeface="+mn-ea"/>
                  <a:cs typeface="Arial"/>
                </a:rPr>
                <a:t>2.3.1 Định mức nguyên phụ liệu</a:t>
              </a:r>
              <a:endParaRPr kumimoji="0" lang="en-US" b="1"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2" name="Group 11"/>
          <p:cNvGrpSpPr/>
          <p:nvPr/>
        </p:nvGrpSpPr>
        <p:grpSpPr>
          <a:xfrm>
            <a:off x="591942" y="981129"/>
            <a:ext cx="8025065" cy="726801"/>
            <a:chOff x="533437" y="363211"/>
            <a:chExt cx="8585477" cy="726801"/>
          </a:xfrm>
          <a:solidFill>
            <a:schemeClr val="accent3">
              <a:lumMod val="75000"/>
            </a:schemeClr>
          </a:solidFill>
          <a:scene3d>
            <a:camera prst="orthographicFront">
              <a:rot lat="0" lon="0" rev="0"/>
            </a:camera>
            <a:lightRig rig="contrasting" dir="t">
              <a:rot lat="0" lon="0" rev="1200000"/>
            </a:lightRig>
          </a:scene3d>
        </p:grpSpPr>
        <p:sp>
          <p:nvSpPr>
            <p:cNvPr id="13" name="Rectangle 12"/>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4" name="TextBox 13"/>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kumimoji="0" lang="en-US" sz="2600" b="1" i="0" u="none" strike="noStrike" kern="1200" cap="none" spc="0" normalizeH="0" baseline="0" noProof="0" smtClean="0">
                  <a:ln>
                    <a:noFill/>
                  </a:ln>
                  <a:solidFill>
                    <a:srgbClr val="FFFFFF"/>
                  </a:solidFill>
                  <a:effectLst/>
                  <a:uLnTx/>
                  <a:uFillTx/>
                  <a:latin typeface="Arial"/>
                  <a:ea typeface="+mn-ea"/>
                  <a:cs typeface="Arial"/>
                </a:rPr>
                <a:t>2.3.1.3  </a:t>
              </a:r>
              <a:r>
                <a:rPr lang="en-US" b="1"/>
                <a:t>Phương pháp tính định mức nguyên liệu</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2" name="Diagram 1"/>
          <p:cNvGraphicFramePr/>
          <p:nvPr>
            <p:extLst>
              <p:ext uri="{D42A27DB-BD31-4B8C-83A1-F6EECF244321}">
                <p14:modId xmlns:p14="http://schemas.microsoft.com/office/powerpoint/2010/main" val="1539067029"/>
              </p:ext>
            </p:extLst>
          </p:nvPr>
        </p:nvGraphicFramePr>
        <p:xfrm>
          <a:off x="1676400" y="1295400"/>
          <a:ext cx="5867400"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5478577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5" name="Diagram group"/>
          <p:cNvGrpSpPr/>
          <p:nvPr/>
        </p:nvGrpSpPr>
        <p:grpSpPr>
          <a:xfrm>
            <a:off x="-218090" y="0"/>
            <a:ext cx="3204755" cy="2243224"/>
            <a:chOff x="2780" y="323546"/>
            <a:chExt cx="3204755" cy="2243224"/>
          </a:xfrm>
          <a:scene3d>
            <a:camera prst="perspectiveLeft" zoom="91000"/>
            <a:lightRig rig="threePt" dir="t">
              <a:rot lat="0" lon="0" rev="20640000"/>
            </a:lightRig>
          </a:scene3d>
        </p:grpSpPr>
        <p:grpSp>
          <p:nvGrpSpPr>
            <p:cNvPr id="17" name="Group 16"/>
            <p:cNvGrpSpPr/>
            <p:nvPr/>
          </p:nvGrpSpPr>
          <p:grpSpPr>
            <a:xfrm>
              <a:off x="2780" y="323546"/>
              <a:ext cx="3204755" cy="2243224"/>
              <a:chOff x="2780" y="323546"/>
              <a:chExt cx="3204755" cy="2243224"/>
            </a:xfrm>
          </p:grpSpPr>
          <p:sp>
            <p:nvSpPr>
              <p:cNvPr id="18" name="Rounded Rectangle 17"/>
              <p:cNvSpPr/>
              <p:nvPr/>
            </p:nvSpPr>
            <p:spPr>
              <a:xfrm>
                <a:off x="2780" y="323546"/>
                <a:ext cx="3204755" cy="2243224"/>
              </a:xfrm>
              <a:prstGeom prst="roundRect">
                <a:avLst>
                  <a:gd name="adj" fmla="val 16670"/>
                </a:avLst>
              </a:prstGeom>
              <a:solidFill>
                <a:srgbClr val="92D050"/>
              </a:solidFill>
              <a:sp3d extrusionH="50600" prstMaterial="metal">
                <a:bevelT w="101600" h="80600" prst="relaxedInset"/>
                <a:bevelB w="80600" h="80600" prst="relaxedInset"/>
              </a:sp3d>
            </p:spPr>
            <p:style>
              <a:lnRef idx="0">
                <a:schemeClr val="lt1">
                  <a:hueOff val="0"/>
                  <a:satOff val="0"/>
                  <a:lumOff val="0"/>
                  <a:alphaOff val="0"/>
                </a:schemeClr>
              </a:lnRef>
              <a:fillRef idx="1">
                <a:scrgbClr r="0" g="0" b="0"/>
              </a:fillRef>
              <a:effectRef idx="1">
                <a:schemeClr val="accent1">
                  <a:hueOff val="0"/>
                  <a:satOff val="0"/>
                  <a:lumOff val="0"/>
                  <a:alphaOff val="0"/>
                </a:schemeClr>
              </a:effectRef>
              <a:fontRef idx="minor">
                <a:schemeClr val="dk1"/>
              </a:fontRef>
            </p:style>
          </p:sp>
          <p:sp>
            <p:nvSpPr>
              <p:cNvPr id="19" name="Rounded Rectangle 4"/>
              <p:cNvSpPr txBox="1"/>
              <p:nvPr/>
            </p:nvSpPr>
            <p:spPr>
              <a:xfrm>
                <a:off x="112305" y="433071"/>
                <a:ext cx="2985705" cy="2024174"/>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en-US" sz="3300" b="1" kern="1200" smtClean="0"/>
                  <a:t>Tính định mức vải theo định mức của sơ đồ</a:t>
                </a:r>
                <a:endParaRPr lang="en-US" sz="3300" kern="1200"/>
              </a:p>
            </p:txBody>
          </p:sp>
        </p:grpSp>
      </p:grpSp>
      <p:sp>
        <p:nvSpPr>
          <p:cNvPr id="8" name="Flowchart: Alternate Process 7"/>
          <p:cNvSpPr/>
          <p:nvPr/>
        </p:nvSpPr>
        <p:spPr bwMode="auto">
          <a:xfrm>
            <a:off x="1143000" y="2438400"/>
            <a:ext cx="7010400" cy="609600"/>
          </a:xfrm>
          <a:prstGeom prst="flowChartAlternateProcess">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b="1">
                <a:solidFill>
                  <a:schemeClr val="bg1"/>
                </a:solidFill>
              </a:rPr>
              <a:t>A(g) = [ L(m) x R(m) x D(g/m.m)] x n</a:t>
            </a:r>
            <a:endParaRPr kumimoji="0" lang="en-US" sz="2800" b="1" i="0" u="none" strike="noStrike" cap="none" normalizeH="0" baseline="0" smtClean="0">
              <a:ln>
                <a:noFill/>
              </a:ln>
              <a:solidFill>
                <a:schemeClr val="bg1"/>
              </a:solidFill>
              <a:effectLst>
                <a:outerShdw blurRad="38100" dist="38100" dir="2700000" algn="tl">
                  <a:srgbClr val="000000">
                    <a:alpha val="43137"/>
                  </a:srgbClr>
                </a:outerShdw>
              </a:effectLst>
            </a:endParaRPr>
          </a:p>
        </p:txBody>
      </p:sp>
      <p:sp>
        <p:nvSpPr>
          <p:cNvPr id="20" name="Rectangle 19"/>
          <p:cNvSpPr/>
          <p:nvPr/>
        </p:nvSpPr>
        <p:spPr>
          <a:xfrm>
            <a:off x="1066800" y="3460299"/>
            <a:ext cx="4572000" cy="2598660"/>
          </a:xfrm>
          <a:prstGeom prst="rect">
            <a:avLst/>
          </a:prstGeom>
        </p:spPr>
        <p:txBody>
          <a:bodyPr>
            <a:spAutoFit/>
          </a:bodyPr>
          <a:lstStyle/>
          <a:p>
            <a:pPr algn="just">
              <a:lnSpc>
                <a:spcPct val="110000"/>
              </a:lnSpc>
              <a:spcBef>
                <a:spcPts val="200"/>
              </a:spcBef>
              <a:spcAft>
                <a:spcPts val="200"/>
              </a:spcAft>
            </a:pPr>
            <a:r>
              <a:rPr lang="en-US">
                <a:latin typeface="Times New Roman" panose="02020603050405020304" pitchFamily="18" charset="0"/>
                <a:ea typeface="Times New Roman" panose="02020603050405020304" pitchFamily="18" charset="0"/>
                <a:cs typeface="Times New Roman" panose="02020603050405020304" pitchFamily="18" charset="0"/>
              </a:rPr>
              <a:t> A: khối lượng vải của sơ </a:t>
            </a:r>
            <a:r>
              <a:rPr lang="en-US" smtClean="0">
                <a:latin typeface="Times New Roman" panose="02020603050405020304" pitchFamily="18" charset="0"/>
                <a:ea typeface="Times New Roman" panose="02020603050405020304" pitchFamily="18" charset="0"/>
                <a:cs typeface="Times New Roman" panose="02020603050405020304" pitchFamily="18" charset="0"/>
              </a:rPr>
              <a:t>đồ </a:t>
            </a:r>
            <a:endParaRPr lang="en-US" smtClean="0">
              <a:latin typeface=".VnTime" panose="020B7200000000000000" pitchFamily="34" charset="0"/>
              <a:ea typeface="Times New Roman" panose="02020603050405020304" pitchFamily="18" charset="0"/>
              <a:cs typeface="Times New Roman" panose="02020603050405020304" pitchFamily="18" charset="0"/>
            </a:endParaRPr>
          </a:p>
          <a:p>
            <a:pPr algn="just">
              <a:lnSpc>
                <a:spcPct val="110000"/>
              </a:lnSpc>
              <a:spcBef>
                <a:spcPts val="200"/>
              </a:spcBef>
              <a:spcAft>
                <a:spcPts val="200"/>
              </a:spcAft>
            </a:pPr>
            <a:r>
              <a:rPr lang="en-US">
                <a:latin typeface="Times New Roman" panose="02020603050405020304" pitchFamily="18" charset="0"/>
                <a:ea typeface="Times New Roman" panose="02020603050405020304" pitchFamily="18" charset="0"/>
                <a:cs typeface="Times New Roman" panose="02020603050405020304" pitchFamily="18" charset="0"/>
              </a:rPr>
              <a:t> </a:t>
            </a:r>
            <a:r>
              <a:rPr lang="en-US" smtClean="0">
                <a:latin typeface="Times New Roman" panose="02020603050405020304" pitchFamily="18" charset="0"/>
                <a:ea typeface="Times New Roman" panose="02020603050405020304" pitchFamily="18" charset="0"/>
                <a:cs typeface="Times New Roman" panose="02020603050405020304" pitchFamily="18" charset="0"/>
              </a:rPr>
              <a:t>L: chiều dài sơ đồ     </a:t>
            </a:r>
            <a:endParaRPr lang="en-US" smtClean="0">
              <a:latin typeface=".VnTime" panose="020B7200000000000000" pitchFamily="34" charset="0"/>
              <a:ea typeface="Times New Roman" panose="02020603050405020304" pitchFamily="18" charset="0"/>
              <a:cs typeface="Times New Roman" panose="02020603050405020304" pitchFamily="18" charset="0"/>
            </a:endParaRPr>
          </a:p>
          <a:p>
            <a:pPr algn="just">
              <a:lnSpc>
                <a:spcPct val="110000"/>
              </a:lnSpc>
              <a:spcBef>
                <a:spcPts val="200"/>
              </a:spcBef>
              <a:spcAft>
                <a:spcPts val="200"/>
              </a:spcAft>
            </a:pPr>
            <a:r>
              <a:rPr lang="en-US" smtClean="0">
                <a:latin typeface="Times New Roman" panose="02020603050405020304" pitchFamily="18" charset="0"/>
                <a:ea typeface="Times New Roman" panose="02020603050405020304" pitchFamily="18" charset="0"/>
                <a:cs typeface="Times New Roman" panose="02020603050405020304" pitchFamily="18" charset="0"/>
              </a:rPr>
              <a:t> R: </a:t>
            </a:r>
            <a:r>
              <a:rPr lang="en-US">
                <a:latin typeface="Times New Roman" panose="02020603050405020304" pitchFamily="18" charset="0"/>
                <a:ea typeface="Times New Roman" panose="02020603050405020304" pitchFamily="18" charset="0"/>
                <a:cs typeface="Times New Roman" panose="02020603050405020304" pitchFamily="18" charset="0"/>
              </a:rPr>
              <a:t>khổ sơ dồ</a:t>
            </a:r>
            <a:endParaRPr lang="en-US">
              <a:latin typeface=".VnTime" panose="020B7200000000000000" pitchFamily="34" charset="0"/>
              <a:ea typeface="Times New Roman" panose="02020603050405020304" pitchFamily="18" charset="0"/>
              <a:cs typeface="Times New Roman" panose="02020603050405020304" pitchFamily="18" charset="0"/>
            </a:endParaRPr>
          </a:p>
          <a:p>
            <a:pPr algn="just">
              <a:lnSpc>
                <a:spcPct val="110000"/>
              </a:lnSpc>
              <a:spcBef>
                <a:spcPts val="200"/>
              </a:spcBef>
              <a:spcAft>
                <a:spcPts val="200"/>
              </a:spcAft>
            </a:pPr>
            <a:r>
              <a:rPr lang="en-US">
                <a:latin typeface="Times New Roman" panose="02020603050405020304" pitchFamily="18" charset="0"/>
                <a:ea typeface="Times New Roman" panose="02020603050405020304" pitchFamily="18" charset="0"/>
                <a:cs typeface="Times New Roman" panose="02020603050405020304" pitchFamily="18" charset="0"/>
              </a:rPr>
              <a:t> </a:t>
            </a:r>
            <a:r>
              <a:rPr lang="en-US" smtClean="0">
                <a:latin typeface="Times New Roman" panose="02020603050405020304" pitchFamily="18" charset="0"/>
                <a:ea typeface="Times New Roman" panose="02020603050405020304" pitchFamily="18" charset="0"/>
                <a:cs typeface="Times New Roman" panose="02020603050405020304" pitchFamily="18" charset="0"/>
              </a:rPr>
              <a:t>D</a:t>
            </a:r>
            <a:r>
              <a:rPr lang="en-US">
                <a:latin typeface="Times New Roman" panose="02020603050405020304" pitchFamily="18" charset="0"/>
                <a:ea typeface="Times New Roman" panose="02020603050405020304" pitchFamily="18" charset="0"/>
                <a:cs typeface="Times New Roman" panose="02020603050405020304" pitchFamily="18" charset="0"/>
              </a:rPr>
              <a:t>: trọng lượng sơ đồ</a:t>
            </a:r>
            <a:endParaRPr lang="en-US">
              <a:latin typeface=".VnTime" panose="020B7200000000000000" pitchFamily="34" charset="0"/>
              <a:ea typeface="Times New Roman" panose="02020603050405020304" pitchFamily="18" charset="0"/>
              <a:cs typeface="Times New Roman" panose="02020603050405020304" pitchFamily="18" charset="0"/>
            </a:endParaRPr>
          </a:p>
          <a:p>
            <a:pPr algn="just">
              <a:spcBef>
                <a:spcPts val="0"/>
              </a:spcBef>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 </a:t>
            </a:r>
            <a:r>
              <a:rPr lang="en-US" smtClean="0">
                <a:latin typeface="Times New Roman" panose="02020603050405020304" pitchFamily="18" charset="0"/>
                <a:ea typeface="Times New Roman" panose="02020603050405020304" pitchFamily="18" charset="0"/>
                <a:cs typeface="Times New Roman" panose="02020603050405020304" pitchFamily="18" charset="0"/>
              </a:rPr>
              <a:t>n</a:t>
            </a:r>
            <a:r>
              <a:rPr lang="en-US">
                <a:latin typeface="Times New Roman" panose="02020603050405020304" pitchFamily="18" charset="0"/>
                <a:ea typeface="Times New Roman" panose="02020603050405020304" pitchFamily="18" charset="0"/>
                <a:cs typeface="Times New Roman" panose="02020603050405020304" pitchFamily="18" charset="0"/>
              </a:rPr>
              <a:t>: số lớp của sơ đồ</a:t>
            </a:r>
            <a:endParaRPr lang="en-US"/>
          </a:p>
        </p:txBody>
      </p:sp>
    </p:spTree>
    <p:extLst>
      <p:ext uri="{BB962C8B-B14F-4D97-AF65-F5344CB8AC3E}">
        <p14:creationId xmlns:p14="http://schemas.microsoft.com/office/powerpoint/2010/main" val="284016404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8" name="Flowchart: Alternate Process 7"/>
          <p:cNvSpPr/>
          <p:nvPr/>
        </p:nvSpPr>
        <p:spPr bwMode="auto">
          <a:xfrm>
            <a:off x="3329085" y="360079"/>
            <a:ext cx="3915170" cy="1752600"/>
          </a:xfrm>
          <a:prstGeom prst="flowChartAlternateProcess">
            <a:avLst/>
          </a:prstGeom>
          <a:solidFill>
            <a:schemeClr val="accent1">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endParaRPr kumimoji="0" lang="en-US" sz="28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9" name="Diagram group"/>
          <p:cNvGrpSpPr/>
          <p:nvPr/>
        </p:nvGrpSpPr>
        <p:grpSpPr>
          <a:xfrm>
            <a:off x="-228600" y="-21020"/>
            <a:ext cx="3204755" cy="2243224"/>
            <a:chOff x="2659863" y="2843428"/>
            <a:chExt cx="3204755" cy="2243224"/>
          </a:xfrm>
          <a:scene3d>
            <a:camera prst="perspectiveLeft" zoom="91000"/>
            <a:lightRig rig="threePt" dir="t">
              <a:rot lat="0" lon="0" rev="20640000"/>
            </a:lightRig>
          </a:scene3d>
        </p:grpSpPr>
        <p:grpSp>
          <p:nvGrpSpPr>
            <p:cNvPr id="10" name="Group 9"/>
            <p:cNvGrpSpPr/>
            <p:nvPr/>
          </p:nvGrpSpPr>
          <p:grpSpPr>
            <a:xfrm>
              <a:off x="2659863" y="2843428"/>
              <a:ext cx="3204755" cy="2243224"/>
              <a:chOff x="2659863" y="2843428"/>
              <a:chExt cx="3204755" cy="2243224"/>
            </a:xfrm>
          </p:grpSpPr>
          <p:sp>
            <p:nvSpPr>
              <p:cNvPr id="11" name="Rounded Rectangle 10"/>
              <p:cNvSpPr/>
              <p:nvPr/>
            </p:nvSpPr>
            <p:spPr>
              <a:xfrm>
                <a:off x="2659863" y="2843428"/>
                <a:ext cx="3204755" cy="2243224"/>
              </a:xfrm>
              <a:prstGeom prst="roundRect">
                <a:avLst>
                  <a:gd name="adj" fmla="val 16670"/>
                </a:avLst>
              </a:prstGeom>
              <a:solidFill>
                <a:srgbClr val="66FFCC"/>
              </a:solidFill>
              <a:sp3d extrusionH="50600" prstMaterial="metal">
                <a:bevelT w="101600" h="80600" prst="relaxedInset"/>
                <a:bevelB w="80600" h="80600" prst="relaxedInset"/>
              </a:sp3d>
            </p:spPr>
            <p:style>
              <a:lnRef idx="0">
                <a:schemeClr val="lt1">
                  <a:hueOff val="0"/>
                  <a:satOff val="0"/>
                  <a:lumOff val="0"/>
                  <a:alphaOff val="0"/>
                </a:schemeClr>
              </a:lnRef>
              <a:fillRef idx="1">
                <a:scrgbClr r="0" g="0" b="0"/>
              </a:fillRef>
              <a:effectRef idx="1">
                <a:schemeClr val="accent1">
                  <a:hueOff val="0"/>
                  <a:satOff val="0"/>
                  <a:lumOff val="0"/>
                  <a:alphaOff val="0"/>
                </a:schemeClr>
              </a:effectRef>
              <a:fontRef idx="minor">
                <a:schemeClr val="dk1"/>
              </a:fontRef>
            </p:style>
          </p:sp>
          <p:sp>
            <p:nvSpPr>
              <p:cNvPr id="12" name="Rounded Rectangle 4"/>
              <p:cNvSpPr txBox="1"/>
              <p:nvPr/>
            </p:nvSpPr>
            <p:spPr>
              <a:xfrm>
                <a:off x="2769388" y="2952953"/>
                <a:ext cx="2985705" cy="2024174"/>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en-US" sz="3300" b="1" kern="1200" smtClean="0"/>
                  <a:t>Tính định mức trung bình của mã hàng</a:t>
                </a:r>
                <a:endParaRPr lang="en-US" sz="3300" kern="1200"/>
              </a:p>
            </p:txBody>
          </p:sp>
        </p:grpSp>
      </p:grpSp>
      <p:pic>
        <p:nvPicPr>
          <p:cNvPr id="5" name="Picture 4"/>
          <p:cNvPicPr>
            <a:picLocks noChangeAspect="1"/>
          </p:cNvPicPr>
          <p:nvPr/>
        </p:nvPicPr>
        <p:blipFill>
          <a:blip r:embed="rId3"/>
          <a:stretch>
            <a:fillRect/>
          </a:stretch>
        </p:blipFill>
        <p:spPr>
          <a:xfrm>
            <a:off x="3705531" y="512479"/>
            <a:ext cx="3184937" cy="1438359"/>
          </a:xfrm>
          <a:prstGeom prst="rect">
            <a:avLst/>
          </a:prstGeom>
        </p:spPr>
      </p:pic>
      <p:sp>
        <p:nvSpPr>
          <p:cNvPr id="6" name="Rectangle 5"/>
          <p:cNvSpPr/>
          <p:nvPr/>
        </p:nvSpPr>
        <p:spPr>
          <a:xfrm>
            <a:off x="1910255" y="2341279"/>
            <a:ext cx="7239000" cy="1091581"/>
          </a:xfrm>
          <a:prstGeom prst="rect">
            <a:avLst/>
          </a:prstGeom>
        </p:spPr>
        <p:txBody>
          <a:bodyPr wrap="square">
            <a:spAutoFit/>
          </a:bodyPr>
          <a:lstStyle/>
          <a:p>
            <a:pPr marL="1371600" algn="just">
              <a:lnSpc>
                <a:spcPct val="110000"/>
              </a:lnSpc>
              <a:spcBef>
                <a:spcPts val="200"/>
              </a:spcBef>
              <a:spcAft>
                <a:spcPts val="200"/>
              </a:spcAft>
            </a:pPr>
            <a:r>
              <a:rPr lang="en-US">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 định mức trung bình của mã hàng</a:t>
            </a:r>
            <a:endParaRPr lang="en-US">
              <a:latin typeface=".VnTime" panose="020B7200000000000000" pitchFamily="34" charset="0"/>
              <a:ea typeface="Times New Roman" panose="02020603050405020304" pitchFamily="18" charset="0"/>
              <a:cs typeface="Times New Roman" panose="02020603050405020304" pitchFamily="18" charset="0"/>
            </a:endParaRPr>
          </a:p>
          <a:p>
            <a:pPr marL="1371600" algn="just">
              <a:lnSpc>
                <a:spcPct val="110000"/>
              </a:lnSpc>
              <a:spcBef>
                <a:spcPts val="200"/>
              </a:spcBef>
              <a:spcAft>
                <a:spcPts val="200"/>
              </a:spcAft>
            </a:pPr>
            <a:r>
              <a:rPr lang="en-US"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tổng số sản phẩm của sơ đồ</a:t>
            </a:r>
            <a:endParaRPr lang="en-US">
              <a:latin typeface=".VnTime" panose="020B7200000000000000" pitchFamily="34" charset="0"/>
              <a:ea typeface="Times New Roman" panose="02020603050405020304" pitchFamily="18" charset="0"/>
              <a:cs typeface="Times New Roman" panose="02020603050405020304" pitchFamily="18" charset="0"/>
            </a:endParaRPr>
          </a:p>
        </p:txBody>
      </p:sp>
      <p:sp>
        <p:nvSpPr>
          <p:cNvPr id="13" name="Horizontal Scroll 12"/>
          <p:cNvSpPr/>
          <p:nvPr/>
        </p:nvSpPr>
        <p:spPr bwMode="auto">
          <a:xfrm>
            <a:off x="228600" y="3810000"/>
            <a:ext cx="8686800" cy="2057400"/>
          </a:xfrm>
          <a:prstGeom prst="horizontalScroll">
            <a:avLst/>
          </a:prstGeom>
          <a:solidFill>
            <a:srgbClr val="0070C0"/>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lnSpc>
                <a:spcPct val="110000"/>
              </a:lnSpc>
              <a:spcBef>
                <a:spcPts val="200"/>
              </a:spcBef>
              <a:spcAft>
                <a:spcPts val="200"/>
              </a:spcAft>
            </a:pPr>
            <a:r>
              <a:rPr lang="en-US">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Chú ý: chiều dài của sơ đồ (L) là chiều dài thực tế của sơ đồ cộng thêm 5 cm đầu bàn. Chiều rộng của sơ đồ (R) là chiều rộng thực tế của sơ đồ cộng thêm 3 cm biên vải.</a:t>
            </a:r>
            <a:endParaRPr lang="en-US">
              <a:solidFill>
                <a:schemeClr val="bg1"/>
              </a:solidFill>
              <a:latin typeface=".VnTime" panose="020B7200000000000000"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213422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20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ircle(in)">
                                      <p:cBhvr>
                                        <p:cTn id="16" dur="2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23" name="Group 22"/>
          <p:cNvGrpSpPr/>
          <p:nvPr/>
        </p:nvGrpSpPr>
        <p:grpSpPr>
          <a:xfrm>
            <a:off x="152400" y="76200"/>
            <a:ext cx="8763000" cy="1524000"/>
            <a:chOff x="533437" y="363211"/>
            <a:chExt cx="8763000" cy="726801"/>
          </a:xfrm>
          <a:solidFill>
            <a:schemeClr val="accent1">
              <a:lumMod val="75000"/>
            </a:schemeClr>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710960"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r>
                <a:rPr lang="en-US" b="1"/>
                <a:t>Ví dụ</a:t>
              </a:r>
              <a:r>
                <a:rPr lang="en-US"/>
                <a:t>: </a:t>
              </a:r>
              <a:r>
                <a:rPr lang="en-US" smtClean="0"/>
                <a:t>Thông </a:t>
              </a:r>
              <a:r>
                <a:rPr lang="en-US"/>
                <a:t>báo sản xuất của mã hàng AD 380. Biết số sản phẩm tối đa của sơ đồ là 2 sản phẩm và 1 bàn có tối đa 50 </a:t>
              </a:r>
              <a:r>
                <a:rPr lang="en-US" smtClean="0"/>
                <a:t>lớp. </a:t>
              </a:r>
              <a:endParaRPr lang="en-US"/>
            </a:p>
          </p:txBody>
        </p:sp>
      </p:grpSp>
      <p:pic>
        <p:nvPicPr>
          <p:cNvPr id="4" name="Picture 3"/>
          <p:cNvPicPr>
            <a:picLocks noChangeAspect="1"/>
          </p:cNvPicPr>
          <p:nvPr/>
        </p:nvPicPr>
        <p:blipFill>
          <a:blip r:embed="rId3"/>
          <a:stretch>
            <a:fillRect/>
          </a:stretch>
        </p:blipFill>
        <p:spPr>
          <a:xfrm>
            <a:off x="91817" y="1662120"/>
            <a:ext cx="8954211" cy="1745108"/>
          </a:xfrm>
          <a:prstGeom prst="rect">
            <a:avLst/>
          </a:prstGeom>
        </p:spPr>
      </p:pic>
      <p:sp>
        <p:nvSpPr>
          <p:cNvPr id="5" name="Rectangle 4"/>
          <p:cNvSpPr/>
          <p:nvPr/>
        </p:nvSpPr>
        <p:spPr>
          <a:xfrm>
            <a:off x="152400" y="3276600"/>
            <a:ext cx="8893628" cy="3192669"/>
          </a:xfrm>
          <a:prstGeom prst="rect">
            <a:avLst/>
          </a:prstGeom>
        </p:spPr>
        <p:txBody>
          <a:bodyPr wrap="square">
            <a:spAutoFit/>
          </a:bodyPr>
          <a:lstStyle/>
          <a:p>
            <a:pPr marL="342900" lvl="0" indent="-342900" algn="just">
              <a:lnSpc>
                <a:spcPct val="110000"/>
              </a:lnSpc>
              <a:spcBef>
                <a:spcPts val="200"/>
              </a:spcBef>
              <a:spcAft>
                <a:spcPts val="200"/>
              </a:spcAft>
              <a:buFont typeface="+mj-lt"/>
              <a:buAutoNum type="arabicPeriod"/>
            </a:pPr>
            <a:r>
              <a:rPr lang="en-US">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Số sơ đồ?</a:t>
            </a:r>
            <a:endParaRPr lang="en-US">
              <a:latin typeface=".VnTime" panose="020B7200000000000000" pitchFamily="34" charset="0"/>
              <a:ea typeface="Times New Roman" panose="02020603050405020304" pitchFamily="18" charset="0"/>
              <a:cs typeface="Times New Roman" panose="02020603050405020304" pitchFamily="18" charset="0"/>
            </a:endParaRPr>
          </a:p>
          <a:p>
            <a:pPr marL="342900" lvl="0" indent="-342900" algn="just">
              <a:lnSpc>
                <a:spcPct val="110000"/>
              </a:lnSpc>
              <a:spcBef>
                <a:spcPts val="200"/>
              </a:spcBef>
              <a:spcAft>
                <a:spcPts val="200"/>
              </a:spcAft>
              <a:buFont typeface="+mj-lt"/>
              <a:buAutoNum type="arabicPeriod"/>
            </a:pPr>
            <a:r>
              <a:rPr lang="en-US">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Tổng số sản phẩm của sơ đồ?</a:t>
            </a:r>
            <a:endParaRPr lang="en-US">
              <a:latin typeface=".VnTime" panose="020B7200000000000000" pitchFamily="34" charset="0"/>
              <a:ea typeface="Times New Roman" panose="02020603050405020304" pitchFamily="18" charset="0"/>
              <a:cs typeface="Times New Roman" panose="02020603050405020304" pitchFamily="18" charset="0"/>
            </a:endParaRPr>
          </a:p>
          <a:p>
            <a:pPr marL="342900" lvl="0" indent="-342900" algn="just">
              <a:lnSpc>
                <a:spcPct val="110000"/>
              </a:lnSpc>
              <a:spcBef>
                <a:spcPts val="200"/>
              </a:spcBef>
              <a:spcAft>
                <a:spcPts val="200"/>
              </a:spcAft>
              <a:buFont typeface="+mj-lt"/>
              <a:buAutoNum type="arabicPeriod"/>
            </a:pPr>
            <a:r>
              <a:rPr lang="en-US">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Số lớp của sơ đồ?</a:t>
            </a:r>
            <a:endParaRPr lang="en-US">
              <a:latin typeface=".VnTime" panose="020B7200000000000000" pitchFamily="34" charset="0"/>
              <a:ea typeface="Times New Roman" panose="02020603050405020304" pitchFamily="18" charset="0"/>
              <a:cs typeface="Times New Roman" panose="02020603050405020304" pitchFamily="18" charset="0"/>
            </a:endParaRPr>
          </a:p>
          <a:p>
            <a:pPr marL="342900" lvl="0" indent="-342900" algn="just">
              <a:lnSpc>
                <a:spcPct val="110000"/>
              </a:lnSpc>
              <a:spcBef>
                <a:spcPts val="200"/>
              </a:spcBef>
              <a:spcAft>
                <a:spcPts val="200"/>
              </a:spcAft>
              <a:buFont typeface="+mj-lt"/>
              <a:buAutoNum type="arabicPeriod"/>
            </a:pPr>
            <a:r>
              <a:rPr lang="en-US">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Số bàn cắt?</a:t>
            </a:r>
            <a:endParaRPr lang="en-US">
              <a:latin typeface=".VnTime" panose="020B7200000000000000" pitchFamily="34" charset="0"/>
              <a:ea typeface="Times New Roman" panose="02020603050405020304" pitchFamily="18" charset="0"/>
              <a:cs typeface="Times New Roman" panose="02020603050405020304" pitchFamily="18" charset="0"/>
            </a:endParaRPr>
          </a:p>
          <a:p>
            <a:pPr marL="342900" lvl="0" indent="-342900" algn="just">
              <a:lnSpc>
                <a:spcPct val="110000"/>
              </a:lnSpc>
              <a:spcBef>
                <a:spcPts val="200"/>
              </a:spcBef>
              <a:spcAft>
                <a:spcPts val="200"/>
              </a:spcAft>
              <a:buFont typeface="+mj-lt"/>
              <a:buAutoNum type="arabicPeriod"/>
            </a:pPr>
            <a:r>
              <a:rPr lang="en-US">
                <a:latin typeface="Times New Roman" panose="02020603050405020304" pitchFamily="18" charset="0"/>
                <a:ea typeface="Times New Roman" panose="02020603050405020304" pitchFamily="18" charset="0"/>
                <a:cs typeface="Times New Roman" panose="02020603050405020304" pitchFamily="18" charset="0"/>
              </a:rPr>
              <a:t>Hãy tính định mức vải trung bình của mã hàng này biết: </a:t>
            </a:r>
            <a:endParaRPr lang="en-US">
              <a:latin typeface=".VnTime" panose="020B7200000000000000" pitchFamily="34" charset="0"/>
              <a:ea typeface="Times New Roman" panose="02020603050405020304" pitchFamily="18" charset="0"/>
              <a:cs typeface="Times New Roman" panose="02020603050405020304" pitchFamily="18" charset="0"/>
            </a:endParaRPr>
          </a:p>
          <a:p>
            <a:pPr algn="just">
              <a:lnSpc>
                <a:spcPct val="110000"/>
              </a:lnSpc>
              <a:spcBef>
                <a:spcPts val="200"/>
              </a:spcBef>
              <a:spcAft>
                <a:spcPts val="200"/>
              </a:spcAft>
            </a:pPr>
            <a:r>
              <a:rPr lang="en-US">
                <a:latin typeface="Times New Roman" panose="02020603050405020304" pitchFamily="18" charset="0"/>
                <a:ea typeface="Times New Roman" panose="02020603050405020304" pitchFamily="18" charset="0"/>
                <a:cs typeface="Times New Roman" panose="02020603050405020304" pitchFamily="18" charset="0"/>
              </a:rPr>
              <a:t>L1 = 2 m; L2 = 2 m; L3 = 2.2 m; R = 1.5 m; D = 250 g/m.m</a:t>
            </a:r>
            <a:endParaRPr lang="en-US">
              <a:latin typeface=".VnTime" panose="020B7200000000000000"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4276669"/>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Curved Up Ribbon 1"/>
          <p:cNvSpPr/>
          <p:nvPr/>
        </p:nvSpPr>
        <p:spPr bwMode="auto">
          <a:xfrm>
            <a:off x="2286000" y="228600"/>
            <a:ext cx="4648200" cy="1219200"/>
          </a:xfrm>
          <a:prstGeom prst="ellipseRibbon2">
            <a:avLst/>
          </a:prstGeom>
          <a:solidFill>
            <a:srgbClr val="6666FF"/>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lang="en-US" sz="3200" b="1"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BÀI GIẢI</a:t>
            </a:r>
            <a:endParaRPr kumimoji="0" lang="en-US" sz="3200" b="1"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ounded Rectangle 3"/>
          <p:cNvSpPr/>
          <p:nvPr/>
        </p:nvSpPr>
        <p:spPr bwMode="auto">
          <a:xfrm>
            <a:off x="2438400" y="1981200"/>
            <a:ext cx="4343400" cy="2743200"/>
          </a:xfrm>
          <a:prstGeom prst="roundRect">
            <a:avLst/>
          </a:prstGeom>
          <a:solidFill>
            <a:schemeClr val="accent3">
              <a:lumMod val="95000"/>
            </a:schemeClr>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lnSpc>
                <a:spcPct val="110000"/>
              </a:lnSpc>
              <a:spcBef>
                <a:spcPts val="200"/>
              </a:spcBef>
              <a:spcAft>
                <a:spcPts val="200"/>
              </a:spcAft>
            </a:pPr>
            <a:r>
              <a:rPr lang="en-US" b="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 Số sơ đồ</a:t>
            </a:r>
            <a:endParaRPr lang="en-US">
              <a:latin typeface=".VnTime" panose="020B7200000000000000" pitchFamily="34" charset="0"/>
              <a:ea typeface="Times New Roman" panose="02020603050405020304" pitchFamily="18" charset="0"/>
              <a:cs typeface="Times New Roman" panose="02020603050405020304" pitchFamily="18" charset="0"/>
            </a:endParaRPr>
          </a:p>
          <a:p>
            <a:pPr algn="just">
              <a:lnSpc>
                <a:spcPct val="110000"/>
              </a:lnSpc>
              <a:spcBef>
                <a:spcPts val="200"/>
              </a:spcBef>
              <a:spcAft>
                <a:spcPts val="200"/>
              </a:spcAft>
            </a:pPr>
            <a:r>
              <a:rPr lang="en-US">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Sđ1: S/1 + XL/1</a:t>
            </a:r>
            <a:endParaRPr lang="en-US">
              <a:latin typeface=".VnTime" panose="020B7200000000000000" pitchFamily="34" charset="0"/>
              <a:ea typeface="Times New Roman" panose="02020603050405020304" pitchFamily="18" charset="0"/>
              <a:cs typeface="Times New Roman" panose="02020603050405020304" pitchFamily="18" charset="0"/>
            </a:endParaRPr>
          </a:p>
          <a:p>
            <a:pPr algn="just">
              <a:lnSpc>
                <a:spcPct val="110000"/>
              </a:lnSpc>
              <a:spcBef>
                <a:spcPts val="200"/>
              </a:spcBef>
              <a:spcAft>
                <a:spcPts val="200"/>
              </a:spcAft>
            </a:pPr>
            <a:r>
              <a:rPr lang="en-US">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Sđ2: M/1 + L/1</a:t>
            </a:r>
            <a:endParaRPr lang="en-US">
              <a:latin typeface=".VnTime" panose="020B7200000000000000" pitchFamily="34" charset="0"/>
              <a:ea typeface="Times New Roman" panose="02020603050405020304" pitchFamily="18" charset="0"/>
              <a:cs typeface="Times New Roman" panose="02020603050405020304" pitchFamily="18" charset="0"/>
            </a:endParaRPr>
          </a:p>
          <a:p>
            <a:pPr algn="just">
              <a:lnSpc>
                <a:spcPct val="110000"/>
              </a:lnSpc>
              <a:spcBef>
                <a:spcPts val="200"/>
              </a:spcBef>
              <a:spcAft>
                <a:spcPts val="200"/>
              </a:spcAft>
            </a:pPr>
            <a:r>
              <a:rPr lang="en-US">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Sđ3: L/2</a:t>
            </a:r>
            <a:endParaRPr lang="en-US">
              <a:latin typeface=".VnTime" panose="020B7200000000000000" pitchFamily="34" charset="0"/>
              <a:ea typeface="Times New Roman" panose="02020603050405020304" pitchFamily="18" charset="0"/>
              <a:cs typeface="Times New Roman" panose="02020603050405020304" pitchFamily="18" charset="0"/>
            </a:endParaRPr>
          </a:p>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Tree>
    <p:extLst>
      <p:ext uri="{BB962C8B-B14F-4D97-AF65-F5344CB8AC3E}">
        <p14:creationId xmlns:p14="http://schemas.microsoft.com/office/powerpoint/2010/main" val="100772097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Curved Up Ribbon 1"/>
          <p:cNvSpPr/>
          <p:nvPr/>
        </p:nvSpPr>
        <p:spPr bwMode="auto">
          <a:xfrm>
            <a:off x="2286000" y="228600"/>
            <a:ext cx="4648200" cy="1219200"/>
          </a:xfrm>
          <a:prstGeom prst="ellipseRibbon2">
            <a:avLst/>
          </a:prstGeom>
          <a:solidFill>
            <a:srgbClr val="6666FF"/>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BÀI GIẢI</a:t>
            </a:r>
          </a:p>
        </p:txBody>
      </p:sp>
      <p:sp>
        <p:nvSpPr>
          <p:cNvPr id="4" name="Rounded Rectangle 3"/>
          <p:cNvSpPr/>
          <p:nvPr/>
        </p:nvSpPr>
        <p:spPr bwMode="auto">
          <a:xfrm>
            <a:off x="2019300" y="2133600"/>
            <a:ext cx="5181600" cy="2743200"/>
          </a:xfrm>
          <a:prstGeom prst="roundRect">
            <a:avLst/>
          </a:prstGeom>
          <a:solidFill>
            <a:schemeClr val="accent3">
              <a:lumMod val="85000"/>
            </a:schemeClr>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spcBef>
                <a:spcPts val="600"/>
              </a:spcBef>
              <a:spcAft>
                <a:spcPts val="600"/>
              </a:spcAft>
            </a:pPr>
            <a:r>
              <a:rPr lang="en-US" b="1">
                <a:latin typeface="Times New Roman" panose="02020603050405020304" pitchFamily="18" charset="0"/>
                <a:cs typeface="Times New Roman" panose="02020603050405020304" pitchFamily="18" charset="0"/>
              </a:rPr>
              <a:t>2/ Tổng số sản phẩm của sơ đồ</a:t>
            </a:r>
            <a:endParaRPr lang="en-US">
              <a:latin typeface="Times New Roman" panose="02020603050405020304" pitchFamily="18" charset="0"/>
              <a:cs typeface="Times New Roman" panose="02020603050405020304" pitchFamily="18" charset="0"/>
            </a:endParaRPr>
          </a:p>
          <a:p>
            <a:pPr>
              <a:spcBef>
                <a:spcPts val="600"/>
              </a:spcBef>
              <a:spcAft>
                <a:spcPts val="600"/>
              </a:spcAft>
            </a:pPr>
            <a:r>
              <a:rPr lang="en-US">
                <a:latin typeface="Times New Roman" panose="02020603050405020304" pitchFamily="18" charset="0"/>
                <a:cs typeface="Times New Roman" panose="02020603050405020304" pitchFamily="18" charset="0"/>
              </a:rPr>
              <a:t>Sđ1: 50 X 2 = 100 sp</a:t>
            </a:r>
          </a:p>
          <a:p>
            <a:pPr>
              <a:spcBef>
                <a:spcPts val="600"/>
              </a:spcBef>
              <a:spcAft>
                <a:spcPts val="600"/>
              </a:spcAft>
            </a:pPr>
            <a:r>
              <a:rPr lang="en-US">
                <a:latin typeface="Times New Roman" panose="02020603050405020304" pitchFamily="18" charset="0"/>
                <a:cs typeface="Times New Roman" panose="02020603050405020304" pitchFamily="18" charset="0"/>
              </a:rPr>
              <a:t>Sđ2: 100 X 2 = 200 sp</a:t>
            </a:r>
          </a:p>
          <a:p>
            <a:pPr>
              <a:spcBef>
                <a:spcPts val="600"/>
              </a:spcBef>
              <a:spcAft>
                <a:spcPts val="600"/>
              </a:spcAft>
            </a:pPr>
            <a:r>
              <a:rPr lang="en-US">
                <a:latin typeface="Times New Roman" panose="02020603050405020304" pitchFamily="18" charset="0"/>
                <a:cs typeface="Times New Roman" panose="02020603050405020304" pitchFamily="18" charset="0"/>
              </a:rPr>
              <a:t>Sđ3: 50 sp</a:t>
            </a:r>
          </a:p>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Tree>
    <p:extLst>
      <p:ext uri="{BB962C8B-B14F-4D97-AF65-F5344CB8AC3E}">
        <p14:creationId xmlns:p14="http://schemas.microsoft.com/office/powerpoint/2010/main" val="422403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Curved Up Ribbon 1"/>
          <p:cNvSpPr/>
          <p:nvPr/>
        </p:nvSpPr>
        <p:spPr bwMode="auto">
          <a:xfrm>
            <a:off x="2286000" y="228600"/>
            <a:ext cx="4648200" cy="1219200"/>
          </a:xfrm>
          <a:prstGeom prst="ellipseRibbon2">
            <a:avLst/>
          </a:prstGeom>
          <a:solidFill>
            <a:srgbClr val="6666FF"/>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BÀI GIẢI</a:t>
            </a:r>
          </a:p>
        </p:txBody>
      </p:sp>
      <p:sp>
        <p:nvSpPr>
          <p:cNvPr id="4" name="Rounded Rectangle 3"/>
          <p:cNvSpPr/>
          <p:nvPr/>
        </p:nvSpPr>
        <p:spPr bwMode="auto">
          <a:xfrm>
            <a:off x="2762250" y="2057400"/>
            <a:ext cx="3695700" cy="2743200"/>
          </a:xfrm>
          <a:prstGeom prst="roundRect">
            <a:avLst/>
          </a:prstGeom>
          <a:solidFill>
            <a:schemeClr val="accent3">
              <a:lumMod val="75000"/>
            </a:schemeClr>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spcBef>
                <a:spcPts val="600"/>
              </a:spcBef>
              <a:spcAft>
                <a:spcPts val="600"/>
              </a:spcAft>
            </a:pPr>
            <a:r>
              <a:rPr lang="en-US" b="1">
                <a:latin typeface="Times New Roman" panose="02020603050405020304" pitchFamily="18" charset="0"/>
                <a:cs typeface="Times New Roman" panose="02020603050405020304" pitchFamily="18" charset="0"/>
              </a:rPr>
              <a:t>3/ Số lớp của sơ đồ</a:t>
            </a:r>
            <a:endParaRPr lang="en-US">
              <a:latin typeface="Times New Roman" panose="02020603050405020304" pitchFamily="18" charset="0"/>
              <a:cs typeface="Times New Roman" panose="02020603050405020304" pitchFamily="18" charset="0"/>
            </a:endParaRPr>
          </a:p>
          <a:p>
            <a:pPr>
              <a:spcBef>
                <a:spcPts val="600"/>
              </a:spcBef>
              <a:spcAft>
                <a:spcPts val="600"/>
              </a:spcAft>
            </a:pPr>
            <a:r>
              <a:rPr lang="en-US">
                <a:latin typeface="Times New Roman" panose="02020603050405020304" pitchFamily="18" charset="0"/>
                <a:cs typeface="Times New Roman" panose="02020603050405020304" pitchFamily="18" charset="0"/>
              </a:rPr>
              <a:t>Sđ1: 100/2 = 50 lớp</a:t>
            </a:r>
          </a:p>
          <a:p>
            <a:pPr>
              <a:spcBef>
                <a:spcPts val="600"/>
              </a:spcBef>
              <a:spcAft>
                <a:spcPts val="600"/>
              </a:spcAft>
            </a:pPr>
            <a:r>
              <a:rPr lang="en-US">
                <a:latin typeface="Times New Roman" panose="02020603050405020304" pitchFamily="18" charset="0"/>
                <a:cs typeface="Times New Roman" panose="02020603050405020304" pitchFamily="18" charset="0"/>
              </a:rPr>
              <a:t>Sđ2: 200/2 = 100 lớp</a:t>
            </a:r>
          </a:p>
          <a:p>
            <a:pPr>
              <a:spcBef>
                <a:spcPts val="600"/>
              </a:spcBef>
              <a:spcAft>
                <a:spcPts val="600"/>
              </a:spcAft>
            </a:pPr>
            <a:r>
              <a:rPr lang="en-US">
                <a:latin typeface="Times New Roman" panose="02020603050405020304" pitchFamily="18" charset="0"/>
                <a:cs typeface="Times New Roman" panose="02020603050405020304" pitchFamily="18" charset="0"/>
              </a:rPr>
              <a:t>Sđ3: 50/2 = 25 lớp</a:t>
            </a:r>
          </a:p>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Tree>
    <p:extLst>
      <p:ext uri="{BB962C8B-B14F-4D97-AF65-F5344CB8AC3E}">
        <p14:creationId xmlns:p14="http://schemas.microsoft.com/office/powerpoint/2010/main" val="109942433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Curved Up Ribbon 1"/>
          <p:cNvSpPr/>
          <p:nvPr/>
        </p:nvSpPr>
        <p:spPr bwMode="auto">
          <a:xfrm>
            <a:off x="2286000" y="228600"/>
            <a:ext cx="4648200" cy="1219200"/>
          </a:xfrm>
          <a:prstGeom prst="ellipseRibbon2">
            <a:avLst/>
          </a:prstGeom>
          <a:solidFill>
            <a:srgbClr val="6666FF"/>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BÀI GIẢI</a:t>
            </a:r>
          </a:p>
        </p:txBody>
      </p:sp>
      <p:sp>
        <p:nvSpPr>
          <p:cNvPr id="4" name="Rounded Rectangle 3"/>
          <p:cNvSpPr/>
          <p:nvPr/>
        </p:nvSpPr>
        <p:spPr bwMode="auto">
          <a:xfrm>
            <a:off x="2486025" y="1981200"/>
            <a:ext cx="4248150" cy="2743200"/>
          </a:xfrm>
          <a:prstGeom prst="roundRect">
            <a:avLst/>
          </a:prstGeom>
          <a:solidFill>
            <a:schemeClr val="accent3">
              <a:lumMod val="95000"/>
            </a:schemeClr>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b="1">
                <a:latin typeface="Times New Roman" panose="02020603050405020304" pitchFamily="18" charset="0"/>
                <a:cs typeface="Times New Roman" panose="02020603050405020304" pitchFamily="18" charset="0"/>
              </a:rPr>
              <a:t>4/ Số bàn cắt </a:t>
            </a:r>
            <a:endParaRPr lang="en-US">
              <a:latin typeface="Times New Roman" panose="02020603050405020304" pitchFamily="18" charset="0"/>
              <a:cs typeface="Times New Roman" panose="02020603050405020304" pitchFamily="18" charset="0"/>
            </a:endParaRPr>
          </a:p>
          <a:p>
            <a:pPr algn="just"/>
            <a:r>
              <a:rPr lang="en-US">
                <a:latin typeface="Times New Roman" panose="02020603050405020304" pitchFamily="18" charset="0"/>
                <a:cs typeface="Times New Roman" panose="02020603050405020304" pitchFamily="18" charset="0"/>
              </a:rPr>
              <a:t>Sđ1: 50/50 = 1 bàn</a:t>
            </a:r>
          </a:p>
          <a:p>
            <a:pPr algn="just"/>
            <a:r>
              <a:rPr lang="en-US">
                <a:latin typeface="Times New Roman" panose="02020603050405020304" pitchFamily="18" charset="0"/>
                <a:cs typeface="Times New Roman" panose="02020603050405020304" pitchFamily="18" charset="0"/>
              </a:rPr>
              <a:t>Sđ2: 100/50 = 2 bàn</a:t>
            </a:r>
          </a:p>
          <a:p>
            <a:pPr algn="just"/>
            <a:r>
              <a:rPr lang="en-US">
                <a:latin typeface="Times New Roman" panose="02020603050405020304" pitchFamily="18" charset="0"/>
                <a:cs typeface="Times New Roman" panose="02020603050405020304" pitchFamily="18" charset="0"/>
              </a:rPr>
              <a:t>Sđ3: 25/50 = 0.5 # 1 bàn</a:t>
            </a:r>
          </a:p>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Tree>
    <p:extLst>
      <p:ext uri="{BB962C8B-B14F-4D97-AF65-F5344CB8AC3E}">
        <p14:creationId xmlns:p14="http://schemas.microsoft.com/office/powerpoint/2010/main" val="427113077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Curved Up Ribbon 1"/>
          <p:cNvSpPr/>
          <p:nvPr/>
        </p:nvSpPr>
        <p:spPr bwMode="auto">
          <a:xfrm>
            <a:off x="2286000" y="228600"/>
            <a:ext cx="4648200" cy="1219200"/>
          </a:xfrm>
          <a:prstGeom prst="ellipseRibbon2">
            <a:avLst/>
          </a:prstGeom>
          <a:solidFill>
            <a:srgbClr val="6666FF"/>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BÀI GIẢI</a:t>
            </a:r>
          </a:p>
        </p:txBody>
      </p:sp>
      <p:sp>
        <p:nvSpPr>
          <p:cNvPr id="4" name="Rounded Rectangle 3"/>
          <p:cNvSpPr/>
          <p:nvPr/>
        </p:nvSpPr>
        <p:spPr bwMode="auto">
          <a:xfrm>
            <a:off x="1143000" y="1752600"/>
            <a:ext cx="6934200" cy="2514600"/>
          </a:xfrm>
          <a:prstGeom prst="roundRect">
            <a:avLst/>
          </a:prstGeom>
          <a:solidFill>
            <a:schemeClr val="accent3">
              <a:lumMod val="95000"/>
            </a:schemeClr>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b="1">
                <a:latin typeface="Times New Roman" panose="02020603050405020304" pitchFamily="18" charset="0"/>
                <a:cs typeface="Times New Roman" panose="02020603050405020304" pitchFamily="18" charset="0"/>
              </a:rPr>
              <a:t>5/ Định mức trung bình</a:t>
            </a:r>
            <a:endParaRPr lang="en-US">
              <a:latin typeface="Times New Roman" panose="02020603050405020304" pitchFamily="18" charset="0"/>
              <a:cs typeface="Times New Roman" panose="02020603050405020304" pitchFamily="18" charset="0"/>
            </a:endParaRPr>
          </a:p>
          <a:p>
            <a:pPr algn="just"/>
            <a:r>
              <a:rPr lang="en-US">
                <a:latin typeface="Times New Roman" panose="02020603050405020304" pitchFamily="18" charset="0"/>
                <a:cs typeface="Times New Roman" panose="02020603050405020304" pitchFamily="18" charset="0"/>
              </a:rPr>
              <a:t>Ta có: A(g) = [ L(m) x R(m) x D(g/m.m)] x n</a:t>
            </a:r>
          </a:p>
          <a:p>
            <a:pPr algn="just"/>
            <a:r>
              <a:rPr lang="en-US">
                <a:latin typeface="Times New Roman" panose="02020603050405020304" pitchFamily="18" charset="0"/>
                <a:cs typeface="Times New Roman" panose="02020603050405020304" pitchFamily="18" charset="0"/>
              </a:rPr>
              <a:t>           A1 = 2 x 1.5 x 250 x 50 = 37500 g</a:t>
            </a:r>
          </a:p>
          <a:p>
            <a:pPr algn="just"/>
            <a:r>
              <a:rPr lang="en-US">
                <a:latin typeface="Times New Roman" panose="02020603050405020304" pitchFamily="18" charset="0"/>
                <a:cs typeface="Times New Roman" panose="02020603050405020304" pitchFamily="18" charset="0"/>
              </a:rPr>
              <a:t>           A2 = 2 x 1.5 x 250 x 100 = 75000 g</a:t>
            </a:r>
          </a:p>
          <a:p>
            <a:pPr algn="just"/>
            <a:r>
              <a:rPr lang="en-US">
                <a:latin typeface="Times New Roman" panose="02020603050405020304" pitchFamily="18" charset="0"/>
                <a:cs typeface="Times New Roman" panose="02020603050405020304" pitchFamily="18" charset="0"/>
              </a:rPr>
              <a:t>           A3 = 2.2 x 1.5 x 250 x 25 = 20625 g</a:t>
            </a:r>
          </a:p>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pic>
        <p:nvPicPr>
          <p:cNvPr id="5" name="Picture 4"/>
          <p:cNvPicPr>
            <a:picLocks noChangeAspect="1"/>
          </p:cNvPicPr>
          <p:nvPr/>
        </p:nvPicPr>
        <p:blipFill>
          <a:blip r:embed="rId3"/>
          <a:stretch>
            <a:fillRect/>
          </a:stretch>
        </p:blipFill>
        <p:spPr>
          <a:xfrm>
            <a:off x="1246239" y="4572000"/>
            <a:ext cx="6727722" cy="1752600"/>
          </a:xfrm>
          <a:prstGeom prst="rect">
            <a:avLst/>
          </a:prstGeom>
        </p:spPr>
      </p:pic>
    </p:spTree>
    <p:extLst>
      <p:ext uri="{BB962C8B-B14F-4D97-AF65-F5344CB8AC3E}">
        <p14:creationId xmlns:p14="http://schemas.microsoft.com/office/powerpoint/2010/main" val="28116921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31530" y="76200"/>
            <a:ext cx="8585477" cy="726801"/>
            <a:chOff x="533437" y="363211"/>
            <a:chExt cx="8585477" cy="726801"/>
          </a:xfrm>
          <a:solidFill>
            <a:schemeClr val="accent1">
              <a:lumMod val="75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b="1" i="0" u="none" strike="noStrike" kern="1200" cap="none" spc="0" normalizeH="0" baseline="0" noProof="0" smtClean="0">
                  <a:ln>
                    <a:noFill/>
                  </a:ln>
                  <a:solidFill>
                    <a:srgbClr val="FFFFFF"/>
                  </a:solidFill>
                  <a:effectLst/>
                  <a:uLnTx/>
                  <a:uFillTx/>
                  <a:latin typeface="Arial"/>
                  <a:ea typeface="+mn-ea"/>
                  <a:cs typeface="Arial"/>
                </a:rPr>
                <a:t>2.3.1 Định mức nguyên phụ liệu</a:t>
              </a:r>
              <a:endParaRPr kumimoji="0" lang="en-US" b="1"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2" name="Group 11"/>
          <p:cNvGrpSpPr/>
          <p:nvPr/>
        </p:nvGrpSpPr>
        <p:grpSpPr>
          <a:xfrm>
            <a:off x="304800" y="981129"/>
            <a:ext cx="8312207" cy="726801"/>
            <a:chOff x="533437" y="363211"/>
            <a:chExt cx="8585477" cy="726801"/>
          </a:xfrm>
          <a:solidFill>
            <a:schemeClr val="accent3">
              <a:lumMod val="75000"/>
            </a:schemeClr>
          </a:solidFill>
          <a:scene3d>
            <a:camera prst="orthographicFront">
              <a:rot lat="0" lon="0" rev="0"/>
            </a:camera>
            <a:lightRig rig="contrasting" dir="t">
              <a:rot lat="0" lon="0" rev="1200000"/>
            </a:lightRig>
          </a:scene3d>
        </p:grpSpPr>
        <p:sp>
          <p:nvSpPr>
            <p:cNvPr id="13" name="Rectangle 12"/>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4" name="TextBox 13"/>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2.3.1.4  </a:t>
              </a:r>
              <a:r>
                <a:rPr kumimoji="0" lang="en-US" sz="2800" b="1" i="0" u="none" strike="noStrike" kern="1200" cap="none" spc="0" normalizeH="0" baseline="0" noProof="0">
                  <a:ln>
                    <a:noFill/>
                  </a:ln>
                  <a:solidFill>
                    <a:srgbClr val="FFFFFF"/>
                  </a:solidFill>
                  <a:effectLst/>
                  <a:uLnTx/>
                  <a:uFillTx/>
                  <a:latin typeface="Arial"/>
                  <a:ea typeface="+mn-ea"/>
                  <a:cs typeface="Arial"/>
                </a:rPr>
                <a:t>Phương pháp tính định mức </a:t>
              </a:r>
              <a:r>
                <a:rPr kumimoji="0" lang="en-US" sz="2800" b="1" i="0" u="none" strike="noStrike" kern="1200" cap="none" spc="0" normalizeH="0" baseline="0" noProof="0" smtClean="0">
                  <a:ln>
                    <a:noFill/>
                  </a:ln>
                  <a:solidFill>
                    <a:srgbClr val="FFFFFF"/>
                  </a:solidFill>
                  <a:effectLst/>
                  <a:uLnTx/>
                  <a:uFillTx/>
                  <a:latin typeface="Arial"/>
                  <a:ea typeface="+mn-ea"/>
                  <a:cs typeface="Arial"/>
                </a:rPr>
                <a:t>phụ </a:t>
              </a:r>
              <a:r>
                <a:rPr kumimoji="0" lang="en-US" sz="2800" b="1" i="0" u="none" strike="noStrike" kern="1200" cap="none" spc="0" normalizeH="0" baseline="0" noProof="0">
                  <a:ln>
                    <a:noFill/>
                  </a:ln>
                  <a:solidFill>
                    <a:srgbClr val="FFFFFF"/>
                  </a:solidFill>
                  <a:effectLst/>
                  <a:uLnTx/>
                  <a:uFillTx/>
                  <a:latin typeface="Arial"/>
                  <a:ea typeface="+mn-ea"/>
                  <a:cs typeface="Arial"/>
                </a:rPr>
                <a:t>liệu</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pic>
        <p:nvPicPr>
          <p:cNvPr id="9218" name="Picture 2" descr="Nguyên phụ liệu dệt, may, da, giày NK từ Singapore có kim ngạc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665929"/>
            <a:ext cx="5105953" cy="3829464"/>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3" name="Cloud Callout 2"/>
          <p:cNvSpPr/>
          <p:nvPr/>
        </p:nvSpPr>
        <p:spPr bwMode="auto">
          <a:xfrm rot="1724487">
            <a:off x="6110350" y="2117044"/>
            <a:ext cx="2185143" cy="1887281"/>
          </a:xfrm>
          <a:prstGeom prst="cloudCallout">
            <a:avLst/>
          </a:prstGeom>
          <a:solidFill>
            <a:srgbClr val="FFFF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rPr>
              <a:t>Chỉ</a:t>
            </a:r>
            <a:r>
              <a:rPr kumimoji="0" lang="en-US" sz="2800" b="0" i="0" u="none" strike="noStrike" cap="none" normalizeH="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rPr>
              <a:t> may</a:t>
            </a: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Tree>
    <p:extLst>
      <p:ext uri="{BB962C8B-B14F-4D97-AF65-F5344CB8AC3E}">
        <p14:creationId xmlns:p14="http://schemas.microsoft.com/office/powerpoint/2010/main" val="124323617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circle(in)">
                                      <p:cBhvr>
                                        <p:cTn id="7" dur="2000"/>
                                        <p:tgtEl>
                                          <p:spTgt spid="9218"/>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ircle(in)">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31530" y="76200"/>
            <a:ext cx="8585477" cy="726801"/>
            <a:chOff x="533437" y="363211"/>
            <a:chExt cx="8585477" cy="726801"/>
          </a:xfrm>
          <a:solidFill>
            <a:schemeClr val="accent1">
              <a:lumMod val="75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2.3.1 Định mức nguyên phụ liệu</a:t>
              </a:r>
              <a:endParaRPr kumimoji="0" lang="en-US" sz="2800" b="1"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2" name="Group 11"/>
          <p:cNvGrpSpPr/>
          <p:nvPr/>
        </p:nvGrpSpPr>
        <p:grpSpPr>
          <a:xfrm>
            <a:off x="304800" y="981129"/>
            <a:ext cx="8312207" cy="726801"/>
            <a:chOff x="533437" y="363211"/>
            <a:chExt cx="8585477" cy="726801"/>
          </a:xfrm>
          <a:solidFill>
            <a:schemeClr val="accent3">
              <a:lumMod val="75000"/>
            </a:schemeClr>
          </a:solidFill>
          <a:scene3d>
            <a:camera prst="orthographicFront">
              <a:rot lat="0" lon="0" rev="0"/>
            </a:camera>
            <a:lightRig rig="contrasting" dir="t">
              <a:rot lat="0" lon="0" rev="1200000"/>
            </a:lightRig>
          </a:scene3d>
        </p:grpSpPr>
        <p:sp>
          <p:nvSpPr>
            <p:cNvPr id="13" name="Rectangle 12"/>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4" name="TextBox 13"/>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2.3.1.4  </a:t>
              </a:r>
              <a:r>
                <a:rPr kumimoji="0" lang="en-US" sz="2800" b="1" i="0" u="none" strike="noStrike" kern="1200" cap="none" spc="0" normalizeH="0" baseline="0" noProof="0">
                  <a:ln>
                    <a:noFill/>
                  </a:ln>
                  <a:solidFill>
                    <a:srgbClr val="FFFFFF"/>
                  </a:solidFill>
                  <a:effectLst/>
                  <a:uLnTx/>
                  <a:uFillTx/>
                  <a:latin typeface="Arial"/>
                  <a:ea typeface="+mn-ea"/>
                  <a:cs typeface="Arial"/>
                </a:rPr>
                <a:t>Phương pháp tính định mức </a:t>
              </a:r>
              <a:r>
                <a:rPr kumimoji="0" lang="en-US" sz="2800" b="1" i="0" u="none" strike="noStrike" kern="1200" cap="none" spc="0" normalizeH="0" baseline="0" noProof="0" smtClean="0">
                  <a:ln>
                    <a:noFill/>
                  </a:ln>
                  <a:solidFill>
                    <a:srgbClr val="FFFFFF"/>
                  </a:solidFill>
                  <a:effectLst/>
                  <a:uLnTx/>
                  <a:uFillTx/>
                  <a:latin typeface="Arial"/>
                  <a:ea typeface="+mn-ea"/>
                  <a:cs typeface="Arial"/>
                </a:rPr>
                <a:t>phụ </a:t>
              </a:r>
              <a:r>
                <a:rPr kumimoji="0" lang="en-US" sz="2800" b="1" i="0" u="none" strike="noStrike" kern="1200" cap="none" spc="0" normalizeH="0" baseline="0" noProof="0">
                  <a:ln>
                    <a:noFill/>
                  </a:ln>
                  <a:solidFill>
                    <a:srgbClr val="FFFFFF"/>
                  </a:solidFill>
                  <a:effectLst/>
                  <a:uLnTx/>
                  <a:uFillTx/>
                  <a:latin typeface="Arial"/>
                  <a:ea typeface="+mn-ea"/>
                  <a:cs typeface="Arial"/>
                </a:rPr>
                <a:t>liệu</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15" name="Diagram 14"/>
          <p:cNvGraphicFramePr/>
          <p:nvPr>
            <p:extLst>
              <p:ext uri="{D42A27DB-BD31-4B8C-83A1-F6EECF244321}">
                <p14:modId xmlns:p14="http://schemas.microsoft.com/office/powerpoint/2010/main" val="256252026"/>
              </p:ext>
            </p:extLst>
          </p:nvPr>
        </p:nvGraphicFramePr>
        <p:xfrm>
          <a:off x="1091924" y="2057400"/>
          <a:ext cx="6756676" cy="4038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665628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2000"/>
                                        <p:tgtEl>
                                          <p:spTgt spid="15"/>
                                        </p:tgtEl>
                                      </p:cBhvr>
                                    </p:animEffect>
                                    <p:anim calcmode="lin" valueType="num">
                                      <p:cBhvr>
                                        <p:cTn id="8" dur="2000" fill="hold"/>
                                        <p:tgtEl>
                                          <p:spTgt spid="15"/>
                                        </p:tgtEl>
                                        <p:attrNameLst>
                                          <p:attrName>ppt_w</p:attrName>
                                        </p:attrNameLst>
                                      </p:cBhvr>
                                      <p:tavLst>
                                        <p:tav tm="0" fmla="#ppt_w*sin(2.5*pi*$)">
                                          <p:val>
                                            <p:fltVal val="0"/>
                                          </p:val>
                                        </p:tav>
                                        <p:tav tm="100000">
                                          <p:val>
                                            <p:fltVal val="1"/>
                                          </p:val>
                                        </p:tav>
                                      </p:tavLst>
                                    </p:anim>
                                    <p:anim calcmode="lin" valueType="num">
                                      <p:cBhvr>
                                        <p:cTn id="9"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0" name="Rounded Rectangle 19"/>
          <p:cNvSpPr/>
          <p:nvPr/>
        </p:nvSpPr>
        <p:spPr>
          <a:xfrm>
            <a:off x="228600" y="186907"/>
            <a:ext cx="2422901" cy="1538542"/>
          </a:xfrm>
          <a:prstGeom prst="roundRect">
            <a:avLst>
              <a:gd name="adj" fmla="val 10000"/>
            </a:avLst>
          </a:prstGeom>
          <a:solidFill>
            <a:srgbClr val="CC66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21" name="Group 20"/>
          <p:cNvGrpSpPr/>
          <p:nvPr/>
        </p:nvGrpSpPr>
        <p:grpSpPr>
          <a:xfrm>
            <a:off x="497811" y="442658"/>
            <a:ext cx="2422901" cy="1538542"/>
            <a:chOff x="820830" y="2499505"/>
            <a:chExt cx="2422901" cy="1538542"/>
          </a:xfrm>
        </p:grpSpPr>
        <p:sp>
          <p:nvSpPr>
            <p:cNvPr id="22" name="Rounded Rectangle 21"/>
            <p:cNvSpPr/>
            <p:nvPr/>
          </p:nvSpPr>
          <p:spPr>
            <a:xfrm>
              <a:off x="820830" y="2499505"/>
              <a:ext cx="2422901" cy="1538542"/>
            </a:xfrm>
            <a:prstGeom prst="roundRect">
              <a:avLst>
                <a:gd name="adj" fmla="val 10000"/>
              </a:avLst>
            </a:prstGeom>
            <a:solidFill>
              <a:srgbClr val="FFC00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23" name="Rounded Rectangle 5"/>
            <p:cNvSpPr txBox="1"/>
            <p:nvPr/>
          </p:nvSpPr>
          <p:spPr>
            <a:xfrm>
              <a:off x="865892" y="2544567"/>
              <a:ext cx="2332777" cy="144841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7630" tIns="87630" rIns="87630" bIns="87630" numCol="1" spcCol="1270" anchor="ctr" anchorCtr="0">
              <a:noAutofit/>
            </a:bodyPr>
            <a:lstStyle/>
            <a:p>
              <a:pPr marL="0" marR="0" lvl="0" indent="0" algn="l" defTabSz="1022350" rtl="0" eaLnBrk="0" fontAlgn="base" latinLnBrk="0" hangingPunct="0">
                <a:lnSpc>
                  <a:spcPct val="90000"/>
                </a:lnSpc>
                <a:spcBef>
                  <a:spcPct val="0"/>
                </a:spcBef>
                <a:spcAft>
                  <a:spcPct val="3500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Arial"/>
                  <a:ea typeface="+mn-ea"/>
                  <a:cs typeface="Arial"/>
                </a:rPr>
                <a:t>Phương pháp tính tiêu hao thực tế</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2" name="Diagram 1"/>
          <p:cNvGraphicFramePr/>
          <p:nvPr>
            <p:extLst>
              <p:ext uri="{D42A27DB-BD31-4B8C-83A1-F6EECF244321}">
                <p14:modId xmlns:p14="http://schemas.microsoft.com/office/powerpoint/2010/main" val="3132134496"/>
              </p:ext>
            </p:extLst>
          </p:nvPr>
        </p:nvGraphicFramePr>
        <p:xfrm>
          <a:off x="1497724" y="17526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3270321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aphicFrame>
        <p:nvGraphicFramePr>
          <p:cNvPr id="2" name="Diagram 1"/>
          <p:cNvGraphicFramePr/>
          <p:nvPr>
            <p:extLst>
              <p:ext uri="{D42A27DB-BD31-4B8C-83A1-F6EECF244321}">
                <p14:modId xmlns:p14="http://schemas.microsoft.com/office/powerpoint/2010/main" val="3165145519"/>
              </p:ext>
            </p:extLst>
          </p:nvPr>
        </p:nvGraphicFramePr>
        <p:xfrm>
          <a:off x="-609600" y="-2286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Vertical Scroll 2"/>
          <p:cNvSpPr/>
          <p:nvPr/>
        </p:nvSpPr>
        <p:spPr bwMode="auto">
          <a:xfrm>
            <a:off x="2514600" y="2252089"/>
            <a:ext cx="4953000" cy="4343400"/>
          </a:xfrm>
          <a:prstGeom prst="verticalScroll">
            <a:avLst/>
          </a:prstGeom>
          <a:solidFill>
            <a:srgbClr val="6CB4A6"/>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mtClean="0">
                <a:solidFill>
                  <a:schemeClr val="bg1"/>
                </a:solidFill>
                <a:latin typeface="Times New Roman" panose="02020603050405020304" pitchFamily="18" charset="0"/>
                <a:cs typeface="Times New Roman" panose="02020603050405020304" pitchFamily="18" charset="0"/>
              </a:rPr>
              <a:t>- Lấy </a:t>
            </a:r>
            <a:r>
              <a:rPr lang="en-US">
                <a:solidFill>
                  <a:schemeClr val="bg1"/>
                </a:solidFill>
                <a:latin typeface="Times New Roman" panose="02020603050405020304" pitchFamily="18" charset="0"/>
                <a:cs typeface="Times New Roman" panose="02020603050405020304" pitchFamily="18" charset="0"/>
              </a:rPr>
              <a:t>một ống chỉ đã biết trước số mét</a:t>
            </a:r>
          </a:p>
          <a:p>
            <a:pPr algn="just"/>
            <a:r>
              <a:rPr lang="en-US">
                <a:solidFill>
                  <a:schemeClr val="bg1"/>
                </a:solidFill>
                <a:latin typeface="Times New Roman" panose="02020603050405020304" pitchFamily="18" charset="0"/>
                <a:cs typeface="Times New Roman" panose="02020603050405020304" pitchFamily="18" charset="0"/>
              </a:rPr>
              <a:t>- May một sản phẩm hoàn tất</a:t>
            </a:r>
          </a:p>
          <a:p>
            <a:pPr algn="just"/>
            <a:r>
              <a:rPr lang="en-US">
                <a:solidFill>
                  <a:schemeClr val="bg1"/>
                </a:solidFill>
                <a:latin typeface="Times New Roman" panose="02020603050405020304" pitchFamily="18" charset="0"/>
                <a:cs typeface="Times New Roman" panose="02020603050405020304" pitchFamily="18" charset="0"/>
              </a:rPr>
              <a:t>- Đo lại số chỉ dư để tính được số mét tiêu hao cho một sản phẩm</a:t>
            </a:r>
          </a:p>
        </p:txBody>
      </p:sp>
    </p:spTree>
    <p:extLst>
      <p:ext uri="{BB962C8B-B14F-4D97-AF65-F5344CB8AC3E}">
        <p14:creationId xmlns:p14="http://schemas.microsoft.com/office/powerpoint/2010/main" val="39222270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3" name="Vertical Scroll 2"/>
          <p:cNvSpPr/>
          <p:nvPr/>
        </p:nvSpPr>
        <p:spPr bwMode="auto">
          <a:xfrm>
            <a:off x="4114800" y="2286000"/>
            <a:ext cx="4953000" cy="4495800"/>
          </a:xfrm>
          <a:prstGeom prst="verticalScroll">
            <a:avLst/>
          </a:prstGeom>
          <a:solidFill>
            <a:srgbClr val="456C44"/>
          </a:solidFill>
          <a:ln w="9525" cap="flat" cmpd="sng" algn="ctr">
            <a:solidFill>
              <a:srgbClr val="FFFF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 M</a:t>
            </a:r>
            <a:r>
              <a:rPr lang="en-US" baseline="-25000">
                <a:solidFill>
                  <a:schemeClr val="bg1"/>
                </a:solidFill>
                <a:latin typeface="Times New Roman" panose="02020603050405020304" pitchFamily="18" charset="0"/>
                <a:cs typeface="Times New Roman" panose="02020603050405020304" pitchFamily="18" charset="0"/>
              </a:rPr>
              <a:t>1</a:t>
            </a:r>
            <a:r>
              <a:rPr lang="en-US">
                <a:solidFill>
                  <a:schemeClr val="bg1"/>
                </a:solidFill>
                <a:latin typeface="Times New Roman" panose="02020603050405020304" pitchFamily="18" charset="0"/>
                <a:cs typeface="Times New Roman" panose="02020603050405020304" pitchFamily="18" charset="0"/>
              </a:rPr>
              <a:t> là số mét chỉ tiêu hao cho cở nhỏ nhất</a:t>
            </a:r>
          </a:p>
          <a:p>
            <a:pPr algn="just"/>
            <a:r>
              <a:rPr lang="en-US">
                <a:solidFill>
                  <a:schemeClr val="bg1"/>
                </a:solidFill>
                <a:latin typeface="Times New Roman" panose="02020603050405020304" pitchFamily="18" charset="0"/>
                <a:cs typeface="Times New Roman" panose="02020603050405020304" pitchFamily="18" charset="0"/>
              </a:rPr>
              <a:t>- M</a:t>
            </a:r>
            <a:r>
              <a:rPr lang="en-US" baseline="-25000">
                <a:solidFill>
                  <a:schemeClr val="bg1"/>
                </a:solidFill>
                <a:latin typeface="Times New Roman" panose="02020603050405020304" pitchFamily="18" charset="0"/>
                <a:cs typeface="Times New Roman" panose="02020603050405020304" pitchFamily="18" charset="0"/>
              </a:rPr>
              <a:t>n </a:t>
            </a:r>
            <a:r>
              <a:rPr lang="en-US">
                <a:solidFill>
                  <a:schemeClr val="bg1"/>
                </a:solidFill>
                <a:latin typeface="Times New Roman" panose="02020603050405020304" pitchFamily="18" charset="0"/>
                <a:cs typeface="Times New Roman" panose="02020603050405020304" pitchFamily="18" charset="0"/>
              </a:rPr>
              <a:t>là số mét chỉ tiêu hao cho cở lớn nhất</a:t>
            </a:r>
          </a:p>
          <a:p>
            <a:pPr algn="just"/>
            <a:r>
              <a:rPr lang="en-US">
                <a:solidFill>
                  <a:schemeClr val="bg1"/>
                </a:solidFill>
                <a:latin typeface="Times New Roman" panose="02020603050405020304" pitchFamily="18" charset="0"/>
                <a:cs typeface="Times New Roman" panose="02020603050405020304" pitchFamily="18" charset="0"/>
              </a:rPr>
              <a:t>- d  là số mét chỉ tiêu hao chênh lệch giữa hai cở vóc liên tiếp nhau</a:t>
            </a:r>
          </a:p>
          <a:p>
            <a:pPr algn="just"/>
            <a:r>
              <a:rPr lang="en-US">
                <a:solidFill>
                  <a:schemeClr val="bg1"/>
                </a:solidFill>
                <a:latin typeface="Times New Roman" panose="02020603050405020304" pitchFamily="18" charset="0"/>
                <a:cs typeface="Times New Roman" panose="02020603050405020304" pitchFamily="18" charset="0"/>
              </a:rPr>
              <a:t>- n  là số lượng cở (size) sản xuất</a:t>
            </a:r>
          </a:p>
        </p:txBody>
      </p:sp>
      <p:graphicFrame>
        <p:nvGraphicFramePr>
          <p:cNvPr id="5" name="Diagram 4"/>
          <p:cNvGraphicFramePr/>
          <p:nvPr>
            <p:extLst>
              <p:ext uri="{D42A27DB-BD31-4B8C-83A1-F6EECF244321}">
                <p14:modId xmlns:p14="http://schemas.microsoft.com/office/powerpoint/2010/main" val="1163311658"/>
              </p:ext>
            </p:extLst>
          </p:nvPr>
        </p:nvGraphicFramePr>
        <p:xfrm>
          <a:off x="-381000" y="-152400"/>
          <a:ext cx="4419600" cy="2971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p:cNvPicPr>
            <a:picLocks noChangeAspect="1"/>
          </p:cNvPicPr>
          <p:nvPr/>
        </p:nvPicPr>
        <p:blipFill>
          <a:blip r:embed="rId8"/>
          <a:stretch>
            <a:fillRect/>
          </a:stretch>
        </p:blipFill>
        <p:spPr>
          <a:xfrm>
            <a:off x="5178028" y="173420"/>
            <a:ext cx="3203972" cy="1981200"/>
          </a:xfrm>
          <a:prstGeom prst="rect">
            <a:avLst/>
          </a:prstGeom>
          <a:ln w="88900" cap="sq" cmpd="thickThin">
            <a:solidFill>
              <a:srgbClr val="000000"/>
            </a:solidFill>
            <a:prstDash val="solid"/>
            <a:miter lim="800000"/>
          </a:ln>
          <a:effectLst>
            <a:innerShdw blurRad="76200">
              <a:srgbClr val="000000"/>
            </a:innerShdw>
          </a:effectLst>
        </p:spPr>
      </p:pic>
      <p:sp>
        <p:nvSpPr>
          <p:cNvPr id="6" name="Rectangle 5"/>
          <p:cNvSpPr/>
          <p:nvPr/>
        </p:nvSpPr>
        <p:spPr>
          <a:xfrm>
            <a:off x="0" y="3200400"/>
            <a:ext cx="4572000" cy="2936188"/>
          </a:xfrm>
          <a:prstGeom prst="rect">
            <a:avLst/>
          </a:prstGeom>
        </p:spPr>
        <p:txBody>
          <a:bodyPr>
            <a:spAutoFit/>
          </a:bodyPr>
          <a:lstStyle/>
          <a:p>
            <a:pPr indent="457200" algn="just">
              <a:lnSpc>
                <a:spcPct val="110000"/>
              </a:lnSpc>
              <a:spcBef>
                <a:spcPts val="200"/>
              </a:spcBef>
              <a:spcAft>
                <a:spcPts val="200"/>
              </a:spcAft>
            </a:pPr>
            <a:r>
              <a:rPr lang="en-US">
                <a:latin typeface="Times New Roman" panose="02020603050405020304" pitchFamily="18" charset="0"/>
                <a:ea typeface="Times New Roman" panose="02020603050405020304" pitchFamily="18" charset="0"/>
                <a:cs typeface="Times New Roman" panose="02020603050405020304" pitchFamily="18" charset="0"/>
              </a:rPr>
              <a:t>Từ đó để biết số mét chỉ tiêu hao cho một cỡ vóc bất kỳ trong một mã hàng, ta chỉ cần lấy số định mức chỉ cho cỡ nhỏ nhất cộng thêm số nguyên lần d đã tính</a:t>
            </a:r>
            <a:endParaRPr lang="en-US">
              <a:latin typeface=".VnTime" panose="020B7200000000000000"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209225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ircle(in)">
                                      <p:cBhvr>
                                        <p:cTn id="11" dur="20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ircle(in)">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8" name="Rounded Rectangle 7"/>
          <p:cNvSpPr/>
          <p:nvPr/>
        </p:nvSpPr>
        <p:spPr>
          <a:xfrm>
            <a:off x="73571" y="76200"/>
            <a:ext cx="2422901" cy="1538542"/>
          </a:xfrm>
          <a:prstGeom prst="roundRect">
            <a:avLst>
              <a:gd name="adj" fmla="val 10000"/>
            </a:avLst>
          </a:pr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9" name="Group 8"/>
          <p:cNvGrpSpPr/>
          <p:nvPr/>
        </p:nvGrpSpPr>
        <p:grpSpPr>
          <a:xfrm>
            <a:off x="342782" y="331951"/>
            <a:ext cx="2422901" cy="1538542"/>
            <a:chOff x="3782154" y="2499505"/>
            <a:chExt cx="2422901" cy="1538542"/>
          </a:xfrm>
        </p:grpSpPr>
        <p:sp>
          <p:nvSpPr>
            <p:cNvPr id="10" name="Rounded Rectangle 9"/>
            <p:cNvSpPr/>
            <p:nvPr/>
          </p:nvSpPr>
          <p:spPr>
            <a:xfrm>
              <a:off x="3782154" y="2499505"/>
              <a:ext cx="2422901" cy="1538542"/>
            </a:xfrm>
            <a:prstGeom prst="roundRect">
              <a:avLst>
                <a:gd name="adj" fmla="val 10000"/>
              </a:avLst>
            </a:prstGeom>
            <a:solidFill>
              <a:schemeClr val="accent1">
                <a:lumMod val="75000"/>
                <a:alpha val="90000"/>
              </a:scheme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1" name="Rounded Rectangle 5"/>
            <p:cNvSpPr txBox="1"/>
            <p:nvPr/>
          </p:nvSpPr>
          <p:spPr>
            <a:xfrm>
              <a:off x="3827216" y="2544567"/>
              <a:ext cx="2332777" cy="144841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300" b="1" kern="1200" smtClean="0">
                  <a:solidFill>
                    <a:schemeClr val="bg1"/>
                  </a:solidFill>
                </a:rPr>
                <a:t>Phương pháp tính theo chiều dài đường may chuẩn</a:t>
              </a:r>
              <a:endParaRPr lang="en-US" sz="2300" kern="1200">
                <a:solidFill>
                  <a:schemeClr val="bg1"/>
                </a:solidFill>
              </a:endParaRPr>
            </a:p>
          </p:txBody>
        </p:sp>
      </p:grpSp>
      <p:graphicFrame>
        <p:nvGraphicFramePr>
          <p:cNvPr id="3" name="Diagram 2"/>
          <p:cNvGraphicFramePr/>
          <p:nvPr>
            <p:extLst>
              <p:ext uri="{D42A27DB-BD31-4B8C-83A1-F6EECF244321}">
                <p14:modId xmlns:p14="http://schemas.microsoft.com/office/powerpoint/2010/main" val="2640207214"/>
              </p:ext>
            </p:extLst>
          </p:nvPr>
        </p:nvGraphicFramePr>
        <p:xfrm>
          <a:off x="-76200" y="1659805"/>
          <a:ext cx="9220200" cy="51122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9667773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73571" y="76200"/>
            <a:ext cx="2422901" cy="1538542"/>
          </a:xfrm>
          <a:prstGeom prst="roundRect">
            <a:avLst>
              <a:gd name="adj" fmla="val 10000"/>
            </a:avLst>
          </a:pr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9" name="Group 8"/>
          <p:cNvGrpSpPr/>
          <p:nvPr/>
        </p:nvGrpSpPr>
        <p:grpSpPr>
          <a:xfrm>
            <a:off x="342782" y="331951"/>
            <a:ext cx="2422901" cy="1538542"/>
            <a:chOff x="3782154" y="2499505"/>
            <a:chExt cx="2422901" cy="1538542"/>
          </a:xfrm>
        </p:grpSpPr>
        <p:sp>
          <p:nvSpPr>
            <p:cNvPr id="10" name="Rounded Rectangle 9"/>
            <p:cNvSpPr/>
            <p:nvPr/>
          </p:nvSpPr>
          <p:spPr>
            <a:xfrm>
              <a:off x="3782154" y="2499505"/>
              <a:ext cx="2422901" cy="1538542"/>
            </a:xfrm>
            <a:prstGeom prst="roundRect">
              <a:avLst>
                <a:gd name="adj" fmla="val 10000"/>
              </a:avLst>
            </a:prstGeom>
            <a:solidFill>
              <a:schemeClr val="accent1">
                <a:lumMod val="75000"/>
                <a:alpha val="90000"/>
              </a:scheme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1" name="Rounded Rectangle 5"/>
            <p:cNvSpPr txBox="1"/>
            <p:nvPr/>
          </p:nvSpPr>
          <p:spPr>
            <a:xfrm>
              <a:off x="3827216" y="2544567"/>
              <a:ext cx="2332777" cy="144841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marL="0" marR="0" lvl="0" indent="0" algn="just" defTabSz="1066800" rtl="0" eaLnBrk="0" fontAlgn="base" latinLnBrk="0" hangingPunct="0">
                <a:lnSpc>
                  <a:spcPct val="90000"/>
                </a:lnSpc>
                <a:spcBef>
                  <a:spcPct val="0"/>
                </a:spcBef>
                <a:spcAft>
                  <a:spcPct val="35000"/>
                </a:spcAft>
                <a:buClrTx/>
                <a:buSzTx/>
                <a:buFontTx/>
                <a:buNone/>
                <a:tabLst/>
                <a:defRPr/>
              </a:pPr>
              <a:r>
                <a:rPr kumimoji="0" lang="en-US" sz="2300" b="1" i="0" u="none" strike="noStrike" kern="1200" cap="none" spc="0" normalizeH="0" baseline="0" noProof="0" smtClean="0">
                  <a:ln>
                    <a:noFill/>
                  </a:ln>
                  <a:solidFill>
                    <a:srgbClr val="FFFFFF"/>
                  </a:solidFill>
                  <a:effectLst/>
                  <a:uLnTx/>
                  <a:uFillTx/>
                  <a:latin typeface="Arial"/>
                  <a:ea typeface="+mn-ea"/>
                  <a:cs typeface="Arial"/>
                </a:rPr>
                <a:t>Phương pháp tính theo chiều dài đường may chuẩn</a:t>
              </a:r>
              <a:endParaRPr kumimoji="0" lang="en-US" sz="23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2" name="Group 11"/>
          <p:cNvGrpSpPr/>
          <p:nvPr/>
        </p:nvGrpSpPr>
        <p:grpSpPr>
          <a:xfrm>
            <a:off x="404774" y="2002220"/>
            <a:ext cx="8739226" cy="894982"/>
            <a:chOff x="1080039" y="2236491"/>
            <a:chExt cx="8068418" cy="639231"/>
          </a:xfrm>
        </p:grpSpPr>
        <p:sp>
          <p:nvSpPr>
            <p:cNvPr id="14" name="Rectangle 13"/>
            <p:cNvSpPr/>
            <p:nvPr/>
          </p:nvSpPr>
          <p:spPr>
            <a:xfrm>
              <a:off x="1080039" y="2236491"/>
              <a:ext cx="8068418" cy="639231"/>
            </a:xfrm>
            <a:prstGeom prst="rect">
              <a:avLst/>
            </a:prstGeom>
            <a:solidFill>
              <a:schemeClr val="accent1">
                <a:lumMod val="9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TextBox 14"/>
            <p:cNvSpPr txBox="1"/>
            <p:nvPr/>
          </p:nvSpPr>
          <p:spPr>
            <a:xfrm>
              <a:off x="1080039" y="2236491"/>
              <a:ext cx="8068418" cy="63923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07390" tIns="45720" rIns="45720" bIns="45720" numCol="1" spcCol="1270" anchor="ctr" anchorCtr="0">
              <a:noAutofit/>
            </a:bodyPr>
            <a:lstStyle/>
            <a:p>
              <a:pPr lvl="0" algn="l" defTabSz="800100">
                <a:lnSpc>
                  <a:spcPct val="90000"/>
                </a:lnSpc>
                <a:spcBef>
                  <a:spcPct val="0"/>
                </a:spcBef>
                <a:spcAft>
                  <a:spcPct val="35000"/>
                </a:spcAft>
              </a:pPr>
              <a:r>
                <a:rPr lang="en-US" kern="1200" smtClean="0"/>
                <a:t>Tháo cẩn thận ra và đo lại xem hết bao nhiêu mét chỉ cho mỗi loại đường may, ghi lại số mét</a:t>
              </a:r>
              <a:endParaRPr lang="en-US" kern="1200"/>
            </a:p>
          </p:txBody>
        </p:sp>
      </p:grpSp>
      <p:sp>
        <p:nvSpPr>
          <p:cNvPr id="13" name="Oval 12"/>
          <p:cNvSpPr/>
          <p:nvPr/>
        </p:nvSpPr>
        <p:spPr>
          <a:xfrm>
            <a:off x="5255" y="2046340"/>
            <a:ext cx="799039" cy="799039"/>
          </a:xfrm>
          <a:prstGeom prst="ellipse">
            <a:avLst/>
          </a:prstGeom>
          <a:solidFill>
            <a:schemeClr val="accent1">
              <a:lumMod val="50000"/>
            </a:schemeClr>
          </a:solidFill>
        </p:spPr>
        <p:style>
          <a:lnRef idx="2">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4" name="Folded Corner 3"/>
          <p:cNvSpPr/>
          <p:nvPr/>
        </p:nvSpPr>
        <p:spPr bwMode="auto">
          <a:xfrm>
            <a:off x="2498864" y="4069426"/>
            <a:ext cx="4511536" cy="2328531"/>
          </a:xfrm>
          <a:prstGeom prst="foldedCorner">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7" name="Rectangle 6"/>
          <p:cNvSpPr/>
          <p:nvPr/>
        </p:nvSpPr>
        <p:spPr>
          <a:xfrm>
            <a:off x="609600" y="2932093"/>
            <a:ext cx="8382000" cy="954107"/>
          </a:xfrm>
          <a:prstGeom prst="rect">
            <a:avLst/>
          </a:prstGeom>
        </p:spPr>
        <p:txBody>
          <a:bodyPr wrap="square">
            <a:spAutoFit/>
          </a:bodyPr>
          <a:lstStyle/>
          <a:p>
            <a:r>
              <a:rPr lang="en-US">
                <a:latin typeface="Times New Roman" panose="02020603050405020304" pitchFamily="18" charset="0"/>
                <a:ea typeface="Times New Roman" panose="02020603050405020304" pitchFamily="18" charset="0"/>
              </a:rPr>
              <a:t>Mỗi chiều dài đường may cộng tiêu hao đầu chỉ từ 4 đến 6 cm, rồi nhân với hệ số đường may của từng loại máy</a:t>
            </a:r>
            <a:endParaRPr lang="en-US"/>
          </a:p>
        </p:txBody>
      </p:sp>
      <p:pic>
        <p:nvPicPr>
          <p:cNvPr id="18" name="Picture 17"/>
          <p:cNvPicPr>
            <a:picLocks noChangeAspect="1"/>
          </p:cNvPicPr>
          <p:nvPr/>
        </p:nvPicPr>
        <p:blipFill>
          <a:blip r:embed="rId3"/>
          <a:stretch>
            <a:fillRect/>
          </a:stretch>
        </p:blipFill>
        <p:spPr>
          <a:xfrm>
            <a:off x="2740256" y="4364420"/>
            <a:ext cx="4036608" cy="1652412"/>
          </a:xfrm>
          <a:prstGeom prst="rect">
            <a:avLst/>
          </a:prstGeom>
        </p:spPr>
      </p:pic>
    </p:spTree>
    <p:extLst>
      <p:ext uri="{BB962C8B-B14F-4D97-AF65-F5344CB8AC3E}">
        <p14:creationId xmlns:p14="http://schemas.microsoft.com/office/powerpoint/2010/main" val="11284403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circle(in)">
                                      <p:cBhvr>
                                        <p:cTn id="12" dur="2000"/>
                                        <p:tgtEl>
                                          <p:spTgt spid="18"/>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5" name="TextBox 24"/>
          <p:cNvSpPr txBox="1"/>
          <p:nvPr/>
        </p:nvSpPr>
        <p:spPr>
          <a:xfrm>
            <a:off x="319413" y="76201"/>
            <a:ext cx="8585477" cy="914400"/>
          </a:xfrm>
          <a:prstGeom prst="rect">
            <a:avLst/>
          </a:prstGeom>
          <a:solidFill>
            <a:srgbClr val="00B0F0"/>
          </a:solidFill>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a:r>
              <a:rPr kumimoji="0" lang="en-US" sz="2800" b="1" i="0" u="none" strike="noStrike" kern="1200" cap="none" spc="0" normalizeH="0" baseline="0" noProof="0">
                <a:ln>
                  <a:noFill/>
                </a:ln>
                <a:solidFill>
                  <a:srgbClr val="FFFFFF"/>
                </a:solidFill>
                <a:effectLst/>
                <a:uLnTx/>
                <a:uFillTx/>
                <a:latin typeface="Arial"/>
                <a:ea typeface="+mn-ea"/>
                <a:cs typeface="Arial"/>
              </a:rPr>
              <a:t>Ví dụ</a:t>
            </a:r>
            <a:r>
              <a:rPr kumimoji="0" lang="en-US" sz="2800" b="0" i="0" u="none" strike="noStrike" kern="1200" cap="none" spc="0" normalizeH="0" baseline="0" noProof="0">
                <a:ln>
                  <a:noFill/>
                </a:ln>
                <a:solidFill>
                  <a:srgbClr val="FFFFFF"/>
                </a:solidFill>
                <a:effectLst/>
                <a:uLnTx/>
                <a:uFillTx/>
                <a:latin typeface="Arial"/>
                <a:ea typeface="+mn-ea"/>
                <a:cs typeface="Arial"/>
              </a:rPr>
              <a:t>: </a:t>
            </a:r>
            <a:r>
              <a:rPr lang="en-US"/>
              <a:t>Thông báo sản xuất của mã hàng AD 380</a:t>
            </a:r>
            <a:r>
              <a:rPr kumimoji="0" lang="en-US" sz="2800" b="0" i="0" u="none" strike="noStrike" kern="1200" cap="none" spc="0" normalizeH="0" baseline="0" noProof="0" smtClean="0">
                <a:ln>
                  <a:noFill/>
                </a:ln>
                <a:solidFill>
                  <a:srgbClr val="FFFFFF"/>
                </a:solidFill>
                <a:effectLst/>
                <a:uLnTx/>
                <a:uFillTx/>
                <a:latin typeface="Arial"/>
                <a:ea typeface="+mn-ea"/>
                <a:cs typeface="Arial"/>
              </a:rPr>
              <a:t>. </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pic>
        <p:nvPicPr>
          <p:cNvPr id="2" name="Picture 1"/>
          <p:cNvPicPr>
            <a:picLocks noChangeAspect="1"/>
          </p:cNvPicPr>
          <p:nvPr/>
        </p:nvPicPr>
        <p:blipFill>
          <a:blip r:embed="rId3"/>
          <a:stretch>
            <a:fillRect/>
          </a:stretch>
        </p:blipFill>
        <p:spPr>
          <a:xfrm>
            <a:off x="457200" y="1143000"/>
            <a:ext cx="8325517" cy="1600200"/>
          </a:xfrm>
          <a:prstGeom prst="rect">
            <a:avLst/>
          </a:prstGeom>
          <a:ln w="88900" cap="sq" cmpd="thickThin">
            <a:solidFill>
              <a:srgbClr val="000000"/>
            </a:solidFill>
            <a:prstDash val="solid"/>
            <a:miter lim="800000"/>
          </a:ln>
          <a:effectLst>
            <a:innerShdw blurRad="76200">
              <a:srgbClr val="000000"/>
            </a:innerShdw>
          </a:effectLst>
        </p:spPr>
      </p:pic>
      <p:sp>
        <p:nvSpPr>
          <p:cNvPr id="3" name="Rectangle 2"/>
          <p:cNvSpPr/>
          <p:nvPr/>
        </p:nvSpPr>
        <p:spPr>
          <a:xfrm>
            <a:off x="228600" y="2971800"/>
            <a:ext cx="8839200" cy="3090077"/>
          </a:xfrm>
          <a:prstGeom prst="rect">
            <a:avLst/>
          </a:prstGeom>
        </p:spPr>
        <p:txBody>
          <a:bodyPr wrap="square">
            <a:spAutoFit/>
          </a:bodyPr>
          <a:lstStyle/>
          <a:p>
            <a:pPr algn="just">
              <a:lnSpc>
                <a:spcPct val="110000"/>
              </a:lnSpc>
              <a:spcBef>
                <a:spcPts val="200"/>
              </a:spcBef>
              <a:spcAft>
                <a:spcPts val="200"/>
              </a:spcAft>
            </a:pPr>
            <a:r>
              <a:rPr lang="en-US">
                <a:latin typeface="Times New Roman" panose="02020603050405020304" pitchFamily="18" charset="0"/>
                <a:ea typeface="Times New Roman" panose="02020603050405020304" pitchFamily="18" charset="0"/>
                <a:cs typeface="Times New Roman" panose="02020603050405020304" pitchFamily="18" charset="0"/>
              </a:rPr>
              <a:t>Biết lượng chỉ tiêu hao cho một sản phẩm size S là 150 mét và cho một sản phẩm size XL là 200 mét. </a:t>
            </a:r>
            <a:endParaRPr lang="en-US">
              <a:latin typeface=".VnTime" panose="020B7200000000000000" pitchFamily="34" charset="0"/>
              <a:ea typeface="Times New Roman" panose="02020603050405020304" pitchFamily="18" charset="0"/>
              <a:cs typeface="Times New Roman" panose="02020603050405020304" pitchFamily="18" charset="0"/>
            </a:endParaRPr>
          </a:p>
          <a:p>
            <a:pPr marL="342900" lvl="0" indent="-342900" algn="just">
              <a:lnSpc>
                <a:spcPct val="110000"/>
              </a:lnSpc>
              <a:spcBef>
                <a:spcPts val="200"/>
              </a:spcBef>
              <a:spcAft>
                <a:spcPts val="200"/>
              </a:spcAft>
              <a:buFont typeface="+mj-lt"/>
              <a:buAutoNum type="arabicPeriod"/>
            </a:pPr>
            <a:r>
              <a:rPr lang="en-US">
                <a:latin typeface="Times New Roman" panose="02020603050405020304" pitchFamily="18" charset="0"/>
                <a:ea typeface="Times New Roman" panose="02020603050405020304" pitchFamily="18" charset="0"/>
                <a:cs typeface="Times New Roman" panose="02020603050405020304" pitchFamily="18" charset="0"/>
              </a:rPr>
              <a:t>Hãy tính lượng chỉ tiêu hao cho cả đơn hàng? </a:t>
            </a:r>
            <a:endParaRPr lang="en-US">
              <a:latin typeface=".VnTime" panose="020B7200000000000000" pitchFamily="34" charset="0"/>
              <a:ea typeface="Times New Roman" panose="02020603050405020304" pitchFamily="18" charset="0"/>
              <a:cs typeface="Times New Roman" panose="02020603050405020304" pitchFamily="18" charset="0"/>
            </a:endParaRPr>
          </a:p>
          <a:p>
            <a:pPr marL="342900" lvl="0" indent="-342900" algn="just">
              <a:lnSpc>
                <a:spcPct val="110000"/>
              </a:lnSpc>
              <a:spcBef>
                <a:spcPts val="200"/>
              </a:spcBef>
              <a:spcAft>
                <a:spcPts val="200"/>
              </a:spcAft>
              <a:buFont typeface="+mj-lt"/>
              <a:buAutoNum type="arabicPeriod"/>
            </a:pPr>
            <a:r>
              <a:rPr lang="en-US">
                <a:latin typeface="Times New Roman" panose="02020603050405020304" pitchFamily="18" charset="0"/>
                <a:ea typeface="Times New Roman" panose="02020603050405020304" pitchFamily="18" charset="0"/>
                <a:cs typeface="Times New Roman" panose="02020603050405020304" pitchFamily="18" charset="0"/>
              </a:rPr>
              <a:t>Hãy tính định mức chỉ trung bình của đơn hàng?</a:t>
            </a:r>
            <a:endParaRPr lang="en-US">
              <a:latin typeface=".VnTime" panose="020B7200000000000000" pitchFamily="34" charset="0"/>
              <a:ea typeface="Times New Roman" panose="02020603050405020304" pitchFamily="18" charset="0"/>
              <a:cs typeface="Times New Roman" panose="02020603050405020304" pitchFamily="18" charset="0"/>
            </a:endParaRPr>
          </a:p>
          <a:p>
            <a:pPr marL="342900" lvl="0" indent="-342900" algn="just">
              <a:lnSpc>
                <a:spcPct val="110000"/>
              </a:lnSpc>
              <a:spcBef>
                <a:spcPts val="200"/>
              </a:spcBef>
              <a:spcAft>
                <a:spcPts val="200"/>
              </a:spcAft>
              <a:buFont typeface="+mj-lt"/>
              <a:buAutoNum type="arabicPeriod"/>
            </a:pPr>
            <a:r>
              <a:rPr lang="en-US">
                <a:latin typeface="Times New Roman" panose="02020603050405020304" pitchFamily="18" charset="0"/>
                <a:ea typeface="Times New Roman" panose="02020603050405020304" pitchFamily="18" charset="0"/>
                <a:cs typeface="Times New Roman" panose="02020603050405020304" pitchFamily="18" charset="0"/>
              </a:rPr>
              <a:t>Hãy tính lượng chỉ cung cấp của đơn hàng với dự phòng là 6%?</a:t>
            </a:r>
            <a:endParaRPr lang="en-US">
              <a:latin typeface=".VnTime" panose="020B7200000000000000"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2132471"/>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3" name="Cloud Callout 2"/>
          <p:cNvSpPr/>
          <p:nvPr/>
        </p:nvSpPr>
        <p:spPr bwMode="auto">
          <a:xfrm>
            <a:off x="2286000" y="304800"/>
            <a:ext cx="4800600" cy="1752600"/>
          </a:xfrm>
          <a:prstGeom prst="cloudCallout">
            <a:avLst/>
          </a:prstGeom>
          <a:solidFill>
            <a:srgbClr val="00B0F0"/>
          </a:solid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3600" b="1"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BÀI GIẢI</a:t>
            </a:r>
          </a:p>
        </p:txBody>
      </p:sp>
    </p:spTree>
    <p:extLst>
      <p:ext uri="{BB962C8B-B14F-4D97-AF65-F5344CB8AC3E}">
        <p14:creationId xmlns:p14="http://schemas.microsoft.com/office/powerpoint/2010/main" val="465585534"/>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lded Corner 4"/>
          <p:cNvSpPr/>
          <p:nvPr/>
        </p:nvSpPr>
        <p:spPr bwMode="auto">
          <a:xfrm>
            <a:off x="1651182" y="78828"/>
            <a:ext cx="6172200" cy="520592"/>
          </a:xfrm>
          <a:prstGeom prst="foldedCorner">
            <a:avLst/>
          </a:prstGeom>
          <a:solidFill>
            <a:srgbClr val="6666FF"/>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6" name="Rectangle 5"/>
          <p:cNvSpPr/>
          <p:nvPr/>
        </p:nvSpPr>
        <p:spPr>
          <a:xfrm>
            <a:off x="1672202" y="76200"/>
            <a:ext cx="6019800" cy="523220"/>
          </a:xfrm>
          <a:prstGeom prst="rect">
            <a:avLst/>
          </a:prstGeom>
        </p:spPr>
        <p:txBody>
          <a:bodyPr wrap="square">
            <a:spAutoFit/>
          </a:bodyPr>
          <a:lstStyle/>
          <a:p>
            <a:r>
              <a:rPr lang="en-US" b="1">
                <a:solidFill>
                  <a:schemeClr val="bg1"/>
                </a:solidFill>
                <a:latin typeface="Times New Roman" panose="02020603050405020304" pitchFamily="18" charset="0"/>
                <a:ea typeface="Times New Roman" panose="02020603050405020304" pitchFamily="18" charset="0"/>
              </a:rPr>
              <a:t>1/ Lượng chỉ tiêu hao cho cả đơn hàng </a:t>
            </a:r>
            <a:endParaRPr lang="en-US">
              <a:solidFill>
                <a:schemeClr val="bg1"/>
              </a:solidFill>
            </a:endParaRPr>
          </a:p>
        </p:txBody>
      </p:sp>
      <p:sp>
        <p:nvSpPr>
          <p:cNvPr id="7" name="Folded Corner 6"/>
          <p:cNvSpPr/>
          <p:nvPr/>
        </p:nvSpPr>
        <p:spPr bwMode="auto">
          <a:xfrm>
            <a:off x="508182" y="620111"/>
            <a:ext cx="7315200" cy="1511440"/>
          </a:xfrm>
          <a:prstGeom prst="foldedCorner">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pic>
        <p:nvPicPr>
          <p:cNvPr id="8" name="Picture 7"/>
          <p:cNvPicPr>
            <a:picLocks noChangeAspect="1"/>
          </p:cNvPicPr>
          <p:nvPr/>
        </p:nvPicPr>
        <p:blipFill>
          <a:blip r:embed="rId3"/>
          <a:stretch>
            <a:fillRect/>
          </a:stretch>
        </p:blipFill>
        <p:spPr>
          <a:xfrm>
            <a:off x="1026856" y="748860"/>
            <a:ext cx="6277851" cy="1238423"/>
          </a:xfrm>
          <a:prstGeom prst="rect">
            <a:avLst/>
          </a:prstGeom>
        </p:spPr>
      </p:pic>
      <p:sp>
        <p:nvSpPr>
          <p:cNvPr id="10" name="Folded Corner 9"/>
          <p:cNvSpPr/>
          <p:nvPr/>
        </p:nvSpPr>
        <p:spPr bwMode="auto">
          <a:xfrm>
            <a:off x="508182" y="2178270"/>
            <a:ext cx="7315200" cy="2126295"/>
          </a:xfrm>
          <a:prstGeom prst="foldedCorner">
            <a:avLst/>
          </a:prstGeom>
          <a:solidFill>
            <a:schemeClr val="accent1">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pic>
        <p:nvPicPr>
          <p:cNvPr id="9" name="Picture 8"/>
          <p:cNvPicPr>
            <a:picLocks noChangeAspect="1"/>
          </p:cNvPicPr>
          <p:nvPr/>
        </p:nvPicPr>
        <p:blipFill>
          <a:blip r:embed="rId4"/>
          <a:stretch>
            <a:fillRect/>
          </a:stretch>
        </p:blipFill>
        <p:spPr>
          <a:xfrm>
            <a:off x="1784198" y="2238088"/>
            <a:ext cx="4763165" cy="1971950"/>
          </a:xfrm>
          <a:prstGeom prst="rect">
            <a:avLst/>
          </a:prstGeom>
        </p:spPr>
      </p:pic>
      <p:sp>
        <p:nvSpPr>
          <p:cNvPr id="13" name="Footer Placeholder 5"/>
          <p:cNvSpPr txBox="1">
            <a:spLocks/>
          </p:cNvSpPr>
          <p:nvPr/>
        </p:nvSpPr>
        <p:spPr bwMode="auto">
          <a:xfrm>
            <a:off x="-914400" y="884733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algn="ctr" rtl="0" eaLnBrk="1" fontAlgn="base" hangingPunct="1">
              <a:spcBef>
                <a:spcPct val="0"/>
              </a:spcBef>
              <a:spcAft>
                <a:spcPct val="0"/>
              </a:spcAft>
              <a:buClrTx/>
              <a:buFontTx/>
              <a:buNone/>
              <a:defRPr sz="1000" kern="1200">
                <a:solidFill>
                  <a:schemeClr val="tx1"/>
                </a:solidFill>
                <a:effectLst/>
                <a:latin typeface="+mn-lt"/>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a:lstStyle>
          <a:p>
            <a:pPr>
              <a:defRPr/>
            </a:pPr>
            <a:r>
              <a:rPr lang="en-US" altLang="en-US" smtClean="0">
                <a:solidFill>
                  <a:srgbClr val="000000"/>
                </a:solidFill>
                <a:latin typeface="Arial"/>
              </a:rPr>
              <a:t>GVHD : Lâm Thị Phương Thùy</a:t>
            </a:r>
            <a:endParaRPr lang="en-US" altLang="en-US">
              <a:solidFill>
                <a:srgbClr val="000000"/>
              </a:solidFill>
              <a:latin typeface="Arial"/>
            </a:endParaRPr>
          </a:p>
        </p:txBody>
      </p:sp>
      <p:sp>
        <p:nvSpPr>
          <p:cNvPr id="14" name="Folded Corner 13"/>
          <p:cNvSpPr/>
          <p:nvPr/>
        </p:nvSpPr>
        <p:spPr bwMode="auto">
          <a:xfrm>
            <a:off x="508182" y="4343400"/>
            <a:ext cx="7315200" cy="2427890"/>
          </a:xfrm>
          <a:prstGeom prst="foldedCorner">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pic>
        <p:nvPicPr>
          <p:cNvPr id="15" name="Picture 14"/>
          <p:cNvPicPr>
            <a:picLocks noChangeAspect="1"/>
          </p:cNvPicPr>
          <p:nvPr/>
        </p:nvPicPr>
        <p:blipFill>
          <a:blip r:embed="rId5"/>
          <a:stretch>
            <a:fillRect/>
          </a:stretch>
        </p:blipFill>
        <p:spPr>
          <a:xfrm>
            <a:off x="1731805" y="4402858"/>
            <a:ext cx="4867954" cy="2305372"/>
          </a:xfrm>
          <a:prstGeom prst="rect">
            <a:avLst/>
          </a:prstGeom>
        </p:spPr>
      </p:pic>
      <p:sp>
        <p:nvSpPr>
          <p:cNvPr id="16" name="Footer Placeholder 5"/>
          <p:cNvSpPr>
            <a:spLocks noGrp="1"/>
          </p:cNvSpPr>
          <p:nvPr>
            <p:ph type="ftr" sz="quarter" idx="11"/>
          </p:nvPr>
        </p:nvSpPr>
        <p:spPr>
          <a:xfrm>
            <a:off x="-457200" y="65532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11860930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in)">
                                      <p:cBhvr>
                                        <p:cTn id="15" dur="2000"/>
                                        <p:tgtEl>
                                          <p:spTgt spid="7"/>
                                        </p:tgtEl>
                                      </p:cBhvr>
                                    </p:animEffect>
                                  </p:childTnLst>
                                </p:cTn>
                              </p:par>
                              <p:par>
                                <p:cTn id="16" presetID="6" presetClass="entr" presetSubtype="1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ircle(in)">
                                      <p:cBhvr>
                                        <p:cTn id="18" dur="20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circle(in)">
                                      <p:cBhvr>
                                        <p:cTn id="23" dur="2000"/>
                                        <p:tgtEl>
                                          <p:spTgt spid="10"/>
                                        </p:tgtEl>
                                      </p:cBhvr>
                                    </p:animEffect>
                                  </p:childTnLst>
                                </p:cTn>
                              </p:par>
                              <p:par>
                                <p:cTn id="24" presetID="6" presetClass="entr" presetSubtype="1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circle(in)">
                                      <p:cBhvr>
                                        <p:cTn id="26" dur="20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down)">
                                      <p:cBhvr>
                                        <p:cTn id="31" dur="500"/>
                                        <p:tgtEl>
                                          <p:spTgt spid="14"/>
                                        </p:tgtEl>
                                      </p:cBhvr>
                                    </p:animEffect>
                                  </p:childTnLst>
                                </p:cTn>
                              </p:par>
                              <p:par>
                                <p:cTn id="32" presetID="22" presetClass="entr" presetSubtype="4"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down)">
                                      <p:cBhvr>
                                        <p:cTn id="3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10" grpId="0"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72202" y="304800"/>
            <a:ext cx="6669854" cy="523220"/>
          </a:xfrm>
          <a:prstGeom prst="rect">
            <a:avLst/>
          </a:prstGeom>
          <a:solidFill>
            <a:schemeClr val="accent2">
              <a:lumMod val="75000"/>
            </a:schemeClr>
          </a:solidFill>
        </p:spPr>
        <p:txBody>
          <a:bodyPr wrap="square">
            <a:spAutoFit/>
          </a:bodyPr>
          <a:lstStyle/>
          <a:p>
            <a:pPr lvl="0"/>
            <a:r>
              <a:rPr kumimoji="0" lang="en-US" sz="2800" b="1" i="0" u="none" strike="noStrike" kern="1200" cap="none" spc="0" normalizeH="0" baseline="0" noProof="0" smtClean="0">
                <a:ln>
                  <a:noFill/>
                </a:ln>
                <a:solidFill>
                  <a:srgbClr val="FFFFFF"/>
                </a:solidFill>
                <a:effectLst/>
                <a:uLnTx/>
                <a:uFillTx/>
                <a:latin typeface="Times New Roman" panose="02020603050405020304" pitchFamily="18" charset="0"/>
                <a:ea typeface="Times New Roman" panose="02020603050405020304" pitchFamily="18" charset="0"/>
                <a:cs typeface="Arial" panose="020B0604020202020204" pitchFamily="34" charset="0"/>
              </a:rPr>
              <a:t>2/ </a:t>
            </a:r>
            <a:r>
              <a:rPr lang="en-US" b="1">
                <a:solidFill>
                  <a:schemeClr val="bg1"/>
                </a:solidFill>
                <a:latin typeface="Times New Roman" panose="02020603050405020304" pitchFamily="18" charset="0"/>
                <a:cs typeface="Times New Roman" panose="02020603050405020304" pitchFamily="18" charset="0"/>
              </a:rPr>
              <a:t>Định mức chỉ trung bình của đơn hàng</a:t>
            </a:r>
            <a:endPar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7" name="Folded Corner 6"/>
          <p:cNvSpPr/>
          <p:nvPr/>
        </p:nvSpPr>
        <p:spPr bwMode="auto">
          <a:xfrm>
            <a:off x="508182" y="1231760"/>
            <a:ext cx="7315200" cy="1511440"/>
          </a:xfrm>
          <a:prstGeom prst="foldedCorner">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b="1" smtClean="0">
                <a:solidFill>
                  <a:schemeClr val="bg1"/>
                </a:solidFill>
                <a:latin typeface="Times New Roman" panose="02020603050405020304" pitchFamily="18" charset="0"/>
                <a:cs typeface="Times New Roman" panose="02020603050405020304" pitchFamily="18" charset="0"/>
              </a:rPr>
              <a:t>                </a:t>
            </a:r>
          </a:p>
          <a:p>
            <a:r>
              <a:rPr lang="en-US" b="1">
                <a:solidFill>
                  <a:schemeClr val="bg1"/>
                </a:solidFill>
                <a:latin typeface="Times New Roman" panose="02020603050405020304" pitchFamily="18" charset="0"/>
                <a:cs typeface="Times New Roman" panose="02020603050405020304" pitchFamily="18" charset="0"/>
              </a:rPr>
              <a:t> </a:t>
            </a:r>
            <a:r>
              <a:rPr lang="en-US" b="1" smtClean="0">
                <a:solidFill>
                  <a:schemeClr val="bg1"/>
                </a:solidFill>
                <a:latin typeface="Times New Roman" panose="02020603050405020304" pitchFamily="18" charset="0"/>
                <a:cs typeface="Times New Roman" panose="02020603050405020304" pitchFamily="18" charset="0"/>
              </a:rPr>
              <a:t>               M </a:t>
            </a:r>
            <a:r>
              <a:rPr lang="en-US" b="1">
                <a:solidFill>
                  <a:schemeClr val="bg1"/>
                </a:solidFill>
                <a:latin typeface="Times New Roman" panose="02020603050405020304" pitchFamily="18" charset="0"/>
                <a:cs typeface="Times New Roman" panose="02020603050405020304" pitchFamily="18" charset="0"/>
              </a:rPr>
              <a:t>= 61664 / 350 = 176.18 m</a:t>
            </a:r>
          </a:p>
        </p:txBody>
      </p:sp>
      <p:sp>
        <p:nvSpPr>
          <p:cNvPr id="13" name="Footer Placeholder 5"/>
          <p:cNvSpPr txBox="1">
            <a:spLocks/>
          </p:cNvSpPr>
          <p:nvPr/>
        </p:nvSpPr>
        <p:spPr bwMode="auto">
          <a:xfrm>
            <a:off x="-914400" y="884733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algn="ctr" rtl="0" eaLnBrk="1" fontAlgn="base" hangingPunct="1">
              <a:spcBef>
                <a:spcPct val="0"/>
              </a:spcBef>
              <a:spcAft>
                <a:spcPct val="0"/>
              </a:spcAft>
              <a:buClrTx/>
              <a:buFontTx/>
              <a:buNone/>
              <a:defRPr sz="1000" kern="1200">
                <a:solidFill>
                  <a:schemeClr val="tx1"/>
                </a:solidFill>
                <a:effectLst/>
                <a:latin typeface="+mn-lt"/>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smtClean="0">
                <a:ln>
                  <a:noFill/>
                </a:ln>
                <a:solidFill>
                  <a:srgbClr val="000000"/>
                </a:solidFill>
                <a:effectLst/>
                <a:uLnTx/>
                <a:uFillTx/>
                <a:latin typeface="Arial"/>
                <a:ea typeface="+mn-ea"/>
                <a:cs typeface="Arial" panose="020B0604020202020204" pitchFamily="34" charset="0"/>
              </a:rPr>
              <a:t>GVHD : Lâm Thị Phương Thùy</a:t>
            </a:r>
            <a:endPar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endParaRPr>
          </a:p>
        </p:txBody>
      </p:sp>
      <p:sp>
        <p:nvSpPr>
          <p:cNvPr id="16" name="Footer Placeholder 5"/>
          <p:cNvSpPr>
            <a:spLocks noGrp="1"/>
          </p:cNvSpPr>
          <p:nvPr>
            <p:ph type="ftr" sz="quarter" idx="11"/>
          </p:nvPr>
        </p:nvSpPr>
        <p:spPr>
          <a:xfrm>
            <a:off x="-457200" y="65532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12" name="Rectangle 11"/>
          <p:cNvSpPr/>
          <p:nvPr/>
        </p:nvSpPr>
        <p:spPr>
          <a:xfrm>
            <a:off x="1672202" y="3389545"/>
            <a:ext cx="6669854" cy="954107"/>
          </a:xfrm>
          <a:prstGeom prst="rect">
            <a:avLst/>
          </a:prstGeom>
          <a:solidFill>
            <a:schemeClr val="accent2">
              <a:lumMod val="50000"/>
            </a:schemeClr>
          </a:solidFill>
        </p:spPr>
        <p:txBody>
          <a:bodyPr wrap="square">
            <a:spAutoFit/>
          </a:bodyPr>
          <a:lstStyle/>
          <a:p>
            <a:pPr algn="just"/>
            <a:r>
              <a:rPr lang="en-US" b="1">
                <a:solidFill>
                  <a:srgbClr val="FFFFFF"/>
                </a:solidFill>
                <a:latin typeface="Times New Roman" panose="02020603050405020304" pitchFamily="18" charset="0"/>
                <a:ea typeface="Times New Roman" panose="02020603050405020304" pitchFamily="18" charset="0"/>
              </a:rPr>
              <a:t>3</a:t>
            </a:r>
            <a:r>
              <a:rPr kumimoji="0" lang="en-US" sz="2800" b="1" i="0" u="none" strike="noStrike" kern="1200" cap="none" spc="0" normalizeH="0" baseline="0" noProof="0" smtClean="0">
                <a:ln>
                  <a:noFill/>
                </a:ln>
                <a:solidFill>
                  <a:srgbClr val="FFFFFF"/>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lang="en-US" b="1">
                <a:solidFill>
                  <a:schemeClr val="bg1"/>
                </a:solidFill>
                <a:latin typeface="Times New Roman" panose="02020603050405020304" pitchFamily="18" charset="0"/>
                <a:cs typeface="Times New Roman" panose="02020603050405020304" pitchFamily="18" charset="0"/>
              </a:rPr>
              <a:t>Lượng chỉ cung cấp của đơn hàng với dự phòng là </a:t>
            </a:r>
            <a:r>
              <a:rPr lang="en-US" b="1">
                <a:solidFill>
                  <a:schemeClr val="bg1"/>
                </a:solidFill>
                <a:latin typeface="Times New Roman" panose="02020603050405020304" pitchFamily="18" charset="0"/>
                <a:cs typeface="Times New Roman" panose="02020603050405020304" pitchFamily="18" charset="0"/>
              </a:rPr>
              <a:t>6</a:t>
            </a:r>
            <a:r>
              <a:rPr lang="en-US" b="1" smtClean="0">
                <a:solidFill>
                  <a:schemeClr val="bg1"/>
                </a:solidFill>
                <a:latin typeface="Times New Roman" panose="02020603050405020304" pitchFamily="18" charset="0"/>
                <a:cs typeface="Times New Roman" panose="02020603050405020304" pitchFamily="18" charset="0"/>
              </a:rPr>
              <a:t>%</a:t>
            </a:r>
            <a:endParaRPr lang="en-US">
              <a:solidFill>
                <a:schemeClr val="bg1"/>
              </a:solidFill>
              <a:latin typeface="Times New Roman" panose="02020603050405020304" pitchFamily="18" charset="0"/>
              <a:cs typeface="Times New Roman" panose="02020603050405020304" pitchFamily="18" charset="0"/>
            </a:endParaRPr>
          </a:p>
        </p:txBody>
      </p:sp>
      <p:sp>
        <p:nvSpPr>
          <p:cNvPr id="17" name="Folded Corner 16"/>
          <p:cNvSpPr/>
          <p:nvPr/>
        </p:nvSpPr>
        <p:spPr bwMode="auto">
          <a:xfrm>
            <a:off x="508182" y="4614372"/>
            <a:ext cx="7315200" cy="1511440"/>
          </a:xfrm>
          <a:prstGeom prst="foldedCorner">
            <a:avLst/>
          </a:prstGeom>
          <a:solidFill>
            <a:srgbClr val="456C44"/>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b="1" smtClean="0">
                <a:solidFill>
                  <a:schemeClr val="bg1"/>
                </a:solidFill>
                <a:latin typeface="Times New Roman" panose="02020603050405020304" pitchFamily="18" charset="0"/>
                <a:cs typeface="Times New Roman" panose="02020603050405020304" pitchFamily="18" charset="0"/>
              </a:rPr>
              <a:t>                </a:t>
            </a:r>
          </a:p>
          <a:p>
            <a:r>
              <a:rPr lang="en-US" b="1" smtClean="0">
                <a:solidFill>
                  <a:schemeClr val="bg1"/>
                </a:solidFill>
                <a:latin typeface="Times New Roman" panose="02020603050405020304" pitchFamily="18" charset="0"/>
                <a:cs typeface="Times New Roman" panose="02020603050405020304" pitchFamily="18" charset="0"/>
              </a:rPr>
              <a:t>         N = 61664 + 61664 x 6% = 65363.84 m</a:t>
            </a:r>
            <a:endParaRPr lang="en-US" b="1">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000870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circle(in)">
                                      <p:cBhvr>
                                        <p:cTn id="17" dur="20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circle(in)">
                                      <p:cBhvr>
                                        <p:cTn id="22"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2" grpId="0" animBg="1"/>
      <p:bldP spid="1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31530" y="304800"/>
            <a:ext cx="8585477" cy="726801"/>
            <a:chOff x="533437" y="363211"/>
            <a:chExt cx="8585477" cy="726801"/>
          </a:xfrm>
          <a:solidFill>
            <a:schemeClr val="accent1">
              <a:lumMod val="75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2.3.1 Định mức nguyên phụ liệu</a:t>
              </a:r>
              <a:endParaRPr kumimoji="0" lang="en-US" sz="2800" b="1"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2" name="Group 11"/>
          <p:cNvGrpSpPr/>
          <p:nvPr/>
        </p:nvGrpSpPr>
        <p:grpSpPr>
          <a:xfrm>
            <a:off x="304800" y="1330599"/>
            <a:ext cx="8312207" cy="726801"/>
            <a:chOff x="533437" y="363211"/>
            <a:chExt cx="8585477" cy="726801"/>
          </a:xfrm>
          <a:solidFill>
            <a:schemeClr val="accent3">
              <a:lumMod val="75000"/>
            </a:schemeClr>
          </a:solidFill>
          <a:scene3d>
            <a:camera prst="orthographicFront">
              <a:rot lat="0" lon="0" rev="0"/>
            </a:camera>
            <a:lightRig rig="contrasting" dir="t">
              <a:rot lat="0" lon="0" rev="1200000"/>
            </a:lightRig>
          </a:scene3d>
        </p:grpSpPr>
        <p:sp>
          <p:nvSpPr>
            <p:cNvPr id="13" name="Rectangle 12"/>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4" name="TextBox 13"/>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defTabSz="1155700">
                <a:lnSpc>
                  <a:spcPct val="90000"/>
                </a:lnSpc>
                <a:spcAft>
                  <a:spcPct val="35000"/>
                </a:spcAf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2.3.1.5  </a:t>
              </a:r>
              <a:r>
                <a:rPr lang="en-US" b="1"/>
                <a:t>Phương pháp tính định mức phụ liệu: keo, mex</a:t>
              </a:r>
              <a:r>
                <a:rPr lang="en-US" b="1"/>
                <a:t>, </a:t>
              </a:r>
              <a:r>
                <a:rPr lang="en-US" b="1" smtClean="0"/>
                <a:t>dựng</a:t>
              </a:r>
              <a:endParaRPr lang="en-US"/>
            </a:p>
          </p:txBody>
        </p:sp>
      </p:grpSp>
      <p:sp>
        <p:nvSpPr>
          <p:cNvPr id="2" name="Rounded Rectangle 1"/>
          <p:cNvSpPr/>
          <p:nvPr/>
        </p:nvSpPr>
        <p:spPr bwMode="auto">
          <a:xfrm>
            <a:off x="304801" y="2514600"/>
            <a:ext cx="8312206" cy="1447800"/>
          </a:xfrm>
          <a:prstGeom prst="roundRect">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Định mức mex đối với chi tiết đơn giản nghĩa là các chi tiết này có thể dễ dàng qui về hình chữ nhật, ta tiến hành tính định mức theo phương pháp sau</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571337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2" name="Group 11"/>
          <p:cNvGrpSpPr/>
          <p:nvPr/>
        </p:nvGrpSpPr>
        <p:grpSpPr>
          <a:xfrm>
            <a:off x="304800" y="152400"/>
            <a:ext cx="8312207" cy="726801"/>
            <a:chOff x="533437" y="363211"/>
            <a:chExt cx="8585477" cy="726801"/>
          </a:xfrm>
          <a:solidFill>
            <a:schemeClr val="accent3">
              <a:lumMod val="75000"/>
            </a:schemeClr>
          </a:solidFill>
          <a:scene3d>
            <a:camera prst="orthographicFront">
              <a:rot lat="0" lon="0" rev="0"/>
            </a:camera>
            <a:lightRig rig="contrasting" dir="t">
              <a:rot lat="0" lon="0" rev="1200000"/>
            </a:lightRig>
          </a:scene3d>
        </p:grpSpPr>
        <p:sp>
          <p:nvSpPr>
            <p:cNvPr id="13" name="Rectangle 12"/>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4" name="TextBox 13"/>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2.3.1.5  </a:t>
              </a:r>
              <a:r>
                <a:rPr kumimoji="0" lang="en-US" sz="2800" b="1" i="0" u="none" strike="noStrike" kern="1200" cap="none" spc="0" normalizeH="0" baseline="0" noProof="0">
                  <a:ln>
                    <a:noFill/>
                  </a:ln>
                  <a:solidFill>
                    <a:srgbClr val="FFFFFF"/>
                  </a:solidFill>
                  <a:effectLst/>
                  <a:uLnTx/>
                  <a:uFillTx/>
                  <a:latin typeface="Arial"/>
                  <a:ea typeface="+mn-ea"/>
                  <a:cs typeface="Arial"/>
                </a:rPr>
                <a:t>Phương pháp tính định mức phụ liệu: keo, mex, </a:t>
              </a:r>
              <a:r>
                <a:rPr kumimoji="0" lang="en-US" sz="2800" b="1" i="0" u="none" strike="noStrike" kern="1200" cap="none" spc="0" normalizeH="0" baseline="0" noProof="0" smtClean="0">
                  <a:ln>
                    <a:noFill/>
                  </a:ln>
                  <a:solidFill>
                    <a:srgbClr val="FFFFFF"/>
                  </a:solidFill>
                  <a:effectLst/>
                  <a:uLnTx/>
                  <a:uFillTx/>
                  <a:latin typeface="Arial"/>
                  <a:ea typeface="+mn-ea"/>
                  <a:cs typeface="Arial"/>
                </a:rPr>
                <a:t>dựng</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3" name="Diagram 2"/>
          <p:cNvGraphicFramePr/>
          <p:nvPr>
            <p:extLst>
              <p:ext uri="{D42A27DB-BD31-4B8C-83A1-F6EECF244321}">
                <p14:modId xmlns:p14="http://schemas.microsoft.com/office/powerpoint/2010/main" val="1925159851"/>
              </p:ext>
            </p:extLst>
          </p:nvPr>
        </p:nvGraphicFramePr>
        <p:xfrm>
          <a:off x="76200" y="1066800"/>
          <a:ext cx="8991600" cy="5562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6128487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2" name="Group 11"/>
          <p:cNvGrpSpPr/>
          <p:nvPr/>
        </p:nvGrpSpPr>
        <p:grpSpPr>
          <a:xfrm>
            <a:off x="304800" y="152400"/>
            <a:ext cx="8312207" cy="726801"/>
            <a:chOff x="533437" y="363211"/>
            <a:chExt cx="8585477" cy="726801"/>
          </a:xfrm>
          <a:solidFill>
            <a:schemeClr val="accent3">
              <a:lumMod val="75000"/>
            </a:schemeClr>
          </a:solidFill>
          <a:scene3d>
            <a:camera prst="orthographicFront">
              <a:rot lat="0" lon="0" rev="0"/>
            </a:camera>
            <a:lightRig rig="contrasting" dir="t">
              <a:rot lat="0" lon="0" rev="1200000"/>
            </a:lightRig>
          </a:scene3d>
        </p:grpSpPr>
        <p:sp>
          <p:nvSpPr>
            <p:cNvPr id="13" name="Rectangle 12"/>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4" name="TextBox 13"/>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2.3.1.5  </a:t>
              </a:r>
              <a:r>
                <a:rPr kumimoji="0" lang="en-US" sz="2800" b="1" i="0" u="none" strike="noStrike" kern="1200" cap="none" spc="0" normalizeH="0" baseline="0" noProof="0">
                  <a:ln>
                    <a:noFill/>
                  </a:ln>
                  <a:solidFill>
                    <a:srgbClr val="FFFFFF"/>
                  </a:solidFill>
                  <a:effectLst/>
                  <a:uLnTx/>
                  <a:uFillTx/>
                  <a:latin typeface="Arial"/>
                  <a:ea typeface="+mn-ea"/>
                  <a:cs typeface="Arial"/>
                </a:rPr>
                <a:t>Phương pháp tính định mức phụ liệu: keo, mex, </a:t>
              </a:r>
              <a:r>
                <a:rPr kumimoji="0" lang="en-US" sz="2800" b="1" i="0" u="none" strike="noStrike" kern="1200" cap="none" spc="0" normalizeH="0" baseline="0" noProof="0" smtClean="0">
                  <a:ln>
                    <a:noFill/>
                  </a:ln>
                  <a:solidFill>
                    <a:srgbClr val="FFFFFF"/>
                  </a:solidFill>
                  <a:effectLst/>
                  <a:uLnTx/>
                  <a:uFillTx/>
                  <a:latin typeface="Arial"/>
                  <a:ea typeface="+mn-ea"/>
                  <a:cs typeface="Arial"/>
                </a:rPr>
                <a:t>dựng</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5" name="Vertical Scroll 4"/>
          <p:cNvSpPr/>
          <p:nvPr/>
        </p:nvSpPr>
        <p:spPr bwMode="auto">
          <a:xfrm>
            <a:off x="304800" y="1053265"/>
            <a:ext cx="2209800" cy="2667000"/>
          </a:xfrm>
          <a:prstGeom prst="verticalScroll">
            <a:avLst/>
          </a:prstGeom>
          <a:solidFill>
            <a:srgbClr val="6CB4A6"/>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Ví </a:t>
            </a:r>
            <a:r>
              <a:rPr lang="en-US" smtClean="0">
                <a:solidFill>
                  <a:schemeClr val="bg1"/>
                </a:solidFill>
                <a:latin typeface="Times New Roman" panose="02020603050405020304" pitchFamily="18" charset="0"/>
                <a:cs typeface="Times New Roman" panose="02020603050405020304" pitchFamily="18" charset="0"/>
              </a:rPr>
              <a:t>dụ</a:t>
            </a:r>
          </a:p>
          <a:p>
            <a:pPr algn="just"/>
            <a:r>
              <a:rPr lang="en-US" smtClean="0">
                <a:solidFill>
                  <a:schemeClr val="bg1"/>
                </a:solidFill>
                <a:latin typeface="Times New Roman" panose="02020603050405020304" pitchFamily="18" charset="0"/>
                <a:cs typeface="Times New Roman" panose="02020603050405020304" pitchFamily="18" charset="0"/>
              </a:rPr>
              <a:t>Tính </a:t>
            </a:r>
            <a:r>
              <a:rPr lang="en-US">
                <a:solidFill>
                  <a:schemeClr val="bg1"/>
                </a:solidFill>
                <a:latin typeface="Times New Roman" panose="02020603050405020304" pitchFamily="18" charset="0"/>
                <a:cs typeface="Times New Roman" panose="02020603050405020304" pitchFamily="18" charset="0"/>
              </a:rPr>
              <a:t>định mức mex cho manchette</a:t>
            </a:r>
          </a:p>
        </p:txBody>
      </p:sp>
      <p:pic>
        <p:nvPicPr>
          <p:cNvPr id="6" name="Picture 5"/>
          <p:cNvPicPr>
            <a:picLocks noChangeAspect="1"/>
          </p:cNvPicPr>
          <p:nvPr/>
        </p:nvPicPr>
        <p:blipFill>
          <a:blip r:embed="rId3"/>
          <a:stretch>
            <a:fillRect/>
          </a:stretch>
        </p:blipFill>
        <p:spPr>
          <a:xfrm>
            <a:off x="2589716" y="1143000"/>
            <a:ext cx="5977767" cy="3352800"/>
          </a:xfrm>
          <a:prstGeom prst="rect">
            <a:avLst/>
          </a:prstGeom>
          <a:ln w="88900" cap="sq" cmpd="thickThin">
            <a:solidFill>
              <a:srgbClr val="000000"/>
            </a:solidFill>
            <a:prstDash val="solid"/>
            <a:miter lim="800000"/>
          </a:ln>
          <a:effectLst>
            <a:innerShdw blurRad="76200">
              <a:srgbClr val="000000"/>
            </a:innerShdw>
          </a:effectLst>
        </p:spPr>
      </p:pic>
      <p:sp>
        <p:nvSpPr>
          <p:cNvPr id="7" name="Horizontal Scroll 6"/>
          <p:cNvSpPr/>
          <p:nvPr/>
        </p:nvSpPr>
        <p:spPr bwMode="auto">
          <a:xfrm>
            <a:off x="152400" y="4419600"/>
            <a:ext cx="8839200" cy="2362200"/>
          </a:xfrm>
          <a:prstGeom prst="horizontalScroll">
            <a:avLst/>
          </a:prstGeom>
          <a:solidFill>
            <a:srgbClr val="0070C0"/>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Đối với các chi tiết phức tạp: ta không nên đưa về hình chữ nhật vì như thế sẽ tốn kém rất nhiều phụ liệu, do đó ta cần tiến hành tính định mức thông qua việc giác sơ đồ trực tiếp</a:t>
            </a:r>
          </a:p>
        </p:txBody>
      </p:sp>
    </p:spTree>
    <p:extLst>
      <p:ext uri="{BB962C8B-B14F-4D97-AF65-F5344CB8AC3E}">
        <p14:creationId xmlns:p14="http://schemas.microsoft.com/office/powerpoint/2010/main" val="380603922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31530" y="304800"/>
            <a:ext cx="8585477" cy="726801"/>
            <a:chOff x="533437" y="363211"/>
            <a:chExt cx="8585477" cy="726801"/>
          </a:xfrm>
          <a:solidFill>
            <a:schemeClr val="accent1">
              <a:lumMod val="75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2.3.1 Định mức nguyên phụ liệu</a:t>
              </a:r>
              <a:endParaRPr kumimoji="0" lang="en-US" sz="2800" b="1"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2" name="Group 11"/>
          <p:cNvGrpSpPr/>
          <p:nvPr/>
        </p:nvGrpSpPr>
        <p:grpSpPr>
          <a:xfrm>
            <a:off x="304800" y="1219200"/>
            <a:ext cx="8312207" cy="726801"/>
            <a:chOff x="533437" y="363211"/>
            <a:chExt cx="8585477" cy="726801"/>
          </a:xfrm>
          <a:solidFill>
            <a:schemeClr val="accent3">
              <a:lumMod val="75000"/>
            </a:schemeClr>
          </a:solidFill>
          <a:scene3d>
            <a:camera prst="orthographicFront">
              <a:rot lat="0" lon="0" rev="0"/>
            </a:camera>
            <a:lightRig rig="contrasting" dir="t">
              <a:rot lat="0" lon="0" rev="1200000"/>
            </a:lightRig>
          </a:scene3d>
        </p:grpSpPr>
        <p:sp>
          <p:nvSpPr>
            <p:cNvPr id="13" name="Rectangle 12"/>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4" name="TextBox 13"/>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r>
                <a:rPr kumimoji="0" lang="en-US" sz="2600" b="1" i="0" u="none" strike="noStrike" kern="1200" cap="none" spc="0" normalizeH="0" baseline="0" noProof="0" smtClean="0">
                  <a:ln>
                    <a:noFill/>
                  </a:ln>
                  <a:solidFill>
                    <a:srgbClr val="FFFFFF"/>
                  </a:solidFill>
                  <a:effectLst/>
                  <a:uLnTx/>
                  <a:uFillTx/>
                  <a:latin typeface="Arial"/>
                  <a:ea typeface="+mn-ea"/>
                  <a:cs typeface="Arial"/>
                </a:rPr>
                <a:t>2.3.1.6  </a:t>
              </a:r>
              <a:r>
                <a:rPr lang="en-US" b="1"/>
                <a:t>Phương pháp tính định mức phụ liệu khác</a:t>
              </a:r>
              <a:endParaRPr lang="en-US"/>
            </a:p>
          </p:txBody>
        </p:sp>
      </p:grpSp>
      <p:sp>
        <p:nvSpPr>
          <p:cNvPr id="2" name="Rounded Rectangle 1"/>
          <p:cNvSpPr/>
          <p:nvPr/>
        </p:nvSpPr>
        <p:spPr bwMode="auto">
          <a:xfrm>
            <a:off x="304801" y="2057400"/>
            <a:ext cx="3200399" cy="4648200"/>
          </a:xfrm>
          <a:prstGeom prst="roundRect">
            <a:avLst/>
          </a:prstGeom>
          <a:solidFill>
            <a:schemeClr val="accent1">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Tất cả phụ liệu khác cần đếm trực tiếp trên sản phẩm, thống kê lại và sắp xếp vào một bảng gọi là bảng định mức cho một sản phẩm gởi cho các bộ phận nào có </a:t>
            </a:r>
            <a:r>
              <a:rPr lang="en-US">
                <a:solidFill>
                  <a:schemeClr val="bg1"/>
                </a:solidFill>
                <a:latin typeface="Times New Roman" panose="02020603050405020304" pitchFamily="18" charset="0"/>
                <a:cs typeface="Times New Roman" panose="02020603050405020304" pitchFamily="18" charset="0"/>
              </a:rPr>
              <a:t>liên </a:t>
            </a:r>
            <a:r>
              <a:rPr lang="en-US" smtClean="0">
                <a:solidFill>
                  <a:schemeClr val="bg1"/>
                </a:solidFill>
                <a:latin typeface="Times New Roman" panose="02020603050405020304" pitchFamily="18" charset="0"/>
                <a:cs typeface="Times New Roman" panose="02020603050405020304" pitchFamily="18" charset="0"/>
              </a:rPr>
              <a:t>quan.</a:t>
            </a:r>
            <a:r>
              <a:rPr kumimoji="0" lang="en-US" sz="2800" b="0" i="0" u="none" strike="noStrike" kern="1200" cap="none" spc="0" normalizeH="0" baseline="0" noProof="0" smtClean="0">
                <a:ln>
                  <a:noFill/>
                </a:ln>
                <a:solidFill>
                  <a:schemeClr val="bg1"/>
                </a:solidFill>
                <a:effectLst/>
                <a:uLnTx/>
                <a:uFillTx/>
                <a:latin typeface="Times New Roman" panose="02020603050405020304" pitchFamily="18" charset="0"/>
                <a:cs typeface="Times New Roman" panose="02020603050405020304" pitchFamily="18" charset="0"/>
              </a:rPr>
              <a:t>sau</a:t>
            </a:r>
            <a:endParaRPr kumimoji="0" lang="en-US" sz="2800" b="0"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
        <p:nvSpPr>
          <p:cNvPr id="15" name="Rounded Rectangle 14"/>
          <p:cNvSpPr/>
          <p:nvPr/>
        </p:nvSpPr>
        <p:spPr bwMode="auto">
          <a:xfrm>
            <a:off x="3657600" y="2057400"/>
            <a:ext cx="5257800" cy="4648200"/>
          </a:xfrm>
          <a:prstGeom prst="roundRect">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Khi tiến hành lập bảng định mức cho một sản phẩm (bảng tác nghiệp màu) cần phải cân nhắc đến tỷ lệ mẫu vật cần trình bày và trình tự sắp xếp của chúng trên tấm bìa cứng sao cho tất cả các mẫu vật cùng nằm trên một tấm bìa, không phải bổ sung bìa mới và gây được sự chú ý cho người đọc</a:t>
            </a:r>
          </a:p>
        </p:txBody>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56578673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circle(in)">
                                      <p:cBhvr>
                                        <p:cTn id="1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31530" y="304800"/>
            <a:ext cx="8585477" cy="726801"/>
            <a:chOff x="533437" y="363211"/>
            <a:chExt cx="8585477" cy="726801"/>
          </a:xfrm>
          <a:solidFill>
            <a:schemeClr val="accent1">
              <a:lumMod val="75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2.3.1 Định mức nguyên phụ liệu</a:t>
              </a:r>
              <a:endParaRPr kumimoji="0" lang="en-US" sz="2800" b="1"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2" name="Group 11"/>
          <p:cNvGrpSpPr/>
          <p:nvPr/>
        </p:nvGrpSpPr>
        <p:grpSpPr>
          <a:xfrm>
            <a:off x="304800" y="1219200"/>
            <a:ext cx="8312207" cy="726801"/>
            <a:chOff x="533437" y="363211"/>
            <a:chExt cx="8585477" cy="726801"/>
          </a:xfrm>
          <a:solidFill>
            <a:schemeClr val="accent3">
              <a:lumMod val="75000"/>
            </a:schemeClr>
          </a:solidFill>
          <a:scene3d>
            <a:camera prst="orthographicFront">
              <a:rot lat="0" lon="0" rev="0"/>
            </a:camera>
            <a:lightRig rig="contrasting" dir="t">
              <a:rot lat="0" lon="0" rev="1200000"/>
            </a:lightRig>
          </a:scene3d>
        </p:grpSpPr>
        <p:sp>
          <p:nvSpPr>
            <p:cNvPr id="13" name="Rectangle 12"/>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4" name="TextBox 13"/>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2.3.1.6  </a:t>
              </a:r>
              <a:r>
                <a:rPr kumimoji="0" lang="en-US" sz="2800" b="1" i="0" u="none" strike="noStrike" kern="1200" cap="none" spc="0" normalizeH="0" baseline="0" noProof="0">
                  <a:ln>
                    <a:noFill/>
                  </a:ln>
                  <a:solidFill>
                    <a:srgbClr val="FFFFFF"/>
                  </a:solidFill>
                  <a:effectLst/>
                  <a:uLnTx/>
                  <a:uFillTx/>
                  <a:latin typeface="Arial"/>
                  <a:ea typeface="+mn-ea"/>
                  <a:cs typeface="Arial"/>
                </a:rPr>
                <a:t>Phương pháp tính định mức phụ liệu khác</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Rounded Rectangle 1"/>
          <p:cNvSpPr/>
          <p:nvPr/>
        </p:nvSpPr>
        <p:spPr bwMode="auto">
          <a:xfrm>
            <a:off x="304801" y="2057400"/>
            <a:ext cx="3809999" cy="4267200"/>
          </a:xfrm>
          <a:prstGeom prst="roundRect">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Các mẫu vật phụ liệu cần phải hết sức chính xác, tránh nhầm lẫn cho người nhận khi đọc. Khi dán có thể chỉ cần dán một nửa để người đọc có thể quan sát mặt trái của mẫu.</a:t>
            </a:r>
          </a:p>
        </p:txBody>
      </p:sp>
      <p:sp>
        <p:nvSpPr>
          <p:cNvPr id="15" name="Rounded Rectangle 14"/>
          <p:cNvSpPr/>
          <p:nvPr/>
        </p:nvSpPr>
        <p:spPr bwMode="auto">
          <a:xfrm>
            <a:off x="4800600" y="2057400"/>
            <a:ext cx="3962400" cy="4267200"/>
          </a:xfrm>
          <a:prstGeom prst="roundRect">
            <a:avLst/>
          </a:prstGeom>
          <a:solidFill>
            <a:schemeClr val="accent1">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Thể hiện đầy đủ tất cả các loại nguyên phụ liệu, tiêu hao của các loại nguyên phụ liệu trong một </a:t>
            </a:r>
            <a:r>
              <a:rPr lang="en-US">
                <a:solidFill>
                  <a:schemeClr val="bg1"/>
                </a:solidFill>
                <a:latin typeface="Times New Roman" panose="02020603050405020304" pitchFamily="18" charset="0"/>
                <a:cs typeface="Times New Roman" panose="02020603050405020304" pitchFamily="18" charset="0"/>
              </a:rPr>
              <a:t>sản </a:t>
            </a:r>
            <a:r>
              <a:rPr lang="en-US" smtClean="0">
                <a:solidFill>
                  <a:schemeClr val="bg1"/>
                </a:solidFill>
                <a:latin typeface="Times New Roman" panose="02020603050405020304" pitchFamily="18" charset="0"/>
                <a:cs typeface="Times New Roman" panose="02020603050405020304" pitchFamily="18" charset="0"/>
              </a:rPr>
              <a:t>phẩm</a:t>
            </a:r>
            <a:endParaRPr lang="en-US">
              <a:solidFill>
                <a:schemeClr val="bg1"/>
              </a:solidFill>
              <a:latin typeface="Times New Roman" panose="02020603050405020304" pitchFamily="18" charset="0"/>
              <a:cs typeface="Times New Roman" panose="02020603050405020304" pitchFamily="18" charset="0"/>
            </a:endParaRPr>
          </a:p>
        </p:txBody>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55787995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circle(in)">
                                      <p:cBhvr>
                                        <p:cTn id="12"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96409190"/>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0"/>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           CÂU HỎI VỀ NHÀ</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just"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1/ Nội</a:t>
            </a:r>
            <a:r>
              <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rPr>
              <a:t> dung của bảng </a:t>
            </a:r>
            <a:r>
              <a:rPr lang="en-US" b="1" smtClean="0">
                <a:solidFill>
                  <a:srgbClr val="FFFFFF"/>
                </a:solidFill>
              </a:rPr>
              <a:t>định mức nguyên phụ liệu</a:t>
            </a: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a:t>
            </a: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just"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2/ </a:t>
            </a: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Các</a:t>
            </a:r>
            <a:r>
              <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rPr>
              <a:t> phương pháp tính định mức nguyên phụ liệu</a:t>
            </a: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a:t>
            </a: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FFFFFF"/>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8492330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12944</TotalTime>
  <Words>2359</Words>
  <Application>Microsoft Office PowerPoint</Application>
  <PresentationFormat>On-screen Show (4:3)</PresentationFormat>
  <Paragraphs>310</Paragraphs>
  <Slides>44</Slides>
  <Notes>36</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44</vt:i4>
      </vt:variant>
    </vt:vector>
  </HeadingPairs>
  <TitlesOfParts>
    <vt:vector size="58" baseType="lpstr">
      <vt:lpstr>Wingdings</vt:lpstr>
      <vt:lpstr>Calibri</vt:lpstr>
      <vt:lpstr>VNI-Times</vt:lpstr>
      <vt:lpstr>Tahoma</vt:lpstr>
      <vt:lpstr>Verdana</vt:lpstr>
      <vt:lpstr>.VnTime</vt:lpstr>
      <vt:lpstr>Times New Roman</vt:lpstr>
      <vt:lpstr>Arial</vt:lpstr>
      <vt:lpstr>VNI-Avo</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1170</cp:revision>
  <dcterms:created xsi:type="dcterms:W3CDTF">2006-11-05T16:52:43Z</dcterms:created>
  <dcterms:modified xsi:type="dcterms:W3CDTF">2021-11-04T10:04:08Z</dcterms:modified>
</cp:coreProperties>
</file>