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7.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8.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 id="2147484397" r:id="rId5"/>
  </p:sldMasterIdLst>
  <p:notesMasterIdLst>
    <p:notesMasterId r:id="rId51"/>
  </p:notesMasterIdLst>
  <p:sldIdLst>
    <p:sldId id="379" r:id="rId6"/>
    <p:sldId id="1133" r:id="rId7"/>
    <p:sldId id="1336" r:id="rId8"/>
    <p:sldId id="1337" r:id="rId9"/>
    <p:sldId id="1338" r:id="rId10"/>
    <p:sldId id="1339" r:id="rId11"/>
    <p:sldId id="1395" r:id="rId12"/>
    <p:sldId id="1396" r:id="rId13"/>
    <p:sldId id="1397" r:id="rId14"/>
    <p:sldId id="1398" r:id="rId15"/>
    <p:sldId id="1286" r:id="rId16"/>
    <p:sldId id="1287" r:id="rId17"/>
    <p:sldId id="1288" r:id="rId18"/>
    <p:sldId id="1289" r:id="rId19"/>
    <p:sldId id="1290" r:id="rId20"/>
    <p:sldId id="1291" r:id="rId21"/>
    <p:sldId id="1371" r:id="rId22"/>
    <p:sldId id="1343" r:id="rId23"/>
    <p:sldId id="1372" r:id="rId24"/>
    <p:sldId id="1344" r:id="rId25"/>
    <p:sldId id="1373" r:id="rId26"/>
    <p:sldId id="1374" r:id="rId27"/>
    <p:sldId id="1375" r:id="rId28"/>
    <p:sldId id="1376" r:id="rId29"/>
    <p:sldId id="1377" r:id="rId30"/>
    <p:sldId id="1378" r:id="rId31"/>
    <p:sldId id="1379" r:id="rId32"/>
    <p:sldId id="1365" r:id="rId33"/>
    <p:sldId id="1380" r:id="rId34"/>
    <p:sldId id="1381" r:id="rId35"/>
    <p:sldId id="1382" r:id="rId36"/>
    <p:sldId id="1383" r:id="rId37"/>
    <p:sldId id="1384" r:id="rId38"/>
    <p:sldId id="1385" r:id="rId39"/>
    <p:sldId id="1386" r:id="rId40"/>
    <p:sldId id="1387" r:id="rId41"/>
    <p:sldId id="1388" r:id="rId42"/>
    <p:sldId id="1389" r:id="rId43"/>
    <p:sldId id="1390" r:id="rId44"/>
    <p:sldId id="1391" r:id="rId45"/>
    <p:sldId id="1392" r:id="rId46"/>
    <p:sldId id="1393" r:id="rId47"/>
    <p:sldId id="1394" r:id="rId48"/>
    <p:sldId id="1307" r:id="rId49"/>
    <p:sldId id="1308" r:id="rId50"/>
  </p:sldIdLst>
  <p:sldSz cx="9144000" cy="6858000" type="screen4x3"/>
  <p:notesSz cx="6858000" cy="9144000"/>
  <p:embeddedFontLst>
    <p:embeddedFont>
      <p:font typeface=".VnTime" panose="020B7200000000000000" pitchFamily="34" charset="0"/>
      <p:regular r:id="rId52"/>
      <p:bold r:id="rId53"/>
      <p:italic r:id="rId54"/>
      <p:boldItalic r:id="rId55"/>
    </p:embeddedFont>
    <p:embeddedFont>
      <p:font typeface="VNI-Avo" pitchFamily="2" charset="0"/>
      <p:regular r:id="rId56"/>
      <p:bold r:id="rId57"/>
      <p:italic r:id="rId58"/>
      <p:boldItalic r:id="rId59"/>
    </p:embeddedFont>
    <p:embeddedFont>
      <p:font typeface="Calibri" panose="020F0502020204030204" pitchFamily="34" charset="0"/>
      <p:regular r:id="rId60"/>
      <p:bold r:id="rId61"/>
      <p:italic r:id="rId62"/>
      <p:boldItalic r:id="rId63"/>
    </p:embeddedFont>
    <p:embeddedFont>
      <p:font typeface="VNI-Times" pitchFamily="2" charset="0"/>
      <p:regular r:id="rId64"/>
      <p:bold r:id="rId65"/>
      <p:italic r:id="rId66"/>
      <p:boldItalic r:id="rId67"/>
    </p:embeddedFont>
    <p:embeddedFont>
      <p:font typeface="Tahoma" panose="020B0604030504040204" pitchFamily="34" charset="0"/>
      <p:regular r:id="rId68"/>
      <p:bold r:id="rId69"/>
    </p:embeddedFont>
    <p:embeddedFont>
      <p:font typeface="Verdana" panose="020B0604030504040204" pitchFamily="34" charset="0"/>
      <p:regular r:id="rId70"/>
      <p:bold r:id="rId71"/>
      <p:italic r:id="rId72"/>
      <p:boldItalic r:id="rId73"/>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6600"/>
    <a:srgbClr val="6CB4A6"/>
    <a:srgbClr val="6666FF"/>
    <a:srgbClr val="F4F173"/>
    <a:srgbClr val="6600CC"/>
    <a:srgbClr val="66FFCC"/>
    <a:srgbClr val="456C44"/>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92288" autoAdjust="0"/>
  </p:normalViewPr>
  <p:slideViewPr>
    <p:cSldViewPr>
      <p:cViewPr varScale="1">
        <p:scale>
          <a:sx n="61" d="100"/>
          <a:sy n="61" d="100"/>
        </p:scale>
        <p:origin x="134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12.fntdata"/><Relationship Id="rId68" Type="http://schemas.openxmlformats.org/officeDocument/2006/relationships/font" Target="fonts/font17.fntdata"/><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font" Target="fonts/font15.fntdata"/><Relationship Id="rId74"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font" Target="fonts/font10.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font" Target="fonts/font18.fntdata"/><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notesMaster" Target="notesMasters/notesMaster1.xml"/><Relationship Id="rId72" Type="http://schemas.openxmlformats.org/officeDocument/2006/relationships/font" Target="fonts/font2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8.fntdata"/><Relationship Id="rId67" Type="http://schemas.openxmlformats.org/officeDocument/2006/relationships/font" Target="fonts/font16.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3.fntdata"/><Relationship Id="rId62" Type="http://schemas.openxmlformats.org/officeDocument/2006/relationships/font" Target="fonts/font11.fntdata"/><Relationship Id="rId70" Type="http://schemas.openxmlformats.org/officeDocument/2006/relationships/font" Target="fonts/font19.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6.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73" Type="http://schemas.openxmlformats.org/officeDocument/2006/relationships/font" Target="fonts/font22.fntdata"/><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font" Target="fonts/font4.fntdata"/><Relationship Id="rId76"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font" Target="fonts/font20.fntdata"/><Relationship Id="rId2" Type="http://schemas.openxmlformats.org/officeDocument/2006/relationships/slideMaster" Target="slideMasters/slideMaster2.xml"/><Relationship Id="rId29"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FD1305-8DFE-414C-B39D-0DB63BC2973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08BF08A5-AC65-4F77-BFF6-7A7678E0E9C6}">
      <dgm:prSet phldrT="[Text]" custT="1"/>
      <dgm:spPr>
        <a:solidFill>
          <a:srgbClr val="002060">
            <a:alpha val="90000"/>
          </a:srgbClr>
        </a:solidFill>
      </dgm:spPr>
      <dgm:t>
        <a:bodyPr/>
        <a:lstStyle/>
        <a:p>
          <a:pPr algn="ctr"/>
          <a:r>
            <a:rPr lang="en-US" sz="3200" b="1" smtClean="0">
              <a:solidFill>
                <a:schemeClr val="bg1"/>
              </a:solidFill>
            </a:rPr>
            <a:t>Thời gian làm việc</a:t>
          </a:r>
          <a:endParaRPr lang="en-US" sz="3200" b="1">
            <a:solidFill>
              <a:schemeClr val="bg1"/>
            </a:solidFill>
          </a:endParaRPr>
        </a:p>
      </dgm:t>
    </dgm:pt>
    <dgm:pt modelId="{D53BB564-0F8B-4573-A7A3-3A7B52074F2A}" type="parTrans" cxnId="{E8402E5B-E23B-4FC7-8805-DA9A3C1A73DD}">
      <dgm:prSet/>
      <dgm:spPr/>
      <dgm:t>
        <a:bodyPr/>
        <a:lstStyle/>
        <a:p>
          <a:endParaRPr lang="en-US"/>
        </a:p>
      </dgm:t>
    </dgm:pt>
    <dgm:pt modelId="{6E02DF1C-8E76-467A-ABD6-26A0D63B17A3}" type="sibTrans" cxnId="{E8402E5B-E23B-4FC7-8805-DA9A3C1A73DD}">
      <dgm:prSet/>
      <dgm:spPr/>
      <dgm:t>
        <a:bodyPr/>
        <a:lstStyle/>
        <a:p>
          <a:endParaRPr lang="en-US"/>
        </a:p>
      </dgm:t>
    </dgm:pt>
    <dgm:pt modelId="{375F482D-3DE2-4173-A8C1-4C7D16B2D29C}">
      <dgm:prSet phldrT="[Text]" custT="1"/>
      <dgm:spPr>
        <a:solidFill>
          <a:srgbClr val="FFC000">
            <a:alpha val="90000"/>
          </a:srgbClr>
        </a:solidFill>
      </dgm:spPr>
      <dgm:t>
        <a:bodyPr/>
        <a:lstStyle/>
        <a:p>
          <a:pPr algn="l"/>
          <a:r>
            <a:rPr lang="en-US" sz="2400" smtClean="0">
              <a:solidFill>
                <a:schemeClr val="bg1"/>
              </a:solidFill>
            </a:rPr>
            <a:t>Thời gian trực tiếp sản xuất</a:t>
          </a:r>
          <a:endParaRPr lang="en-US" sz="2400">
            <a:solidFill>
              <a:schemeClr val="bg1"/>
            </a:solidFill>
          </a:endParaRPr>
        </a:p>
      </dgm:t>
    </dgm:pt>
    <dgm:pt modelId="{942B64F2-9FB1-48BF-B55E-B1B05F185604}" type="parTrans" cxnId="{D35F765A-4C87-47EB-AFF8-06A2748680A9}">
      <dgm:prSet/>
      <dgm:spPr/>
      <dgm:t>
        <a:bodyPr/>
        <a:lstStyle/>
        <a:p>
          <a:endParaRPr lang="en-US"/>
        </a:p>
      </dgm:t>
    </dgm:pt>
    <dgm:pt modelId="{F28E6461-B715-4AB7-ACE2-76031E53E5E8}" type="sibTrans" cxnId="{D35F765A-4C87-47EB-AFF8-06A2748680A9}">
      <dgm:prSet/>
      <dgm:spPr/>
      <dgm:t>
        <a:bodyPr/>
        <a:lstStyle/>
        <a:p>
          <a:endParaRPr lang="en-US"/>
        </a:p>
      </dgm:t>
    </dgm:pt>
    <dgm:pt modelId="{07988D36-2663-4F89-B545-796CF181ADDA}">
      <dgm:prSet phldrT="[Text]" custT="1"/>
      <dgm:spPr>
        <a:solidFill>
          <a:schemeClr val="accent1">
            <a:lumMod val="75000"/>
            <a:alpha val="90000"/>
          </a:schemeClr>
        </a:solidFill>
      </dgm:spPr>
      <dgm:t>
        <a:bodyPr/>
        <a:lstStyle/>
        <a:p>
          <a:pPr algn="l"/>
          <a:r>
            <a:rPr lang="en-US" sz="2400" smtClean="0">
              <a:solidFill>
                <a:schemeClr val="bg1"/>
              </a:solidFill>
            </a:rPr>
            <a:t>Thời gian phụ cho sản xuất </a:t>
          </a:r>
          <a:endParaRPr lang="en-US" sz="2400">
            <a:solidFill>
              <a:schemeClr val="bg1"/>
            </a:solidFill>
          </a:endParaRPr>
        </a:p>
      </dgm:t>
    </dgm:pt>
    <dgm:pt modelId="{F66BB3A6-671A-4E98-95CE-C30E6EB3D549}" type="parTrans" cxnId="{D6735B0A-C2FC-43FE-9AFC-48D11689AABD}">
      <dgm:prSet/>
      <dgm:spPr/>
      <dgm:t>
        <a:bodyPr/>
        <a:lstStyle/>
        <a:p>
          <a:endParaRPr lang="en-US"/>
        </a:p>
      </dgm:t>
    </dgm:pt>
    <dgm:pt modelId="{5FD7A0CF-80FE-403B-B130-3F80CC4C137F}" type="sibTrans" cxnId="{D6735B0A-C2FC-43FE-9AFC-48D11689AABD}">
      <dgm:prSet/>
      <dgm:spPr/>
      <dgm:t>
        <a:bodyPr/>
        <a:lstStyle/>
        <a:p>
          <a:endParaRPr lang="en-US"/>
        </a:p>
      </dgm:t>
    </dgm:pt>
    <dgm:pt modelId="{B089022D-BB08-4088-B27A-E1A1D390CAE1}">
      <dgm:prSet phldrT="[Text]" custT="1"/>
      <dgm:spPr>
        <a:solidFill>
          <a:srgbClr val="00B050">
            <a:alpha val="90000"/>
          </a:srgbClr>
        </a:solidFill>
      </dgm:spPr>
      <dgm:t>
        <a:bodyPr/>
        <a:lstStyle/>
        <a:p>
          <a:r>
            <a:rPr lang="en-US" sz="2400" smtClean="0">
              <a:solidFill>
                <a:schemeClr val="bg1"/>
              </a:solidFill>
            </a:rPr>
            <a:t>Thời gian phụ ngoài sản xuất </a:t>
          </a:r>
          <a:endParaRPr lang="en-US" sz="2400">
            <a:solidFill>
              <a:schemeClr val="bg1"/>
            </a:solidFill>
          </a:endParaRPr>
        </a:p>
      </dgm:t>
    </dgm:pt>
    <dgm:pt modelId="{E1DDEC71-6F88-484D-A1F7-EF1204AAE2FD}" type="parTrans" cxnId="{6EA08EF3-2781-43F6-B160-F84B8AA8EF20}">
      <dgm:prSet/>
      <dgm:spPr/>
      <dgm:t>
        <a:bodyPr/>
        <a:lstStyle/>
        <a:p>
          <a:endParaRPr lang="en-US"/>
        </a:p>
      </dgm:t>
    </dgm:pt>
    <dgm:pt modelId="{33A8DE2F-FE2E-4915-A9F5-848DF531F283}" type="sibTrans" cxnId="{6EA08EF3-2781-43F6-B160-F84B8AA8EF20}">
      <dgm:prSet/>
      <dgm:spPr/>
      <dgm:t>
        <a:bodyPr/>
        <a:lstStyle/>
        <a:p>
          <a:endParaRPr lang="en-US"/>
        </a:p>
      </dgm:t>
    </dgm:pt>
    <dgm:pt modelId="{0042EA5C-E4F5-454C-B937-D1463126A719}" type="pres">
      <dgm:prSet presAssocID="{54FD1305-8DFE-414C-B39D-0DB63BC29733}" presName="hierChild1" presStyleCnt="0">
        <dgm:presLayoutVars>
          <dgm:chPref val="1"/>
          <dgm:dir/>
          <dgm:animOne val="branch"/>
          <dgm:animLvl val="lvl"/>
          <dgm:resizeHandles/>
        </dgm:presLayoutVars>
      </dgm:prSet>
      <dgm:spPr/>
      <dgm:t>
        <a:bodyPr/>
        <a:lstStyle/>
        <a:p>
          <a:endParaRPr lang="en-US"/>
        </a:p>
      </dgm:t>
    </dgm:pt>
    <dgm:pt modelId="{CB3DC562-D8D4-4017-8DDC-016A2FCC10D4}" type="pres">
      <dgm:prSet presAssocID="{08BF08A5-AC65-4F77-BFF6-7A7678E0E9C6}" presName="hierRoot1" presStyleCnt="0"/>
      <dgm:spPr/>
    </dgm:pt>
    <dgm:pt modelId="{3035D4F4-794A-4B13-AD28-0F6F5133C40D}" type="pres">
      <dgm:prSet presAssocID="{08BF08A5-AC65-4F77-BFF6-7A7678E0E9C6}" presName="composite" presStyleCnt="0"/>
      <dgm:spPr/>
    </dgm:pt>
    <dgm:pt modelId="{E30488B2-42C9-43C0-8F4E-916C13AA80D0}" type="pres">
      <dgm:prSet presAssocID="{08BF08A5-AC65-4F77-BFF6-7A7678E0E9C6}" presName="background" presStyleLbl="node0" presStyleIdx="0" presStyleCnt="1"/>
      <dgm:spPr>
        <a:solidFill>
          <a:srgbClr val="C00000"/>
        </a:solidFill>
      </dgm:spPr>
      <dgm:t>
        <a:bodyPr/>
        <a:lstStyle/>
        <a:p>
          <a:endParaRPr lang="en-US"/>
        </a:p>
      </dgm:t>
    </dgm:pt>
    <dgm:pt modelId="{D5C754B3-47EC-4440-A22C-C685F1B19BA7}" type="pres">
      <dgm:prSet presAssocID="{08BF08A5-AC65-4F77-BFF6-7A7678E0E9C6}" presName="text" presStyleLbl="fgAcc0" presStyleIdx="0" presStyleCnt="1">
        <dgm:presLayoutVars>
          <dgm:chPref val="3"/>
        </dgm:presLayoutVars>
      </dgm:prSet>
      <dgm:spPr/>
      <dgm:t>
        <a:bodyPr/>
        <a:lstStyle/>
        <a:p>
          <a:endParaRPr lang="en-US"/>
        </a:p>
      </dgm:t>
    </dgm:pt>
    <dgm:pt modelId="{D14ED3AE-9587-4B77-AB95-DCD058015CD3}" type="pres">
      <dgm:prSet presAssocID="{08BF08A5-AC65-4F77-BFF6-7A7678E0E9C6}" presName="hierChild2" presStyleCnt="0"/>
      <dgm:spPr/>
    </dgm:pt>
    <dgm:pt modelId="{ED68AF36-F300-48A7-8E99-B140EB2A1F7E}" type="pres">
      <dgm:prSet presAssocID="{942B64F2-9FB1-48BF-B55E-B1B05F185604}" presName="Name10" presStyleLbl="parChTrans1D2" presStyleIdx="0" presStyleCnt="3"/>
      <dgm:spPr/>
      <dgm:t>
        <a:bodyPr/>
        <a:lstStyle/>
        <a:p>
          <a:endParaRPr lang="en-US"/>
        </a:p>
      </dgm:t>
    </dgm:pt>
    <dgm:pt modelId="{05C69A28-5ED0-4DCF-B6D2-BAA2FC2C0E03}" type="pres">
      <dgm:prSet presAssocID="{375F482D-3DE2-4173-A8C1-4C7D16B2D29C}" presName="hierRoot2" presStyleCnt="0"/>
      <dgm:spPr/>
    </dgm:pt>
    <dgm:pt modelId="{CF764814-2F1B-4EF0-9ECD-7161D5E07B6F}" type="pres">
      <dgm:prSet presAssocID="{375F482D-3DE2-4173-A8C1-4C7D16B2D29C}" presName="composite2" presStyleCnt="0"/>
      <dgm:spPr/>
    </dgm:pt>
    <dgm:pt modelId="{9E36B184-81DA-4235-85A3-4F6BF2CF568F}" type="pres">
      <dgm:prSet presAssocID="{375F482D-3DE2-4173-A8C1-4C7D16B2D29C}" presName="background2" presStyleLbl="node2" presStyleIdx="0" presStyleCnt="3"/>
      <dgm:spPr>
        <a:solidFill>
          <a:srgbClr val="CC6600"/>
        </a:solidFill>
      </dgm:spPr>
    </dgm:pt>
    <dgm:pt modelId="{9E5D83BF-1080-4D84-811E-993F639578E1}" type="pres">
      <dgm:prSet presAssocID="{375F482D-3DE2-4173-A8C1-4C7D16B2D29C}" presName="text2" presStyleLbl="fgAcc2" presStyleIdx="0" presStyleCnt="3">
        <dgm:presLayoutVars>
          <dgm:chPref val="3"/>
        </dgm:presLayoutVars>
      </dgm:prSet>
      <dgm:spPr/>
      <dgm:t>
        <a:bodyPr/>
        <a:lstStyle/>
        <a:p>
          <a:endParaRPr lang="en-US"/>
        </a:p>
      </dgm:t>
    </dgm:pt>
    <dgm:pt modelId="{CD87DE3A-F079-4526-82FA-F68069BAB428}" type="pres">
      <dgm:prSet presAssocID="{375F482D-3DE2-4173-A8C1-4C7D16B2D29C}" presName="hierChild3" presStyleCnt="0"/>
      <dgm:spPr/>
    </dgm:pt>
    <dgm:pt modelId="{94336718-5A01-40B1-AB97-5555CE40E34B}" type="pres">
      <dgm:prSet presAssocID="{F66BB3A6-671A-4E98-95CE-C30E6EB3D549}" presName="Name10" presStyleLbl="parChTrans1D2" presStyleIdx="1" presStyleCnt="3"/>
      <dgm:spPr/>
      <dgm:t>
        <a:bodyPr/>
        <a:lstStyle/>
        <a:p>
          <a:endParaRPr lang="en-US"/>
        </a:p>
      </dgm:t>
    </dgm:pt>
    <dgm:pt modelId="{B9568445-86D9-4B70-B206-A03AB33930EA}" type="pres">
      <dgm:prSet presAssocID="{07988D36-2663-4F89-B545-796CF181ADDA}" presName="hierRoot2" presStyleCnt="0"/>
      <dgm:spPr/>
    </dgm:pt>
    <dgm:pt modelId="{BE993FEF-8417-45F1-BD63-6489F802A535}" type="pres">
      <dgm:prSet presAssocID="{07988D36-2663-4F89-B545-796CF181ADDA}" presName="composite2" presStyleCnt="0"/>
      <dgm:spPr/>
    </dgm:pt>
    <dgm:pt modelId="{CF81FCFF-7D08-498F-BC98-04DF9E7F601D}" type="pres">
      <dgm:prSet presAssocID="{07988D36-2663-4F89-B545-796CF181ADDA}" presName="background2" presStyleLbl="node2" presStyleIdx="1" presStyleCnt="3"/>
      <dgm:spPr>
        <a:solidFill>
          <a:srgbClr val="FFC000"/>
        </a:solidFill>
      </dgm:spPr>
    </dgm:pt>
    <dgm:pt modelId="{2880B7F2-07D9-496E-9458-9F10E932B26A}" type="pres">
      <dgm:prSet presAssocID="{07988D36-2663-4F89-B545-796CF181ADDA}" presName="text2" presStyleLbl="fgAcc2" presStyleIdx="1" presStyleCnt="3">
        <dgm:presLayoutVars>
          <dgm:chPref val="3"/>
        </dgm:presLayoutVars>
      </dgm:prSet>
      <dgm:spPr/>
      <dgm:t>
        <a:bodyPr/>
        <a:lstStyle/>
        <a:p>
          <a:endParaRPr lang="en-US"/>
        </a:p>
      </dgm:t>
    </dgm:pt>
    <dgm:pt modelId="{7A5D428A-EFC8-4936-8859-FDC400B50B7A}" type="pres">
      <dgm:prSet presAssocID="{07988D36-2663-4F89-B545-796CF181ADDA}" presName="hierChild3" presStyleCnt="0"/>
      <dgm:spPr/>
    </dgm:pt>
    <dgm:pt modelId="{5C6917A3-382F-4CF6-9569-6A36483EB875}" type="pres">
      <dgm:prSet presAssocID="{E1DDEC71-6F88-484D-A1F7-EF1204AAE2FD}" presName="Name10" presStyleLbl="parChTrans1D2" presStyleIdx="2" presStyleCnt="3"/>
      <dgm:spPr/>
      <dgm:t>
        <a:bodyPr/>
        <a:lstStyle/>
        <a:p>
          <a:endParaRPr lang="en-US"/>
        </a:p>
      </dgm:t>
    </dgm:pt>
    <dgm:pt modelId="{4175DDE5-201C-41F0-A86B-94CE69C53BA6}" type="pres">
      <dgm:prSet presAssocID="{B089022D-BB08-4088-B27A-E1A1D390CAE1}" presName="hierRoot2" presStyleCnt="0"/>
      <dgm:spPr/>
    </dgm:pt>
    <dgm:pt modelId="{9D0CB80A-1D13-4C2B-851A-1336CAD39F42}" type="pres">
      <dgm:prSet presAssocID="{B089022D-BB08-4088-B27A-E1A1D390CAE1}" presName="composite2" presStyleCnt="0"/>
      <dgm:spPr/>
    </dgm:pt>
    <dgm:pt modelId="{944B2AB8-37D3-4436-9E62-1DA990911778}" type="pres">
      <dgm:prSet presAssocID="{B089022D-BB08-4088-B27A-E1A1D390CAE1}" presName="background2" presStyleLbl="node2" presStyleIdx="2" presStyleCnt="3"/>
      <dgm:spPr>
        <a:solidFill>
          <a:srgbClr val="6666FF"/>
        </a:solidFill>
      </dgm:spPr>
      <dgm:t>
        <a:bodyPr/>
        <a:lstStyle/>
        <a:p>
          <a:endParaRPr lang="en-US"/>
        </a:p>
      </dgm:t>
    </dgm:pt>
    <dgm:pt modelId="{27653DA4-039C-44E2-B52B-21F9FFA4AA44}" type="pres">
      <dgm:prSet presAssocID="{B089022D-BB08-4088-B27A-E1A1D390CAE1}" presName="text2" presStyleLbl="fgAcc2" presStyleIdx="2" presStyleCnt="3">
        <dgm:presLayoutVars>
          <dgm:chPref val="3"/>
        </dgm:presLayoutVars>
      </dgm:prSet>
      <dgm:spPr/>
      <dgm:t>
        <a:bodyPr/>
        <a:lstStyle/>
        <a:p>
          <a:endParaRPr lang="en-US"/>
        </a:p>
      </dgm:t>
    </dgm:pt>
    <dgm:pt modelId="{61D7574F-2E14-4A7D-81D1-F278FF0DAF23}" type="pres">
      <dgm:prSet presAssocID="{B089022D-BB08-4088-B27A-E1A1D390CAE1}" presName="hierChild3" presStyleCnt="0"/>
      <dgm:spPr/>
    </dgm:pt>
  </dgm:ptLst>
  <dgm:cxnLst>
    <dgm:cxn modelId="{C7BFC137-6AA3-4079-87FB-8258C8CB7E98}" type="presOf" srcId="{375F482D-3DE2-4173-A8C1-4C7D16B2D29C}" destId="{9E5D83BF-1080-4D84-811E-993F639578E1}" srcOrd="0" destOrd="0" presId="urn:microsoft.com/office/officeart/2005/8/layout/hierarchy1"/>
    <dgm:cxn modelId="{56968CF2-8D8F-4713-A499-7019776B296C}" type="presOf" srcId="{B089022D-BB08-4088-B27A-E1A1D390CAE1}" destId="{27653DA4-039C-44E2-B52B-21F9FFA4AA44}" srcOrd="0" destOrd="0" presId="urn:microsoft.com/office/officeart/2005/8/layout/hierarchy1"/>
    <dgm:cxn modelId="{7995062C-0D74-4977-A2D7-FFB5C3F7B7DE}" type="presOf" srcId="{08BF08A5-AC65-4F77-BFF6-7A7678E0E9C6}" destId="{D5C754B3-47EC-4440-A22C-C685F1B19BA7}" srcOrd="0" destOrd="0" presId="urn:microsoft.com/office/officeart/2005/8/layout/hierarchy1"/>
    <dgm:cxn modelId="{D35F765A-4C87-47EB-AFF8-06A2748680A9}" srcId="{08BF08A5-AC65-4F77-BFF6-7A7678E0E9C6}" destId="{375F482D-3DE2-4173-A8C1-4C7D16B2D29C}" srcOrd="0" destOrd="0" parTransId="{942B64F2-9FB1-48BF-B55E-B1B05F185604}" sibTransId="{F28E6461-B715-4AB7-ACE2-76031E53E5E8}"/>
    <dgm:cxn modelId="{515F352F-F75A-4CE3-A125-24372419DFF4}" type="presOf" srcId="{E1DDEC71-6F88-484D-A1F7-EF1204AAE2FD}" destId="{5C6917A3-382F-4CF6-9569-6A36483EB875}" srcOrd="0" destOrd="0" presId="urn:microsoft.com/office/officeart/2005/8/layout/hierarchy1"/>
    <dgm:cxn modelId="{6EA08EF3-2781-43F6-B160-F84B8AA8EF20}" srcId="{08BF08A5-AC65-4F77-BFF6-7A7678E0E9C6}" destId="{B089022D-BB08-4088-B27A-E1A1D390CAE1}" srcOrd="2" destOrd="0" parTransId="{E1DDEC71-6F88-484D-A1F7-EF1204AAE2FD}" sibTransId="{33A8DE2F-FE2E-4915-A9F5-848DF531F283}"/>
    <dgm:cxn modelId="{2CC31067-45F5-4334-9D15-258E2EDB0AAB}" type="presOf" srcId="{942B64F2-9FB1-48BF-B55E-B1B05F185604}" destId="{ED68AF36-F300-48A7-8E99-B140EB2A1F7E}" srcOrd="0" destOrd="0" presId="urn:microsoft.com/office/officeart/2005/8/layout/hierarchy1"/>
    <dgm:cxn modelId="{65BE4A63-12A2-4170-B3F7-6A2315ADDB3B}" type="presOf" srcId="{F66BB3A6-671A-4E98-95CE-C30E6EB3D549}" destId="{94336718-5A01-40B1-AB97-5555CE40E34B}" srcOrd="0" destOrd="0" presId="urn:microsoft.com/office/officeart/2005/8/layout/hierarchy1"/>
    <dgm:cxn modelId="{E8402E5B-E23B-4FC7-8805-DA9A3C1A73DD}" srcId="{54FD1305-8DFE-414C-B39D-0DB63BC29733}" destId="{08BF08A5-AC65-4F77-BFF6-7A7678E0E9C6}" srcOrd="0" destOrd="0" parTransId="{D53BB564-0F8B-4573-A7A3-3A7B52074F2A}" sibTransId="{6E02DF1C-8E76-467A-ABD6-26A0D63B17A3}"/>
    <dgm:cxn modelId="{3D10956E-C48A-496F-8715-7B65806785A1}" type="presOf" srcId="{54FD1305-8DFE-414C-B39D-0DB63BC29733}" destId="{0042EA5C-E4F5-454C-B937-D1463126A719}" srcOrd="0" destOrd="0" presId="urn:microsoft.com/office/officeart/2005/8/layout/hierarchy1"/>
    <dgm:cxn modelId="{A448D46E-3C7B-421F-8EC3-D983D89ADA56}" type="presOf" srcId="{07988D36-2663-4F89-B545-796CF181ADDA}" destId="{2880B7F2-07D9-496E-9458-9F10E932B26A}" srcOrd="0" destOrd="0" presId="urn:microsoft.com/office/officeart/2005/8/layout/hierarchy1"/>
    <dgm:cxn modelId="{D6735B0A-C2FC-43FE-9AFC-48D11689AABD}" srcId="{08BF08A5-AC65-4F77-BFF6-7A7678E0E9C6}" destId="{07988D36-2663-4F89-B545-796CF181ADDA}" srcOrd="1" destOrd="0" parTransId="{F66BB3A6-671A-4E98-95CE-C30E6EB3D549}" sibTransId="{5FD7A0CF-80FE-403B-B130-3F80CC4C137F}"/>
    <dgm:cxn modelId="{4F4791E3-637C-4ADF-9AB8-80442B21A8BF}" type="presParOf" srcId="{0042EA5C-E4F5-454C-B937-D1463126A719}" destId="{CB3DC562-D8D4-4017-8DDC-016A2FCC10D4}" srcOrd="0" destOrd="0" presId="urn:microsoft.com/office/officeart/2005/8/layout/hierarchy1"/>
    <dgm:cxn modelId="{7788635F-D6CC-44CB-899D-74D86214E2BC}" type="presParOf" srcId="{CB3DC562-D8D4-4017-8DDC-016A2FCC10D4}" destId="{3035D4F4-794A-4B13-AD28-0F6F5133C40D}" srcOrd="0" destOrd="0" presId="urn:microsoft.com/office/officeart/2005/8/layout/hierarchy1"/>
    <dgm:cxn modelId="{C2043535-AA51-4342-BA4F-401E7B747B96}" type="presParOf" srcId="{3035D4F4-794A-4B13-AD28-0F6F5133C40D}" destId="{E30488B2-42C9-43C0-8F4E-916C13AA80D0}" srcOrd="0" destOrd="0" presId="urn:microsoft.com/office/officeart/2005/8/layout/hierarchy1"/>
    <dgm:cxn modelId="{210C6FF1-221A-4C71-89CE-C13DBF796FC1}" type="presParOf" srcId="{3035D4F4-794A-4B13-AD28-0F6F5133C40D}" destId="{D5C754B3-47EC-4440-A22C-C685F1B19BA7}" srcOrd="1" destOrd="0" presId="urn:microsoft.com/office/officeart/2005/8/layout/hierarchy1"/>
    <dgm:cxn modelId="{F7570FD0-697E-454E-A513-A55B2AE3C05F}" type="presParOf" srcId="{CB3DC562-D8D4-4017-8DDC-016A2FCC10D4}" destId="{D14ED3AE-9587-4B77-AB95-DCD058015CD3}" srcOrd="1" destOrd="0" presId="urn:microsoft.com/office/officeart/2005/8/layout/hierarchy1"/>
    <dgm:cxn modelId="{FB72A9EA-3675-445F-A162-7E49CCD093A8}" type="presParOf" srcId="{D14ED3AE-9587-4B77-AB95-DCD058015CD3}" destId="{ED68AF36-F300-48A7-8E99-B140EB2A1F7E}" srcOrd="0" destOrd="0" presId="urn:microsoft.com/office/officeart/2005/8/layout/hierarchy1"/>
    <dgm:cxn modelId="{3D6889AA-F858-4B4C-8311-7F6523A42B5E}" type="presParOf" srcId="{D14ED3AE-9587-4B77-AB95-DCD058015CD3}" destId="{05C69A28-5ED0-4DCF-B6D2-BAA2FC2C0E03}" srcOrd="1" destOrd="0" presId="urn:microsoft.com/office/officeart/2005/8/layout/hierarchy1"/>
    <dgm:cxn modelId="{08151B6E-2696-42F4-8604-4475382AE8EA}" type="presParOf" srcId="{05C69A28-5ED0-4DCF-B6D2-BAA2FC2C0E03}" destId="{CF764814-2F1B-4EF0-9ECD-7161D5E07B6F}" srcOrd="0" destOrd="0" presId="urn:microsoft.com/office/officeart/2005/8/layout/hierarchy1"/>
    <dgm:cxn modelId="{DAF79D22-5333-40E6-9338-5C02A4027E37}" type="presParOf" srcId="{CF764814-2F1B-4EF0-9ECD-7161D5E07B6F}" destId="{9E36B184-81DA-4235-85A3-4F6BF2CF568F}" srcOrd="0" destOrd="0" presId="urn:microsoft.com/office/officeart/2005/8/layout/hierarchy1"/>
    <dgm:cxn modelId="{603300AB-B337-4BF0-A495-9D2DC092753B}" type="presParOf" srcId="{CF764814-2F1B-4EF0-9ECD-7161D5E07B6F}" destId="{9E5D83BF-1080-4D84-811E-993F639578E1}" srcOrd="1" destOrd="0" presId="urn:microsoft.com/office/officeart/2005/8/layout/hierarchy1"/>
    <dgm:cxn modelId="{40AE8333-514A-4EE2-A0DD-37BFBBE73FD6}" type="presParOf" srcId="{05C69A28-5ED0-4DCF-B6D2-BAA2FC2C0E03}" destId="{CD87DE3A-F079-4526-82FA-F68069BAB428}" srcOrd="1" destOrd="0" presId="urn:microsoft.com/office/officeart/2005/8/layout/hierarchy1"/>
    <dgm:cxn modelId="{5E5CA805-517F-45DE-B1B4-2590908C3EF1}" type="presParOf" srcId="{D14ED3AE-9587-4B77-AB95-DCD058015CD3}" destId="{94336718-5A01-40B1-AB97-5555CE40E34B}" srcOrd="2" destOrd="0" presId="urn:microsoft.com/office/officeart/2005/8/layout/hierarchy1"/>
    <dgm:cxn modelId="{5B4E6DD7-2B98-40A3-97A9-99742A2AC72D}" type="presParOf" srcId="{D14ED3AE-9587-4B77-AB95-DCD058015CD3}" destId="{B9568445-86D9-4B70-B206-A03AB33930EA}" srcOrd="3" destOrd="0" presId="urn:microsoft.com/office/officeart/2005/8/layout/hierarchy1"/>
    <dgm:cxn modelId="{87B58137-83A8-4B25-8D4C-95025EDA4C8B}" type="presParOf" srcId="{B9568445-86D9-4B70-B206-A03AB33930EA}" destId="{BE993FEF-8417-45F1-BD63-6489F802A535}" srcOrd="0" destOrd="0" presId="urn:microsoft.com/office/officeart/2005/8/layout/hierarchy1"/>
    <dgm:cxn modelId="{6F7C81D1-9290-432C-904D-43641C006950}" type="presParOf" srcId="{BE993FEF-8417-45F1-BD63-6489F802A535}" destId="{CF81FCFF-7D08-498F-BC98-04DF9E7F601D}" srcOrd="0" destOrd="0" presId="urn:microsoft.com/office/officeart/2005/8/layout/hierarchy1"/>
    <dgm:cxn modelId="{15B56F41-02FB-41A0-8397-93D701DBABDC}" type="presParOf" srcId="{BE993FEF-8417-45F1-BD63-6489F802A535}" destId="{2880B7F2-07D9-496E-9458-9F10E932B26A}" srcOrd="1" destOrd="0" presId="urn:microsoft.com/office/officeart/2005/8/layout/hierarchy1"/>
    <dgm:cxn modelId="{33B4559B-122C-41AE-A344-D0EFCDB2033B}" type="presParOf" srcId="{B9568445-86D9-4B70-B206-A03AB33930EA}" destId="{7A5D428A-EFC8-4936-8859-FDC400B50B7A}" srcOrd="1" destOrd="0" presId="urn:microsoft.com/office/officeart/2005/8/layout/hierarchy1"/>
    <dgm:cxn modelId="{CB9D27C5-ABB7-448E-AF25-51B6A624180F}" type="presParOf" srcId="{D14ED3AE-9587-4B77-AB95-DCD058015CD3}" destId="{5C6917A3-382F-4CF6-9569-6A36483EB875}" srcOrd="4" destOrd="0" presId="urn:microsoft.com/office/officeart/2005/8/layout/hierarchy1"/>
    <dgm:cxn modelId="{4851112E-2873-4159-B3B0-9C2FBB0FE347}" type="presParOf" srcId="{D14ED3AE-9587-4B77-AB95-DCD058015CD3}" destId="{4175DDE5-201C-41F0-A86B-94CE69C53BA6}" srcOrd="5" destOrd="0" presId="urn:microsoft.com/office/officeart/2005/8/layout/hierarchy1"/>
    <dgm:cxn modelId="{522ACDE0-D159-4CF5-8D51-E0CD7772A631}" type="presParOf" srcId="{4175DDE5-201C-41F0-A86B-94CE69C53BA6}" destId="{9D0CB80A-1D13-4C2B-851A-1336CAD39F42}" srcOrd="0" destOrd="0" presId="urn:microsoft.com/office/officeart/2005/8/layout/hierarchy1"/>
    <dgm:cxn modelId="{B8424054-B5CB-40A7-9A95-430FF987D504}" type="presParOf" srcId="{9D0CB80A-1D13-4C2B-851A-1336CAD39F42}" destId="{944B2AB8-37D3-4436-9E62-1DA990911778}" srcOrd="0" destOrd="0" presId="urn:microsoft.com/office/officeart/2005/8/layout/hierarchy1"/>
    <dgm:cxn modelId="{071E6FEF-567D-4BAF-8F5C-8E550C131E24}" type="presParOf" srcId="{9D0CB80A-1D13-4C2B-851A-1336CAD39F42}" destId="{27653DA4-039C-44E2-B52B-21F9FFA4AA44}" srcOrd="1" destOrd="0" presId="urn:microsoft.com/office/officeart/2005/8/layout/hierarchy1"/>
    <dgm:cxn modelId="{89347B8E-590E-4A4A-A8A1-5B6BA8CBD1B0}" type="presParOf" srcId="{4175DDE5-201C-41F0-A86B-94CE69C53BA6}" destId="{61D7574F-2E14-4A7D-81D1-F278FF0DAF2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F4D9E0-CDA3-40D0-A81F-CD90D5217C4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035B0646-B655-4EEA-BADF-97BA1933DB40}">
      <dgm:prSet phldrT="[Text]"/>
      <dgm:spPr>
        <a:solidFill>
          <a:srgbClr val="FFC000"/>
        </a:solidFill>
      </dgm:spPr>
      <dgm:t>
        <a:bodyPr/>
        <a:lstStyle/>
        <a:p>
          <a:r>
            <a:rPr lang="en-US" smtClean="0"/>
            <a:t>Chất lượng nguyên liệu màu sắc, hoa văn</a:t>
          </a:r>
          <a:endParaRPr lang="en-US"/>
        </a:p>
      </dgm:t>
    </dgm:pt>
    <dgm:pt modelId="{4C23D404-622B-4B36-B474-E54FF40D864C}" type="parTrans" cxnId="{091AD5C5-3178-465C-B149-C813202263B4}">
      <dgm:prSet/>
      <dgm:spPr/>
      <dgm:t>
        <a:bodyPr/>
        <a:lstStyle/>
        <a:p>
          <a:endParaRPr lang="en-US"/>
        </a:p>
      </dgm:t>
    </dgm:pt>
    <dgm:pt modelId="{CFD9CD01-8CFC-4D95-BBD5-8D411393775B}" type="sibTrans" cxnId="{091AD5C5-3178-465C-B149-C813202263B4}">
      <dgm:prSet/>
      <dgm:spPr/>
      <dgm:t>
        <a:bodyPr/>
        <a:lstStyle/>
        <a:p>
          <a:endParaRPr lang="en-US"/>
        </a:p>
      </dgm:t>
    </dgm:pt>
    <dgm:pt modelId="{C3BB0815-841F-4712-87B2-A04B97D48BD5}">
      <dgm:prSet phldrT="[Text]"/>
      <dgm:spPr>
        <a:solidFill>
          <a:schemeClr val="accent2">
            <a:lumMod val="50000"/>
          </a:schemeClr>
        </a:solidFill>
      </dgm:spPr>
      <dgm:t>
        <a:bodyPr/>
        <a:lstStyle/>
        <a:p>
          <a:r>
            <a:rPr lang="en-US" smtClean="0"/>
            <a:t>Điều kiện trang thiết bị, nhà xưởng…</a:t>
          </a:r>
          <a:endParaRPr lang="en-US"/>
        </a:p>
      </dgm:t>
    </dgm:pt>
    <dgm:pt modelId="{FC70E029-8808-4F5E-9269-D7C79370E32B}" type="parTrans" cxnId="{2E024E27-D0B3-4721-9D3F-F334A9D5326F}">
      <dgm:prSet/>
      <dgm:spPr/>
      <dgm:t>
        <a:bodyPr/>
        <a:lstStyle/>
        <a:p>
          <a:endParaRPr lang="en-US"/>
        </a:p>
      </dgm:t>
    </dgm:pt>
    <dgm:pt modelId="{0BB4A964-64FE-4163-BCFE-0C52F89338CF}" type="sibTrans" cxnId="{2E024E27-D0B3-4721-9D3F-F334A9D5326F}">
      <dgm:prSet/>
      <dgm:spPr/>
      <dgm:t>
        <a:bodyPr/>
        <a:lstStyle/>
        <a:p>
          <a:endParaRPr lang="en-US"/>
        </a:p>
      </dgm:t>
    </dgm:pt>
    <dgm:pt modelId="{A984D697-AF90-480D-960B-B16726732D7D}">
      <dgm:prSet phldrT="[Text]"/>
      <dgm:spPr>
        <a:solidFill>
          <a:srgbClr val="FFC000"/>
        </a:solidFill>
      </dgm:spPr>
      <dgm:t>
        <a:bodyPr/>
        <a:lstStyle/>
        <a:p>
          <a:r>
            <a:rPr lang="en-US" smtClean="0"/>
            <a:t>Tâm sinh lý của người công nhân trong quá trình làm việc</a:t>
          </a:r>
          <a:endParaRPr lang="en-US"/>
        </a:p>
      </dgm:t>
    </dgm:pt>
    <dgm:pt modelId="{84333535-A23B-402F-B8A3-390B3CBC1E34}" type="parTrans" cxnId="{B618223D-33BA-4A9E-A9C4-330B02DFECB3}">
      <dgm:prSet/>
      <dgm:spPr/>
      <dgm:t>
        <a:bodyPr/>
        <a:lstStyle/>
        <a:p>
          <a:endParaRPr lang="en-US"/>
        </a:p>
      </dgm:t>
    </dgm:pt>
    <dgm:pt modelId="{742BD495-6D56-4D6F-845A-0DEBB482AEB3}" type="sibTrans" cxnId="{B618223D-33BA-4A9E-A9C4-330B02DFECB3}">
      <dgm:prSet/>
      <dgm:spPr/>
      <dgm:t>
        <a:bodyPr/>
        <a:lstStyle/>
        <a:p>
          <a:endParaRPr lang="en-US"/>
        </a:p>
      </dgm:t>
    </dgm:pt>
    <dgm:pt modelId="{637BF030-E5CD-4E24-8E18-753AB4F2C9B7}">
      <dgm:prSet phldrT="[Text]"/>
      <dgm:spPr>
        <a:solidFill>
          <a:schemeClr val="accent2">
            <a:lumMod val="50000"/>
          </a:schemeClr>
        </a:solidFill>
      </dgm:spPr>
      <dgm:t>
        <a:bodyPr/>
        <a:lstStyle/>
        <a:p>
          <a:r>
            <a:rPr lang="en-US" smtClean="0"/>
            <a:t>Cách bố trí điều hành tổ chức sản suất trong xí nghiệp</a:t>
          </a:r>
          <a:endParaRPr lang="en-US"/>
        </a:p>
      </dgm:t>
    </dgm:pt>
    <dgm:pt modelId="{56A122FA-0F93-4A67-A7F2-0AB34E9320B1}" type="parTrans" cxnId="{866240A0-5959-4EC1-B650-1340DA07BA34}">
      <dgm:prSet/>
      <dgm:spPr/>
      <dgm:t>
        <a:bodyPr/>
        <a:lstStyle/>
        <a:p>
          <a:endParaRPr lang="en-US"/>
        </a:p>
      </dgm:t>
    </dgm:pt>
    <dgm:pt modelId="{12F11FE2-C16D-4CED-B5BD-D84B2B905E72}" type="sibTrans" cxnId="{866240A0-5959-4EC1-B650-1340DA07BA34}">
      <dgm:prSet/>
      <dgm:spPr/>
      <dgm:t>
        <a:bodyPr/>
        <a:lstStyle/>
        <a:p>
          <a:endParaRPr lang="en-US"/>
        </a:p>
      </dgm:t>
    </dgm:pt>
    <dgm:pt modelId="{BC5207CC-EC5A-4D19-862A-9F1E485E64C6}">
      <dgm:prSet phldrT="[Text]"/>
      <dgm:spPr>
        <a:solidFill>
          <a:srgbClr val="FFC000"/>
        </a:solidFill>
      </dgm:spPr>
      <dgm:t>
        <a:bodyPr/>
        <a:lstStyle/>
        <a:p>
          <a:r>
            <a:rPr lang="en-US" smtClean="0"/>
            <a:t>Tay nghề của công nhân trong chuyền</a:t>
          </a:r>
          <a:endParaRPr lang="en-US"/>
        </a:p>
      </dgm:t>
    </dgm:pt>
    <dgm:pt modelId="{4CCC6A8E-4036-4561-B5CC-7F6AE38F3B45}" type="parTrans" cxnId="{8BFB9184-8840-4E40-87F2-7F6312034839}">
      <dgm:prSet/>
      <dgm:spPr/>
      <dgm:t>
        <a:bodyPr/>
        <a:lstStyle/>
        <a:p>
          <a:endParaRPr lang="en-US"/>
        </a:p>
      </dgm:t>
    </dgm:pt>
    <dgm:pt modelId="{A5D47F1C-0BD9-4DD7-9176-0D4DC1C257B6}" type="sibTrans" cxnId="{8BFB9184-8840-4E40-87F2-7F6312034839}">
      <dgm:prSet/>
      <dgm:spPr/>
      <dgm:t>
        <a:bodyPr/>
        <a:lstStyle/>
        <a:p>
          <a:endParaRPr lang="en-US"/>
        </a:p>
      </dgm:t>
    </dgm:pt>
    <dgm:pt modelId="{EBEDBD1C-014A-4196-864D-5A92C4015743}">
      <dgm:prSet phldrT="[Text]"/>
      <dgm:spPr>
        <a:solidFill>
          <a:schemeClr val="accent2">
            <a:lumMod val="50000"/>
          </a:schemeClr>
        </a:solidFill>
      </dgm:spPr>
      <dgm:t>
        <a:bodyPr/>
        <a:lstStyle/>
        <a:p>
          <a:r>
            <a:rPr lang="en-US" smtClean="0"/>
            <a:t>Cấp chất lượng của sản phẩm</a:t>
          </a:r>
          <a:endParaRPr lang="en-US"/>
        </a:p>
      </dgm:t>
    </dgm:pt>
    <dgm:pt modelId="{BE2788F3-E052-4F17-92AA-050A7EBB5F18}" type="parTrans" cxnId="{52E18429-2E01-44E8-8AB7-85811CBFE183}">
      <dgm:prSet/>
      <dgm:spPr/>
      <dgm:t>
        <a:bodyPr/>
        <a:lstStyle/>
        <a:p>
          <a:endParaRPr lang="en-US"/>
        </a:p>
      </dgm:t>
    </dgm:pt>
    <dgm:pt modelId="{920E70F4-6C0F-4802-8405-B213567481EB}" type="sibTrans" cxnId="{52E18429-2E01-44E8-8AB7-85811CBFE183}">
      <dgm:prSet/>
      <dgm:spPr/>
      <dgm:t>
        <a:bodyPr/>
        <a:lstStyle/>
        <a:p>
          <a:endParaRPr lang="en-US"/>
        </a:p>
      </dgm:t>
    </dgm:pt>
    <dgm:pt modelId="{4E15B0DE-264D-499D-9E0D-C0FD5CCD8539}">
      <dgm:prSet phldrT="[Text]"/>
      <dgm:spPr>
        <a:solidFill>
          <a:srgbClr val="FFC000"/>
        </a:solidFill>
      </dgm:spPr>
      <dgm:t>
        <a:bodyPr/>
        <a:lstStyle/>
        <a:p>
          <a:r>
            <a:rPr lang="en-US" smtClean="0"/>
            <a:t>Độ phức tạp của các chi tiết sản phẩm</a:t>
          </a:r>
          <a:endParaRPr lang="en-US"/>
        </a:p>
      </dgm:t>
    </dgm:pt>
    <dgm:pt modelId="{35C61F81-B2C0-4D66-97A7-E1FFD1E7873F}" type="parTrans" cxnId="{12825268-A14D-4285-BCBD-D68F3FDDFCA7}">
      <dgm:prSet/>
      <dgm:spPr/>
      <dgm:t>
        <a:bodyPr/>
        <a:lstStyle/>
        <a:p>
          <a:endParaRPr lang="en-US"/>
        </a:p>
      </dgm:t>
    </dgm:pt>
    <dgm:pt modelId="{5A99DBF0-C027-456C-9E64-ACE87F6FB614}" type="sibTrans" cxnId="{12825268-A14D-4285-BCBD-D68F3FDDFCA7}">
      <dgm:prSet/>
      <dgm:spPr/>
      <dgm:t>
        <a:bodyPr/>
        <a:lstStyle/>
        <a:p>
          <a:endParaRPr lang="en-US"/>
        </a:p>
      </dgm:t>
    </dgm:pt>
    <dgm:pt modelId="{BF68CCDD-0064-443F-9C63-D7856A797D51}" type="pres">
      <dgm:prSet presAssocID="{2BF4D9E0-CDA3-40D0-A81F-CD90D5217C4E}" presName="Name0" presStyleCnt="0">
        <dgm:presLayoutVars>
          <dgm:chMax val="7"/>
          <dgm:chPref val="7"/>
          <dgm:dir/>
        </dgm:presLayoutVars>
      </dgm:prSet>
      <dgm:spPr/>
      <dgm:t>
        <a:bodyPr/>
        <a:lstStyle/>
        <a:p>
          <a:endParaRPr lang="en-US"/>
        </a:p>
      </dgm:t>
    </dgm:pt>
    <dgm:pt modelId="{29EC4C2A-7346-4A08-BB0A-E2F40E9FC1EF}" type="pres">
      <dgm:prSet presAssocID="{2BF4D9E0-CDA3-40D0-A81F-CD90D5217C4E}" presName="Name1" presStyleCnt="0"/>
      <dgm:spPr/>
    </dgm:pt>
    <dgm:pt modelId="{DB9C9F5F-8BA9-48A0-9D1A-25B4265664D5}" type="pres">
      <dgm:prSet presAssocID="{2BF4D9E0-CDA3-40D0-A81F-CD90D5217C4E}" presName="cycle" presStyleCnt="0"/>
      <dgm:spPr/>
    </dgm:pt>
    <dgm:pt modelId="{F0EB2F84-EE07-425E-8317-B27B4E8EA008}" type="pres">
      <dgm:prSet presAssocID="{2BF4D9E0-CDA3-40D0-A81F-CD90D5217C4E}" presName="srcNode" presStyleLbl="node1" presStyleIdx="0" presStyleCnt="7"/>
      <dgm:spPr/>
    </dgm:pt>
    <dgm:pt modelId="{9A39B8B2-8448-4B33-BF61-1E4801FE1800}" type="pres">
      <dgm:prSet presAssocID="{2BF4D9E0-CDA3-40D0-A81F-CD90D5217C4E}" presName="conn" presStyleLbl="parChTrans1D2" presStyleIdx="0" presStyleCnt="1"/>
      <dgm:spPr/>
      <dgm:t>
        <a:bodyPr/>
        <a:lstStyle/>
        <a:p>
          <a:endParaRPr lang="en-US"/>
        </a:p>
      </dgm:t>
    </dgm:pt>
    <dgm:pt modelId="{C39C6155-FC68-459B-8604-07662AE62185}" type="pres">
      <dgm:prSet presAssocID="{2BF4D9E0-CDA3-40D0-A81F-CD90D5217C4E}" presName="extraNode" presStyleLbl="node1" presStyleIdx="0" presStyleCnt="7"/>
      <dgm:spPr/>
    </dgm:pt>
    <dgm:pt modelId="{36E11818-7EDE-43FD-ABF2-40104077AA4D}" type="pres">
      <dgm:prSet presAssocID="{2BF4D9E0-CDA3-40D0-A81F-CD90D5217C4E}" presName="dstNode" presStyleLbl="node1" presStyleIdx="0" presStyleCnt="7"/>
      <dgm:spPr/>
    </dgm:pt>
    <dgm:pt modelId="{443AC05C-CEDE-45F8-95E9-668EF88657C8}" type="pres">
      <dgm:prSet presAssocID="{035B0646-B655-4EEA-BADF-97BA1933DB40}" presName="text_1" presStyleLbl="node1" presStyleIdx="0" presStyleCnt="7">
        <dgm:presLayoutVars>
          <dgm:bulletEnabled val="1"/>
        </dgm:presLayoutVars>
      </dgm:prSet>
      <dgm:spPr/>
      <dgm:t>
        <a:bodyPr/>
        <a:lstStyle/>
        <a:p>
          <a:endParaRPr lang="en-US"/>
        </a:p>
      </dgm:t>
    </dgm:pt>
    <dgm:pt modelId="{75ACA81F-CBE4-4280-B4A7-19365A575056}" type="pres">
      <dgm:prSet presAssocID="{035B0646-B655-4EEA-BADF-97BA1933DB40}" presName="accent_1" presStyleCnt="0"/>
      <dgm:spPr/>
    </dgm:pt>
    <dgm:pt modelId="{953C54C5-12D8-4FE9-987B-5A465A3AC087}" type="pres">
      <dgm:prSet presAssocID="{035B0646-B655-4EEA-BADF-97BA1933DB40}" presName="accentRepeatNode" presStyleLbl="solidFgAcc1" presStyleIdx="0" presStyleCnt="7"/>
      <dgm:spPr>
        <a:solidFill>
          <a:schemeClr val="accent2">
            <a:lumMod val="50000"/>
          </a:schemeClr>
        </a:solidFill>
      </dgm:spPr>
      <dgm:t>
        <a:bodyPr/>
        <a:lstStyle/>
        <a:p>
          <a:endParaRPr lang="en-US"/>
        </a:p>
      </dgm:t>
    </dgm:pt>
    <dgm:pt modelId="{EB451169-F212-46F8-980A-B16957499B86}" type="pres">
      <dgm:prSet presAssocID="{EBEDBD1C-014A-4196-864D-5A92C4015743}" presName="text_2" presStyleLbl="node1" presStyleIdx="1" presStyleCnt="7">
        <dgm:presLayoutVars>
          <dgm:bulletEnabled val="1"/>
        </dgm:presLayoutVars>
      </dgm:prSet>
      <dgm:spPr/>
      <dgm:t>
        <a:bodyPr/>
        <a:lstStyle/>
        <a:p>
          <a:endParaRPr lang="en-US"/>
        </a:p>
      </dgm:t>
    </dgm:pt>
    <dgm:pt modelId="{1634A723-FAE9-4E05-BC67-623C316EE3AF}" type="pres">
      <dgm:prSet presAssocID="{EBEDBD1C-014A-4196-864D-5A92C4015743}" presName="accent_2" presStyleCnt="0"/>
      <dgm:spPr/>
    </dgm:pt>
    <dgm:pt modelId="{EA80C484-496D-4795-8C8B-D96ED1F2996B}" type="pres">
      <dgm:prSet presAssocID="{EBEDBD1C-014A-4196-864D-5A92C4015743}" presName="accentRepeatNode" presStyleLbl="solidFgAcc1" presStyleIdx="1" presStyleCnt="7"/>
      <dgm:spPr>
        <a:solidFill>
          <a:srgbClr val="FFC000"/>
        </a:solidFill>
      </dgm:spPr>
      <dgm:t>
        <a:bodyPr/>
        <a:lstStyle/>
        <a:p>
          <a:endParaRPr lang="en-US"/>
        </a:p>
      </dgm:t>
    </dgm:pt>
    <dgm:pt modelId="{8C796926-308D-46A1-9BD8-FDAC959AE642}" type="pres">
      <dgm:prSet presAssocID="{4E15B0DE-264D-499D-9E0D-C0FD5CCD8539}" presName="text_3" presStyleLbl="node1" presStyleIdx="2" presStyleCnt="7">
        <dgm:presLayoutVars>
          <dgm:bulletEnabled val="1"/>
        </dgm:presLayoutVars>
      </dgm:prSet>
      <dgm:spPr/>
      <dgm:t>
        <a:bodyPr/>
        <a:lstStyle/>
        <a:p>
          <a:endParaRPr lang="en-US"/>
        </a:p>
      </dgm:t>
    </dgm:pt>
    <dgm:pt modelId="{74557ED5-07BB-4B2F-9C66-BAFC355589FF}" type="pres">
      <dgm:prSet presAssocID="{4E15B0DE-264D-499D-9E0D-C0FD5CCD8539}" presName="accent_3" presStyleCnt="0"/>
      <dgm:spPr/>
    </dgm:pt>
    <dgm:pt modelId="{8322C34E-5821-4286-867E-DC69E47561AC}" type="pres">
      <dgm:prSet presAssocID="{4E15B0DE-264D-499D-9E0D-C0FD5CCD8539}" presName="accentRepeatNode" presStyleLbl="solidFgAcc1" presStyleIdx="2" presStyleCnt="7"/>
      <dgm:spPr>
        <a:solidFill>
          <a:schemeClr val="accent2">
            <a:lumMod val="50000"/>
          </a:schemeClr>
        </a:solidFill>
      </dgm:spPr>
      <dgm:t>
        <a:bodyPr/>
        <a:lstStyle/>
        <a:p>
          <a:endParaRPr lang="en-US"/>
        </a:p>
      </dgm:t>
    </dgm:pt>
    <dgm:pt modelId="{95051D51-1E4A-4C31-B296-678CD4D0465D}" type="pres">
      <dgm:prSet presAssocID="{C3BB0815-841F-4712-87B2-A04B97D48BD5}" presName="text_4" presStyleLbl="node1" presStyleIdx="3" presStyleCnt="7">
        <dgm:presLayoutVars>
          <dgm:bulletEnabled val="1"/>
        </dgm:presLayoutVars>
      </dgm:prSet>
      <dgm:spPr/>
      <dgm:t>
        <a:bodyPr/>
        <a:lstStyle/>
        <a:p>
          <a:endParaRPr lang="en-US"/>
        </a:p>
      </dgm:t>
    </dgm:pt>
    <dgm:pt modelId="{490AE103-13F1-42A6-B6BA-95321354F53C}" type="pres">
      <dgm:prSet presAssocID="{C3BB0815-841F-4712-87B2-A04B97D48BD5}" presName="accent_4" presStyleCnt="0"/>
      <dgm:spPr/>
    </dgm:pt>
    <dgm:pt modelId="{C91F870A-DB47-4D1C-9C73-77E5F99B2E46}" type="pres">
      <dgm:prSet presAssocID="{C3BB0815-841F-4712-87B2-A04B97D48BD5}" presName="accentRepeatNode" presStyleLbl="solidFgAcc1" presStyleIdx="3" presStyleCnt="7"/>
      <dgm:spPr>
        <a:solidFill>
          <a:srgbClr val="FFC000"/>
        </a:solidFill>
      </dgm:spPr>
      <dgm:t>
        <a:bodyPr/>
        <a:lstStyle/>
        <a:p>
          <a:endParaRPr lang="en-US"/>
        </a:p>
      </dgm:t>
    </dgm:pt>
    <dgm:pt modelId="{02D0F45E-3186-4182-ABD4-F04EDBF0B2D9}" type="pres">
      <dgm:prSet presAssocID="{A984D697-AF90-480D-960B-B16726732D7D}" presName="text_5" presStyleLbl="node1" presStyleIdx="4" presStyleCnt="7">
        <dgm:presLayoutVars>
          <dgm:bulletEnabled val="1"/>
        </dgm:presLayoutVars>
      </dgm:prSet>
      <dgm:spPr/>
      <dgm:t>
        <a:bodyPr/>
        <a:lstStyle/>
        <a:p>
          <a:endParaRPr lang="en-US"/>
        </a:p>
      </dgm:t>
    </dgm:pt>
    <dgm:pt modelId="{62C394B5-F837-422D-A27D-5F9A52F62389}" type="pres">
      <dgm:prSet presAssocID="{A984D697-AF90-480D-960B-B16726732D7D}" presName="accent_5" presStyleCnt="0"/>
      <dgm:spPr/>
    </dgm:pt>
    <dgm:pt modelId="{68DC2D39-3D34-46E3-B2FC-2E1BC928EC05}" type="pres">
      <dgm:prSet presAssocID="{A984D697-AF90-480D-960B-B16726732D7D}" presName="accentRepeatNode" presStyleLbl="solidFgAcc1" presStyleIdx="4" presStyleCnt="7"/>
      <dgm:spPr>
        <a:solidFill>
          <a:schemeClr val="accent2">
            <a:lumMod val="50000"/>
          </a:schemeClr>
        </a:solidFill>
      </dgm:spPr>
      <dgm:t>
        <a:bodyPr/>
        <a:lstStyle/>
        <a:p>
          <a:endParaRPr lang="en-US"/>
        </a:p>
      </dgm:t>
    </dgm:pt>
    <dgm:pt modelId="{63513025-CA8B-4D8C-BCB5-1FF3292410DA}" type="pres">
      <dgm:prSet presAssocID="{637BF030-E5CD-4E24-8E18-753AB4F2C9B7}" presName="text_6" presStyleLbl="node1" presStyleIdx="5" presStyleCnt="7">
        <dgm:presLayoutVars>
          <dgm:bulletEnabled val="1"/>
        </dgm:presLayoutVars>
      </dgm:prSet>
      <dgm:spPr/>
      <dgm:t>
        <a:bodyPr/>
        <a:lstStyle/>
        <a:p>
          <a:endParaRPr lang="en-US"/>
        </a:p>
      </dgm:t>
    </dgm:pt>
    <dgm:pt modelId="{536A3945-4CEC-47D3-905F-5D76391A5A45}" type="pres">
      <dgm:prSet presAssocID="{637BF030-E5CD-4E24-8E18-753AB4F2C9B7}" presName="accent_6" presStyleCnt="0"/>
      <dgm:spPr/>
    </dgm:pt>
    <dgm:pt modelId="{69F5F557-71CA-4640-9DC5-09D9971035CE}" type="pres">
      <dgm:prSet presAssocID="{637BF030-E5CD-4E24-8E18-753AB4F2C9B7}" presName="accentRepeatNode" presStyleLbl="solidFgAcc1" presStyleIdx="5" presStyleCnt="7"/>
      <dgm:spPr>
        <a:solidFill>
          <a:srgbClr val="FFC000"/>
        </a:solidFill>
      </dgm:spPr>
      <dgm:t>
        <a:bodyPr/>
        <a:lstStyle/>
        <a:p>
          <a:endParaRPr lang="en-US"/>
        </a:p>
      </dgm:t>
    </dgm:pt>
    <dgm:pt modelId="{F2CEC2B0-8A1D-4316-A4D5-F846285291D3}" type="pres">
      <dgm:prSet presAssocID="{BC5207CC-EC5A-4D19-862A-9F1E485E64C6}" presName="text_7" presStyleLbl="node1" presStyleIdx="6" presStyleCnt="7">
        <dgm:presLayoutVars>
          <dgm:bulletEnabled val="1"/>
        </dgm:presLayoutVars>
      </dgm:prSet>
      <dgm:spPr/>
      <dgm:t>
        <a:bodyPr/>
        <a:lstStyle/>
        <a:p>
          <a:endParaRPr lang="en-US"/>
        </a:p>
      </dgm:t>
    </dgm:pt>
    <dgm:pt modelId="{D502176F-36B7-4571-A851-762D3D692B8D}" type="pres">
      <dgm:prSet presAssocID="{BC5207CC-EC5A-4D19-862A-9F1E485E64C6}" presName="accent_7" presStyleCnt="0"/>
      <dgm:spPr/>
    </dgm:pt>
    <dgm:pt modelId="{540EFAD2-E686-45DB-9E34-684530D22C17}" type="pres">
      <dgm:prSet presAssocID="{BC5207CC-EC5A-4D19-862A-9F1E485E64C6}" presName="accentRepeatNode" presStyleLbl="solidFgAcc1" presStyleIdx="6" presStyleCnt="7"/>
      <dgm:spPr>
        <a:solidFill>
          <a:schemeClr val="accent2">
            <a:lumMod val="50000"/>
          </a:schemeClr>
        </a:solidFill>
      </dgm:spPr>
      <dgm:t>
        <a:bodyPr/>
        <a:lstStyle/>
        <a:p>
          <a:endParaRPr lang="en-US"/>
        </a:p>
      </dgm:t>
    </dgm:pt>
  </dgm:ptLst>
  <dgm:cxnLst>
    <dgm:cxn modelId="{52E18429-2E01-44E8-8AB7-85811CBFE183}" srcId="{2BF4D9E0-CDA3-40D0-A81F-CD90D5217C4E}" destId="{EBEDBD1C-014A-4196-864D-5A92C4015743}" srcOrd="1" destOrd="0" parTransId="{BE2788F3-E052-4F17-92AA-050A7EBB5F18}" sibTransId="{920E70F4-6C0F-4802-8405-B213567481EB}"/>
    <dgm:cxn modelId="{CE1B8096-28A2-4F52-BB37-5423C72CB648}" type="presOf" srcId="{EBEDBD1C-014A-4196-864D-5A92C4015743}" destId="{EB451169-F212-46F8-980A-B16957499B86}" srcOrd="0" destOrd="0" presId="urn:microsoft.com/office/officeart/2008/layout/VerticalCurvedList"/>
    <dgm:cxn modelId="{36BDCFFF-C1BC-460A-89CB-FBA31F067DAE}" type="presOf" srcId="{BC5207CC-EC5A-4D19-862A-9F1E485E64C6}" destId="{F2CEC2B0-8A1D-4316-A4D5-F846285291D3}" srcOrd="0" destOrd="0" presId="urn:microsoft.com/office/officeart/2008/layout/VerticalCurvedList"/>
    <dgm:cxn modelId="{16E719E3-A762-4345-810A-6EFBCB68C4ED}" type="presOf" srcId="{637BF030-E5CD-4E24-8E18-753AB4F2C9B7}" destId="{63513025-CA8B-4D8C-BCB5-1FF3292410DA}" srcOrd="0" destOrd="0" presId="urn:microsoft.com/office/officeart/2008/layout/VerticalCurvedList"/>
    <dgm:cxn modelId="{B618223D-33BA-4A9E-A9C4-330B02DFECB3}" srcId="{2BF4D9E0-CDA3-40D0-A81F-CD90D5217C4E}" destId="{A984D697-AF90-480D-960B-B16726732D7D}" srcOrd="4" destOrd="0" parTransId="{84333535-A23B-402F-B8A3-390B3CBC1E34}" sibTransId="{742BD495-6D56-4D6F-845A-0DEBB482AEB3}"/>
    <dgm:cxn modelId="{091AD5C5-3178-465C-B149-C813202263B4}" srcId="{2BF4D9E0-CDA3-40D0-A81F-CD90D5217C4E}" destId="{035B0646-B655-4EEA-BADF-97BA1933DB40}" srcOrd="0" destOrd="0" parTransId="{4C23D404-622B-4B36-B474-E54FF40D864C}" sibTransId="{CFD9CD01-8CFC-4D95-BBD5-8D411393775B}"/>
    <dgm:cxn modelId="{BF9B944B-C381-4D61-B990-81F64FB6CCF4}" type="presOf" srcId="{2BF4D9E0-CDA3-40D0-A81F-CD90D5217C4E}" destId="{BF68CCDD-0064-443F-9C63-D7856A797D51}" srcOrd="0" destOrd="0" presId="urn:microsoft.com/office/officeart/2008/layout/VerticalCurvedList"/>
    <dgm:cxn modelId="{86802F8C-E296-4ACD-A122-50BCDE604B84}" type="presOf" srcId="{C3BB0815-841F-4712-87B2-A04B97D48BD5}" destId="{95051D51-1E4A-4C31-B296-678CD4D0465D}" srcOrd="0" destOrd="0" presId="urn:microsoft.com/office/officeart/2008/layout/VerticalCurvedList"/>
    <dgm:cxn modelId="{12825268-A14D-4285-BCBD-D68F3FDDFCA7}" srcId="{2BF4D9E0-CDA3-40D0-A81F-CD90D5217C4E}" destId="{4E15B0DE-264D-499D-9E0D-C0FD5CCD8539}" srcOrd="2" destOrd="0" parTransId="{35C61F81-B2C0-4D66-97A7-E1FFD1E7873F}" sibTransId="{5A99DBF0-C027-456C-9E64-ACE87F6FB614}"/>
    <dgm:cxn modelId="{1D78C941-FFF6-43BA-A5B9-0057FAA9A0DE}" type="presOf" srcId="{CFD9CD01-8CFC-4D95-BBD5-8D411393775B}" destId="{9A39B8B2-8448-4B33-BF61-1E4801FE1800}" srcOrd="0" destOrd="0" presId="urn:microsoft.com/office/officeart/2008/layout/VerticalCurvedList"/>
    <dgm:cxn modelId="{FD82FCBC-BD4D-484B-87A0-529D1EF95457}" type="presOf" srcId="{035B0646-B655-4EEA-BADF-97BA1933DB40}" destId="{443AC05C-CEDE-45F8-95E9-668EF88657C8}" srcOrd="0" destOrd="0" presId="urn:microsoft.com/office/officeart/2008/layout/VerticalCurvedList"/>
    <dgm:cxn modelId="{2E024E27-D0B3-4721-9D3F-F334A9D5326F}" srcId="{2BF4D9E0-CDA3-40D0-A81F-CD90D5217C4E}" destId="{C3BB0815-841F-4712-87B2-A04B97D48BD5}" srcOrd="3" destOrd="0" parTransId="{FC70E029-8808-4F5E-9269-D7C79370E32B}" sibTransId="{0BB4A964-64FE-4163-BCFE-0C52F89338CF}"/>
    <dgm:cxn modelId="{CF03AA5D-F945-43C5-807F-E9CC946351B4}" type="presOf" srcId="{A984D697-AF90-480D-960B-B16726732D7D}" destId="{02D0F45E-3186-4182-ABD4-F04EDBF0B2D9}" srcOrd="0" destOrd="0" presId="urn:microsoft.com/office/officeart/2008/layout/VerticalCurvedList"/>
    <dgm:cxn modelId="{A5060D78-B7CF-45AE-BB2D-24AE18BA1272}" type="presOf" srcId="{4E15B0DE-264D-499D-9E0D-C0FD5CCD8539}" destId="{8C796926-308D-46A1-9BD8-FDAC959AE642}" srcOrd="0" destOrd="0" presId="urn:microsoft.com/office/officeart/2008/layout/VerticalCurvedList"/>
    <dgm:cxn modelId="{866240A0-5959-4EC1-B650-1340DA07BA34}" srcId="{2BF4D9E0-CDA3-40D0-A81F-CD90D5217C4E}" destId="{637BF030-E5CD-4E24-8E18-753AB4F2C9B7}" srcOrd="5" destOrd="0" parTransId="{56A122FA-0F93-4A67-A7F2-0AB34E9320B1}" sibTransId="{12F11FE2-C16D-4CED-B5BD-D84B2B905E72}"/>
    <dgm:cxn modelId="{8BFB9184-8840-4E40-87F2-7F6312034839}" srcId="{2BF4D9E0-CDA3-40D0-A81F-CD90D5217C4E}" destId="{BC5207CC-EC5A-4D19-862A-9F1E485E64C6}" srcOrd="6" destOrd="0" parTransId="{4CCC6A8E-4036-4561-B5CC-7F6AE38F3B45}" sibTransId="{A5D47F1C-0BD9-4DD7-9176-0D4DC1C257B6}"/>
    <dgm:cxn modelId="{94136D50-A39F-43DD-8A26-1B5B9DB1A29E}" type="presParOf" srcId="{BF68CCDD-0064-443F-9C63-D7856A797D51}" destId="{29EC4C2A-7346-4A08-BB0A-E2F40E9FC1EF}" srcOrd="0" destOrd="0" presId="urn:microsoft.com/office/officeart/2008/layout/VerticalCurvedList"/>
    <dgm:cxn modelId="{B78F60C4-249E-4568-8E96-64653783BEC8}" type="presParOf" srcId="{29EC4C2A-7346-4A08-BB0A-E2F40E9FC1EF}" destId="{DB9C9F5F-8BA9-48A0-9D1A-25B4265664D5}" srcOrd="0" destOrd="0" presId="urn:microsoft.com/office/officeart/2008/layout/VerticalCurvedList"/>
    <dgm:cxn modelId="{97F69CBD-42D7-4264-967E-44024AA99FF6}" type="presParOf" srcId="{DB9C9F5F-8BA9-48A0-9D1A-25B4265664D5}" destId="{F0EB2F84-EE07-425E-8317-B27B4E8EA008}" srcOrd="0" destOrd="0" presId="urn:microsoft.com/office/officeart/2008/layout/VerticalCurvedList"/>
    <dgm:cxn modelId="{93CAFEA4-43A3-4F51-9EE9-3DA1D0286FCE}" type="presParOf" srcId="{DB9C9F5F-8BA9-48A0-9D1A-25B4265664D5}" destId="{9A39B8B2-8448-4B33-BF61-1E4801FE1800}" srcOrd="1" destOrd="0" presId="urn:microsoft.com/office/officeart/2008/layout/VerticalCurvedList"/>
    <dgm:cxn modelId="{E4CC7B99-C63B-4934-8DCA-1A0D54C0549D}" type="presParOf" srcId="{DB9C9F5F-8BA9-48A0-9D1A-25B4265664D5}" destId="{C39C6155-FC68-459B-8604-07662AE62185}" srcOrd="2" destOrd="0" presId="urn:microsoft.com/office/officeart/2008/layout/VerticalCurvedList"/>
    <dgm:cxn modelId="{E05A6F5C-525F-4C8E-B3BE-F7B05026B8E1}" type="presParOf" srcId="{DB9C9F5F-8BA9-48A0-9D1A-25B4265664D5}" destId="{36E11818-7EDE-43FD-ABF2-40104077AA4D}" srcOrd="3" destOrd="0" presId="urn:microsoft.com/office/officeart/2008/layout/VerticalCurvedList"/>
    <dgm:cxn modelId="{F322F205-D15F-434A-81A0-F540519D03A5}" type="presParOf" srcId="{29EC4C2A-7346-4A08-BB0A-E2F40E9FC1EF}" destId="{443AC05C-CEDE-45F8-95E9-668EF88657C8}" srcOrd="1" destOrd="0" presId="urn:microsoft.com/office/officeart/2008/layout/VerticalCurvedList"/>
    <dgm:cxn modelId="{D1077C8A-B2FA-457F-8C24-55191A955DC3}" type="presParOf" srcId="{29EC4C2A-7346-4A08-BB0A-E2F40E9FC1EF}" destId="{75ACA81F-CBE4-4280-B4A7-19365A575056}" srcOrd="2" destOrd="0" presId="urn:microsoft.com/office/officeart/2008/layout/VerticalCurvedList"/>
    <dgm:cxn modelId="{42D06806-3AA8-4C2C-AB6D-A5287768E01C}" type="presParOf" srcId="{75ACA81F-CBE4-4280-B4A7-19365A575056}" destId="{953C54C5-12D8-4FE9-987B-5A465A3AC087}" srcOrd="0" destOrd="0" presId="urn:microsoft.com/office/officeart/2008/layout/VerticalCurvedList"/>
    <dgm:cxn modelId="{91D56A33-6408-47E3-9FBB-1A71CB2AD7D6}" type="presParOf" srcId="{29EC4C2A-7346-4A08-BB0A-E2F40E9FC1EF}" destId="{EB451169-F212-46F8-980A-B16957499B86}" srcOrd="3" destOrd="0" presId="urn:microsoft.com/office/officeart/2008/layout/VerticalCurvedList"/>
    <dgm:cxn modelId="{6B7A31D9-4D53-45BC-9A17-43565E73B4FF}" type="presParOf" srcId="{29EC4C2A-7346-4A08-BB0A-E2F40E9FC1EF}" destId="{1634A723-FAE9-4E05-BC67-623C316EE3AF}" srcOrd="4" destOrd="0" presId="urn:microsoft.com/office/officeart/2008/layout/VerticalCurvedList"/>
    <dgm:cxn modelId="{448B94F7-C851-44A4-AF05-389D064384EB}" type="presParOf" srcId="{1634A723-FAE9-4E05-BC67-623C316EE3AF}" destId="{EA80C484-496D-4795-8C8B-D96ED1F2996B}" srcOrd="0" destOrd="0" presId="urn:microsoft.com/office/officeart/2008/layout/VerticalCurvedList"/>
    <dgm:cxn modelId="{3D4EA6B3-8DDB-4DED-A9C2-B6C228423514}" type="presParOf" srcId="{29EC4C2A-7346-4A08-BB0A-E2F40E9FC1EF}" destId="{8C796926-308D-46A1-9BD8-FDAC959AE642}" srcOrd="5" destOrd="0" presId="urn:microsoft.com/office/officeart/2008/layout/VerticalCurvedList"/>
    <dgm:cxn modelId="{954AF10F-3CB0-4EBA-B9E1-F87F703A7089}" type="presParOf" srcId="{29EC4C2A-7346-4A08-BB0A-E2F40E9FC1EF}" destId="{74557ED5-07BB-4B2F-9C66-BAFC355589FF}" srcOrd="6" destOrd="0" presId="urn:microsoft.com/office/officeart/2008/layout/VerticalCurvedList"/>
    <dgm:cxn modelId="{B0267C0C-61BD-463C-8DDD-94A034F40D14}" type="presParOf" srcId="{74557ED5-07BB-4B2F-9C66-BAFC355589FF}" destId="{8322C34E-5821-4286-867E-DC69E47561AC}" srcOrd="0" destOrd="0" presId="urn:microsoft.com/office/officeart/2008/layout/VerticalCurvedList"/>
    <dgm:cxn modelId="{80441D74-1E5A-459B-AB30-0EE0260AEB06}" type="presParOf" srcId="{29EC4C2A-7346-4A08-BB0A-E2F40E9FC1EF}" destId="{95051D51-1E4A-4C31-B296-678CD4D0465D}" srcOrd="7" destOrd="0" presId="urn:microsoft.com/office/officeart/2008/layout/VerticalCurvedList"/>
    <dgm:cxn modelId="{E4E10F47-8E42-4D96-9191-257B214BFD64}" type="presParOf" srcId="{29EC4C2A-7346-4A08-BB0A-E2F40E9FC1EF}" destId="{490AE103-13F1-42A6-B6BA-95321354F53C}" srcOrd="8" destOrd="0" presId="urn:microsoft.com/office/officeart/2008/layout/VerticalCurvedList"/>
    <dgm:cxn modelId="{E39372C1-2E4C-43AB-A20D-140FDE680E6E}" type="presParOf" srcId="{490AE103-13F1-42A6-B6BA-95321354F53C}" destId="{C91F870A-DB47-4D1C-9C73-77E5F99B2E46}" srcOrd="0" destOrd="0" presId="urn:microsoft.com/office/officeart/2008/layout/VerticalCurvedList"/>
    <dgm:cxn modelId="{CD99F1F3-F36A-40BC-B3AA-1374FE053F38}" type="presParOf" srcId="{29EC4C2A-7346-4A08-BB0A-E2F40E9FC1EF}" destId="{02D0F45E-3186-4182-ABD4-F04EDBF0B2D9}" srcOrd="9" destOrd="0" presId="urn:microsoft.com/office/officeart/2008/layout/VerticalCurvedList"/>
    <dgm:cxn modelId="{21097308-D582-4193-8C8E-1EB798A37C9D}" type="presParOf" srcId="{29EC4C2A-7346-4A08-BB0A-E2F40E9FC1EF}" destId="{62C394B5-F837-422D-A27D-5F9A52F62389}" srcOrd="10" destOrd="0" presId="urn:microsoft.com/office/officeart/2008/layout/VerticalCurvedList"/>
    <dgm:cxn modelId="{5CFDF1DC-4D4F-46A2-A648-65E2F34A3959}" type="presParOf" srcId="{62C394B5-F837-422D-A27D-5F9A52F62389}" destId="{68DC2D39-3D34-46E3-B2FC-2E1BC928EC05}" srcOrd="0" destOrd="0" presId="urn:microsoft.com/office/officeart/2008/layout/VerticalCurvedList"/>
    <dgm:cxn modelId="{BA4245DD-E0A5-453C-B1E0-25D41BBCB702}" type="presParOf" srcId="{29EC4C2A-7346-4A08-BB0A-E2F40E9FC1EF}" destId="{63513025-CA8B-4D8C-BCB5-1FF3292410DA}" srcOrd="11" destOrd="0" presId="urn:microsoft.com/office/officeart/2008/layout/VerticalCurvedList"/>
    <dgm:cxn modelId="{9EFEC42B-6D2C-4AE7-82C6-3C0D4F874F09}" type="presParOf" srcId="{29EC4C2A-7346-4A08-BB0A-E2F40E9FC1EF}" destId="{536A3945-4CEC-47D3-905F-5D76391A5A45}" srcOrd="12" destOrd="0" presId="urn:microsoft.com/office/officeart/2008/layout/VerticalCurvedList"/>
    <dgm:cxn modelId="{42207115-8739-45B5-89A1-4FA72AF90F85}" type="presParOf" srcId="{536A3945-4CEC-47D3-905F-5D76391A5A45}" destId="{69F5F557-71CA-4640-9DC5-09D9971035CE}" srcOrd="0" destOrd="0" presId="urn:microsoft.com/office/officeart/2008/layout/VerticalCurvedList"/>
    <dgm:cxn modelId="{10B41AC2-5EBB-400B-BC43-BB94953657AC}" type="presParOf" srcId="{29EC4C2A-7346-4A08-BB0A-E2F40E9FC1EF}" destId="{F2CEC2B0-8A1D-4316-A4D5-F846285291D3}" srcOrd="13" destOrd="0" presId="urn:microsoft.com/office/officeart/2008/layout/VerticalCurvedList"/>
    <dgm:cxn modelId="{A8E81B76-B226-4541-B9BC-743DD0E73976}" type="presParOf" srcId="{29EC4C2A-7346-4A08-BB0A-E2F40E9FC1EF}" destId="{D502176F-36B7-4571-A851-762D3D692B8D}" srcOrd="14" destOrd="0" presId="urn:microsoft.com/office/officeart/2008/layout/VerticalCurvedList"/>
    <dgm:cxn modelId="{B46A748F-7FFE-4877-A764-9D0D2D0539B7}" type="presParOf" srcId="{D502176F-36B7-4571-A851-762D3D692B8D}" destId="{540EFAD2-E686-45DB-9E34-684530D22C1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600CC"/>
        </a:solidFill>
        <a:ln>
          <a:noFill/>
        </a:ln>
      </dgm:spPr>
      <dgm:t>
        <a:bodyPr/>
        <a:lstStyle/>
        <a:p>
          <a:r>
            <a:rPr lang="en-US" b="1" smtClean="0"/>
            <a:t>2.1 Trải vải</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b="1" smtClean="0"/>
            <a:t>2.2 Sang sơ đồ lên bàn vải</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6600CC"/>
        </a:solidFill>
        <a:ln>
          <a:noFill/>
        </a:ln>
      </dgm:spPr>
      <dgm:t>
        <a:bodyPr/>
        <a:lstStyle/>
        <a:p>
          <a:r>
            <a:rPr lang="en-US" b="1" smtClean="0"/>
            <a:t>2.3 Cắt</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12B35553-0CA6-42AB-B87A-9507B483E75F}">
      <dgm:prSet phldrT="[Text]"/>
      <dgm:spPr>
        <a:solidFill>
          <a:srgbClr val="92D050"/>
        </a:solidFill>
        <a:ln>
          <a:noFill/>
        </a:ln>
      </dgm:spPr>
      <dgm:t>
        <a:bodyPr/>
        <a:lstStyle/>
        <a:p>
          <a:r>
            <a:rPr lang="en-US" b="1" smtClean="0"/>
            <a:t>2.4 Đánh số, bóc tập, phối kiện</a:t>
          </a:r>
          <a:endParaRPr lang="en-US" b="1"/>
        </a:p>
      </dgm:t>
    </dgm:pt>
    <dgm:pt modelId="{EA81ED56-BF96-4DD3-8F44-4A3DFD4852CE}" type="parTrans" cxnId="{DE67AE51-7925-4521-97C6-73F7521E6787}">
      <dgm:prSet/>
      <dgm:spPr/>
      <dgm:t>
        <a:bodyPr/>
        <a:lstStyle/>
        <a:p>
          <a:endParaRPr lang="en-US"/>
        </a:p>
      </dgm:t>
    </dgm:pt>
    <dgm:pt modelId="{1C4BCD35-5CBA-448F-84E6-F26581B2036F}" type="sibTrans" cxnId="{DE67AE51-7925-4521-97C6-73F7521E6787}">
      <dgm:prSet/>
      <dgm:spPr/>
      <dgm:t>
        <a:bodyPr/>
        <a:lstStyle/>
        <a:p>
          <a:endParaRPr lang="en-US"/>
        </a:p>
      </dgm:t>
    </dgm:pt>
    <dgm:pt modelId="{82759375-46E8-4574-BEAA-210F5754E792}">
      <dgm:prSet phldrT="[Text]"/>
      <dgm:spPr>
        <a:solidFill>
          <a:srgbClr val="6600CC"/>
        </a:solidFill>
        <a:ln>
          <a:noFill/>
        </a:ln>
      </dgm:spPr>
      <dgm:t>
        <a:bodyPr/>
        <a:lstStyle/>
        <a:p>
          <a:r>
            <a:rPr lang="en-US" b="1" smtClean="0"/>
            <a:t>2.5 Kỹ thuật ép dán</a:t>
          </a:r>
          <a:endParaRPr lang="en-US" b="1"/>
        </a:p>
      </dgm:t>
    </dgm:pt>
    <dgm:pt modelId="{3D986AAB-7586-4AD2-8FCB-68D7040181B1}" type="parTrans" cxnId="{7C89D5BB-2918-4946-AB59-3E1DACBE4729}">
      <dgm:prSet/>
      <dgm:spPr/>
      <dgm:t>
        <a:bodyPr/>
        <a:lstStyle/>
        <a:p>
          <a:endParaRPr lang="en-US"/>
        </a:p>
      </dgm:t>
    </dgm:pt>
    <dgm:pt modelId="{17893195-CE06-4F0D-A7EF-28A6F0A081C3}" type="sibTrans" cxnId="{7C89D5BB-2918-4946-AB59-3E1DACBE4729}">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92D050"/>
        </a:solidFill>
      </dgm:spPr>
      <dgm:t>
        <a:bodyPr/>
        <a:lstStyle/>
        <a:p>
          <a:endParaRPr lang="en-US"/>
        </a:p>
      </dgm:t>
    </dgm:pt>
    <dgm:pt modelId="{F588A16F-7F4E-4A50-B952-589A958CDB24}" type="pres">
      <dgm:prSet presAssocID="{F7C15B5E-C61A-4C75-A38E-CB32B8706709}" presName="text_2" presStyleLbl="node1" presStyleIdx="1" presStyleCnt="5">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5"/>
      <dgm:spPr>
        <a:solidFill>
          <a:srgbClr val="6600CC"/>
        </a:solidFill>
      </dgm:spPr>
      <dgm:t>
        <a:bodyPr/>
        <a:lstStyle/>
        <a:p>
          <a:endParaRPr lang="en-US"/>
        </a:p>
      </dgm:t>
    </dgm:pt>
    <dgm:pt modelId="{F9B469F9-0F84-4C1A-9B55-10B7198BBFF0}" type="pres">
      <dgm:prSet presAssocID="{1C80C526-8FE6-45AF-903C-9D7671372681}" presName="text_3" presStyleLbl="node1" presStyleIdx="2" presStyleCnt="5">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5"/>
      <dgm:spPr>
        <a:solidFill>
          <a:srgbClr val="92D050"/>
        </a:solidFill>
      </dgm:spPr>
      <dgm:t>
        <a:bodyPr/>
        <a:lstStyle/>
        <a:p>
          <a:endParaRPr lang="en-US"/>
        </a:p>
      </dgm:t>
    </dgm:pt>
    <dgm:pt modelId="{81F2DE74-2AA9-4577-BFC9-C4A45BACD45A}" type="pres">
      <dgm:prSet presAssocID="{12B35553-0CA6-42AB-B87A-9507B483E75F}" presName="text_4" presStyleLbl="node1" presStyleIdx="3" presStyleCnt="5">
        <dgm:presLayoutVars>
          <dgm:bulletEnabled val="1"/>
        </dgm:presLayoutVars>
      </dgm:prSet>
      <dgm:spPr/>
      <dgm:t>
        <a:bodyPr/>
        <a:lstStyle/>
        <a:p>
          <a:endParaRPr lang="en-US"/>
        </a:p>
      </dgm:t>
    </dgm:pt>
    <dgm:pt modelId="{EF78EC07-21FB-4D5A-B88B-0ACD25DE11A6}" type="pres">
      <dgm:prSet presAssocID="{12B35553-0CA6-42AB-B87A-9507B483E75F}" presName="accent_4" presStyleCnt="0"/>
      <dgm:spPr/>
    </dgm:pt>
    <dgm:pt modelId="{CB3DCD4D-0C3D-4C72-A4ED-F1DAFCF3034B}" type="pres">
      <dgm:prSet presAssocID="{12B35553-0CA6-42AB-B87A-9507B483E75F}" presName="accentRepeatNode" presStyleLbl="solidFgAcc1" presStyleIdx="3" presStyleCnt="5"/>
      <dgm:spPr>
        <a:solidFill>
          <a:srgbClr val="6600CC"/>
        </a:solidFill>
      </dgm:spPr>
      <dgm:t>
        <a:bodyPr/>
        <a:lstStyle/>
        <a:p>
          <a:endParaRPr lang="en-US"/>
        </a:p>
      </dgm:t>
    </dgm:pt>
    <dgm:pt modelId="{220D324C-A2CF-4981-86DF-7D4261BCBDAC}" type="pres">
      <dgm:prSet presAssocID="{82759375-46E8-4574-BEAA-210F5754E792}" presName="text_5" presStyleLbl="node1" presStyleIdx="4" presStyleCnt="5">
        <dgm:presLayoutVars>
          <dgm:bulletEnabled val="1"/>
        </dgm:presLayoutVars>
      </dgm:prSet>
      <dgm:spPr/>
      <dgm:t>
        <a:bodyPr/>
        <a:lstStyle/>
        <a:p>
          <a:endParaRPr lang="en-US"/>
        </a:p>
      </dgm:t>
    </dgm:pt>
    <dgm:pt modelId="{1A5195A6-9A97-42CE-9CDB-7122699DC977}" type="pres">
      <dgm:prSet presAssocID="{82759375-46E8-4574-BEAA-210F5754E792}" presName="accent_5" presStyleCnt="0"/>
      <dgm:spPr/>
    </dgm:pt>
    <dgm:pt modelId="{0FD858A0-02AF-4237-BA8D-C83392A374AF}" type="pres">
      <dgm:prSet presAssocID="{82759375-46E8-4574-BEAA-210F5754E792}" presName="accentRepeatNode" presStyleLbl="solidFgAcc1" presStyleIdx="4" presStyleCnt="5"/>
      <dgm:spPr>
        <a:solidFill>
          <a:srgbClr val="92D050"/>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6899F192-BF1D-404D-9261-025933B44858}" type="presOf" srcId="{12B35553-0CA6-42AB-B87A-9507B483E75F}" destId="{81F2DE74-2AA9-4577-BFC9-C4A45BACD45A}" srcOrd="0" destOrd="0" presId="urn:microsoft.com/office/officeart/2008/layout/VerticalCurvedList"/>
    <dgm:cxn modelId="{DE67AE51-7925-4521-97C6-73F7521E6787}" srcId="{13BF7155-BE45-4CF9-B41C-0D474A570606}" destId="{12B35553-0CA6-42AB-B87A-9507B483E75F}" srcOrd="3" destOrd="0" parTransId="{EA81ED56-BF96-4DD3-8F44-4A3DFD4852CE}" sibTransId="{1C4BCD35-5CBA-448F-84E6-F26581B2036F}"/>
    <dgm:cxn modelId="{AB152F06-6334-4B7F-9564-F94F50AC4A9A}" srcId="{13BF7155-BE45-4CF9-B41C-0D474A570606}" destId="{F7C15B5E-C61A-4C75-A38E-CB32B8706709}" srcOrd="1" destOrd="0" parTransId="{149E1197-0520-49BD-B274-8CA11AA9A0D5}" sibTransId="{75D448FD-8F9F-4CC2-A5EE-2BC590D6BE90}"/>
    <dgm:cxn modelId="{7C89D5BB-2918-4946-AB59-3E1DACBE4729}" srcId="{13BF7155-BE45-4CF9-B41C-0D474A570606}" destId="{82759375-46E8-4574-BEAA-210F5754E792}" srcOrd="4" destOrd="0" parTransId="{3D986AAB-7586-4AD2-8FCB-68D7040181B1}" sibTransId="{17893195-CE06-4F0D-A7EF-28A6F0A081C3}"/>
    <dgm:cxn modelId="{587DEE0A-384D-4887-A8A5-1FCE4C06C9CF}" type="presOf" srcId="{82759375-46E8-4574-BEAA-210F5754E792}" destId="{220D324C-A2CF-4981-86DF-7D4261BCBDAC}"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 modelId="{BE1F29ED-59D6-496F-84E9-110D8A5B737F}" type="presParOf" srcId="{241F2806-A872-4DC0-88E6-5066154DF9EA}" destId="{81F2DE74-2AA9-4577-BFC9-C4A45BACD45A}" srcOrd="7" destOrd="0" presId="urn:microsoft.com/office/officeart/2008/layout/VerticalCurvedList"/>
    <dgm:cxn modelId="{17B53939-F28C-482A-8EF4-AC6CE23FF7AB}" type="presParOf" srcId="{241F2806-A872-4DC0-88E6-5066154DF9EA}" destId="{EF78EC07-21FB-4D5A-B88B-0ACD25DE11A6}" srcOrd="8" destOrd="0" presId="urn:microsoft.com/office/officeart/2008/layout/VerticalCurvedList"/>
    <dgm:cxn modelId="{9A815501-F830-4E35-BC4F-D77B41B0A467}" type="presParOf" srcId="{EF78EC07-21FB-4D5A-B88B-0ACD25DE11A6}" destId="{CB3DCD4D-0C3D-4C72-A4ED-F1DAFCF3034B}" srcOrd="0" destOrd="0" presId="urn:microsoft.com/office/officeart/2008/layout/VerticalCurvedList"/>
    <dgm:cxn modelId="{B0821D1C-6A2D-4BFA-AB5F-53234BE1CDA8}" type="presParOf" srcId="{241F2806-A872-4DC0-88E6-5066154DF9EA}" destId="{220D324C-A2CF-4981-86DF-7D4261BCBDAC}" srcOrd="9" destOrd="0" presId="urn:microsoft.com/office/officeart/2008/layout/VerticalCurvedList"/>
    <dgm:cxn modelId="{D7691EA0-EEAB-4584-BE72-DBBFC0F71DBB}" type="presParOf" srcId="{241F2806-A872-4DC0-88E6-5066154DF9EA}" destId="{1A5195A6-9A97-42CE-9CDB-7122699DC977}" srcOrd="10" destOrd="0" presId="urn:microsoft.com/office/officeart/2008/layout/VerticalCurvedList"/>
    <dgm:cxn modelId="{4968F433-62B2-468F-8B36-4680DAD52953}" type="presParOf" srcId="{1A5195A6-9A97-42CE-9CDB-7122699DC977}" destId="{0FD858A0-02AF-4237-BA8D-C83392A374A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08EBFB4-660F-4A76-AF31-EBBE602C6914}" type="doc">
      <dgm:prSet loTypeId="urn:microsoft.com/office/officeart/2005/8/layout/target3" loCatId="list" qsTypeId="urn:microsoft.com/office/officeart/2005/8/quickstyle/3d5" qsCatId="3D" csTypeId="urn:microsoft.com/office/officeart/2005/8/colors/accent4_4" csCatId="accent4" phldr="1"/>
      <dgm:spPr/>
      <dgm:t>
        <a:bodyPr/>
        <a:lstStyle/>
        <a:p>
          <a:endParaRPr lang="en-US"/>
        </a:p>
      </dgm:t>
    </dgm:pt>
    <dgm:pt modelId="{14C22E22-E321-4868-A212-05BF5BAB5414}">
      <dgm:prSet phldrT="[Text]"/>
      <dgm:spPr>
        <a:solidFill>
          <a:schemeClr val="accent1">
            <a:lumMod val="75000"/>
            <a:alpha val="90000"/>
          </a:schemeClr>
        </a:solidFill>
        <a:ln>
          <a:solidFill>
            <a:schemeClr val="bg1"/>
          </a:solidFill>
        </a:ln>
      </dgm:spPr>
      <dgm:t>
        <a:bodyPr/>
        <a:lstStyle/>
        <a:p>
          <a:r>
            <a:rPr lang="en-US" b="1" smtClean="0">
              <a:solidFill>
                <a:schemeClr val="bg1"/>
              </a:solidFill>
            </a:rPr>
            <a:t>Trải vải Ziczăc</a:t>
          </a:r>
          <a:endParaRPr lang="en-US">
            <a:solidFill>
              <a:schemeClr val="bg1"/>
            </a:solidFill>
          </a:endParaRPr>
        </a:p>
      </dgm:t>
    </dgm:pt>
    <dgm:pt modelId="{324BF202-B7C5-4357-89AC-FD7EA287C283}" type="parTrans" cxnId="{8D182FD4-8062-4D3A-8FFB-8827186EA66B}">
      <dgm:prSet/>
      <dgm:spPr/>
      <dgm:t>
        <a:bodyPr/>
        <a:lstStyle/>
        <a:p>
          <a:endParaRPr lang="en-US"/>
        </a:p>
      </dgm:t>
    </dgm:pt>
    <dgm:pt modelId="{C22F42FA-4E65-41A3-9F71-3D87C3D6EB6B}" type="sibTrans" cxnId="{8D182FD4-8062-4D3A-8FFB-8827186EA66B}">
      <dgm:prSet/>
      <dgm:spPr/>
      <dgm:t>
        <a:bodyPr/>
        <a:lstStyle/>
        <a:p>
          <a:endParaRPr lang="en-US"/>
        </a:p>
      </dgm:t>
    </dgm:pt>
    <dgm:pt modelId="{EB3FD174-98BF-40D8-9F18-8F2CEAC02B3A}">
      <dgm:prSet phldrT="[Text]" phldr="1"/>
      <dgm:spPr/>
      <dgm:t>
        <a:bodyPr/>
        <a:lstStyle/>
        <a:p>
          <a:endParaRPr lang="en-US"/>
        </a:p>
      </dgm:t>
    </dgm:pt>
    <dgm:pt modelId="{7DFD89FB-CE11-48CF-8D0A-42FC1247CE8B}" type="parTrans" cxnId="{6E08EEBF-0BF8-44FE-A309-DEFE3F9DA95E}">
      <dgm:prSet/>
      <dgm:spPr/>
      <dgm:t>
        <a:bodyPr/>
        <a:lstStyle/>
        <a:p>
          <a:endParaRPr lang="en-US"/>
        </a:p>
      </dgm:t>
    </dgm:pt>
    <dgm:pt modelId="{0E7BCA9B-F535-4867-A249-97D34BB08C42}" type="sibTrans" cxnId="{6E08EEBF-0BF8-44FE-A309-DEFE3F9DA95E}">
      <dgm:prSet/>
      <dgm:spPr/>
      <dgm:t>
        <a:bodyPr/>
        <a:lstStyle/>
        <a:p>
          <a:endParaRPr lang="en-US"/>
        </a:p>
      </dgm:t>
    </dgm:pt>
    <dgm:pt modelId="{1644CD6F-40D9-407C-8729-DBB922B02C7E}">
      <dgm:prSet phldrT="[Text]" phldr="1"/>
      <dgm:spPr/>
      <dgm:t>
        <a:bodyPr/>
        <a:lstStyle/>
        <a:p>
          <a:endParaRPr lang="en-US"/>
        </a:p>
      </dgm:t>
    </dgm:pt>
    <dgm:pt modelId="{4D29F4E5-192E-44E8-89AC-A016C59B43AF}" type="parTrans" cxnId="{4925FCC7-41B4-410C-A139-84858EB4190E}">
      <dgm:prSet/>
      <dgm:spPr/>
      <dgm:t>
        <a:bodyPr/>
        <a:lstStyle/>
        <a:p>
          <a:endParaRPr lang="en-US"/>
        </a:p>
      </dgm:t>
    </dgm:pt>
    <dgm:pt modelId="{87D04EAC-4028-443C-B3FB-9829174B6B2D}" type="sibTrans" cxnId="{4925FCC7-41B4-410C-A139-84858EB4190E}">
      <dgm:prSet/>
      <dgm:spPr/>
      <dgm:t>
        <a:bodyPr/>
        <a:lstStyle/>
        <a:p>
          <a:endParaRPr lang="en-US"/>
        </a:p>
      </dgm:t>
    </dgm:pt>
    <dgm:pt modelId="{E2DC1A27-7112-4C61-8CF6-BB0E6AFF5BE4}">
      <dgm:prSet phldrT="[Text]"/>
      <dgm:spPr>
        <a:solidFill>
          <a:schemeClr val="accent1">
            <a:lumMod val="50000"/>
            <a:alpha val="90000"/>
          </a:schemeClr>
        </a:solidFill>
        <a:ln>
          <a:solidFill>
            <a:schemeClr val="bg1"/>
          </a:solidFill>
        </a:ln>
      </dgm:spPr>
      <dgm:t>
        <a:bodyPr/>
        <a:lstStyle/>
        <a:p>
          <a:r>
            <a:rPr lang="en-US" b="1" smtClean="0">
              <a:solidFill>
                <a:schemeClr val="bg1"/>
              </a:solidFill>
            </a:rPr>
            <a:t>Trải vải cắt đầu bàn có chiều</a:t>
          </a:r>
          <a:endParaRPr lang="en-US">
            <a:solidFill>
              <a:schemeClr val="bg1"/>
            </a:solidFill>
          </a:endParaRPr>
        </a:p>
      </dgm:t>
    </dgm:pt>
    <dgm:pt modelId="{DE64A945-1ECD-4E3F-9CE5-1F2893272A88}" type="parTrans" cxnId="{D8BA2895-02DC-451F-A63A-0C25E700BD58}">
      <dgm:prSet/>
      <dgm:spPr/>
      <dgm:t>
        <a:bodyPr/>
        <a:lstStyle/>
        <a:p>
          <a:endParaRPr lang="en-US"/>
        </a:p>
      </dgm:t>
    </dgm:pt>
    <dgm:pt modelId="{CF76380A-2F01-4D71-96ED-446F03DE143E}" type="sibTrans" cxnId="{D8BA2895-02DC-451F-A63A-0C25E700BD58}">
      <dgm:prSet/>
      <dgm:spPr/>
      <dgm:t>
        <a:bodyPr/>
        <a:lstStyle/>
        <a:p>
          <a:endParaRPr lang="en-US"/>
        </a:p>
      </dgm:t>
    </dgm:pt>
    <dgm:pt modelId="{2074874E-1088-41B3-80A8-887E6AFDB27F}">
      <dgm:prSet phldrT="[Text]" phldr="1"/>
      <dgm:spPr/>
      <dgm:t>
        <a:bodyPr/>
        <a:lstStyle/>
        <a:p>
          <a:endParaRPr lang="en-US"/>
        </a:p>
      </dgm:t>
    </dgm:pt>
    <dgm:pt modelId="{B5F428C7-E853-4993-9CBC-ACCD42E9B7B7}" type="parTrans" cxnId="{FFA878B7-B6E2-4F07-A0FA-B362D7BE92FF}">
      <dgm:prSet/>
      <dgm:spPr/>
      <dgm:t>
        <a:bodyPr/>
        <a:lstStyle/>
        <a:p>
          <a:endParaRPr lang="en-US"/>
        </a:p>
      </dgm:t>
    </dgm:pt>
    <dgm:pt modelId="{E841D0EA-C4C2-45DB-8BFB-2C6D5745107F}" type="sibTrans" cxnId="{FFA878B7-B6E2-4F07-A0FA-B362D7BE92FF}">
      <dgm:prSet/>
      <dgm:spPr/>
      <dgm:t>
        <a:bodyPr/>
        <a:lstStyle/>
        <a:p>
          <a:endParaRPr lang="en-US"/>
        </a:p>
      </dgm:t>
    </dgm:pt>
    <dgm:pt modelId="{20795F9C-8262-4DB7-8FE0-D84F9B61395C}">
      <dgm:prSet phldrT="[Text]" phldr="1"/>
      <dgm:spPr/>
      <dgm:t>
        <a:bodyPr/>
        <a:lstStyle/>
        <a:p>
          <a:endParaRPr lang="en-US"/>
        </a:p>
      </dgm:t>
    </dgm:pt>
    <dgm:pt modelId="{381CDC68-5653-4C46-9582-997D6886C439}" type="parTrans" cxnId="{210BEE2F-8C8E-4D77-991A-3AC8239DA427}">
      <dgm:prSet/>
      <dgm:spPr/>
      <dgm:t>
        <a:bodyPr/>
        <a:lstStyle/>
        <a:p>
          <a:endParaRPr lang="en-US"/>
        </a:p>
      </dgm:t>
    </dgm:pt>
    <dgm:pt modelId="{B8DAEEB5-CECC-41C9-9811-2F5B6B5BF4EF}" type="sibTrans" cxnId="{210BEE2F-8C8E-4D77-991A-3AC8239DA427}">
      <dgm:prSet/>
      <dgm:spPr/>
      <dgm:t>
        <a:bodyPr/>
        <a:lstStyle/>
        <a:p>
          <a:endParaRPr lang="en-US"/>
        </a:p>
      </dgm:t>
    </dgm:pt>
    <dgm:pt modelId="{AEF4EF05-0CCB-4F1E-9FBC-076EF6BA8BBF}">
      <dgm:prSet phldrT="[Text]"/>
      <dgm:spPr>
        <a:solidFill>
          <a:schemeClr val="accent1">
            <a:lumMod val="25000"/>
            <a:alpha val="90000"/>
          </a:schemeClr>
        </a:solidFill>
        <a:ln>
          <a:solidFill>
            <a:schemeClr val="bg1"/>
          </a:solidFill>
        </a:ln>
      </dgm:spPr>
      <dgm:t>
        <a:bodyPr/>
        <a:lstStyle/>
        <a:p>
          <a:r>
            <a:rPr lang="en-US" b="1" smtClean="0">
              <a:solidFill>
                <a:schemeClr val="bg1"/>
              </a:solidFill>
            </a:rPr>
            <a:t>Trải vải cắt đầu bàn không chiều</a:t>
          </a:r>
          <a:endParaRPr lang="en-US">
            <a:solidFill>
              <a:schemeClr val="bg1"/>
            </a:solidFill>
          </a:endParaRPr>
        </a:p>
      </dgm:t>
    </dgm:pt>
    <dgm:pt modelId="{8624E87C-588E-4E3F-9B83-142F9990A9B2}" type="parTrans" cxnId="{10AB5DB1-D571-436E-89E5-0E1F4404AA02}">
      <dgm:prSet/>
      <dgm:spPr/>
      <dgm:t>
        <a:bodyPr/>
        <a:lstStyle/>
        <a:p>
          <a:endParaRPr lang="en-US"/>
        </a:p>
      </dgm:t>
    </dgm:pt>
    <dgm:pt modelId="{C8A02BB8-D137-4161-A2B2-9E669BA3F9D2}" type="sibTrans" cxnId="{10AB5DB1-D571-436E-89E5-0E1F4404AA02}">
      <dgm:prSet/>
      <dgm:spPr/>
      <dgm:t>
        <a:bodyPr/>
        <a:lstStyle/>
        <a:p>
          <a:endParaRPr lang="en-US"/>
        </a:p>
      </dgm:t>
    </dgm:pt>
    <dgm:pt modelId="{FC5B406D-DAE8-451C-B7E1-CF33FC4738B7}">
      <dgm:prSet phldrT="[Text]" phldr="1"/>
      <dgm:spPr/>
      <dgm:t>
        <a:bodyPr/>
        <a:lstStyle/>
        <a:p>
          <a:endParaRPr lang="en-US"/>
        </a:p>
      </dgm:t>
    </dgm:pt>
    <dgm:pt modelId="{37CD95E6-AF47-40F2-9B48-353E7EAD0E97}" type="parTrans" cxnId="{3C9B01CA-0B64-4C4B-8FC2-BDE713EB9CD2}">
      <dgm:prSet/>
      <dgm:spPr/>
      <dgm:t>
        <a:bodyPr/>
        <a:lstStyle/>
        <a:p>
          <a:endParaRPr lang="en-US"/>
        </a:p>
      </dgm:t>
    </dgm:pt>
    <dgm:pt modelId="{7E31DAE1-DFBF-4E98-ADB0-2CB2183694AF}" type="sibTrans" cxnId="{3C9B01CA-0B64-4C4B-8FC2-BDE713EB9CD2}">
      <dgm:prSet/>
      <dgm:spPr/>
      <dgm:t>
        <a:bodyPr/>
        <a:lstStyle/>
        <a:p>
          <a:endParaRPr lang="en-US"/>
        </a:p>
      </dgm:t>
    </dgm:pt>
    <dgm:pt modelId="{88F89AB9-A075-466C-8C27-942CEBAB79F5}">
      <dgm:prSet phldrT="[Text]" phldr="1"/>
      <dgm:spPr/>
      <dgm:t>
        <a:bodyPr/>
        <a:lstStyle/>
        <a:p>
          <a:endParaRPr lang="en-US"/>
        </a:p>
      </dgm:t>
    </dgm:pt>
    <dgm:pt modelId="{83611FB2-756A-40EF-97EA-CA583209C44A}" type="parTrans" cxnId="{3988F6F9-B7C7-45D5-A539-74A1B723B343}">
      <dgm:prSet/>
      <dgm:spPr/>
      <dgm:t>
        <a:bodyPr/>
        <a:lstStyle/>
        <a:p>
          <a:endParaRPr lang="en-US"/>
        </a:p>
      </dgm:t>
    </dgm:pt>
    <dgm:pt modelId="{0FB984A7-2A21-4E59-A502-A288390CED51}" type="sibTrans" cxnId="{3988F6F9-B7C7-45D5-A539-74A1B723B343}">
      <dgm:prSet/>
      <dgm:spPr/>
      <dgm:t>
        <a:bodyPr/>
        <a:lstStyle/>
        <a:p>
          <a:endParaRPr lang="en-US"/>
        </a:p>
      </dgm:t>
    </dgm:pt>
    <dgm:pt modelId="{F6BF0B01-00D8-44E9-8E8F-743968D61077}" type="pres">
      <dgm:prSet presAssocID="{208EBFB4-660F-4A76-AF31-EBBE602C6914}" presName="Name0" presStyleCnt="0">
        <dgm:presLayoutVars>
          <dgm:chMax val="7"/>
          <dgm:dir/>
          <dgm:animLvl val="lvl"/>
          <dgm:resizeHandles val="exact"/>
        </dgm:presLayoutVars>
      </dgm:prSet>
      <dgm:spPr/>
      <dgm:t>
        <a:bodyPr/>
        <a:lstStyle/>
        <a:p>
          <a:endParaRPr lang="en-US"/>
        </a:p>
      </dgm:t>
    </dgm:pt>
    <dgm:pt modelId="{A0A4498E-5021-4F76-B486-BBC71D716B1C}" type="pres">
      <dgm:prSet presAssocID="{14C22E22-E321-4868-A212-05BF5BAB5414}" presName="circle1" presStyleLbl="node1" presStyleIdx="0" presStyleCnt="3"/>
      <dgm:spPr>
        <a:solidFill>
          <a:schemeClr val="accent1">
            <a:lumMod val="25000"/>
          </a:schemeClr>
        </a:solidFill>
      </dgm:spPr>
    </dgm:pt>
    <dgm:pt modelId="{EC177311-8CB8-426B-8A7D-DEFE0BE50B57}" type="pres">
      <dgm:prSet presAssocID="{14C22E22-E321-4868-A212-05BF5BAB5414}" presName="space" presStyleCnt="0"/>
      <dgm:spPr/>
    </dgm:pt>
    <dgm:pt modelId="{D76B9452-440A-4735-8D7C-F0BEEB63FCA8}" type="pres">
      <dgm:prSet presAssocID="{14C22E22-E321-4868-A212-05BF5BAB5414}" presName="rect1" presStyleLbl="alignAcc1" presStyleIdx="0" presStyleCnt="3"/>
      <dgm:spPr/>
      <dgm:t>
        <a:bodyPr/>
        <a:lstStyle/>
        <a:p>
          <a:endParaRPr lang="en-US"/>
        </a:p>
      </dgm:t>
    </dgm:pt>
    <dgm:pt modelId="{12CE0A9F-7FB9-4697-A726-529A7D46E4A4}" type="pres">
      <dgm:prSet presAssocID="{E2DC1A27-7112-4C61-8CF6-BB0E6AFF5BE4}" presName="vertSpace2" presStyleLbl="node1" presStyleIdx="0" presStyleCnt="3"/>
      <dgm:spPr/>
    </dgm:pt>
    <dgm:pt modelId="{23F64C31-8857-4B78-A754-C6B601826AFF}" type="pres">
      <dgm:prSet presAssocID="{E2DC1A27-7112-4C61-8CF6-BB0E6AFF5BE4}" presName="circle2" presStyleLbl="node1" presStyleIdx="1" presStyleCnt="3"/>
      <dgm:spPr>
        <a:solidFill>
          <a:schemeClr val="accent1">
            <a:lumMod val="50000"/>
          </a:schemeClr>
        </a:solidFill>
      </dgm:spPr>
    </dgm:pt>
    <dgm:pt modelId="{0996D127-4CDA-4AD9-878F-FE019318EF70}" type="pres">
      <dgm:prSet presAssocID="{E2DC1A27-7112-4C61-8CF6-BB0E6AFF5BE4}" presName="rect2" presStyleLbl="alignAcc1" presStyleIdx="1" presStyleCnt="3"/>
      <dgm:spPr/>
      <dgm:t>
        <a:bodyPr/>
        <a:lstStyle/>
        <a:p>
          <a:endParaRPr lang="en-US"/>
        </a:p>
      </dgm:t>
    </dgm:pt>
    <dgm:pt modelId="{E99EFC75-7855-4CF8-8C78-D6FF11D3015D}" type="pres">
      <dgm:prSet presAssocID="{AEF4EF05-0CCB-4F1E-9FBC-076EF6BA8BBF}" presName="vertSpace3" presStyleLbl="node1" presStyleIdx="1" presStyleCnt="3"/>
      <dgm:spPr/>
    </dgm:pt>
    <dgm:pt modelId="{C303BAD5-E7E4-4120-B300-CBF4F65163D4}" type="pres">
      <dgm:prSet presAssocID="{AEF4EF05-0CCB-4F1E-9FBC-076EF6BA8BBF}" presName="circle3" presStyleLbl="node1" presStyleIdx="2" presStyleCnt="3"/>
      <dgm:spPr>
        <a:solidFill>
          <a:schemeClr val="accent1">
            <a:lumMod val="75000"/>
          </a:schemeClr>
        </a:solidFill>
      </dgm:spPr>
    </dgm:pt>
    <dgm:pt modelId="{243D80BA-D37D-43BA-AD73-EF876011C817}" type="pres">
      <dgm:prSet presAssocID="{AEF4EF05-0CCB-4F1E-9FBC-076EF6BA8BBF}" presName="rect3" presStyleLbl="alignAcc1" presStyleIdx="2" presStyleCnt="3"/>
      <dgm:spPr/>
      <dgm:t>
        <a:bodyPr/>
        <a:lstStyle/>
        <a:p>
          <a:endParaRPr lang="en-US"/>
        </a:p>
      </dgm:t>
    </dgm:pt>
    <dgm:pt modelId="{96817DD2-4DAA-44C7-BA6B-76B5D039B129}" type="pres">
      <dgm:prSet presAssocID="{14C22E22-E321-4868-A212-05BF5BAB5414}" presName="rect1ParTx" presStyleLbl="alignAcc1" presStyleIdx="2" presStyleCnt="3">
        <dgm:presLayoutVars>
          <dgm:chMax val="1"/>
          <dgm:bulletEnabled val="1"/>
        </dgm:presLayoutVars>
      </dgm:prSet>
      <dgm:spPr/>
      <dgm:t>
        <a:bodyPr/>
        <a:lstStyle/>
        <a:p>
          <a:endParaRPr lang="en-US"/>
        </a:p>
      </dgm:t>
    </dgm:pt>
    <dgm:pt modelId="{290E72D4-DA86-46AE-9C1B-76A922AF9490}" type="pres">
      <dgm:prSet presAssocID="{14C22E22-E321-4868-A212-05BF5BAB5414}" presName="rect1ChTx" presStyleLbl="alignAcc1" presStyleIdx="2" presStyleCnt="3">
        <dgm:presLayoutVars>
          <dgm:bulletEnabled val="1"/>
        </dgm:presLayoutVars>
      </dgm:prSet>
      <dgm:spPr/>
      <dgm:t>
        <a:bodyPr/>
        <a:lstStyle/>
        <a:p>
          <a:endParaRPr lang="en-US"/>
        </a:p>
      </dgm:t>
    </dgm:pt>
    <dgm:pt modelId="{8ED7F993-8CDB-4250-B99B-171C800F1BE1}" type="pres">
      <dgm:prSet presAssocID="{E2DC1A27-7112-4C61-8CF6-BB0E6AFF5BE4}" presName="rect2ParTx" presStyleLbl="alignAcc1" presStyleIdx="2" presStyleCnt="3">
        <dgm:presLayoutVars>
          <dgm:chMax val="1"/>
          <dgm:bulletEnabled val="1"/>
        </dgm:presLayoutVars>
      </dgm:prSet>
      <dgm:spPr/>
      <dgm:t>
        <a:bodyPr/>
        <a:lstStyle/>
        <a:p>
          <a:endParaRPr lang="en-US"/>
        </a:p>
      </dgm:t>
    </dgm:pt>
    <dgm:pt modelId="{538324DC-D4DE-46F4-9E77-9EDEF0E34F87}" type="pres">
      <dgm:prSet presAssocID="{E2DC1A27-7112-4C61-8CF6-BB0E6AFF5BE4}" presName="rect2ChTx" presStyleLbl="alignAcc1" presStyleIdx="2" presStyleCnt="3">
        <dgm:presLayoutVars>
          <dgm:bulletEnabled val="1"/>
        </dgm:presLayoutVars>
      </dgm:prSet>
      <dgm:spPr/>
      <dgm:t>
        <a:bodyPr/>
        <a:lstStyle/>
        <a:p>
          <a:endParaRPr lang="en-US"/>
        </a:p>
      </dgm:t>
    </dgm:pt>
    <dgm:pt modelId="{7AED14C8-2A6C-4B29-8C56-C02A94D884BC}" type="pres">
      <dgm:prSet presAssocID="{AEF4EF05-0CCB-4F1E-9FBC-076EF6BA8BBF}" presName="rect3ParTx" presStyleLbl="alignAcc1" presStyleIdx="2" presStyleCnt="3">
        <dgm:presLayoutVars>
          <dgm:chMax val="1"/>
          <dgm:bulletEnabled val="1"/>
        </dgm:presLayoutVars>
      </dgm:prSet>
      <dgm:spPr/>
      <dgm:t>
        <a:bodyPr/>
        <a:lstStyle/>
        <a:p>
          <a:endParaRPr lang="en-US"/>
        </a:p>
      </dgm:t>
    </dgm:pt>
    <dgm:pt modelId="{B814C310-7741-4A41-B429-7666100CF1AA}" type="pres">
      <dgm:prSet presAssocID="{AEF4EF05-0CCB-4F1E-9FBC-076EF6BA8BBF}" presName="rect3ChTx" presStyleLbl="alignAcc1" presStyleIdx="2" presStyleCnt="3">
        <dgm:presLayoutVars>
          <dgm:bulletEnabled val="1"/>
        </dgm:presLayoutVars>
      </dgm:prSet>
      <dgm:spPr/>
      <dgm:t>
        <a:bodyPr/>
        <a:lstStyle/>
        <a:p>
          <a:endParaRPr lang="en-US"/>
        </a:p>
      </dgm:t>
    </dgm:pt>
  </dgm:ptLst>
  <dgm:cxnLst>
    <dgm:cxn modelId="{510FDBAD-BE1A-4801-8F1D-FF838F630E69}" type="presOf" srcId="{14C22E22-E321-4868-A212-05BF5BAB5414}" destId="{96817DD2-4DAA-44C7-BA6B-76B5D039B129}" srcOrd="1" destOrd="0" presId="urn:microsoft.com/office/officeart/2005/8/layout/target3"/>
    <dgm:cxn modelId="{6437291C-E38A-4016-B158-CC9037011B98}" type="presOf" srcId="{1644CD6F-40D9-407C-8729-DBB922B02C7E}" destId="{290E72D4-DA86-46AE-9C1B-76A922AF9490}" srcOrd="0" destOrd="1" presId="urn:microsoft.com/office/officeart/2005/8/layout/target3"/>
    <dgm:cxn modelId="{9B74481C-0992-4A04-A553-51442611C47B}" type="presOf" srcId="{14C22E22-E321-4868-A212-05BF5BAB5414}" destId="{D76B9452-440A-4735-8D7C-F0BEEB63FCA8}" srcOrd="0" destOrd="0" presId="urn:microsoft.com/office/officeart/2005/8/layout/target3"/>
    <dgm:cxn modelId="{D4C6B851-ABA9-4FF5-9F6A-ACAB2901F6B2}" type="presOf" srcId="{FC5B406D-DAE8-451C-B7E1-CF33FC4738B7}" destId="{B814C310-7741-4A41-B429-7666100CF1AA}" srcOrd="0" destOrd="0" presId="urn:microsoft.com/office/officeart/2005/8/layout/target3"/>
    <dgm:cxn modelId="{3988F6F9-B7C7-45D5-A539-74A1B723B343}" srcId="{AEF4EF05-0CCB-4F1E-9FBC-076EF6BA8BBF}" destId="{88F89AB9-A075-466C-8C27-942CEBAB79F5}" srcOrd="1" destOrd="0" parTransId="{83611FB2-756A-40EF-97EA-CA583209C44A}" sibTransId="{0FB984A7-2A21-4E59-A502-A288390CED51}"/>
    <dgm:cxn modelId="{B9446489-5580-45BA-9321-68D827371101}" type="presOf" srcId="{20795F9C-8262-4DB7-8FE0-D84F9B61395C}" destId="{538324DC-D4DE-46F4-9E77-9EDEF0E34F87}" srcOrd="0" destOrd="1" presId="urn:microsoft.com/office/officeart/2005/8/layout/target3"/>
    <dgm:cxn modelId="{C5925366-4ED4-4C6B-B914-F5866D1FACD2}" type="presOf" srcId="{AEF4EF05-0CCB-4F1E-9FBC-076EF6BA8BBF}" destId="{243D80BA-D37D-43BA-AD73-EF876011C817}" srcOrd="0" destOrd="0" presId="urn:microsoft.com/office/officeart/2005/8/layout/target3"/>
    <dgm:cxn modelId="{8553F628-846A-4BD2-B079-BD6D8B1BC320}" type="presOf" srcId="{E2DC1A27-7112-4C61-8CF6-BB0E6AFF5BE4}" destId="{8ED7F993-8CDB-4250-B99B-171C800F1BE1}" srcOrd="1" destOrd="0" presId="urn:microsoft.com/office/officeart/2005/8/layout/target3"/>
    <dgm:cxn modelId="{6E08EEBF-0BF8-44FE-A309-DEFE3F9DA95E}" srcId="{14C22E22-E321-4868-A212-05BF5BAB5414}" destId="{EB3FD174-98BF-40D8-9F18-8F2CEAC02B3A}" srcOrd="0" destOrd="0" parTransId="{7DFD89FB-CE11-48CF-8D0A-42FC1247CE8B}" sibTransId="{0E7BCA9B-F535-4867-A249-97D34BB08C42}"/>
    <dgm:cxn modelId="{F8A41368-B140-49E7-A1FC-2890EB91E59E}" type="presOf" srcId="{AEF4EF05-0CCB-4F1E-9FBC-076EF6BA8BBF}" destId="{7AED14C8-2A6C-4B29-8C56-C02A94D884BC}" srcOrd="1" destOrd="0" presId="urn:microsoft.com/office/officeart/2005/8/layout/target3"/>
    <dgm:cxn modelId="{10AB5DB1-D571-436E-89E5-0E1F4404AA02}" srcId="{208EBFB4-660F-4A76-AF31-EBBE602C6914}" destId="{AEF4EF05-0CCB-4F1E-9FBC-076EF6BA8BBF}" srcOrd="2" destOrd="0" parTransId="{8624E87C-588E-4E3F-9B83-142F9990A9B2}" sibTransId="{C8A02BB8-D137-4161-A2B2-9E669BA3F9D2}"/>
    <dgm:cxn modelId="{D8BA2895-02DC-451F-A63A-0C25E700BD58}" srcId="{208EBFB4-660F-4A76-AF31-EBBE602C6914}" destId="{E2DC1A27-7112-4C61-8CF6-BB0E6AFF5BE4}" srcOrd="1" destOrd="0" parTransId="{DE64A945-1ECD-4E3F-9CE5-1F2893272A88}" sibTransId="{CF76380A-2F01-4D71-96ED-446F03DE143E}"/>
    <dgm:cxn modelId="{8D182FD4-8062-4D3A-8FFB-8827186EA66B}" srcId="{208EBFB4-660F-4A76-AF31-EBBE602C6914}" destId="{14C22E22-E321-4868-A212-05BF5BAB5414}" srcOrd="0" destOrd="0" parTransId="{324BF202-B7C5-4357-89AC-FD7EA287C283}" sibTransId="{C22F42FA-4E65-41A3-9F71-3D87C3D6EB6B}"/>
    <dgm:cxn modelId="{CBC3F827-AF70-4CD5-8B4F-D404A1420A79}" type="presOf" srcId="{E2DC1A27-7112-4C61-8CF6-BB0E6AFF5BE4}" destId="{0996D127-4CDA-4AD9-878F-FE019318EF70}" srcOrd="0" destOrd="0" presId="urn:microsoft.com/office/officeart/2005/8/layout/target3"/>
    <dgm:cxn modelId="{4925FCC7-41B4-410C-A139-84858EB4190E}" srcId="{14C22E22-E321-4868-A212-05BF5BAB5414}" destId="{1644CD6F-40D9-407C-8729-DBB922B02C7E}" srcOrd="1" destOrd="0" parTransId="{4D29F4E5-192E-44E8-89AC-A016C59B43AF}" sibTransId="{87D04EAC-4028-443C-B3FB-9829174B6B2D}"/>
    <dgm:cxn modelId="{FFA878B7-B6E2-4F07-A0FA-B362D7BE92FF}" srcId="{E2DC1A27-7112-4C61-8CF6-BB0E6AFF5BE4}" destId="{2074874E-1088-41B3-80A8-887E6AFDB27F}" srcOrd="0" destOrd="0" parTransId="{B5F428C7-E853-4993-9CBC-ACCD42E9B7B7}" sibTransId="{E841D0EA-C4C2-45DB-8BFB-2C6D5745107F}"/>
    <dgm:cxn modelId="{3C9B01CA-0B64-4C4B-8FC2-BDE713EB9CD2}" srcId="{AEF4EF05-0CCB-4F1E-9FBC-076EF6BA8BBF}" destId="{FC5B406D-DAE8-451C-B7E1-CF33FC4738B7}" srcOrd="0" destOrd="0" parTransId="{37CD95E6-AF47-40F2-9B48-353E7EAD0E97}" sibTransId="{7E31DAE1-DFBF-4E98-ADB0-2CB2183694AF}"/>
    <dgm:cxn modelId="{2D8B01E8-30D4-4972-90EC-C130C03B585D}" type="presOf" srcId="{2074874E-1088-41B3-80A8-887E6AFDB27F}" destId="{538324DC-D4DE-46F4-9E77-9EDEF0E34F87}" srcOrd="0" destOrd="0" presId="urn:microsoft.com/office/officeart/2005/8/layout/target3"/>
    <dgm:cxn modelId="{3B9434EE-B381-4F47-B300-200714C80EF6}" type="presOf" srcId="{EB3FD174-98BF-40D8-9F18-8F2CEAC02B3A}" destId="{290E72D4-DA86-46AE-9C1B-76A922AF9490}" srcOrd="0" destOrd="0" presId="urn:microsoft.com/office/officeart/2005/8/layout/target3"/>
    <dgm:cxn modelId="{210BEE2F-8C8E-4D77-991A-3AC8239DA427}" srcId="{E2DC1A27-7112-4C61-8CF6-BB0E6AFF5BE4}" destId="{20795F9C-8262-4DB7-8FE0-D84F9B61395C}" srcOrd="1" destOrd="0" parTransId="{381CDC68-5653-4C46-9582-997D6886C439}" sibTransId="{B8DAEEB5-CECC-41C9-9811-2F5B6B5BF4EF}"/>
    <dgm:cxn modelId="{E31BF5DA-5324-48D4-B6DE-5282115055B7}" type="presOf" srcId="{208EBFB4-660F-4A76-AF31-EBBE602C6914}" destId="{F6BF0B01-00D8-44E9-8E8F-743968D61077}" srcOrd="0" destOrd="0" presId="urn:microsoft.com/office/officeart/2005/8/layout/target3"/>
    <dgm:cxn modelId="{E9E6B565-9DA6-42D1-BC55-7A43C6793E72}" type="presOf" srcId="{88F89AB9-A075-466C-8C27-942CEBAB79F5}" destId="{B814C310-7741-4A41-B429-7666100CF1AA}" srcOrd="0" destOrd="1" presId="urn:microsoft.com/office/officeart/2005/8/layout/target3"/>
    <dgm:cxn modelId="{20633553-8915-40D4-8E78-23AB3A801A17}" type="presParOf" srcId="{F6BF0B01-00D8-44E9-8E8F-743968D61077}" destId="{A0A4498E-5021-4F76-B486-BBC71D716B1C}" srcOrd="0" destOrd="0" presId="urn:microsoft.com/office/officeart/2005/8/layout/target3"/>
    <dgm:cxn modelId="{75B30049-2B99-4811-BEA2-8FE33135291A}" type="presParOf" srcId="{F6BF0B01-00D8-44E9-8E8F-743968D61077}" destId="{EC177311-8CB8-426B-8A7D-DEFE0BE50B57}" srcOrd="1" destOrd="0" presId="urn:microsoft.com/office/officeart/2005/8/layout/target3"/>
    <dgm:cxn modelId="{A0164332-FFE8-4305-A764-B469F565C2A4}" type="presParOf" srcId="{F6BF0B01-00D8-44E9-8E8F-743968D61077}" destId="{D76B9452-440A-4735-8D7C-F0BEEB63FCA8}" srcOrd="2" destOrd="0" presId="urn:microsoft.com/office/officeart/2005/8/layout/target3"/>
    <dgm:cxn modelId="{77EEFA2B-F9B0-4823-B669-2506C5F498B6}" type="presParOf" srcId="{F6BF0B01-00D8-44E9-8E8F-743968D61077}" destId="{12CE0A9F-7FB9-4697-A726-529A7D46E4A4}" srcOrd="3" destOrd="0" presId="urn:microsoft.com/office/officeart/2005/8/layout/target3"/>
    <dgm:cxn modelId="{EA9A7DF8-D5AD-4FD8-831A-BD3BBF67D764}" type="presParOf" srcId="{F6BF0B01-00D8-44E9-8E8F-743968D61077}" destId="{23F64C31-8857-4B78-A754-C6B601826AFF}" srcOrd="4" destOrd="0" presId="urn:microsoft.com/office/officeart/2005/8/layout/target3"/>
    <dgm:cxn modelId="{E90377EA-0729-43D0-BB60-D9D3EEEB58EF}" type="presParOf" srcId="{F6BF0B01-00D8-44E9-8E8F-743968D61077}" destId="{0996D127-4CDA-4AD9-878F-FE019318EF70}" srcOrd="5" destOrd="0" presId="urn:microsoft.com/office/officeart/2005/8/layout/target3"/>
    <dgm:cxn modelId="{4B8E2DE7-8458-4534-808E-C65E148F1B4E}" type="presParOf" srcId="{F6BF0B01-00D8-44E9-8E8F-743968D61077}" destId="{E99EFC75-7855-4CF8-8C78-D6FF11D3015D}" srcOrd="6" destOrd="0" presId="urn:microsoft.com/office/officeart/2005/8/layout/target3"/>
    <dgm:cxn modelId="{4992B9F6-983B-448B-900B-DA6A7C9F4676}" type="presParOf" srcId="{F6BF0B01-00D8-44E9-8E8F-743968D61077}" destId="{C303BAD5-E7E4-4120-B300-CBF4F65163D4}" srcOrd="7" destOrd="0" presId="urn:microsoft.com/office/officeart/2005/8/layout/target3"/>
    <dgm:cxn modelId="{B9D34494-850B-4430-B955-E2FC3378FC80}" type="presParOf" srcId="{F6BF0B01-00D8-44E9-8E8F-743968D61077}" destId="{243D80BA-D37D-43BA-AD73-EF876011C817}" srcOrd="8" destOrd="0" presId="urn:microsoft.com/office/officeart/2005/8/layout/target3"/>
    <dgm:cxn modelId="{22AFF118-D527-47D6-A1BB-0C9735A956A2}" type="presParOf" srcId="{F6BF0B01-00D8-44E9-8E8F-743968D61077}" destId="{96817DD2-4DAA-44C7-BA6B-76B5D039B129}" srcOrd="9" destOrd="0" presId="urn:microsoft.com/office/officeart/2005/8/layout/target3"/>
    <dgm:cxn modelId="{2F0790BE-9272-49AA-A2A0-60CE95187A1B}" type="presParOf" srcId="{F6BF0B01-00D8-44E9-8E8F-743968D61077}" destId="{290E72D4-DA86-46AE-9C1B-76A922AF9490}" srcOrd="10" destOrd="0" presId="urn:microsoft.com/office/officeart/2005/8/layout/target3"/>
    <dgm:cxn modelId="{53223D28-A110-4E07-820B-7260194F33CF}" type="presParOf" srcId="{F6BF0B01-00D8-44E9-8E8F-743968D61077}" destId="{8ED7F993-8CDB-4250-B99B-171C800F1BE1}" srcOrd="11" destOrd="0" presId="urn:microsoft.com/office/officeart/2005/8/layout/target3"/>
    <dgm:cxn modelId="{90171E0D-09FD-4E2E-9660-938BB25CEB37}" type="presParOf" srcId="{F6BF0B01-00D8-44E9-8E8F-743968D61077}" destId="{538324DC-D4DE-46F4-9E77-9EDEF0E34F87}" srcOrd="12" destOrd="0" presId="urn:microsoft.com/office/officeart/2005/8/layout/target3"/>
    <dgm:cxn modelId="{CFF2F5B5-7BDC-4CE9-88B6-628FD7DED84D}" type="presParOf" srcId="{F6BF0B01-00D8-44E9-8E8F-743968D61077}" destId="{7AED14C8-2A6C-4B29-8C56-C02A94D884BC}" srcOrd="13" destOrd="0" presId="urn:microsoft.com/office/officeart/2005/8/layout/target3"/>
    <dgm:cxn modelId="{5142A47F-BA2A-4A20-9960-1D6ED8CCAA59}" type="presParOf" srcId="{F6BF0B01-00D8-44E9-8E8F-743968D61077}" destId="{B814C310-7741-4A41-B429-7666100CF1AA}" srcOrd="14" destOrd="0" presId="urn:microsoft.com/office/officeart/2005/8/layout/target3"/>
  </dgm:cxnLst>
  <dgm:bg/>
  <dgm:whole>
    <a:ln>
      <a:solidFill>
        <a:schemeClr val="bg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E3E9BEA-17B3-49C8-98D1-49FB4FFE4389}"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6CEAED66-6C24-4256-B335-BAAE19A25321}">
      <dgm:prSet phldrT="[Text]"/>
      <dgm:spPr>
        <a:solidFill>
          <a:schemeClr val="accent1">
            <a:lumMod val="75000"/>
          </a:schemeClr>
        </a:solidFill>
      </dgm:spPr>
      <dgm:t>
        <a:bodyPr/>
        <a:lstStyle/>
        <a:p>
          <a:pPr algn="just"/>
          <a:r>
            <a:rPr lang="en-US" smtClean="0"/>
            <a:t>Bàn trải vải</a:t>
          </a:r>
          <a:endParaRPr lang="en-US"/>
        </a:p>
      </dgm:t>
    </dgm:pt>
    <dgm:pt modelId="{A2BC0AB6-4145-46E1-A747-E04AFA7CB49D}" type="parTrans" cxnId="{0BF8A863-CC12-45C2-8786-99DC7A96E36F}">
      <dgm:prSet/>
      <dgm:spPr/>
      <dgm:t>
        <a:bodyPr/>
        <a:lstStyle/>
        <a:p>
          <a:endParaRPr lang="en-US"/>
        </a:p>
      </dgm:t>
    </dgm:pt>
    <dgm:pt modelId="{A964F4D8-4735-4F4B-AAAA-DD0BEE926D27}" type="sibTrans" cxnId="{0BF8A863-CC12-45C2-8786-99DC7A96E36F}">
      <dgm:prSet/>
      <dgm:spPr/>
      <dgm:t>
        <a:bodyPr/>
        <a:lstStyle/>
        <a:p>
          <a:endParaRPr lang="en-US"/>
        </a:p>
      </dgm:t>
    </dgm:pt>
    <dgm:pt modelId="{F92B90BE-9FDE-480B-B217-FF899D974F81}">
      <dgm:prSet phldrT="[Text]" custT="1"/>
      <dgm:spPr/>
      <dgm:t>
        <a:bodyPr/>
        <a:lstStyle/>
        <a:p>
          <a:pPr algn="just"/>
          <a:r>
            <a:rPr lang="en-US" sz="1500" smtClean="0"/>
            <a:t>Kích thước tuy theo yêu cầu của xí nghiệp, phụ thuộc vào mặt hàng mà xí nghiệp sản xuất. Thông thường bàn trải vải dài tối thiểu là 6m, tối đa là 10m, rộng từ 1 – 1,6m, bề mặt của bàn phẳng để lúc cắt không bị vấp.</a:t>
          </a:r>
          <a:endParaRPr lang="en-US" sz="1500"/>
        </a:p>
      </dgm:t>
    </dgm:pt>
    <dgm:pt modelId="{FE7D93E5-BF5C-4BBD-9D8D-27BC68215FB0}" type="parTrans" cxnId="{9F70B3CA-95C3-41FD-9E27-757F1992845F}">
      <dgm:prSet/>
      <dgm:spPr/>
      <dgm:t>
        <a:bodyPr/>
        <a:lstStyle/>
        <a:p>
          <a:endParaRPr lang="en-US"/>
        </a:p>
      </dgm:t>
    </dgm:pt>
    <dgm:pt modelId="{1082C9A9-CDD3-4A23-A20E-27A9E92DBF55}" type="sibTrans" cxnId="{9F70B3CA-95C3-41FD-9E27-757F1992845F}">
      <dgm:prSet/>
      <dgm:spPr/>
      <dgm:t>
        <a:bodyPr/>
        <a:lstStyle/>
        <a:p>
          <a:endParaRPr lang="en-US"/>
        </a:p>
      </dgm:t>
    </dgm:pt>
    <dgm:pt modelId="{9424FB44-4938-4D44-A8C2-7D50204161CB}">
      <dgm:prSet phldrT="[Text]"/>
      <dgm:spPr>
        <a:solidFill>
          <a:srgbClr val="92D050"/>
        </a:solidFill>
      </dgm:spPr>
      <dgm:t>
        <a:bodyPr/>
        <a:lstStyle/>
        <a:p>
          <a:r>
            <a:rPr lang="en-US" smtClean="0"/>
            <a:t>Thước dài nhỏ</a:t>
          </a:r>
          <a:endParaRPr lang="en-US"/>
        </a:p>
      </dgm:t>
    </dgm:pt>
    <dgm:pt modelId="{81CF5CBF-B365-4D86-92DE-AFC6B3E97847}" type="parTrans" cxnId="{2FB10621-82EF-46F4-B377-6F19D62F5659}">
      <dgm:prSet/>
      <dgm:spPr/>
      <dgm:t>
        <a:bodyPr/>
        <a:lstStyle/>
        <a:p>
          <a:endParaRPr lang="en-US"/>
        </a:p>
      </dgm:t>
    </dgm:pt>
    <dgm:pt modelId="{73A27FEA-119D-49A5-9CD9-4E88525ECCA9}" type="sibTrans" cxnId="{2FB10621-82EF-46F4-B377-6F19D62F5659}">
      <dgm:prSet/>
      <dgm:spPr/>
      <dgm:t>
        <a:bodyPr/>
        <a:lstStyle/>
        <a:p>
          <a:endParaRPr lang="en-US"/>
        </a:p>
      </dgm:t>
    </dgm:pt>
    <dgm:pt modelId="{DF67204F-BA5D-4F30-B0CD-6188B9A758EC}">
      <dgm:prSet phldrT="[Text]"/>
      <dgm:spPr/>
      <dgm:t>
        <a:bodyPr/>
        <a:lstStyle/>
        <a:p>
          <a:pPr algn="just"/>
          <a:r>
            <a:rPr lang="en-US" smtClean="0"/>
            <a:t>Cây thước dài nhỏ bằng gỗ được chuốt láng dung để gạt vải (có thể dùng ống nhựa tròn).</a:t>
          </a:r>
          <a:endParaRPr lang="en-US"/>
        </a:p>
      </dgm:t>
    </dgm:pt>
    <dgm:pt modelId="{BD4E054F-171B-4A34-BAB2-65DF5987584C}" type="parTrans" cxnId="{D9FEA686-6E1D-4B91-AE81-0095C2D600F8}">
      <dgm:prSet/>
      <dgm:spPr/>
      <dgm:t>
        <a:bodyPr/>
        <a:lstStyle/>
        <a:p>
          <a:endParaRPr lang="en-US"/>
        </a:p>
      </dgm:t>
    </dgm:pt>
    <dgm:pt modelId="{F45C1F41-DC08-4279-9733-7A5E7628447D}" type="sibTrans" cxnId="{D9FEA686-6E1D-4B91-AE81-0095C2D600F8}">
      <dgm:prSet/>
      <dgm:spPr/>
      <dgm:t>
        <a:bodyPr/>
        <a:lstStyle/>
        <a:p>
          <a:endParaRPr lang="en-US"/>
        </a:p>
      </dgm:t>
    </dgm:pt>
    <dgm:pt modelId="{90EE5530-2BD7-4B66-A773-2B6C0CD9FB30}">
      <dgm:prSet phldrT="[Text]"/>
      <dgm:spPr>
        <a:solidFill>
          <a:srgbClr val="0070C0"/>
        </a:solidFill>
      </dgm:spPr>
      <dgm:t>
        <a:bodyPr/>
        <a:lstStyle/>
        <a:p>
          <a:r>
            <a:rPr lang="en-US" smtClean="0"/>
            <a:t>Thanh kim loại</a:t>
          </a:r>
          <a:endParaRPr lang="en-US"/>
        </a:p>
      </dgm:t>
    </dgm:pt>
    <dgm:pt modelId="{F8B1CD7E-B647-4A7E-9B0E-218BAEA95C89}" type="parTrans" cxnId="{46B624EA-41A3-4241-91F9-AA0870562ED6}">
      <dgm:prSet/>
      <dgm:spPr/>
      <dgm:t>
        <a:bodyPr/>
        <a:lstStyle/>
        <a:p>
          <a:endParaRPr lang="en-US"/>
        </a:p>
      </dgm:t>
    </dgm:pt>
    <dgm:pt modelId="{1D329399-BDFA-4B29-85A5-FAF07D89D7D7}" type="sibTrans" cxnId="{46B624EA-41A3-4241-91F9-AA0870562ED6}">
      <dgm:prSet/>
      <dgm:spPr/>
      <dgm:t>
        <a:bodyPr/>
        <a:lstStyle/>
        <a:p>
          <a:endParaRPr lang="en-US"/>
        </a:p>
      </dgm:t>
    </dgm:pt>
    <dgm:pt modelId="{C13C9EBB-B11B-4053-9B52-E479230E962C}">
      <dgm:prSet phldrT="[Text]"/>
      <dgm:spPr/>
      <dgm:t>
        <a:bodyPr/>
        <a:lstStyle/>
        <a:p>
          <a:pPr algn="just"/>
          <a:r>
            <a:rPr lang="en-US" smtClean="0"/>
            <a:t>Thanh kim loại nặng, nhẵn bóng dùng chặn vải ở 2 đầu bàn sau mỗi lần trải.</a:t>
          </a:r>
          <a:endParaRPr lang="en-US"/>
        </a:p>
      </dgm:t>
    </dgm:pt>
    <dgm:pt modelId="{7FDFE55D-A94C-42C8-9C18-7B7A75DD4EB9}" type="parTrans" cxnId="{2706D2CD-E988-4D5E-8156-80CB85EE9709}">
      <dgm:prSet/>
      <dgm:spPr/>
      <dgm:t>
        <a:bodyPr/>
        <a:lstStyle/>
        <a:p>
          <a:endParaRPr lang="en-US"/>
        </a:p>
      </dgm:t>
    </dgm:pt>
    <dgm:pt modelId="{2869492D-1FEB-46EF-8D9F-1FCD77A16F2D}" type="sibTrans" cxnId="{2706D2CD-E988-4D5E-8156-80CB85EE9709}">
      <dgm:prSet/>
      <dgm:spPr/>
      <dgm:t>
        <a:bodyPr/>
        <a:lstStyle/>
        <a:p>
          <a:endParaRPr lang="en-US"/>
        </a:p>
      </dgm:t>
    </dgm:pt>
    <dgm:pt modelId="{88DD0FCD-0C02-41A2-8987-F3D8FB8D0FB0}">
      <dgm:prSet phldrT="[Text]"/>
      <dgm:spPr>
        <a:solidFill>
          <a:srgbClr val="6CB4A6"/>
        </a:solidFill>
      </dgm:spPr>
      <dgm:t>
        <a:bodyPr/>
        <a:lstStyle/>
        <a:p>
          <a:r>
            <a:rPr lang="en-US" smtClean="0"/>
            <a:t>Kéo</a:t>
          </a:r>
          <a:endParaRPr lang="en-US"/>
        </a:p>
      </dgm:t>
    </dgm:pt>
    <dgm:pt modelId="{C32BE65E-2D19-40C6-AC31-172AAAC70E3F}" type="parTrans" cxnId="{43BE3FAF-DC91-4C59-8235-A31BCA59358C}">
      <dgm:prSet/>
      <dgm:spPr/>
      <dgm:t>
        <a:bodyPr/>
        <a:lstStyle/>
        <a:p>
          <a:endParaRPr lang="en-US"/>
        </a:p>
      </dgm:t>
    </dgm:pt>
    <dgm:pt modelId="{4E4A17A6-100A-4F06-A0EB-F388FFC0F8AD}" type="sibTrans" cxnId="{43BE3FAF-DC91-4C59-8235-A31BCA59358C}">
      <dgm:prSet/>
      <dgm:spPr/>
      <dgm:t>
        <a:bodyPr/>
        <a:lstStyle/>
        <a:p>
          <a:endParaRPr lang="en-US"/>
        </a:p>
      </dgm:t>
    </dgm:pt>
    <dgm:pt modelId="{67EC70E8-3858-4811-B567-598B2236817C}">
      <dgm:prSet phldrT="[Text]"/>
      <dgm:spPr/>
      <dgm:t>
        <a:bodyPr/>
        <a:lstStyle/>
        <a:p>
          <a:pPr algn="just"/>
          <a:r>
            <a:rPr lang="en-US" smtClean="0"/>
            <a:t>Kéo tốt để cắt đầu lớp vải không bị xô lệch.</a:t>
          </a:r>
          <a:endParaRPr lang="en-US"/>
        </a:p>
      </dgm:t>
    </dgm:pt>
    <dgm:pt modelId="{712B1879-8A0A-4026-A571-C6A3728A8150}" type="parTrans" cxnId="{1E47EBC8-99AC-4391-99DE-8C0B0F83A10B}">
      <dgm:prSet/>
      <dgm:spPr/>
      <dgm:t>
        <a:bodyPr/>
        <a:lstStyle/>
        <a:p>
          <a:endParaRPr lang="en-US"/>
        </a:p>
      </dgm:t>
    </dgm:pt>
    <dgm:pt modelId="{53781568-76B3-4C83-85E0-F9D0751105D1}" type="sibTrans" cxnId="{1E47EBC8-99AC-4391-99DE-8C0B0F83A10B}">
      <dgm:prSet/>
      <dgm:spPr/>
      <dgm:t>
        <a:bodyPr/>
        <a:lstStyle/>
        <a:p>
          <a:endParaRPr lang="en-US"/>
        </a:p>
      </dgm:t>
    </dgm:pt>
    <dgm:pt modelId="{59ABE0EE-2C11-402C-9FA5-EFC1E13EF060}" type="pres">
      <dgm:prSet presAssocID="{1E3E9BEA-17B3-49C8-98D1-49FB4FFE4389}" presName="Name0" presStyleCnt="0">
        <dgm:presLayoutVars>
          <dgm:dir/>
          <dgm:animLvl val="lvl"/>
          <dgm:resizeHandles val="exact"/>
        </dgm:presLayoutVars>
      </dgm:prSet>
      <dgm:spPr/>
      <dgm:t>
        <a:bodyPr/>
        <a:lstStyle/>
        <a:p>
          <a:endParaRPr lang="en-US"/>
        </a:p>
      </dgm:t>
    </dgm:pt>
    <dgm:pt modelId="{DDE070DF-FA5A-4EBC-82FF-98C11D5E79F1}" type="pres">
      <dgm:prSet presAssocID="{6CEAED66-6C24-4256-B335-BAAE19A25321}" presName="compositeNode" presStyleCnt="0">
        <dgm:presLayoutVars>
          <dgm:bulletEnabled val="1"/>
        </dgm:presLayoutVars>
      </dgm:prSet>
      <dgm:spPr/>
    </dgm:pt>
    <dgm:pt modelId="{974BF599-E63C-4681-9511-3E97B9D528B8}" type="pres">
      <dgm:prSet presAssocID="{6CEAED66-6C24-4256-B335-BAAE19A25321}" presName="bgRect" presStyleLbl="node1" presStyleIdx="0" presStyleCnt="4"/>
      <dgm:spPr/>
      <dgm:t>
        <a:bodyPr/>
        <a:lstStyle/>
        <a:p>
          <a:endParaRPr lang="en-US"/>
        </a:p>
      </dgm:t>
    </dgm:pt>
    <dgm:pt modelId="{A0E80888-600B-461C-B3DE-FBF124B35CBC}" type="pres">
      <dgm:prSet presAssocID="{6CEAED66-6C24-4256-B335-BAAE19A25321}" presName="parentNode" presStyleLbl="node1" presStyleIdx="0" presStyleCnt="4">
        <dgm:presLayoutVars>
          <dgm:chMax val="0"/>
          <dgm:bulletEnabled val="1"/>
        </dgm:presLayoutVars>
      </dgm:prSet>
      <dgm:spPr/>
      <dgm:t>
        <a:bodyPr/>
        <a:lstStyle/>
        <a:p>
          <a:endParaRPr lang="en-US"/>
        </a:p>
      </dgm:t>
    </dgm:pt>
    <dgm:pt modelId="{AD6B5D83-76FC-4FE8-AB04-7C72FBFAF0F5}" type="pres">
      <dgm:prSet presAssocID="{6CEAED66-6C24-4256-B335-BAAE19A25321}" presName="childNode" presStyleLbl="node1" presStyleIdx="0" presStyleCnt="4">
        <dgm:presLayoutVars>
          <dgm:bulletEnabled val="1"/>
        </dgm:presLayoutVars>
      </dgm:prSet>
      <dgm:spPr/>
      <dgm:t>
        <a:bodyPr/>
        <a:lstStyle/>
        <a:p>
          <a:endParaRPr lang="en-US"/>
        </a:p>
      </dgm:t>
    </dgm:pt>
    <dgm:pt modelId="{804432F3-EE56-4B2C-87FD-5033009759EB}" type="pres">
      <dgm:prSet presAssocID="{A964F4D8-4735-4F4B-AAAA-DD0BEE926D27}" presName="hSp" presStyleCnt="0"/>
      <dgm:spPr/>
    </dgm:pt>
    <dgm:pt modelId="{7BAB656F-F545-4EFB-A453-76C26CF1537B}" type="pres">
      <dgm:prSet presAssocID="{A964F4D8-4735-4F4B-AAAA-DD0BEE926D27}" presName="vProcSp" presStyleCnt="0"/>
      <dgm:spPr/>
    </dgm:pt>
    <dgm:pt modelId="{E2FB4192-D860-4E83-9191-1BCE5C7E6881}" type="pres">
      <dgm:prSet presAssocID="{A964F4D8-4735-4F4B-AAAA-DD0BEE926D27}" presName="vSp1" presStyleCnt="0"/>
      <dgm:spPr/>
    </dgm:pt>
    <dgm:pt modelId="{E3007F2C-AC7B-49CE-AB19-2C045EFC3C32}" type="pres">
      <dgm:prSet presAssocID="{A964F4D8-4735-4F4B-AAAA-DD0BEE926D27}" presName="simulatedConn" presStyleLbl="solidFgAcc1" presStyleIdx="0" presStyleCnt="3"/>
      <dgm:spPr>
        <a:solidFill>
          <a:srgbClr val="6CB4A6"/>
        </a:solidFill>
      </dgm:spPr>
    </dgm:pt>
    <dgm:pt modelId="{3A241912-46DD-456C-9015-EE9E86B84D31}" type="pres">
      <dgm:prSet presAssocID="{A964F4D8-4735-4F4B-AAAA-DD0BEE926D27}" presName="vSp2" presStyleCnt="0"/>
      <dgm:spPr/>
    </dgm:pt>
    <dgm:pt modelId="{237EA8F4-F98D-4D37-9893-0891E6DD1377}" type="pres">
      <dgm:prSet presAssocID="{A964F4D8-4735-4F4B-AAAA-DD0BEE926D27}" presName="sibTrans" presStyleCnt="0"/>
      <dgm:spPr/>
    </dgm:pt>
    <dgm:pt modelId="{469E2ADA-052C-428F-86C9-1967EF726931}" type="pres">
      <dgm:prSet presAssocID="{9424FB44-4938-4D44-A8C2-7D50204161CB}" presName="compositeNode" presStyleCnt="0">
        <dgm:presLayoutVars>
          <dgm:bulletEnabled val="1"/>
        </dgm:presLayoutVars>
      </dgm:prSet>
      <dgm:spPr/>
    </dgm:pt>
    <dgm:pt modelId="{9648E81B-22C0-49AD-80ED-3628F997E462}" type="pres">
      <dgm:prSet presAssocID="{9424FB44-4938-4D44-A8C2-7D50204161CB}" presName="bgRect" presStyleLbl="node1" presStyleIdx="1" presStyleCnt="4"/>
      <dgm:spPr/>
      <dgm:t>
        <a:bodyPr/>
        <a:lstStyle/>
        <a:p>
          <a:endParaRPr lang="en-US"/>
        </a:p>
      </dgm:t>
    </dgm:pt>
    <dgm:pt modelId="{248DB02A-5649-4771-BB41-F7D1B992E981}" type="pres">
      <dgm:prSet presAssocID="{9424FB44-4938-4D44-A8C2-7D50204161CB}" presName="parentNode" presStyleLbl="node1" presStyleIdx="1" presStyleCnt="4">
        <dgm:presLayoutVars>
          <dgm:chMax val="0"/>
          <dgm:bulletEnabled val="1"/>
        </dgm:presLayoutVars>
      </dgm:prSet>
      <dgm:spPr/>
      <dgm:t>
        <a:bodyPr/>
        <a:lstStyle/>
        <a:p>
          <a:endParaRPr lang="en-US"/>
        </a:p>
      </dgm:t>
    </dgm:pt>
    <dgm:pt modelId="{9FB31058-D98E-439F-AF28-BA9394082056}" type="pres">
      <dgm:prSet presAssocID="{9424FB44-4938-4D44-A8C2-7D50204161CB}" presName="childNode" presStyleLbl="node1" presStyleIdx="1" presStyleCnt="4">
        <dgm:presLayoutVars>
          <dgm:bulletEnabled val="1"/>
        </dgm:presLayoutVars>
      </dgm:prSet>
      <dgm:spPr/>
      <dgm:t>
        <a:bodyPr/>
        <a:lstStyle/>
        <a:p>
          <a:endParaRPr lang="en-US"/>
        </a:p>
      </dgm:t>
    </dgm:pt>
    <dgm:pt modelId="{8CBFC9A5-6925-4D0D-B85D-8B8FA3C48669}" type="pres">
      <dgm:prSet presAssocID="{73A27FEA-119D-49A5-9CD9-4E88525ECCA9}" presName="hSp" presStyleCnt="0"/>
      <dgm:spPr/>
    </dgm:pt>
    <dgm:pt modelId="{DB444868-8DE1-46A3-B8DD-63103A7EF46D}" type="pres">
      <dgm:prSet presAssocID="{73A27FEA-119D-49A5-9CD9-4E88525ECCA9}" presName="vProcSp" presStyleCnt="0"/>
      <dgm:spPr/>
    </dgm:pt>
    <dgm:pt modelId="{1274ACAE-1A7E-4035-9D6C-63EEE3B5459A}" type="pres">
      <dgm:prSet presAssocID="{73A27FEA-119D-49A5-9CD9-4E88525ECCA9}" presName="vSp1" presStyleCnt="0"/>
      <dgm:spPr/>
    </dgm:pt>
    <dgm:pt modelId="{9E157FC7-5DEA-4532-8268-37986BD55729}" type="pres">
      <dgm:prSet presAssocID="{73A27FEA-119D-49A5-9CD9-4E88525ECCA9}" presName="simulatedConn" presStyleLbl="solidFgAcc1" presStyleIdx="1" presStyleCnt="3"/>
      <dgm:spPr>
        <a:solidFill>
          <a:schemeClr val="accent1">
            <a:lumMod val="75000"/>
          </a:schemeClr>
        </a:solidFill>
      </dgm:spPr>
    </dgm:pt>
    <dgm:pt modelId="{81CB7EA1-39FD-4955-AB17-9202D4B903C6}" type="pres">
      <dgm:prSet presAssocID="{73A27FEA-119D-49A5-9CD9-4E88525ECCA9}" presName="vSp2" presStyleCnt="0"/>
      <dgm:spPr/>
    </dgm:pt>
    <dgm:pt modelId="{EED56DBC-2525-4C3F-ADCB-5B67D55A238F}" type="pres">
      <dgm:prSet presAssocID="{73A27FEA-119D-49A5-9CD9-4E88525ECCA9}" presName="sibTrans" presStyleCnt="0"/>
      <dgm:spPr/>
    </dgm:pt>
    <dgm:pt modelId="{90F99ABE-473F-4F51-B2A3-A3B58CB7ABF8}" type="pres">
      <dgm:prSet presAssocID="{90EE5530-2BD7-4B66-A773-2B6C0CD9FB30}" presName="compositeNode" presStyleCnt="0">
        <dgm:presLayoutVars>
          <dgm:bulletEnabled val="1"/>
        </dgm:presLayoutVars>
      </dgm:prSet>
      <dgm:spPr/>
    </dgm:pt>
    <dgm:pt modelId="{D2182811-0F07-4D6F-A561-1EF9F30528A8}" type="pres">
      <dgm:prSet presAssocID="{90EE5530-2BD7-4B66-A773-2B6C0CD9FB30}" presName="bgRect" presStyleLbl="node1" presStyleIdx="2" presStyleCnt="4"/>
      <dgm:spPr/>
      <dgm:t>
        <a:bodyPr/>
        <a:lstStyle/>
        <a:p>
          <a:endParaRPr lang="en-US"/>
        </a:p>
      </dgm:t>
    </dgm:pt>
    <dgm:pt modelId="{E08D0345-1191-4B2E-B545-1CFFAC6496E1}" type="pres">
      <dgm:prSet presAssocID="{90EE5530-2BD7-4B66-A773-2B6C0CD9FB30}" presName="parentNode" presStyleLbl="node1" presStyleIdx="2" presStyleCnt="4">
        <dgm:presLayoutVars>
          <dgm:chMax val="0"/>
          <dgm:bulletEnabled val="1"/>
        </dgm:presLayoutVars>
      </dgm:prSet>
      <dgm:spPr/>
      <dgm:t>
        <a:bodyPr/>
        <a:lstStyle/>
        <a:p>
          <a:endParaRPr lang="en-US"/>
        </a:p>
      </dgm:t>
    </dgm:pt>
    <dgm:pt modelId="{82F08684-984B-4530-8721-F8FCE9A19631}" type="pres">
      <dgm:prSet presAssocID="{90EE5530-2BD7-4B66-A773-2B6C0CD9FB30}" presName="childNode" presStyleLbl="node1" presStyleIdx="2" presStyleCnt="4">
        <dgm:presLayoutVars>
          <dgm:bulletEnabled val="1"/>
        </dgm:presLayoutVars>
      </dgm:prSet>
      <dgm:spPr/>
      <dgm:t>
        <a:bodyPr/>
        <a:lstStyle/>
        <a:p>
          <a:endParaRPr lang="en-US"/>
        </a:p>
      </dgm:t>
    </dgm:pt>
    <dgm:pt modelId="{9C156AC1-3D36-470A-871E-6D0A97B90106}" type="pres">
      <dgm:prSet presAssocID="{1D329399-BDFA-4B29-85A5-FAF07D89D7D7}" presName="hSp" presStyleCnt="0"/>
      <dgm:spPr/>
    </dgm:pt>
    <dgm:pt modelId="{DB5B5EDF-48FC-4124-8158-1951E3557173}" type="pres">
      <dgm:prSet presAssocID="{1D329399-BDFA-4B29-85A5-FAF07D89D7D7}" presName="vProcSp" presStyleCnt="0"/>
      <dgm:spPr/>
    </dgm:pt>
    <dgm:pt modelId="{75BC2031-598E-4C14-B4D9-DBCB5575CC45}" type="pres">
      <dgm:prSet presAssocID="{1D329399-BDFA-4B29-85A5-FAF07D89D7D7}" presName="vSp1" presStyleCnt="0"/>
      <dgm:spPr/>
    </dgm:pt>
    <dgm:pt modelId="{8C943E46-33A0-435D-AE9C-D5612E2A92CA}" type="pres">
      <dgm:prSet presAssocID="{1D329399-BDFA-4B29-85A5-FAF07D89D7D7}" presName="simulatedConn" presStyleLbl="solidFgAcc1" presStyleIdx="2" presStyleCnt="3"/>
      <dgm:spPr>
        <a:solidFill>
          <a:srgbClr val="92D050"/>
        </a:solidFill>
      </dgm:spPr>
    </dgm:pt>
    <dgm:pt modelId="{4BC04AAB-B3CA-4551-A50E-D972940F5B10}" type="pres">
      <dgm:prSet presAssocID="{1D329399-BDFA-4B29-85A5-FAF07D89D7D7}" presName="vSp2" presStyleCnt="0"/>
      <dgm:spPr/>
    </dgm:pt>
    <dgm:pt modelId="{64686A17-2786-4044-840B-1BFCAECCE233}" type="pres">
      <dgm:prSet presAssocID="{1D329399-BDFA-4B29-85A5-FAF07D89D7D7}" presName="sibTrans" presStyleCnt="0"/>
      <dgm:spPr/>
    </dgm:pt>
    <dgm:pt modelId="{28B80C28-BA5E-4CB4-939D-74EE9A620F61}" type="pres">
      <dgm:prSet presAssocID="{88DD0FCD-0C02-41A2-8987-F3D8FB8D0FB0}" presName="compositeNode" presStyleCnt="0">
        <dgm:presLayoutVars>
          <dgm:bulletEnabled val="1"/>
        </dgm:presLayoutVars>
      </dgm:prSet>
      <dgm:spPr/>
    </dgm:pt>
    <dgm:pt modelId="{FBA49F9F-63AE-4D8F-B4A6-B80C0E779FEC}" type="pres">
      <dgm:prSet presAssocID="{88DD0FCD-0C02-41A2-8987-F3D8FB8D0FB0}" presName="bgRect" presStyleLbl="node1" presStyleIdx="3" presStyleCnt="4"/>
      <dgm:spPr/>
      <dgm:t>
        <a:bodyPr/>
        <a:lstStyle/>
        <a:p>
          <a:endParaRPr lang="en-US"/>
        </a:p>
      </dgm:t>
    </dgm:pt>
    <dgm:pt modelId="{2A17DAD7-BAFA-4372-A512-D2D66E8F7C6A}" type="pres">
      <dgm:prSet presAssocID="{88DD0FCD-0C02-41A2-8987-F3D8FB8D0FB0}" presName="parentNode" presStyleLbl="node1" presStyleIdx="3" presStyleCnt="4">
        <dgm:presLayoutVars>
          <dgm:chMax val="0"/>
          <dgm:bulletEnabled val="1"/>
        </dgm:presLayoutVars>
      </dgm:prSet>
      <dgm:spPr/>
      <dgm:t>
        <a:bodyPr/>
        <a:lstStyle/>
        <a:p>
          <a:endParaRPr lang="en-US"/>
        </a:p>
      </dgm:t>
    </dgm:pt>
    <dgm:pt modelId="{B93C916F-7D7C-4FD8-9D1E-9A2DC7A09938}" type="pres">
      <dgm:prSet presAssocID="{88DD0FCD-0C02-41A2-8987-F3D8FB8D0FB0}" presName="childNode" presStyleLbl="node1" presStyleIdx="3" presStyleCnt="4">
        <dgm:presLayoutVars>
          <dgm:bulletEnabled val="1"/>
        </dgm:presLayoutVars>
      </dgm:prSet>
      <dgm:spPr/>
      <dgm:t>
        <a:bodyPr/>
        <a:lstStyle/>
        <a:p>
          <a:endParaRPr lang="en-US"/>
        </a:p>
      </dgm:t>
    </dgm:pt>
  </dgm:ptLst>
  <dgm:cxnLst>
    <dgm:cxn modelId="{28B129D8-5B90-4734-8A2A-05B23FCF0266}" type="presOf" srcId="{88DD0FCD-0C02-41A2-8987-F3D8FB8D0FB0}" destId="{FBA49F9F-63AE-4D8F-B4A6-B80C0E779FEC}" srcOrd="0" destOrd="0" presId="urn:microsoft.com/office/officeart/2005/8/layout/hProcess7"/>
    <dgm:cxn modelId="{2706D2CD-E988-4D5E-8156-80CB85EE9709}" srcId="{90EE5530-2BD7-4B66-A773-2B6C0CD9FB30}" destId="{C13C9EBB-B11B-4053-9B52-E479230E962C}" srcOrd="0" destOrd="0" parTransId="{7FDFE55D-A94C-42C8-9C18-7B7A75DD4EB9}" sibTransId="{2869492D-1FEB-46EF-8D9F-1FCD77A16F2D}"/>
    <dgm:cxn modelId="{AA4AF307-9367-4EB7-8F31-9BECFB52E916}" type="presOf" srcId="{6CEAED66-6C24-4256-B335-BAAE19A25321}" destId="{A0E80888-600B-461C-B3DE-FBF124B35CBC}" srcOrd="1" destOrd="0" presId="urn:microsoft.com/office/officeart/2005/8/layout/hProcess7"/>
    <dgm:cxn modelId="{A936F647-7CA9-48B7-B563-292A9740E4E2}" type="presOf" srcId="{6CEAED66-6C24-4256-B335-BAAE19A25321}" destId="{974BF599-E63C-4681-9511-3E97B9D528B8}" srcOrd="0" destOrd="0" presId="urn:microsoft.com/office/officeart/2005/8/layout/hProcess7"/>
    <dgm:cxn modelId="{43BE3FAF-DC91-4C59-8235-A31BCA59358C}" srcId="{1E3E9BEA-17B3-49C8-98D1-49FB4FFE4389}" destId="{88DD0FCD-0C02-41A2-8987-F3D8FB8D0FB0}" srcOrd="3" destOrd="0" parTransId="{C32BE65E-2D19-40C6-AC31-172AAAC70E3F}" sibTransId="{4E4A17A6-100A-4F06-A0EB-F388FFC0F8AD}"/>
    <dgm:cxn modelId="{D9DF0BD9-B96E-43B6-AE6A-B510941237C4}" type="presOf" srcId="{9424FB44-4938-4D44-A8C2-7D50204161CB}" destId="{9648E81B-22C0-49AD-80ED-3628F997E462}" srcOrd="0" destOrd="0" presId="urn:microsoft.com/office/officeart/2005/8/layout/hProcess7"/>
    <dgm:cxn modelId="{D9FEA686-6E1D-4B91-AE81-0095C2D600F8}" srcId="{9424FB44-4938-4D44-A8C2-7D50204161CB}" destId="{DF67204F-BA5D-4F30-B0CD-6188B9A758EC}" srcOrd="0" destOrd="0" parTransId="{BD4E054F-171B-4A34-BAB2-65DF5987584C}" sibTransId="{F45C1F41-DC08-4279-9733-7A5E7628447D}"/>
    <dgm:cxn modelId="{2EDE7D83-951B-47D3-AE8A-9530399ECC1B}" type="presOf" srcId="{9424FB44-4938-4D44-A8C2-7D50204161CB}" destId="{248DB02A-5649-4771-BB41-F7D1B992E981}" srcOrd="1" destOrd="0" presId="urn:microsoft.com/office/officeart/2005/8/layout/hProcess7"/>
    <dgm:cxn modelId="{0BF8A863-CC12-45C2-8786-99DC7A96E36F}" srcId="{1E3E9BEA-17B3-49C8-98D1-49FB4FFE4389}" destId="{6CEAED66-6C24-4256-B335-BAAE19A25321}" srcOrd="0" destOrd="0" parTransId="{A2BC0AB6-4145-46E1-A747-E04AFA7CB49D}" sibTransId="{A964F4D8-4735-4F4B-AAAA-DD0BEE926D27}"/>
    <dgm:cxn modelId="{592DFA74-6B5D-432E-AFDA-D8F39E5FF85D}" type="presOf" srcId="{90EE5530-2BD7-4B66-A773-2B6C0CD9FB30}" destId="{E08D0345-1191-4B2E-B545-1CFFAC6496E1}" srcOrd="1" destOrd="0" presId="urn:microsoft.com/office/officeart/2005/8/layout/hProcess7"/>
    <dgm:cxn modelId="{1E47EBC8-99AC-4391-99DE-8C0B0F83A10B}" srcId="{88DD0FCD-0C02-41A2-8987-F3D8FB8D0FB0}" destId="{67EC70E8-3858-4811-B567-598B2236817C}" srcOrd="0" destOrd="0" parTransId="{712B1879-8A0A-4026-A571-C6A3728A8150}" sibTransId="{53781568-76B3-4C83-85E0-F9D0751105D1}"/>
    <dgm:cxn modelId="{6AA0950C-0215-4E6D-9CE4-C582756A1871}" type="presOf" srcId="{67EC70E8-3858-4811-B567-598B2236817C}" destId="{B93C916F-7D7C-4FD8-9D1E-9A2DC7A09938}" srcOrd="0" destOrd="0" presId="urn:microsoft.com/office/officeart/2005/8/layout/hProcess7"/>
    <dgm:cxn modelId="{74689C57-B78C-4928-B600-D9A1CD9D0159}" type="presOf" srcId="{88DD0FCD-0C02-41A2-8987-F3D8FB8D0FB0}" destId="{2A17DAD7-BAFA-4372-A512-D2D66E8F7C6A}" srcOrd="1" destOrd="0" presId="urn:microsoft.com/office/officeart/2005/8/layout/hProcess7"/>
    <dgm:cxn modelId="{9F70B3CA-95C3-41FD-9E27-757F1992845F}" srcId="{6CEAED66-6C24-4256-B335-BAAE19A25321}" destId="{F92B90BE-9FDE-480B-B217-FF899D974F81}" srcOrd="0" destOrd="0" parTransId="{FE7D93E5-BF5C-4BBD-9D8D-27BC68215FB0}" sibTransId="{1082C9A9-CDD3-4A23-A20E-27A9E92DBF55}"/>
    <dgm:cxn modelId="{9B683B98-E65A-43B0-BB33-0ABA42141418}" type="presOf" srcId="{1E3E9BEA-17B3-49C8-98D1-49FB4FFE4389}" destId="{59ABE0EE-2C11-402C-9FA5-EFC1E13EF060}" srcOrd="0" destOrd="0" presId="urn:microsoft.com/office/officeart/2005/8/layout/hProcess7"/>
    <dgm:cxn modelId="{5D35CCDF-D91A-44A3-9EDA-CC31D1F04AF1}" type="presOf" srcId="{C13C9EBB-B11B-4053-9B52-E479230E962C}" destId="{82F08684-984B-4530-8721-F8FCE9A19631}" srcOrd="0" destOrd="0" presId="urn:microsoft.com/office/officeart/2005/8/layout/hProcess7"/>
    <dgm:cxn modelId="{699995F5-8F22-45F9-84A8-81D4A3EB20CB}" type="presOf" srcId="{DF67204F-BA5D-4F30-B0CD-6188B9A758EC}" destId="{9FB31058-D98E-439F-AF28-BA9394082056}" srcOrd="0" destOrd="0" presId="urn:microsoft.com/office/officeart/2005/8/layout/hProcess7"/>
    <dgm:cxn modelId="{8DFB0ADB-BF0E-47B8-9A23-A9F02F494AB0}" type="presOf" srcId="{90EE5530-2BD7-4B66-A773-2B6C0CD9FB30}" destId="{D2182811-0F07-4D6F-A561-1EF9F30528A8}" srcOrd="0" destOrd="0" presId="urn:microsoft.com/office/officeart/2005/8/layout/hProcess7"/>
    <dgm:cxn modelId="{B9CB60DE-0E4D-4D1D-91E5-D3C81A489082}" type="presOf" srcId="{F92B90BE-9FDE-480B-B217-FF899D974F81}" destId="{AD6B5D83-76FC-4FE8-AB04-7C72FBFAF0F5}" srcOrd="0" destOrd="0" presId="urn:microsoft.com/office/officeart/2005/8/layout/hProcess7"/>
    <dgm:cxn modelId="{46B624EA-41A3-4241-91F9-AA0870562ED6}" srcId="{1E3E9BEA-17B3-49C8-98D1-49FB4FFE4389}" destId="{90EE5530-2BD7-4B66-A773-2B6C0CD9FB30}" srcOrd="2" destOrd="0" parTransId="{F8B1CD7E-B647-4A7E-9B0E-218BAEA95C89}" sibTransId="{1D329399-BDFA-4B29-85A5-FAF07D89D7D7}"/>
    <dgm:cxn modelId="{2FB10621-82EF-46F4-B377-6F19D62F5659}" srcId="{1E3E9BEA-17B3-49C8-98D1-49FB4FFE4389}" destId="{9424FB44-4938-4D44-A8C2-7D50204161CB}" srcOrd="1" destOrd="0" parTransId="{81CF5CBF-B365-4D86-92DE-AFC6B3E97847}" sibTransId="{73A27FEA-119D-49A5-9CD9-4E88525ECCA9}"/>
    <dgm:cxn modelId="{820A09F7-8E6B-4B5B-9310-CA18134217F2}" type="presParOf" srcId="{59ABE0EE-2C11-402C-9FA5-EFC1E13EF060}" destId="{DDE070DF-FA5A-4EBC-82FF-98C11D5E79F1}" srcOrd="0" destOrd="0" presId="urn:microsoft.com/office/officeart/2005/8/layout/hProcess7"/>
    <dgm:cxn modelId="{4B0926D9-ABCF-4E73-9500-0946B0669B25}" type="presParOf" srcId="{DDE070DF-FA5A-4EBC-82FF-98C11D5E79F1}" destId="{974BF599-E63C-4681-9511-3E97B9D528B8}" srcOrd="0" destOrd="0" presId="urn:microsoft.com/office/officeart/2005/8/layout/hProcess7"/>
    <dgm:cxn modelId="{E5D8AEEA-C4D5-4615-B107-19885836C267}" type="presParOf" srcId="{DDE070DF-FA5A-4EBC-82FF-98C11D5E79F1}" destId="{A0E80888-600B-461C-B3DE-FBF124B35CBC}" srcOrd="1" destOrd="0" presId="urn:microsoft.com/office/officeart/2005/8/layout/hProcess7"/>
    <dgm:cxn modelId="{88E7D9A5-B0B7-413B-9EDA-89466B9510B3}" type="presParOf" srcId="{DDE070DF-FA5A-4EBC-82FF-98C11D5E79F1}" destId="{AD6B5D83-76FC-4FE8-AB04-7C72FBFAF0F5}" srcOrd="2" destOrd="0" presId="urn:microsoft.com/office/officeart/2005/8/layout/hProcess7"/>
    <dgm:cxn modelId="{B04D10F9-8E5A-4791-9886-0766B888647A}" type="presParOf" srcId="{59ABE0EE-2C11-402C-9FA5-EFC1E13EF060}" destId="{804432F3-EE56-4B2C-87FD-5033009759EB}" srcOrd="1" destOrd="0" presId="urn:microsoft.com/office/officeart/2005/8/layout/hProcess7"/>
    <dgm:cxn modelId="{0157CF03-13AD-45CC-BB5D-EF83E3773BF3}" type="presParOf" srcId="{59ABE0EE-2C11-402C-9FA5-EFC1E13EF060}" destId="{7BAB656F-F545-4EFB-A453-76C26CF1537B}" srcOrd="2" destOrd="0" presId="urn:microsoft.com/office/officeart/2005/8/layout/hProcess7"/>
    <dgm:cxn modelId="{FC572B75-13B2-4A72-89AC-8022B5A62381}" type="presParOf" srcId="{7BAB656F-F545-4EFB-A453-76C26CF1537B}" destId="{E2FB4192-D860-4E83-9191-1BCE5C7E6881}" srcOrd="0" destOrd="0" presId="urn:microsoft.com/office/officeart/2005/8/layout/hProcess7"/>
    <dgm:cxn modelId="{EBE0EE0D-3A68-4F69-8D67-77C2EB34889E}" type="presParOf" srcId="{7BAB656F-F545-4EFB-A453-76C26CF1537B}" destId="{E3007F2C-AC7B-49CE-AB19-2C045EFC3C32}" srcOrd="1" destOrd="0" presId="urn:microsoft.com/office/officeart/2005/8/layout/hProcess7"/>
    <dgm:cxn modelId="{36D98F0C-688E-44D0-B00F-C1D97AC1B740}" type="presParOf" srcId="{7BAB656F-F545-4EFB-A453-76C26CF1537B}" destId="{3A241912-46DD-456C-9015-EE9E86B84D31}" srcOrd="2" destOrd="0" presId="urn:microsoft.com/office/officeart/2005/8/layout/hProcess7"/>
    <dgm:cxn modelId="{F76C168F-EF66-4337-80B0-1C1C8F7068BD}" type="presParOf" srcId="{59ABE0EE-2C11-402C-9FA5-EFC1E13EF060}" destId="{237EA8F4-F98D-4D37-9893-0891E6DD1377}" srcOrd="3" destOrd="0" presId="urn:microsoft.com/office/officeart/2005/8/layout/hProcess7"/>
    <dgm:cxn modelId="{84C0D325-30EE-4F59-8B18-E2B8EB0073AC}" type="presParOf" srcId="{59ABE0EE-2C11-402C-9FA5-EFC1E13EF060}" destId="{469E2ADA-052C-428F-86C9-1967EF726931}" srcOrd="4" destOrd="0" presId="urn:microsoft.com/office/officeart/2005/8/layout/hProcess7"/>
    <dgm:cxn modelId="{68C01A8B-2D73-4A5A-A3DD-AB6ED042C28D}" type="presParOf" srcId="{469E2ADA-052C-428F-86C9-1967EF726931}" destId="{9648E81B-22C0-49AD-80ED-3628F997E462}" srcOrd="0" destOrd="0" presId="urn:microsoft.com/office/officeart/2005/8/layout/hProcess7"/>
    <dgm:cxn modelId="{696AAF03-C0CC-4AFF-A905-DA5BE7C9AB51}" type="presParOf" srcId="{469E2ADA-052C-428F-86C9-1967EF726931}" destId="{248DB02A-5649-4771-BB41-F7D1B992E981}" srcOrd="1" destOrd="0" presId="urn:microsoft.com/office/officeart/2005/8/layout/hProcess7"/>
    <dgm:cxn modelId="{40AA524A-9805-47D0-A6C1-5B4F9FB4EB89}" type="presParOf" srcId="{469E2ADA-052C-428F-86C9-1967EF726931}" destId="{9FB31058-D98E-439F-AF28-BA9394082056}" srcOrd="2" destOrd="0" presId="urn:microsoft.com/office/officeart/2005/8/layout/hProcess7"/>
    <dgm:cxn modelId="{B24D32A6-CE61-4910-9ADD-A80ECCB255D8}" type="presParOf" srcId="{59ABE0EE-2C11-402C-9FA5-EFC1E13EF060}" destId="{8CBFC9A5-6925-4D0D-B85D-8B8FA3C48669}" srcOrd="5" destOrd="0" presId="urn:microsoft.com/office/officeart/2005/8/layout/hProcess7"/>
    <dgm:cxn modelId="{05EBE56B-5A66-4BD2-9ADF-21B93C2AAF0D}" type="presParOf" srcId="{59ABE0EE-2C11-402C-9FA5-EFC1E13EF060}" destId="{DB444868-8DE1-46A3-B8DD-63103A7EF46D}" srcOrd="6" destOrd="0" presId="urn:microsoft.com/office/officeart/2005/8/layout/hProcess7"/>
    <dgm:cxn modelId="{538CFC1E-6758-459E-ADDA-17BA98749EE5}" type="presParOf" srcId="{DB444868-8DE1-46A3-B8DD-63103A7EF46D}" destId="{1274ACAE-1A7E-4035-9D6C-63EEE3B5459A}" srcOrd="0" destOrd="0" presId="urn:microsoft.com/office/officeart/2005/8/layout/hProcess7"/>
    <dgm:cxn modelId="{73A6F8A1-DB7B-4C18-90F8-13FF0E424D65}" type="presParOf" srcId="{DB444868-8DE1-46A3-B8DD-63103A7EF46D}" destId="{9E157FC7-5DEA-4532-8268-37986BD55729}" srcOrd="1" destOrd="0" presId="urn:microsoft.com/office/officeart/2005/8/layout/hProcess7"/>
    <dgm:cxn modelId="{D13CBB4C-7F2E-47C3-B7EC-81A5186E0F9E}" type="presParOf" srcId="{DB444868-8DE1-46A3-B8DD-63103A7EF46D}" destId="{81CB7EA1-39FD-4955-AB17-9202D4B903C6}" srcOrd="2" destOrd="0" presId="urn:microsoft.com/office/officeart/2005/8/layout/hProcess7"/>
    <dgm:cxn modelId="{287B2C41-1D7F-437D-A64E-64CEB2DB0DC8}" type="presParOf" srcId="{59ABE0EE-2C11-402C-9FA5-EFC1E13EF060}" destId="{EED56DBC-2525-4C3F-ADCB-5B67D55A238F}" srcOrd="7" destOrd="0" presId="urn:microsoft.com/office/officeart/2005/8/layout/hProcess7"/>
    <dgm:cxn modelId="{2CAB0C18-9215-498E-9A25-54B6C2A65392}" type="presParOf" srcId="{59ABE0EE-2C11-402C-9FA5-EFC1E13EF060}" destId="{90F99ABE-473F-4F51-B2A3-A3B58CB7ABF8}" srcOrd="8" destOrd="0" presId="urn:microsoft.com/office/officeart/2005/8/layout/hProcess7"/>
    <dgm:cxn modelId="{724C6E9C-A54C-411D-9A17-EA449003FCC8}" type="presParOf" srcId="{90F99ABE-473F-4F51-B2A3-A3B58CB7ABF8}" destId="{D2182811-0F07-4D6F-A561-1EF9F30528A8}" srcOrd="0" destOrd="0" presId="urn:microsoft.com/office/officeart/2005/8/layout/hProcess7"/>
    <dgm:cxn modelId="{BBDC9399-A888-48CE-8D36-E16ADD0AAA28}" type="presParOf" srcId="{90F99ABE-473F-4F51-B2A3-A3B58CB7ABF8}" destId="{E08D0345-1191-4B2E-B545-1CFFAC6496E1}" srcOrd="1" destOrd="0" presId="urn:microsoft.com/office/officeart/2005/8/layout/hProcess7"/>
    <dgm:cxn modelId="{0CE48007-102D-43D2-B840-AF06EEFFFD07}" type="presParOf" srcId="{90F99ABE-473F-4F51-B2A3-A3B58CB7ABF8}" destId="{82F08684-984B-4530-8721-F8FCE9A19631}" srcOrd="2" destOrd="0" presId="urn:microsoft.com/office/officeart/2005/8/layout/hProcess7"/>
    <dgm:cxn modelId="{D5DB21DB-C916-46FD-A654-287337BD0BE5}" type="presParOf" srcId="{59ABE0EE-2C11-402C-9FA5-EFC1E13EF060}" destId="{9C156AC1-3D36-470A-871E-6D0A97B90106}" srcOrd="9" destOrd="0" presId="urn:microsoft.com/office/officeart/2005/8/layout/hProcess7"/>
    <dgm:cxn modelId="{A28B3AAF-9855-4C44-A0E0-9278799B3E58}" type="presParOf" srcId="{59ABE0EE-2C11-402C-9FA5-EFC1E13EF060}" destId="{DB5B5EDF-48FC-4124-8158-1951E3557173}" srcOrd="10" destOrd="0" presId="urn:microsoft.com/office/officeart/2005/8/layout/hProcess7"/>
    <dgm:cxn modelId="{D2093C9E-3164-41C1-9BA8-68BA7F970ACC}" type="presParOf" srcId="{DB5B5EDF-48FC-4124-8158-1951E3557173}" destId="{75BC2031-598E-4C14-B4D9-DBCB5575CC45}" srcOrd="0" destOrd="0" presId="urn:microsoft.com/office/officeart/2005/8/layout/hProcess7"/>
    <dgm:cxn modelId="{3BCCCF44-2229-428F-BCEB-95AC3B8460EB}" type="presParOf" srcId="{DB5B5EDF-48FC-4124-8158-1951E3557173}" destId="{8C943E46-33A0-435D-AE9C-D5612E2A92CA}" srcOrd="1" destOrd="0" presId="urn:microsoft.com/office/officeart/2005/8/layout/hProcess7"/>
    <dgm:cxn modelId="{53DB099F-2CB1-422D-BD46-4EA575133BF6}" type="presParOf" srcId="{DB5B5EDF-48FC-4124-8158-1951E3557173}" destId="{4BC04AAB-B3CA-4551-A50E-D972940F5B10}" srcOrd="2" destOrd="0" presId="urn:microsoft.com/office/officeart/2005/8/layout/hProcess7"/>
    <dgm:cxn modelId="{E12DA257-0893-4A10-A462-857CE3D01F85}" type="presParOf" srcId="{59ABE0EE-2C11-402C-9FA5-EFC1E13EF060}" destId="{64686A17-2786-4044-840B-1BFCAECCE233}" srcOrd="11" destOrd="0" presId="urn:microsoft.com/office/officeart/2005/8/layout/hProcess7"/>
    <dgm:cxn modelId="{404EBA42-A530-48B1-97E1-584FCFD5CA8F}" type="presParOf" srcId="{59ABE0EE-2C11-402C-9FA5-EFC1E13EF060}" destId="{28B80C28-BA5E-4CB4-939D-74EE9A620F61}" srcOrd="12" destOrd="0" presId="urn:microsoft.com/office/officeart/2005/8/layout/hProcess7"/>
    <dgm:cxn modelId="{33BE7ACE-F244-4806-B189-DF991E926169}" type="presParOf" srcId="{28B80C28-BA5E-4CB4-939D-74EE9A620F61}" destId="{FBA49F9F-63AE-4D8F-B4A6-B80C0E779FEC}" srcOrd="0" destOrd="0" presId="urn:microsoft.com/office/officeart/2005/8/layout/hProcess7"/>
    <dgm:cxn modelId="{0846DD7B-60BA-41FB-9B10-50402074ABB9}" type="presParOf" srcId="{28B80C28-BA5E-4CB4-939D-74EE9A620F61}" destId="{2A17DAD7-BAFA-4372-A512-D2D66E8F7C6A}" srcOrd="1" destOrd="0" presId="urn:microsoft.com/office/officeart/2005/8/layout/hProcess7"/>
    <dgm:cxn modelId="{9AFAF659-9758-448C-B04B-0627F8D5C059}" type="presParOf" srcId="{28B80C28-BA5E-4CB4-939D-74EE9A620F61}" destId="{B93C916F-7D7C-4FD8-9D1E-9A2DC7A09938}"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F6A2D27-9757-4022-A19B-574F758EF9B1}"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713DD470-8E19-4B32-85ED-8668FE900235}">
      <dgm:prSet phldrT="[Text]" custT="1"/>
      <dgm:spPr>
        <a:solidFill>
          <a:srgbClr val="00B050"/>
        </a:solidFill>
      </dgm:spPr>
      <dgm:t>
        <a:bodyPr/>
        <a:lstStyle/>
        <a:p>
          <a:pPr algn="just"/>
          <a:r>
            <a:rPr lang="en-US" sz="2400" smtClean="0">
              <a:solidFill>
                <a:schemeClr val="bg1"/>
              </a:solidFill>
              <a:latin typeface="Times New Roman" panose="02020603050405020304" pitchFamily="18" charset="0"/>
              <a:cs typeface="Times New Roman" panose="02020603050405020304" pitchFamily="18" charset="0"/>
            </a:rPr>
            <a:t>Chiều dài bàn vải được xác định bằng: chiều dài vải + hao phí trải vải (hao phí đầu bàn)</a:t>
          </a:r>
          <a:endParaRPr lang="en-US" sz="2400">
            <a:solidFill>
              <a:schemeClr val="bg1"/>
            </a:solidFill>
            <a:latin typeface="Times New Roman" panose="02020603050405020304" pitchFamily="18" charset="0"/>
            <a:cs typeface="Times New Roman" panose="02020603050405020304" pitchFamily="18" charset="0"/>
          </a:endParaRPr>
        </a:p>
      </dgm:t>
    </dgm:pt>
    <dgm:pt modelId="{52F7FE1A-621E-4E8F-AC8F-74E079261F2F}" type="parTrans" cxnId="{E0044A1C-E65B-4576-93B6-6C860065D72A}">
      <dgm:prSet/>
      <dgm:spPr/>
      <dgm:t>
        <a:bodyPr/>
        <a:lstStyle/>
        <a:p>
          <a:endParaRPr lang="en-US"/>
        </a:p>
      </dgm:t>
    </dgm:pt>
    <dgm:pt modelId="{DCD1D130-349B-4440-A883-657E7D4C4631}" type="sibTrans" cxnId="{E0044A1C-E65B-4576-93B6-6C860065D72A}">
      <dgm:prSet/>
      <dgm:spPr>
        <a:noFill/>
        <a:ln>
          <a:solidFill>
            <a:srgbClr val="CC6600"/>
          </a:solidFill>
        </a:ln>
      </dgm:spPr>
      <dgm:t>
        <a:bodyPr/>
        <a:lstStyle/>
        <a:p>
          <a:endParaRPr lang="en-US"/>
        </a:p>
      </dgm:t>
    </dgm:pt>
    <dgm:pt modelId="{48F0F8CE-C1EE-49A8-8144-684841FFB9D0}">
      <dgm:prSet phldrT="[Text]" custT="1"/>
      <dgm:spPr>
        <a:solidFill>
          <a:srgbClr val="0070C0"/>
        </a:solidFill>
      </dgm:spPr>
      <dgm:t>
        <a:bodyPr/>
        <a:lstStyle/>
        <a:p>
          <a:pPr algn="just"/>
          <a:r>
            <a:rPr lang="en-US" sz="2400" smtClean="0">
              <a:latin typeface="Times New Roman" panose="02020603050405020304" pitchFamily="18" charset="0"/>
              <a:cs typeface="Times New Roman" panose="02020603050405020304" pitchFamily="18" charset="0"/>
            </a:rPr>
            <a:t>Hao phí trải vải được xác định tùy theo loại vải được trải khoảng 0,6 – 1% chiều dài sơ đồ</a:t>
          </a:r>
          <a:endParaRPr lang="en-US" sz="2400">
            <a:latin typeface="Times New Roman" panose="02020603050405020304" pitchFamily="18" charset="0"/>
            <a:cs typeface="Times New Roman" panose="02020603050405020304" pitchFamily="18" charset="0"/>
          </a:endParaRPr>
        </a:p>
      </dgm:t>
    </dgm:pt>
    <dgm:pt modelId="{611FF33D-B60B-47D6-81AA-C7176A952783}" type="parTrans" cxnId="{74078266-EE91-4307-BEDF-AC698366E216}">
      <dgm:prSet/>
      <dgm:spPr/>
      <dgm:t>
        <a:bodyPr/>
        <a:lstStyle/>
        <a:p>
          <a:endParaRPr lang="en-US"/>
        </a:p>
      </dgm:t>
    </dgm:pt>
    <dgm:pt modelId="{160B95C0-F06A-4811-8B1C-3DF472285ADD}" type="sibTrans" cxnId="{74078266-EE91-4307-BEDF-AC698366E216}">
      <dgm:prSet/>
      <dgm:spPr>
        <a:noFill/>
        <a:ln>
          <a:solidFill>
            <a:srgbClr val="CC6600"/>
          </a:solidFill>
        </a:ln>
      </dgm:spPr>
      <dgm:t>
        <a:bodyPr/>
        <a:lstStyle/>
        <a:p>
          <a:endParaRPr lang="en-US"/>
        </a:p>
      </dgm:t>
    </dgm:pt>
    <dgm:pt modelId="{9F5C8F48-1F6C-4697-A6D8-A02D19A93674}">
      <dgm:prSet phldrT="[Text]" custT="1"/>
      <dgm:spPr>
        <a:solidFill>
          <a:schemeClr val="accent2">
            <a:lumMod val="50000"/>
          </a:schemeClr>
        </a:solidFill>
      </dgm:spPr>
      <dgm:t>
        <a:bodyPr/>
        <a:lstStyle/>
        <a:p>
          <a:pPr algn="just"/>
          <a:r>
            <a:rPr lang="en-US" sz="1700" smtClean="0">
              <a:latin typeface="Times New Roman" panose="02020603050405020304" pitchFamily="18" charset="0"/>
              <a:cs typeface="Times New Roman" panose="02020603050405020304" pitchFamily="18" charset="0"/>
            </a:rPr>
            <a:t>Trong lúc trải vải, người trải vải kéo nhẹ đều 2 bên mép vải (phải chú ý khi trải vải các loại hàng như xoa, len, dạ, nhung). Dùng thước gạt thẳng, sát, giữ mép vải 2 bên chồng khít vào nhau, mép vải đứng thành. Cắt đầu vải thẳng, chính xác theo yêu cầu để tránh hao phí vải</a:t>
          </a:r>
          <a:endParaRPr lang="en-US" sz="1700">
            <a:latin typeface="Times New Roman" panose="02020603050405020304" pitchFamily="18" charset="0"/>
            <a:cs typeface="Times New Roman" panose="02020603050405020304" pitchFamily="18" charset="0"/>
          </a:endParaRPr>
        </a:p>
      </dgm:t>
    </dgm:pt>
    <dgm:pt modelId="{B3CEBB16-C8A9-4139-9001-28358DE492B8}" type="parTrans" cxnId="{CF7C094F-71B4-46FD-A7C6-D4CB1EF6F14C}">
      <dgm:prSet/>
      <dgm:spPr/>
      <dgm:t>
        <a:bodyPr/>
        <a:lstStyle/>
        <a:p>
          <a:endParaRPr lang="en-US"/>
        </a:p>
      </dgm:t>
    </dgm:pt>
    <dgm:pt modelId="{49B2719B-85C6-47F9-A441-11B931E02FB2}" type="sibTrans" cxnId="{CF7C094F-71B4-46FD-A7C6-D4CB1EF6F14C}">
      <dgm:prSet/>
      <dgm:spPr>
        <a:noFill/>
        <a:ln>
          <a:solidFill>
            <a:srgbClr val="CC6600"/>
          </a:solidFill>
        </a:ln>
      </dgm:spPr>
      <dgm:t>
        <a:bodyPr/>
        <a:lstStyle/>
        <a:p>
          <a:endParaRPr lang="en-US"/>
        </a:p>
      </dgm:t>
    </dgm:pt>
    <dgm:pt modelId="{79135B1E-8105-4B85-BAC8-43B41482F078}">
      <dgm:prSet phldrT="[Text]" custT="1"/>
      <dgm:spPr>
        <a:solidFill>
          <a:srgbClr val="7030A0"/>
        </a:solidFill>
      </dgm:spPr>
      <dgm:t>
        <a:bodyPr/>
        <a:lstStyle/>
        <a:p>
          <a:pPr algn="just"/>
          <a:r>
            <a:rPr lang="en-US" sz="1700" smtClean="0">
              <a:latin typeface="Times New Roman" panose="02020603050405020304" pitchFamily="18" charset="0"/>
              <a:cs typeface="Times New Roman" panose="02020603050405020304" pitchFamily="18" charset="0"/>
            </a:rPr>
            <a:t>Chiều dài của bàn vải phụ thuộc vào chất liệu vải. Để cắt được chính xác thì bàn vải không được dày quá.</a:t>
          </a:r>
        </a:p>
        <a:p>
          <a:pPr algn="just"/>
          <a:r>
            <a:rPr lang="en-US" sz="1700" smtClean="0">
              <a:latin typeface="Times New Roman" panose="02020603050405020304" pitchFamily="18" charset="0"/>
              <a:cs typeface="Times New Roman" panose="02020603050405020304" pitchFamily="18" charset="0"/>
            </a:rPr>
            <a:t>+ Vải may áo sơ mi dày tối đa khoảng 200 lớp.</a:t>
          </a:r>
        </a:p>
        <a:p>
          <a:pPr algn="just"/>
          <a:r>
            <a:rPr lang="en-US" sz="1700" smtClean="0">
              <a:latin typeface="Times New Roman" panose="02020603050405020304" pitchFamily="18" charset="0"/>
              <a:cs typeface="Times New Roman" panose="02020603050405020304" pitchFamily="18" charset="0"/>
            </a:rPr>
            <a:t>+ Vải quần jean, len, da dày tối đa 100 lớp.</a:t>
          </a:r>
          <a:endParaRPr lang="en-US" sz="1700">
            <a:latin typeface="Times New Roman" panose="02020603050405020304" pitchFamily="18" charset="0"/>
            <a:cs typeface="Times New Roman" panose="02020603050405020304" pitchFamily="18" charset="0"/>
          </a:endParaRPr>
        </a:p>
      </dgm:t>
    </dgm:pt>
    <dgm:pt modelId="{9CE72968-27EF-4864-ABFE-3DD6836EDC3F}" type="parTrans" cxnId="{CD8202F6-E9E7-4BA6-87C5-56DB45554407}">
      <dgm:prSet/>
      <dgm:spPr/>
      <dgm:t>
        <a:bodyPr/>
        <a:lstStyle/>
        <a:p>
          <a:endParaRPr lang="en-US"/>
        </a:p>
      </dgm:t>
    </dgm:pt>
    <dgm:pt modelId="{005256D5-150E-4BC4-BCAA-92DAFAEAD8DB}" type="sibTrans" cxnId="{CD8202F6-E9E7-4BA6-87C5-56DB45554407}">
      <dgm:prSet/>
      <dgm:spPr>
        <a:solidFill>
          <a:schemeClr val="accent1">
            <a:lumMod val="75000"/>
          </a:schemeClr>
        </a:solidFill>
      </dgm:spPr>
      <dgm:t>
        <a:bodyPr/>
        <a:lstStyle/>
        <a:p>
          <a:endParaRPr lang="en-US"/>
        </a:p>
      </dgm:t>
    </dgm:pt>
    <dgm:pt modelId="{AB915DB4-5F17-4F6A-B975-D2FDF552EEDE}" type="pres">
      <dgm:prSet presAssocID="{2F6A2D27-9757-4022-A19B-574F758EF9B1}" presName="Name0" presStyleCnt="0">
        <dgm:presLayoutVars>
          <dgm:dir/>
          <dgm:resizeHandles/>
        </dgm:presLayoutVars>
      </dgm:prSet>
      <dgm:spPr/>
      <dgm:t>
        <a:bodyPr/>
        <a:lstStyle/>
        <a:p>
          <a:endParaRPr lang="en-US"/>
        </a:p>
      </dgm:t>
    </dgm:pt>
    <dgm:pt modelId="{22B0C01A-B132-4AFC-8236-70D10CB09419}" type="pres">
      <dgm:prSet presAssocID="{713DD470-8E19-4B32-85ED-8668FE900235}" presName="compNode" presStyleCnt="0"/>
      <dgm:spPr/>
    </dgm:pt>
    <dgm:pt modelId="{E45DBE80-54B2-423A-9EF1-55628BED55F5}" type="pres">
      <dgm:prSet presAssocID="{713DD470-8E19-4B32-85ED-8668FE900235}" presName="dummyConnPt" presStyleCnt="0"/>
      <dgm:spPr/>
    </dgm:pt>
    <dgm:pt modelId="{B2752B7A-1A91-4377-BB44-1EC6E1079476}" type="pres">
      <dgm:prSet presAssocID="{713DD470-8E19-4B32-85ED-8668FE900235}" presName="node" presStyleLbl="node1" presStyleIdx="0" presStyleCnt="4">
        <dgm:presLayoutVars>
          <dgm:bulletEnabled val="1"/>
        </dgm:presLayoutVars>
      </dgm:prSet>
      <dgm:spPr/>
      <dgm:t>
        <a:bodyPr/>
        <a:lstStyle/>
        <a:p>
          <a:endParaRPr lang="en-US"/>
        </a:p>
      </dgm:t>
    </dgm:pt>
    <dgm:pt modelId="{8BA0DEFA-DC9B-4784-A594-A92F14913D67}" type="pres">
      <dgm:prSet presAssocID="{DCD1D130-349B-4440-A883-657E7D4C4631}" presName="sibTrans" presStyleLbl="bgSibTrans2D1" presStyleIdx="0" presStyleCnt="3"/>
      <dgm:spPr/>
      <dgm:t>
        <a:bodyPr/>
        <a:lstStyle/>
        <a:p>
          <a:endParaRPr lang="en-US"/>
        </a:p>
      </dgm:t>
    </dgm:pt>
    <dgm:pt modelId="{3AF22D56-3F8C-4FB8-9183-B18EDC7A42EB}" type="pres">
      <dgm:prSet presAssocID="{48F0F8CE-C1EE-49A8-8144-684841FFB9D0}" presName="compNode" presStyleCnt="0"/>
      <dgm:spPr/>
    </dgm:pt>
    <dgm:pt modelId="{F5AD4702-012A-4EAE-B52C-5EA19F4368EC}" type="pres">
      <dgm:prSet presAssocID="{48F0F8CE-C1EE-49A8-8144-684841FFB9D0}" presName="dummyConnPt" presStyleCnt="0"/>
      <dgm:spPr/>
    </dgm:pt>
    <dgm:pt modelId="{6F5CFC7A-EA35-4C8A-92C3-335B93695297}" type="pres">
      <dgm:prSet presAssocID="{48F0F8CE-C1EE-49A8-8144-684841FFB9D0}" presName="node" presStyleLbl="node1" presStyleIdx="1" presStyleCnt="4">
        <dgm:presLayoutVars>
          <dgm:bulletEnabled val="1"/>
        </dgm:presLayoutVars>
      </dgm:prSet>
      <dgm:spPr/>
      <dgm:t>
        <a:bodyPr/>
        <a:lstStyle/>
        <a:p>
          <a:endParaRPr lang="en-US"/>
        </a:p>
      </dgm:t>
    </dgm:pt>
    <dgm:pt modelId="{669E33D0-D67D-417B-9D00-CA7A5957766F}" type="pres">
      <dgm:prSet presAssocID="{160B95C0-F06A-4811-8B1C-3DF472285ADD}" presName="sibTrans" presStyleLbl="bgSibTrans2D1" presStyleIdx="1" presStyleCnt="3"/>
      <dgm:spPr/>
      <dgm:t>
        <a:bodyPr/>
        <a:lstStyle/>
        <a:p>
          <a:endParaRPr lang="en-US"/>
        </a:p>
      </dgm:t>
    </dgm:pt>
    <dgm:pt modelId="{E0306C41-EAEB-40F2-BDB1-3BDAA0DABEF9}" type="pres">
      <dgm:prSet presAssocID="{9F5C8F48-1F6C-4697-A6D8-A02D19A93674}" presName="compNode" presStyleCnt="0"/>
      <dgm:spPr/>
    </dgm:pt>
    <dgm:pt modelId="{587DC23E-FAC2-4E67-AB18-F7EE491D1CD7}" type="pres">
      <dgm:prSet presAssocID="{9F5C8F48-1F6C-4697-A6D8-A02D19A93674}" presName="dummyConnPt" presStyleCnt="0"/>
      <dgm:spPr/>
    </dgm:pt>
    <dgm:pt modelId="{2880548D-D0DC-47FA-8D93-F2262854CA1D}" type="pres">
      <dgm:prSet presAssocID="{9F5C8F48-1F6C-4697-A6D8-A02D19A93674}" presName="node" presStyleLbl="node1" presStyleIdx="2" presStyleCnt="4">
        <dgm:presLayoutVars>
          <dgm:bulletEnabled val="1"/>
        </dgm:presLayoutVars>
      </dgm:prSet>
      <dgm:spPr/>
      <dgm:t>
        <a:bodyPr/>
        <a:lstStyle/>
        <a:p>
          <a:endParaRPr lang="en-US"/>
        </a:p>
      </dgm:t>
    </dgm:pt>
    <dgm:pt modelId="{1BCC6742-D568-4EAB-9B26-CF14CB318668}" type="pres">
      <dgm:prSet presAssocID="{49B2719B-85C6-47F9-A441-11B931E02FB2}" presName="sibTrans" presStyleLbl="bgSibTrans2D1" presStyleIdx="2" presStyleCnt="3"/>
      <dgm:spPr/>
      <dgm:t>
        <a:bodyPr/>
        <a:lstStyle/>
        <a:p>
          <a:endParaRPr lang="en-US"/>
        </a:p>
      </dgm:t>
    </dgm:pt>
    <dgm:pt modelId="{80733903-EA01-43F1-A607-73F7A65EC284}" type="pres">
      <dgm:prSet presAssocID="{79135B1E-8105-4B85-BAC8-43B41482F078}" presName="compNode" presStyleCnt="0"/>
      <dgm:spPr/>
    </dgm:pt>
    <dgm:pt modelId="{4FAFED64-7C5E-481A-93A7-55B5689C20AF}" type="pres">
      <dgm:prSet presAssocID="{79135B1E-8105-4B85-BAC8-43B41482F078}" presName="dummyConnPt" presStyleCnt="0"/>
      <dgm:spPr/>
    </dgm:pt>
    <dgm:pt modelId="{79E06F22-B5A2-4559-9E42-67C2445F437C}" type="pres">
      <dgm:prSet presAssocID="{79135B1E-8105-4B85-BAC8-43B41482F078}" presName="node" presStyleLbl="node1" presStyleIdx="3" presStyleCnt="4">
        <dgm:presLayoutVars>
          <dgm:bulletEnabled val="1"/>
        </dgm:presLayoutVars>
      </dgm:prSet>
      <dgm:spPr/>
      <dgm:t>
        <a:bodyPr/>
        <a:lstStyle/>
        <a:p>
          <a:endParaRPr lang="en-US"/>
        </a:p>
      </dgm:t>
    </dgm:pt>
  </dgm:ptLst>
  <dgm:cxnLst>
    <dgm:cxn modelId="{805D0E2D-0C32-4F14-A4D6-DFE515171B82}" type="presOf" srcId="{9F5C8F48-1F6C-4697-A6D8-A02D19A93674}" destId="{2880548D-D0DC-47FA-8D93-F2262854CA1D}" srcOrd="0" destOrd="0" presId="urn:microsoft.com/office/officeart/2005/8/layout/bProcess4"/>
    <dgm:cxn modelId="{6EDC5B42-E21D-4B8F-972C-211F4C4B893F}" type="presOf" srcId="{49B2719B-85C6-47F9-A441-11B931E02FB2}" destId="{1BCC6742-D568-4EAB-9B26-CF14CB318668}" srcOrd="0" destOrd="0" presId="urn:microsoft.com/office/officeart/2005/8/layout/bProcess4"/>
    <dgm:cxn modelId="{74078266-EE91-4307-BEDF-AC698366E216}" srcId="{2F6A2D27-9757-4022-A19B-574F758EF9B1}" destId="{48F0F8CE-C1EE-49A8-8144-684841FFB9D0}" srcOrd="1" destOrd="0" parTransId="{611FF33D-B60B-47D6-81AA-C7176A952783}" sibTransId="{160B95C0-F06A-4811-8B1C-3DF472285ADD}"/>
    <dgm:cxn modelId="{53454AFE-6719-4142-A4CD-2563D247FCF0}" type="presOf" srcId="{160B95C0-F06A-4811-8B1C-3DF472285ADD}" destId="{669E33D0-D67D-417B-9D00-CA7A5957766F}" srcOrd="0" destOrd="0" presId="urn:microsoft.com/office/officeart/2005/8/layout/bProcess4"/>
    <dgm:cxn modelId="{CF7C094F-71B4-46FD-A7C6-D4CB1EF6F14C}" srcId="{2F6A2D27-9757-4022-A19B-574F758EF9B1}" destId="{9F5C8F48-1F6C-4697-A6D8-A02D19A93674}" srcOrd="2" destOrd="0" parTransId="{B3CEBB16-C8A9-4139-9001-28358DE492B8}" sibTransId="{49B2719B-85C6-47F9-A441-11B931E02FB2}"/>
    <dgm:cxn modelId="{AF05A6E4-8C99-4FBF-A93F-305D17DCB2E7}" type="presOf" srcId="{713DD470-8E19-4B32-85ED-8668FE900235}" destId="{B2752B7A-1A91-4377-BB44-1EC6E1079476}" srcOrd="0" destOrd="0" presId="urn:microsoft.com/office/officeart/2005/8/layout/bProcess4"/>
    <dgm:cxn modelId="{24D6A075-E15F-4A14-B957-504F083C6C29}" type="presOf" srcId="{2F6A2D27-9757-4022-A19B-574F758EF9B1}" destId="{AB915DB4-5F17-4F6A-B975-D2FDF552EEDE}" srcOrd="0" destOrd="0" presId="urn:microsoft.com/office/officeart/2005/8/layout/bProcess4"/>
    <dgm:cxn modelId="{CD8202F6-E9E7-4BA6-87C5-56DB45554407}" srcId="{2F6A2D27-9757-4022-A19B-574F758EF9B1}" destId="{79135B1E-8105-4B85-BAC8-43B41482F078}" srcOrd="3" destOrd="0" parTransId="{9CE72968-27EF-4864-ABFE-3DD6836EDC3F}" sibTransId="{005256D5-150E-4BC4-BCAA-92DAFAEAD8DB}"/>
    <dgm:cxn modelId="{6C914F5D-1FD6-4525-A4CD-50FFE9160CC2}" type="presOf" srcId="{48F0F8CE-C1EE-49A8-8144-684841FFB9D0}" destId="{6F5CFC7A-EA35-4C8A-92C3-335B93695297}" srcOrd="0" destOrd="0" presId="urn:microsoft.com/office/officeart/2005/8/layout/bProcess4"/>
    <dgm:cxn modelId="{E0044A1C-E65B-4576-93B6-6C860065D72A}" srcId="{2F6A2D27-9757-4022-A19B-574F758EF9B1}" destId="{713DD470-8E19-4B32-85ED-8668FE900235}" srcOrd="0" destOrd="0" parTransId="{52F7FE1A-621E-4E8F-AC8F-74E079261F2F}" sibTransId="{DCD1D130-349B-4440-A883-657E7D4C4631}"/>
    <dgm:cxn modelId="{1213586F-F065-47F3-B4E1-13A077F538BA}" type="presOf" srcId="{79135B1E-8105-4B85-BAC8-43B41482F078}" destId="{79E06F22-B5A2-4559-9E42-67C2445F437C}" srcOrd="0" destOrd="0" presId="urn:microsoft.com/office/officeart/2005/8/layout/bProcess4"/>
    <dgm:cxn modelId="{242721EE-4E8A-4D63-AD7C-B65496F91718}" type="presOf" srcId="{DCD1D130-349B-4440-A883-657E7D4C4631}" destId="{8BA0DEFA-DC9B-4784-A594-A92F14913D67}" srcOrd="0" destOrd="0" presId="urn:microsoft.com/office/officeart/2005/8/layout/bProcess4"/>
    <dgm:cxn modelId="{51576C1F-AD21-469E-A156-A174FAA50E51}" type="presParOf" srcId="{AB915DB4-5F17-4F6A-B975-D2FDF552EEDE}" destId="{22B0C01A-B132-4AFC-8236-70D10CB09419}" srcOrd="0" destOrd="0" presId="urn:microsoft.com/office/officeart/2005/8/layout/bProcess4"/>
    <dgm:cxn modelId="{72CDD189-6B19-461E-B46F-958E413793C3}" type="presParOf" srcId="{22B0C01A-B132-4AFC-8236-70D10CB09419}" destId="{E45DBE80-54B2-423A-9EF1-55628BED55F5}" srcOrd="0" destOrd="0" presId="urn:microsoft.com/office/officeart/2005/8/layout/bProcess4"/>
    <dgm:cxn modelId="{F0B20EAF-D009-441B-9A65-9E60910CC569}" type="presParOf" srcId="{22B0C01A-B132-4AFC-8236-70D10CB09419}" destId="{B2752B7A-1A91-4377-BB44-1EC6E1079476}" srcOrd="1" destOrd="0" presId="urn:microsoft.com/office/officeart/2005/8/layout/bProcess4"/>
    <dgm:cxn modelId="{41B49D10-F4AB-4566-9C76-3BD8100F8882}" type="presParOf" srcId="{AB915DB4-5F17-4F6A-B975-D2FDF552EEDE}" destId="{8BA0DEFA-DC9B-4784-A594-A92F14913D67}" srcOrd="1" destOrd="0" presId="urn:microsoft.com/office/officeart/2005/8/layout/bProcess4"/>
    <dgm:cxn modelId="{D382A3FB-AAFA-4DDC-BD64-73C5BE397C80}" type="presParOf" srcId="{AB915DB4-5F17-4F6A-B975-D2FDF552EEDE}" destId="{3AF22D56-3F8C-4FB8-9183-B18EDC7A42EB}" srcOrd="2" destOrd="0" presId="urn:microsoft.com/office/officeart/2005/8/layout/bProcess4"/>
    <dgm:cxn modelId="{D30A16BD-07B9-4DCE-8DBE-E7E22FFA775C}" type="presParOf" srcId="{3AF22D56-3F8C-4FB8-9183-B18EDC7A42EB}" destId="{F5AD4702-012A-4EAE-B52C-5EA19F4368EC}" srcOrd="0" destOrd="0" presId="urn:microsoft.com/office/officeart/2005/8/layout/bProcess4"/>
    <dgm:cxn modelId="{D68DEE2E-DD77-48FB-B62A-05A0373FAA66}" type="presParOf" srcId="{3AF22D56-3F8C-4FB8-9183-B18EDC7A42EB}" destId="{6F5CFC7A-EA35-4C8A-92C3-335B93695297}" srcOrd="1" destOrd="0" presId="urn:microsoft.com/office/officeart/2005/8/layout/bProcess4"/>
    <dgm:cxn modelId="{F1E62EAC-957D-4FAF-B38D-2D84805EAF1B}" type="presParOf" srcId="{AB915DB4-5F17-4F6A-B975-D2FDF552EEDE}" destId="{669E33D0-D67D-417B-9D00-CA7A5957766F}" srcOrd="3" destOrd="0" presId="urn:microsoft.com/office/officeart/2005/8/layout/bProcess4"/>
    <dgm:cxn modelId="{8CA68EE8-3C24-4A72-B4E6-8194F38D1CA9}" type="presParOf" srcId="{AB915DB4-5F17-4F6A-B975-D2FDF552EEDE}" destId="{E0306C41-EAEB-40F2-BDB1-3BDAA0DABEF9}" srcOrd="4" destOrd="0" presId="urn:microsoft.com/office/officeart/2005/8/layout/bProcess4"/>
    <dgm:cxn modelId="{DAED88AE-C2BD-43FA-BD0B-9A971D317A4F}" type="presParOf" srcId="{E0306C41-EAEB-40F2-BDB1-3BDAA0DABEF9}" destId="{587DC23E-FAC2-4E67-AB18-F7EE491D1CD7}" srcOrd="0" destOrd="0" presId="urn:microsoft.com/office/officeart/2005/8/layout/bProcess4"/>
    <dgm:cxn modelId="{539EFEC5-ED9B-464B-A06F-08E1C6560B1B}" type="presParOf" srcId="{E0306C41-EAEB-40F2-BDB1-3BDAA0DABEF9}" destId="{2880548D-D0DC-47FA-8D93-F2262854CA1D}" srcOrd="1" destOrd="0" presId="urn:microsoft.com/office/officeart/2005/8/layout/bProcess4"/>
    <dgm:cxn modelId="{72F30B16-67A8-41C3-BF9C-94189FEE75D4}" type="presParOf" srcId="{AB915DB4-5F17-4F6A-B975-D2FDF552EEDE}" destId="{1BCC6742-D568-4EAB-9B26-CF14CB318668}" srcOrd="5" destOrd="0" presId="urn:microsoft.com/office/officeart/2005/8/layout/bProcess4"/>
    <dgm:cxn modelId="{DD51BE66-7ED9-46C2-852F-D38EFD1F1986}" type="presParOf" srcId="{AB915DB4-5F17-4F6A-B975-D2FDF552EEDE}" destId="{80733903-EA01-43F1-A607-73F7A65EC284}" srcOrd="6" destOrd="0" presId="urn:microsoft.com/office/officeart/2005/8/layout/bProcess4"/>
    <dgm:cxn modelId="{CFF42765-CD30-49D9-8703-EB48625A7214}" type="presParOf" srcId="{80733903-EA01-43F1-A607-73F7A65EC284}" destId="{4FAFED64-7C5E-481A-93A7-55B5689C20AF}" srcOrd="0" destOrd="0" presId="urn:microsoft.com/office/officeart/2005/8/layout/bProcess4"/>
    <dgm:cxn modelId="{7A7C4A9B-1CEB-41AA-9508-2BC3A5EFB5FF}" type="presParOf" srcId="{80733903-EA01-43F1-A607-73F7A65EC284}" destId="{79E06F22-B5A2-4559-9E42-67C2445F437C}"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0A165F7-C6E4-46CF-9F58-2CA8957E75B1}" type="doc">
      <dgm:prSet loTypeId="urn:microsoft.com/office/officeart/2009/layout/CircleArrowProcess" loCatId="process" qsTypeId="urn:microsoft.com/office/officeart/2005/8/quickstyle/3d7" qsCatId="3D" csTypeId="urn:microsoft.com/office/officeart/2005/8/colors/accent1_2" csCatId="accent1" phldr="1"/>
      <dgm:spPr/>
      <dgm:t>
        <a:bodyPr/>
        <a:lstStyle/>
        <a:p>
          <a:endParaRPr lang="en-US"/>
        </a:p>
      </dgm:t>
    </dgm:pt>
    <dgm:pt modelId="{1438874B-0E57-4552-8611-D3612AAF6E79}">
      <dgm:prSet phldrT="[Text]" custT="1"/>
      <dgm:spPr/>
      <dgm:t>
        <a:bodyPr/>
        <a:lstStyle/>
        <a:p>
          <a:r>
            <a:rPr lang="en-US" sz="2400" b="1" smtClean="0">
              <a:solidFill>
                <a:schemeClr val="accent1">
                  <a:lumMod val="50000"/>
                </a:schemeClr>
              </a:solidFill>
            </a:rPr>
            <a:t>Phương pháp xoa phấn</a:t>
          </a:r>
          <a:endParaRPr lang="en-US" sz="2400">
            <a:solidFill>
              <a:schemeClr val="accent1">
                <a:lumMod val="50000"/>
              </a:schemeClr>
            </a:solidFill>
          </a:endParaRPr>
        </a:p>
      </dgm:t>
    </dgm:pt>
    <dgm:pt modelId="{917F0C96-8B55-4FB3-AFB4-ECE2FC6CEB46}" type="parTrans" cxnId="{6EE98EE9-371E-4F68-BB9E-E99B5E8B9D96}">
      <dgm:prSet/>
      <dgm:spPr/>
      <dgm:t>
        <a:bodyPr/>
        <a:lstStyle/>
        <a:p>
          <a:endParaRPr lang="en-US"/>
        </a:p>
      </dgm:t>
    </dgm:pt>
    <dgm:pt modelId="{06772432-EAEE-4843-A4B9-A4AAA102FD6D}" type="sibTrans" cxnId="{6EE98EE9-371E-4F68-BB9E-E99B5E8B9D96}">
      <dgm:prSet/>
      <dgm:spPr/>
      <dgm:t>
        <a:bodyPr/>
        <a:lstStyle/>
        <a:p>
          <a:endParaRPr lang="en-US"/>
        </a:p>
      </dgm:t>
    </dgm:pt>
    <dgm:pt modelId="{78C0A498-0239-4C03-A696-1A59C845DE46}">
      <dgm:prSet phldrT="[Text]" custT="1"/>
      <dgm:spPr/>
      <dgm:t>
        <a:bodyPr/>
        <a:lstStyle/>
        <a:p>
          <a:r>
            <a:rPr lang="en-US" sz="2400" b="1" smtClean="0">
              <a:solidFill>
                <a:srgbClr val="6600CC"/>
              </a:solidFill>
            </a:rPr>
            <a:t>Phương pháp cắt sơ đồ cùng bàn vải</a:t>
          </a:r>
          <a:endParaRPr lang="en-US" sz="2400">
            <a:solidFill>
              <a:srgbClr val="6600CC"/>
            </a:solidFill>
          </a:endParaRPr>
        </a:p>
      </dgm:t>
    </dgm:pt>
    <dgm:pt modelId="{E10E7777-9B06-4921-96F1-C94ACBB42F60}" type="parTrans" cxnId="{92D5F4F4-8F83-4295-B3C9-CAFBCE99AA5D}">
      <dgm:prSet/>
      <dgm:spPr/>
      <dgm:t>
        <a:bodyPr/>
        <a:lstStyle/>
        <a:p>
          <a:endParaRPr lang="en-US"/>
        </a:p>
      </dgm:t>
    </dgm:pt>
    <dgm:pt modelId="{39600EC5-D45F-406F-896C-99972E6DD6B7}" type="sibTrans" cxnId="{92D5F4F4-8F83-4295-B3C9-CAFBCE99AA5D}">
      <dgm:prSet/>
      <dgm:spPr/>
      <dgm:t>
        <a:bodyPr/>
        <a:lstStyle/>
        <a:p>
          <a:endParaRPr lang="en-US"/>
        </a:p>
      </dgm:t>
    </dgm:pt>
    <dgm:pt modelId="{E088B3F8-559F-45FB-8EFB-BC7FBF4962CF}">
      <dgm:prSet phldrT="[Text]" custT="1"/>
      <dgm:spPr/>
      <dgm:t>
        <a:bodyPr/>
        <a:lstStyle/>
        <a:p>
          <a:r>
            <a:rPr lang="en-US" sz="2400" b="1" smtClean="0">
              <a:solidFill>
                <a:srgbClr val="CC6600"/>
              </a:solidFill>
            </a:rPr>
            <a:t>Phương pháp vẽ lại mẫu trên sơ đồ</a:t>
          </a:r>
          <a:endParaRPr lang="en-US" sz="2400">
            <a:solidFill>
              <a:srgbClr val="CC6600"/>
            </a:solidFill>
          </a:endParaRPr>
        </a:p>
      </dgm:t>
    </dgm:pt>
    <dgm:pt modelId="{B394CEAB-7516-4F09-B9FA-C37F6B35B5A8}" type="parTrans" cxnId="{0FC6A12B-0694-48C4-9F11-E3F03EFD70A2}">
      <dgm:prSet/>
      <dgm:spPr/>
      <dgm:t>
        <a:bodyPr/>
        <a:lstStyle/>
        <a:p>
          <a:endParaRPr lang="en-US"/>
        </a:p>
      </dgm:t>
    </dgm:pt>
    <dgm:pt modelId="{C90EBE7F-8962-4553-A1EF-1CBCDB510D83}" type="sibTrans" cxnId="{0FC6A12B-0694-48C4-9F11-E3F03EFD70A2}">
      <dgm:prSet/>
      <dgm:spPr/>
      <dgm:t>
        <a:bodyPr/>
        <a:lstStyle/>
        <a:p>
          <a:endParaRPr lang="en-US"/>
        </a:p>
      </dgm:t>
    </dgm:pt>
    <dgm:pt modelId="{2489CDCE-8AA4-4524-AADB-86665A753483}" type="pres">
      <dgm:prSet presAssocID="{60A165F7-C6E4-46CF-9F58-2CA8957E75B1}" presName="Name0" presStyleCnt="0">
        <dgm:presLayoutVars>
          <dgm:chMax val="7"/>
          <dgm:chPref val="7"/>
          <dgm:dir/>
          <dgm:animLvl val="lvl"/>
        </dgm:presLayoutVars>
      </dgm:prSet>
      <dgm:spPr/>
      <dgm:t>
        <a:bodyPr/>
        <a:lstStyle/>
        <a:p>
          <a:endParaRPr lang="en-US"/>
        </a:p>
      </dgm:t>
    </dgm:pt>
    <dgm:pt modelId="{E99F8E54-C1CA-4461-9B3E-2CB8F405D681}" type="pres">
      <dgm:prSet presAssocID="{1438874B-0E57-4552-8611-D3612AAF6E79}" presName="Accent1" presStyleCnt="0"/>
      <dgm:spPr/>
    </dgm:pt>
    <dgm:pt modelId="{8AA16B87-4D8A-4F7A-AA70-AA6A5B34BC09}" type="pres">
      <dgm:prSet presAssocID="{1438874B-0E57-4552-8611-D3612AAF6E79}" presName="Accent" presStyleLbl="node1" presStyleIdx="0" presStyleCnt="3"/>
      <dgm:spPr>
        <a:solidFill>
          <a:srgbClr val="7030A0"/>
        </a:solidFill>
      </dgm:spPr>
      <dgm:t>
        <a:bodyPr/>
        <a:lstStyle/>
        <a:p>
          <a:endParaRPr lang="en-US"/>
        </a:p>
      </dgm:t>
    </dgm:pt>
    <dgm:pt modelId="{19CF78B2-190B-4107-8D24-CAD073145E53}" type="pres">
      <dgm:prSet presAssocID="{1438874B-0E57-4552-8611-D3612AAF6E79}" presName="Parent1" presStyleLbl="revTx" presStyleIdx="0" presStyleCnt="3">
        <dgm:presLayoutVars>
          <dgm:chMax val="1"/>
          <dgm:chPref val="1"/>
          <dgm:bulletEnabled val="1"/>
        </dgm:presLayoutVars>
      </dgm:prSet>
      <dgm:spPr/>
      <dgm:t>
        <a:bodyPr/>
        <a:lstStyle/>
        <a:p>
          <a:endParaRPr lang="en-US"/>
        </a:p>
      </dgm:t>
    </dgm:pt>
    <dgm:pt modelId="{6ADFA425-0E5C-4F99-92A6-AA2924319796}" type="pres">
      <dgm:prSet presAssocID="{78C0A498-0239-4C03-A696-1A59C845DE46}" presName="Accent2" presStyleCnt="0"/>
      <dgm:spPr/>
    </dgm:pt>
    <dgm:pt modelId="{DDC32BA4-49D9-4A61-9508-03464C743E37}" type="pres">
      <dgm:prSet presAssocID="{78C0A498-0239-4C03-A696-1A59C845DE46}" presName="Accent" presStyleLbl="node1" presStyleIdx="1" presStyleCnt="3"/>
      <dgm:spPr>
        <a:solidFill>
          <a:srgbClr val="CC6600"/>
        </a:solidFill>
      </dgm:spPr>
      <dgm:t>
        <a:bodyPr/>
        <a:lstStyle/>
        <a:p>
          <a:endParaRPr lang="en-US"/>
        </a:p>
      </dgm:t>
    </dgm:pt>
    <dgm:pt modelId="{7C3BA052-E46F-45FB-B74C-A51CB799E465}" type="pres">
      <dgm:prSet presAssocID="{78C0A498-0239-4C03-A696-1A59C845DE46}" presName="Parent2" presStyleLbl="revTx" presStyleIdx="1" presStyleCnt="3">
        <dgm:presLayoutVars>
          <dgm:chMax val="1"/>
          <dgm:chPref val="1"/>
          <dgm:bulletEnabled val="1"/>
        </dgm:presLayoutVars>
      </dgm:prSet>
      <dgm:spPr/>
      <dgm:t>
        <a:bodyPr/>
        <a:lstStyle/>
        <a:p>
          <a:endParaRPr lang="en-US"/>
        </a:p>
      </dgm:t>
    </dgm:pt>
    <dgm:pt modelId="{C5435E23-4C74-4065-AD96-D9768F6A81C0}" type="pres">
      <dgm:prSet presAssocID="{E088B3F8-559F-45FB-8EFB-BC7FBF4962CF}" presName="Accent3" presStyleCnt="0"/>
      <dgm:spPr/>
    </dgm:pt>
    <dgm:pt modelId="{F77D58EC-E703-46C3-ADB8-B4C3DEC76372}" type="pres">
      <dgm:prSet presAssocID="{E088B3F8-559F-45FB-8EFB-BC7FBF4962CF}" presName="Accent" presStyleLbl="node1" presStyleIdx="2" presStyleCnt="3"/>
      <dgm:spPr>
        <a:solidFill>
          <a:srgbClr val="6666FF"/>
        </a:solidFill>
      </dgm:spPr>
    </dgm:pt>
    <dgm:pt modelId="{118FF21D-ED55-4D47-B1E8-2DC6C5A74CB0}" type="pres">
      <dgm:prSet presAssocID="{E088B3F8-559F-45FB-8EFB-BC7FBF4962CF}" presName="Parent3" presStyleLbl="revTx" presStyleIdx="2" presStyleCnt="3">
        <dgm:presLayoutVars>
          <dgm:chMax val="1"/>
          <dgm:chPref val="1"/>
          <dgm:bulletEnabled val="1"/>
        </dgm:presLayoutVars>
      </dgm:prSet>
      <dgm:spPr/>
      <dgm:t>
        <a:bodyPr/>
        <a:lstStyle/>
        <a:p>
          <a:endParaRPr lang="en-US"/>
        </a:p>
      </dgm:t>
    </dgm:pt>
  </dgm:ptLst>
  <dgm:cxnLst>
    <dgm:cxn modelId="{6EE98EE9-371E-4F68-BB9E-E99B5E8B9D96}" srcId="{60A165F7-C6E4-46CF-9F58-2CA8957E75B1}" destId="{1438874B-0E57-4552-8611-D3612AAF6E79}" srcOrd="0" destOrd="0" parTransId="{917F0C96-8B55-4FB3-AFB4-ECE2FC6CEB46}" sibTransId="{06772432-EAEE-4843-A4B9-A4AAA102FD6D}"/>
    <dgm:cxn modelId="{48F327F3-7ABA-4E93-82F8-AB90746A723B}" type="presOf" srcId="{78C0A498-0239-4C03-A696-1A59C845DE46}" destId="{7C3BA052-E46F-45FB-B74C-A51CB799E465}" srcOrd="0" destOrd="0" presId="urn:microsoft.com/office/officeart/2009/layout/CircleArrowProcess"/>
    <dgm:cxn modelId="{0C8277CB-D729-4908-A715-F7342DED9690}" type="presOf" srcId="{E088B3F8-559F-45FB-8EFB-BC7FBF4962CF}" destId="{118FF21D-ED55-4D47-B1E8-2DC6C5A74CB0}" srcOrd="0" destOrd="0" presId="urn:microsoft.com/office/officeart/2009/layout/CircleArrowProcess"/>
    <dgm:cxn modelId="{0FC6A12B-0694-48C4-9F11-E3F03EFD70A2}" srcId="{60A165F7-C6E4-46CF-9F58-2CA8957E75B1}" destId="{E088B3F8-559F-45FB-8EFB-BC7FBF4962CF}" srcOrd="2" destOrd="0" parTransId="{B394CEAB-7516-4F09-B9FA-C37F6B35B5A8}" sibTransId="{C90EBE7F-8962-4553-A1EF-1CBCDB510D83}"/>
    <dgm:cxn modelId="{2FD12B73-13BD-4388-AE73-18979F4C2E0A}" type="presOf" srcId="{60A165F7-C6E4-46CF-9F58-2CA8957E75B1}" destId="{2489CDCE-8AA4-4524-AADB-86665A753483}" srcOrd="0" destOrd="0" presId="urn:microsoft.com/office/officeart/2009/layout/CircleArrowProcess"/>
    <dgm:cxn modelId="{0161CF9B-948C-44BF-AA1A-1CD29F984F80}" type="presOf" srcId="{1438874B-0E57-4552-8611-D3612AAF6E79}" destId="{19CF78B2-190B-4107-8D24-CAD073145E53}" srcOrd="0" destOrd="0" presId="urn:microsoft.com/office/officeart/2009/layout/CircleArrowProcess"/>
    <dgm:cxn modelId="{92D5F4F4-8F83-4295-B3C9-CAFBCE99AA5D}" srcId="{60A165F7-C6E4-46CF-9F58-2CA8957E75B1}" destId="{78C0A498-0239-4C03-A696-1A59C845DE46}" srcOrd="1" destOrd="0" parTransId="{E10E7777-9B06-4921-96F1-C94ACBB42F60}" sibTransId="{39600EC5-D45F-406F-896C-99972E6DD6B7}"/>
    <dgm:cxn modelId="{DAE8E3FF-73A0-4512-966F-CC736841D53D}" type="presParOf" srcId="{2489CDCE-8AA4-4524-AADB-86665A753483}" destId="{E99F8E54-C1CA-4461-9B3E-2CB8F405D681}" srcOrd="0" destOrd="0" presId="urn:microsoft.com/office/officeart/2009/layout/CircleArrowProcess"/>
    <dgm:cxn modelId="{73C4FF02-3046-4FF6-9E50-3EBABFB8B883}" type="presParOf" srcId="{E99F8E54-C1CA-4461-9B3E-2CB8F405D681}" destId="{8AA16B87-4D8A-4F7A-AA70-AA6A5B34BC09}" srcOrd="0" destOrd="0" presId="urn:microsoft.com/office/officeart/2009/layout/CircleArrowProcess"/>
    <dgm:cxn modelId="{A69EE773-0639-49BE-B089-BB0F304ACF47}" type="presParOf" srcId="{2489CDCE-8AA4-4524-AADB-86665A753483}" destId="{19CF78B2-190B-4107-8D24-CAD073145E53}" srcOrd="1" destOrd="0" presId="urn:microsoft.com/office/officeart/2009/layout/CircleArrowProcess"/>
    <dgm:cxn modelId="{971554FB-D2CE-4240-AEC6-F3BBB83F1279}" type="presParOf" srcId="{2489CDCE-8AA4-4524-AADB-86665A753483}" destId="{6ADFA425-0E5C-4F99-92A6-AA2924319796}" srcOrd="2" destOrd="0" presId="urn:microsoft.com/office/officeart/2009/layout/CircleArrowProcess"/>
    <dgm:cxn modelId="{E59DB8B4-42A0-4EB1-B9D0-C509CD66DAAE}" type="presParOf" srcId="{6ADFA425-0E5C-4F99-92A6-AA2924319796}" destId="{DDC32BA4-49D9-4A61-9508-03464C743E37}" srcOrd="0" destOrd="0" presId="urn:microsoft.com/office/officeart/2009/layout/CircleArrowProcess"/>
    <dgm:cxn modelId="{E1435A90-BC97-41AF-B4D4-4418E3363489}" type="presParOf" srcId="{2489CDCE-8AA4-4524-AADB-86665A753483}" destId="{7C3BA052-E46F-45FB-B74C-A51CB799E465}" srcOrd="3" destOrd="0" presId="urn:microsoft.com/office/officeart/2009/layout/CircleArrowProcess"/>
    <dgm:cxn modelId="{EE942F6D-1B9E-49F1-854D-8B680F895679}" type="presParOf" srcId="{2489CDCE-8AA4-4524-AADB-86665A753483}" destId="{C5435E23-4C74-4065-AD96-D9768F6A81C0}" srcOrd="4" destOrd="0" presId="urn:microsoft.com/office/officeart/2009/layout/CircleArrowProcess"/>
    <dgm:cxn modelId="{5F814037-E172-4598-ABD6-3AF894041FBB}" type="presParOf" srcId="{C5435E23-4C74-4065-AD96-D9768F6A81C0}" destId="{F77D58EC-E703-46C3-ADB8-B4C3DEC76372}" srcOrd="0" destOrd="0" presId="urn:microsoft.com/office/officeart/2009/layout/CircleArrowProcess"/>
    <dgm:cxn modelId="{1B129733-0881-43C9-B677-06CAFD944756}" type="presParOf" srcId="{2489CDCE-8AA4-4524-AADB-86665A753483}" destId="{118FF21D-ED55-4D47-B1E8-2DC6C5A74CB0}"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91F3D20-DFB7-4904-AB1E-126FC0129BEA}"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13AFE6D2-B064-4270-9EA2-3C6A5EAB3324}">
      <dgm:prSet phldrT="[Text]"/>
      <dgm:spPr>
        <a:solidFill>
          <a:schemeClr val="accent1">
            <a:lumMod val="50000"/>
            <a:alpha val="40000"/>
          </a:schemeClr>
        </a:solidFill>
      </dgm:spPr>
      <dgm:t>
        <a:bodyPr/>
        <a:lstStyle/>
        <a:p>
          <a:pPr algn="just"/>
          <a:r>
            <a:rPr lang="en-US" smtClean="0">
              <a:solidFill>
                <a:schemeClr val="bg1"/>
              </a:solidFill>
            </a:rPr>
            <a:t>Sơ đồ sau khi giác xong đem đục lỗ.</a:t>
          </a:r>
          <a:endParaRPr lang="en-US">
            <a:solidFill>
              <a:schemeClr val="bg1"/>
            </a:solidFill>
          </a:endParaRPr>
        </a:p>
      </dgm:t>
    </dgm:pt>
    <dgm:pt modelId="{95FEBBA0-B32D-43BE-ACAA-721E8B2C4C57}" type="parTrans" cxnId="{D64CC3CA-C545-4BCC-B25D-DD9B6604AEC5}">
      <dgm:prSet/>
      <dgm:spPr/>
      <dgm:t>
        <a:bodyPr/>
        <a:lstStyle/>
        <a:p>
          <a:endParaRPr lang="en-US"/>
        </a:p>
      </dgm:t>
    </dgm:pt>
    <dgm:pt modelId="{69F0748D-4D78-4D5A-9F06-236D46EAD390}" type="sibTrans" cxnId="{D64CC3CA-C545-4BCC-B25D-DD9B6604AEC5}">
      <dgm:prSet/>
      <dgm:spPr/>
      <dgm:t>
        <a:bodyPr/>
        <a:lstStyle/>
        <a:p>
          <a:endParaRPr lang="en-US"/>
        </a:p>
      </dgm:t>
    </dgm:pt>
    <dgm:pt modelId="{6B752BC5-D681-4AD4-926B-D1A03378A2B1}">
      <dgm:prSet phldrT="[Text]"/>
      <dgm:spPr>
        <a:solidFill>
          <a:srgbClr val="C00000">
            <a:alpha val="40000"/>
          </a:srgbClr>
        </a:solidFill>
      </dgm:spPr>
      <dgm:t>
        <a:bodyPr/>
        <a:lstStyle/>
        <a:p>
          <a:pPr algn="just"/>
          <a:r>
            <a:rPr lang="en-US" smtClean="0">
              <a:solidFill>
                <a:schemeClr val="bg1"/>
              </a:solidFill>
            </a:rPr>
            <a:t>Đặt sơ đồ đã được đục lỗ lên bàn vải, chận giữ sơ đồ không bị xô lệch.</a:t>
          </a:r>
          <a:endParaRPr lang="en-US">
            <a:solidFill>
              <a:schemeClr val="bg1"/>
            </a:solidFill>
          </a:endParaRPr>
        </a:p>
      </dgm:t>
    </dgm:pt>
    <dgm:pt modelId="{649AAF6C-41A7-4CA1-930A-C0F46BCE1AA4}" type="parTrans" cxnId="{F155B3F9-89E9-4C63-8694-3C96473B74EA}">
      <dgm:prSet/>
      <dgm:spPr/>
      <dgm:t>
        <a:bodyPr/>
        <a:lstStyle/>
        <a:p>
          <a:endParaRPr lang="en-US"/>
        </a:p>
      </dgm:t>
    </dgm:pt>
    <dgm:pt modelId="{DD563960-4C0D-4FDF-94A0-248B35DF3516}" type="sibTrans" cxnId="{F155B3F9-89E9-4C63-8694-3C96473B74EA}">
      <dgm:prSet/>
      <dgm:spPr/>
      <dgm:t>
        <a:bodyPr/>
        <a:lstStyle/>
        <a:p>
          <a:endParaRPr lang="en-US"/>
        </a:p>
      </dgm:t>
    </dgm:pt>
    <dgm:pt modelId="{4EC837C4-98AD-4359-9EFC-794654458F59}">
      <dgm:prSet phldrT="[Text]"/>
      <dgm:spPr>
        <a:solidFill>
          <a:srgbClr val="7030A0">
            <a:alpha val="40000"/>
          </a:srgbClr>
        </a:solidFill>
      </dgm:spPr>
      <dgm:t>
        <a:bodyPr/>
        <a:lstStyle/>
        <a:p>
          <a:pPr algn="just"/>
          <a:r>
            <a:rPr lang="en-US" smtClean="0">
              <a:solidFill>
                <a:schemeClr val="bg1"/>
              </a:solidFill>
            </a:rPr>
            <a:t>Xoa phấn lên sơ đồ theo đường đục lỗ, sau khi xoa xong lấy sơ đồ ra, trên sơ đồ sẽ hiện lên sơ đồ được vẽ bằng bụi phấn lọt qua lỗ đục.</a:t>
          </a:r>
          <a:endParaRPr lang="en-US">
            <a:solidFill>
              <a:schemeClr val="bg1"/>
            </a:solidFill>
          </a:endParaRPr>
        </a:p>
      </dgm:t>
    </dgm:pt>
    <dgm:pt modelId="{588039C6-62A2-4CE8-A707-1398540517C1}" type="parTrans" cxnId="{15742767-EB03-4220-A2ED-392C8A24640E}">
      <dgm:prSet/>
      <dgm:spPr/>
      <dgm:t>
        <a:bodyPr/>
        <a:lstStyle/>
        <a:p>
          <a:endParaRPr lang="en-US"/>
        </a:p>
      </dgm:t>
    </dgm:pt>
    <dgm:pt modelId="{22D893BC-1CC3-46B1-926E-4C8C29884754}" type="sibTrans" cxnId="{15742767-EB03-4220-A2ED-392C8A24640E}">
      <dgm:prSet/>
      <dgm:spPr/>
      <dgm:t>
        <a:bodyPr/>
        <a:lstStyle/>
        <a:p>
          <a:endParaRPr lang="en-US"/>
        </a:p>
      </dgm:t>
    </dgm:pt>
    <dgm:pt modelId="{BD048B96-9F5B-4EEF-BBDD-0291EC1E1126}" type="pres">
      <dgm:prSet presAssocID="{F91F3D20-DFB7-4904-AB1E-126FC0129BEA}" presName="Name0" presStyleCnt="0">
        <dgm:presLayoutVars>
          <dgm:dir/>
          <dgm:resizeHandles val="exact"/>
        </dgm:presLayoutVars>
      </dgm:prSet>
      <dgm:spPr/>
      <dgm:t>
        <a:bodyPr/>
        <a:lstStyle/>
        <a:p>
          <a:endParaRPr lang="en-US"/>
        </a:p>
      </dgm:t>
    </dgm:pt>
    <dgm:pt modelId="{43A548D4-0167-4754-941F-979BD347AE16}" type="pres">
      <dgm:prSet presAssocID="{13AFE6D2-B064-4270-9EA2-3C6A5EAB3324}" presName="composite" presStyleCnt="0"/>
      <dgm:spPr/>
    </dgm:pt>
    <dgm:pt modelId="{AC36BEA6-D670-4E6F-A0F6-709171B496E2}" type="pres">
      <dgm:prSet presAssocID="{13AFE6D2-B064-4270-9EA2-3C6A5EAB3324}" presName="rect1" presStyleLbl="trAlignAcc1" presStyleIdx="0" presStyleCnt="3">
        <dgm:presLayoutVars>
          <dgm:bulletEnabled val="1"/>
        </dgm:presLayoutVars>
      </dgm:prSet>
      <dgm:spPr/>
      <dgm:t>
        <a:bodyPr/>
        <a:lstStyle/>
        <a:p>
          <a:endParaRPr lang="en-US"/>
        </a:p>
      </dgm:t>
    </dgm:pt>
    <dgm:pt modelId="{61BA2F5E-2315-48E7-AF04-69D441E5595E}" type="pres">
      <dgm:prSet presAssocID="{13AFE6D2-B064-4270-9EA2-3C6A5EAB3324}" presName="rect2" presStyleLbl="fgImgPlace1" presStyleIdx="0" presStyleCnt="3"/>
      <dgm:spPr>
        <a:solidFill>
          <a:srgbClr val="7030A0"/>
        </a:solidFill>
      </dgm:spPr>
    </dgm:pt>
    <dgm:pt modelId="{2B0DACA6-6D09-40F9-8FFD-C10AADC94E03}" type="pres">
      <dgm:prSet presAssocID="{69F0748D-4D78-4D5A-9F06-236D46EAD390}" presName="sibTrans" presStyleCnt="0"/>
      <dgm:spPr/>
    </dgm:pt>
    <dgm:pt modelId="{297EEA84-C207-4116-995C-FECC1796075F}" type="pres">
      <dgm:prSet presAssocID="{6B752BC5-D681-4AD4-926B-D1A03378A2B1}" presName="composite" presStyleCnt="0"/>
      <dgm:spPr/>
    </dgm:pt>
    <dgm:pt modelId="{52CEBEEE-A383-46E9-AB95-DEBC0E359F8F}" type="pres">
      <dgm:prSet presAssocID="{6B752BC5-D681-4AD4-926B-D1A03378A2B1}" presName="rect1" presStyleLbl="trAlignAcc1" presStyleIdx="1" presStyleCnt="3">
        <dgm:presLayoutVars>
          <dgm:bulletEnabled val="1"/>
        </dgm:presLayoutVars>
      </dgm:prSet>
      <dgm:spPr/>
      <dgm:t>
        <a:bodyPr/>
        <a:lstStyle/>
        <a:p>
          <a:endParaRPr lang="en-US"/>
        </a:p>
      </dgm:t>
    </dgm:pt>
    <dgm:pt modelId="{8B7F6F7C-C015-4A7F-86EA-CAAE98C1BB39}" type="pres">
      <dgm:prSet presAssocID="{6B752BC5-D681-4AD4-926B-D1A03378A2B1}" presName="rect2" presStyleLbl="fgImgPlace1" presStyleIdx="1" presStyleCnt="3"/>
      <dgm:spPr>
        <a:solidFill>
          <a:schemeClr val="accent1">
            <a:lumMod val="75000"/>
          </a:schemeClr>
        </a:solidFill>
      </dgm:spPr>
    </dgm:pt>
    <dgm:pt modelId="{67EF073D-BB82-4350-BC15-565EA2738067}" type="pres">
      <dgm:prSet presAssocID="{DD563960-4C0D-4FDF-94A0-248B35DF3516}" presName="sibTrans" presStyleCnt="0"/>
      <dgm:spPr/>
    </dgm:pt>
    <dgm:pt modelId="{480761BB-3659-49DA-B044-AB8B04ED5DF3}" type="pres">
      <dgm:prSet presAssocID="{4EC837C4-98AD-4359-9EFC-794654458F59}" presName="composite" presStyleCnt="0"/>
      <dgm:spPr/>
    </dgm:pt>
    <dgm:pt modelId="{9D52B785-7ADD-4089-9598-111B6196FE47}" type="pres">
      <dgm:prSet presAssocID="{4EC837C4-98AD-4359-9EFC-794654458F59}" presName="rect1" presStyleLbl="trAlignAcc1" presStyleIdx="2" presStyleCnt="3">
        <dgm:presLayoutVars>
          <dgm:bulletEnabled val="1"/>
        </dgm:presLayoutVars>
      </dgm:prSet>
      <dgm:spPr/>
      <dgm:t>
        <a:bodyPr/>
        <a:lstStyle/>
        <a:p>
          <a:endParaRPr lang="en-US"/>
        </a:p>
      </dgm:t>
    </dgm:pt>
    <dgm:pt modelId="{D3DD59B1-37E1-4134-A310-E68C984AF2D1}" type="pres">
      <dgm:prSet presAssocID="{4EC837C4-98AD-4359-9EFC-794654458F59}" presName="rect2" presStyleLbl="fgImgPlace1" presStyleIdx="2" presStyleCnt="3"/>
      <dgm:spPr>
        <a:solidFill>
          <a:srgbClr val="FFC000"/>
        </a:solidFill>
      </dgm:spPr>
    </dgm:pt>
  </dgm:ptLst>
  <dgm:cxnLst>
    <dgm:cxn modelId="{06D4C165-DC9B-4F43-B4FB-A9983DB50226}" type="presOf" srcId="{6B752BC5-D681-4AD4-926B-D1A03378A2B1}" destId="{52CEBEEE-A383-46E9-AB95-DEBC0E359F8F}" srcOrd="0" destOrd="0" presId="urn:microsoft.com/office/officeart/2008/layout/PictureStrips"/>
    <dgm:cxn modelId="{F155B3F9-89E9-4C63-8694-3C96473B74EA}" srcId="{F91F3D20-DFB7-4904-AB1E-126FC0129BEA}" destId="{6B752BC5-D681-4AD4-926B-D1A03378A2B1}" srcOrd="1" destOrd="0" parTransId="{649AAF6C-41A7-4CA1-930A-C0F46BCE1AA4}" sibTransId="{DD563960-4C0D-4FDF-94A0-248B35DF3516}"/>
    <dgm:cxn modelId="{15742767-EB03-4220-A2ED-392C8A24640E}" srcId="{F91F3D20-DFB7-4904-AB1E-126FC0129BEA}" destId="{4EC837C4-98AD-4359-9EFC-794654458F59}" srcOrd="2" destOrd="0" parTransId="{588039C6-62A2-4CE8-A707-1398540517C1}" sibTransId="{22D893BC-1CC3-46B1-926E-4C8C29884754}"/>
    <dgm:cxn modelId="{DE4EDF84-EE0B-45D6-A79F-6EA35D4B5316}" type="presOf" srcId="{F91F3D20-DFB7-4904-AB1E-126FC0129BEA}" destId="{BD048B96-9F5B-4EEF-BBDD-0291EC1E1126}" srcOrd="0" destOrd="0" presId="urn:microsoft.com/office/officeart/2008/layout/PictureStrips"/>
    <dgm:cxn modelId="{D64CC3CA-C545-4BCC-B25D-DD9B6604AEC5}" srcId="{F91F3D20-DFB7-4904-AB1E-126FC0129BEA}" destId="{13AFE6D2-B064-4270-9EA2-3C6A5EAB3324}" srcOrd="0" destOrd="0" parTransId="{95FEBBA0-B32D-43BE-ACAA-721E8B2C4C57}" sibTransId="{69F0748D-4D78-4D5A-9F06-236D46EAD390}"/>
    <dgm:cxn modelId="{373B305C-64DB-4B7D-A397-315AB9E9046E}" type="presOf" srcId="{13AFE6D2-B064-4270-9EA2-3C6A5EAB3324}" destId="{AC36BEA6-D670-4E6F-A0F6-709171B496E2}" srcOrd="0" destOrd="0" presId="urn:microsoft.com/office/officeart/2008/layout/PictureStrips"/>
    <dgm:cxn modelId="{B93C3D1E-2738-47C5-9D95-D03CE581B6F3}" type="presOf" srcId="{4EC837C4-98AD-4359-9EFC-794654458F59}" destId="{9D52B785-7ADD-4089-9598-111B6196FE47}" srcOrd="0" destOrd="0" presId="urn:microsoft.com/office/officeart/2008/layout/PictureStrips"/>
    <dgm:cxn modelId="{91028858-3B16-44C1-921C-979E1B8E4121}" type="presParOf" srcId="{BD048B96-9F5B-4EEF-BBDD-0291EC1E1126}" destId="{43A548D4-0167-4754-941F-979BD347AE16}" srcOrd="0" destOrd="0" presId="urn:microsoft.com/office/officeart/2008/layout/PictureStrips"/>
    <dgm:cxn modelId="{865CE9AC-3223-4AD3-9896-D6FDD5D6AC20}" type="presParOf" srcId="{43A548D4-0167-4754-941F-979BD347AE16}" destId="{AC36BEA6-D670-4E6F-A0F6-709171B496E2}" srcOrd="0" destOrd="0" presId="urn:microsoft.com/office/officeart/2008/layout/PictureStrips"/>
    <dgm:cxn modelId="{6DD49F53-D3F3-4369-BA16-0BC33FFAE190}" type="presParOf" srcId="{43A548D4-0167-4754-941F-979BD347AE16}" destId="{61BA2F5E-2315-48E7-AF04-69D441E5595E}" srcOrd="1" destOrd="0" presId="urn:microsoft.com/office/officeart/2008/layout/PictureStrips"/>
    <dgm:cxn modelId="{C60D5651-CC81-4403-91DC-10D57939CB35}" type="presParOf" srcId="{BD048B96-9F5B-4EEF-BBDD-0291EC1E1126}" destId="{2B0DACA6-6D09-40F9-8FFD-C10AADC94E03}" srcOrd="1" destOrd="0" presId="urn:microsoft.com/office/officeart/2008/layout/PictureStrips"/>
    <dgm:cxn modelId="{E51E7AC1-61BE-4510-B3D4-88FAE7638234}" type="presParOf" srcId="{BD048B96-9F5B-4EEF-BBDD-0291EC1E1126}" destId="{297EEA84-C207-4116-995C-FECC1796075F}" srcOrd="2" destOrd="0" presId="urn:microsoft.com/office/officeart/2008/layout/PictureStrips"/>
    <dgm:cxn modelId="{0EAF737A-8393-4A9D-AECB-FA1B3334FFB0}" type="presParOf" srcId="{297EEA84-C207-4116-995C-FECC1796075F}" destId="{52CEBEEE-A383-46E9-AB95-DEBC0E359F8F}" srcOrd="0" destOrd="0" presId="urn:microsoft.com/office/officeart/2008/layout/PictureStrips"/>
    <dgm:cxn modelId="{C1973846-8FB0-41C8-9A1C-BBF50350F2A6}" type="presParOf" srcId="{297EEA84-C207-4116-995C-FECC1796075F}" destId="{8B7F6F7C-C015-4A7F-86EA-CAAE98C1BB39}" srcOrd="1" destOrd="0" presId="urn:microsoft.com/office/officeart/2008/layout/PictureStrips"/>
    <dgm:cxn modelId="{433B49DE-12DC-46F0-985F-CB20588691C0}" type="presParOf" srcId="{BD048B96-9F5B-4EEF-BBDD-0291EC1E1126}" destId="{67EF073D-BB82-4350-BC15-565EA2738067}" srcOrd="3" destOrd="0" presId="urn:microsoft.com/office/officeart/2008/layout/PictureStrips"/>
    <dgm:cxn modelId="{BC57D433-B056-4B31-9507-1407A2D6DFBD}" type="presParOf" srcId="{BD048B96-9F5B-4EEF-BBDD-0291EC1E1126}" destId="{480761BB-3659-49DA-B044-AB8B04ED5DF3}" srcOrd="4" destOrd="0" presId="urn:microsoft.com/office/officeart/2008/layout/PictureStrips"/>
    <dgm:cxn modelId="{5AA30C9B-4843-4521-9A9B-5A06CD10E38B}" type="presParOf" srcId="{480761BB-3659-49DA-B044-AB8B04ED5DF3}" destId="{9D52B785-7ADD-4089-9598-111B6196FE47}" srcOrd="0" destOrd="0" presId="urn:microsoft.com/office/officeart/2008/layout/PictureStrips"/>
    <dgm:cxn modelId="{A3220A30-B0E6-4B7D-8066-5E1A27C31E9E}" type="presParOf" srcId="{480761BB-3659-49DA-B044-AB8B04ED5DF3}" destId="{D3DD59B1-37E1-4134-A310-E68C984AF2D1}"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B72493F-6485-42D6-BDDB-8CCD846AF066}" type="doc">
      <dgm:prSet loTypeId="urn:microsoft.com/office/officeart/2005/8/layout/arrow3" loCatId="relationship" qsTypeId="urn:microsoft.com/office/officeart/2005/8/quickstyle/3d7" qsCatId="3D" csTypeId="urn:microsoft.com/office/officeart/2005/8/colors/accent1_2" csCatId="accent1" phldr="1"/>
      <dgm:spPr/>
      <dgm:t>
        <a:bodyPr/>
        <a:lstStyle/>
        <a:p>
          <a:endParaRPr lang="en-US"/>
        </a:p>
      </dgm:t>
    </dgm:pt>
    <dgm:pt modelId="{C34ECC62-5D0B-4555-A124-3A5DC6A36658}">
      <dgm:prSet phldrT="[Text]" custT="1"/>
      <dgm:spPr/>
      <dgm:t>
        <a:bodyPr/>
        <a:lstStyle/>
        <a:p>
          <a:pPr algn="just"/>
          <a:r>
            <a:rPr lang="en-US" sz="2200" smtClean="0"/>
            <a:t>Đặt sơ đồ lên bàn vải, dùng kim ghim thật chắc và cắt cùng bàn vải.</a:t>
          </a:r>
          <a:endParaRPr lang="en-US" sz="2200"/>
        </a:p>
      </dgm:t>
    </dgm:pt>
    <dgm:pt modelId="{41F2D797-9E91-4D77-BAFC-75A57CAAD57F}" type="parTrans" cxnId="{9176A869-2016-4F71-8D33-169DB8B818AD}">
      <dgm:prSet/>
      <dgm:spPr/>
      <dgm:t>
        <a:bodyPr/>
        <a:lstStyle/>
        <a:p>
          <a:endParaRPr lang="en-US"/>
        </a:p>
      </dgm:t>
    </dgm:pt>
    <dgm:pt modelId="{86F68881-58D9-486C-93B5-2A7A31169EAC}" type="sibTrans" cxnId="{9176A869-2016-4F71-8D33-169DB8B818AD}">
      <dgm:prSet/>
      <dgm:spPr/>
      <dgm:t>
        <a:bodyPr/>
        <a:lstStyle/>
        <a:p>
          <a:endParaRPr lang="en-US"/>
        </a:p>
      </dgm:t>
    </dgm:pt>
    <dgm:pt modelId="{A1ECC085-6DB8-4688-BB14-4CC93CFCDF7E}">
      <dgm:prSet phldrT="[Text]" custT="1"/>
      <dgm:spPr/>
      <dgm:t>
        <a:bodyPr/>
        <a:lstStyle/>
        <a:p>
          <a:pPr algn="just"/>
          <a:r>
            <a:rPr lang="en-US" sz="2000" smtClean="0"/>
            <a:t>Phương pháp này tốn công sao lại sơ đồ (số sơ đồ = số bàn vải phải cắt). Nhưng phương pháp này có nhiều ưu điểm là chính xác, dễ kiểm tra được trường hợp sai hỏng.</a:t>
          </a:r>
          <a:endParaRPr lang="en-US" sz="2000"/>
        </a:p>
      </dgm:t>
    </dgm:pt>
    <dgm:pt modelId="{515C5D22-11C2-415C-A047-A1B18ACA6522}" type="parTrans" cxnId="{240A3773-92A4-43CB-B90A-5232FA5E9402}">
      <dgm:prSet/>
      <dgm:spPr/>
      <dgm:t>
        <a:bodyPr/>
        <a:lstStyle/>
        <a:p>
          <a:endParaRPr lang="en-US"/>
        </a:p>
      </dgm:t>
    </dgm:pt>
    <dgm:pt modelId="{6BC7B5AA-BB39-4E89-8B83-87593D74DB6E}" type="sibTrans" cxnId="{240A3773-92A4-43CB-B90A-5232FA5E9402}">
      <dgm:prSet/>
      <dgm:spPr/>
      <dgm:t>
        <a:bodyPr/>
        <a:lstStyle/>
        <a:p>
          <a:endParaRPr lang="en-US"/>
        </a:p>
      </dgm:t>
    </dgm:pt>
    <dgm:pt modelId="{4A3C939E-A673-4AC7-B013-5E1A05836268}" type="pres">
      <dgm:prSet presAssocID="{5B72493F-6485-42D6-BDDB-8CCD846AF066}" presName="compositeShape" presStyleCnt="0">
        <dgm:presLayoutVars>
          <dgm:chMax val="2"/>
          <dgm:dir/>
          <dgm:resizeHandles val="exact"/>
        </dgm:presLayoutVars>
      </dgm:prSet>
      <dgm:spPr/>
      <dgm:t>
        <a:bodyPr/>
        <a:lstStyle/>
        <a:p>
          <a:endParaRPr lang="en-US"/>
        </a:p>
      </dgm:t>
    </dgm:pt>
    <dgm:pt modelId="{B07DA6F6-906B-44BA-864F-6646E058800B}" type="pres">
      <dgm:prSet presAssocID="{5B72493F-6485-42D6-BDDB-8CCD846AF066}" presName="divider" presStyleLbl="fgShp" presStyleIdx="0" presStyleCnt="1"/>
      <dgm:spPr>
        <a:solidFill>
          <a:srgbClr val="92D050"/>
        </a:solidFill>
      </dgm:spPr>
    </dgm:pt>
    <dgm:pt modelId="{1418151F-72C7-4A70-BC23-69F53946C348}" type="pres">
      <dgm:prSet presAssocID="{C34ECC62-5D0B-4555-A124-3A5DC6A36658}" presName="downArrow" presStyleLbl="node1" presStyleIdx="0" presStyleCnt="2"/>
      <dgm:spPr>
        <a:solidFill>
          <a:srgbClr val="FFC000"/>
        </a:solidFill>
      </dgm:spPr>
    </dgm:pt>
    <dgm:pt modelId="{7CFF1039-B966-42B2-B5F1-43E3DD12DF22}" type="pres">
      <dgm:prSet presAssocID="{C34ECC62-5D0B-4555-A124-3A5DC6A36658}" presName="downArrowText" presStyleLbl="revTx" presStyleIdx="0" presStyleCnt="2">
        <dgm:presLayoutVars>
          <dgm:bulletEnabled val="1"/>
        </dgm:presLayoutVars>
      </dgm:prSet>
      <dgm:spPr/>
      <dgm:t>
        <a:bodyPr/>
        <a:lstStyle/>
        <a:p>
          <a:endParaRPr lang="en-US"/>
        </a:p>
      </dgm:t>
    </dgm:pt>
    <dgm:pt modelId="{3A4B0B93-AE4E-4242-B312-1CBD1270D4BC}" type="pres">
      <dgm:prSet presAssocID="{A1ECC085-6DB8-4688-BB14-4CC93CFCDF7E}" presName="upArrow" presStyleLbl="node1" presStyleIdx="1" presStyleCnt="2"/>
      <dgm:spPr>
        <a:solidFill>
          <a:srgbClr val="CC6600"/>
        </a:solidFill>
      </dgm:spPr>
    </dgm:pt>
    <dgm:pt modelId="{44FAF6FA-68E6-4480-924D-582C0CF78FAA}" type="pres">
      <dgm:prSet presAssocID="{A1ECC085-6DB8-4688-BB14-4CC93CFCDF7E}" presName="upArrowText" presStyleLbl="revTx" presStyleIdx="1" presStyleCnt="2">
        <dgm:presLayoutVars>
          <dgm:bulletEnabled val="1"/>
        </dgm:presLayoutVars>
      </dgm:prSet>
      <dgm:spPr/>
      <dgm:t>
        <a:bodyPr/>
        <a:lstStyle/>
        <a:p>
          <a:endParaRPr lang="en-US"/>
        </a:p>
      </dgm:t>
    </dgm:pt>
  </dgm:ptLst>
  <dgm:cxnLst>
    <dgm:cxn modelId="{9D67A6CD-180D-4717-8571-4DCFF2C95237}" type="presOf" srcId="{5B72493F-6485-42D6-BDDB-8CCD846AF066}" destId="{4A3C939E-A673-4AC7-B013-5E1A05836268}" srcOrd="0" destOrd="0" presId="urn:microsoft.com/office/officeart/2005/8/layout/arrow3"/>
    <dgm:cxn modelId="{9176A869-2016-4F71-8D33-169DB8B818AD}" srcId="{5B72493F-6485-42D6-BDDB-8CCD846AF066}" destId="{C34ECC62-5D0B-4555-A124-3A5DC6A36658}" srcOrd="0" destOrd="0" parTransId="{41F2D797-9E91-4D77-BAFC-75A57CAAD57F}" sibTransId="{86F68881-58D9-486C-93B5-2A7A31169EAC}"/>
    <dgm:cxn modelId="{500E4132-6D9E-41F4-ABA8-D175129CA8A8}" type="presOf" srcId="{C34ECC62-5D0B-4555-A124-3A5DC6A36658}" destId="{7CFF1039-B966-42B2-B5F1-43E3DD12DF22}" srcOrd="0" destOrd="0" presId="urn:microsoft.com/office/officeart/2005/8/layout/arrow3"/>
    <dgm:cxn modelId="{240A3773-92A4-43CB-B90A-5232FA5E9402}" srcId="{5B72493F-6485-42D6-BDDB-8CCD846AF066}" destId="{A1ECC085-6DB8-4688-BB14-4CC93CFCDF7E}" srcOrd="1" destOrd="0" parTransId="{515C5D22-11C2-415C-A047-A1B18ACA6522}" sibTransId="{6BC7B5AA-BB39-4E89-8B83-87593D74DB6E}"/>
    <dgm:cxn modelId="{66AAED2C-B690-41C0-AAAE-EF1AD1212AEC}" type="presOf" srcId="{A1ECC085-6DB8-4688-BB14-4CC93CFCDF7E}" destId="{44FAF6FA-68E6-4480-924D-582C0CF78FAA}" srcOrd="0" destOrd="0" presId="urn:microsoft.com/office/officeart/2005/8/layout/arrow3"/>
    <dgm:cxn modelId="{F500CAFF-060E-4F53-A99F-63FF395C29F1}" type="presParOf" srcId="{4A3C939E-A673-4AC7-B013-5E1A05836268}" destId="{B07DA6F6-906B-44BA-864F-6646E058800B}" srcOrd="0" destOrd="0" presId="urn:microsoft.com/office/officeart/2005/8/layout/arrow3"/>
    <dgm:cxn modelId="{FD2F6103-493F-4BBD-B039-0C337E43A166}" type="presParOf" srcId="{4A3C939E-A673-4AC7-B013-5E1A05836268}" destId="{1418151F-72C7-4A70-BC23-69F53946C348}" srcOrd="1" destOrd="0" presId="urn:microsoft.com/office/officeart/2005/8/layout/arrow3"/>
    <dgm:cxn modelId="{547D0526-1F92-460A-ABDE-6C331AA766D9}" type="presParOf" srcId="{4A3C939E-A673-4AC7-B013-5E1A05836268}" destId="{7CFF1039-B966-42B2-B5F1-43E3DD12DF22}" srcOrd="2" destOrd="0" presId="urn:microsoft.com/office/officeart/2005/8/layout/arrow3"/>
    <dgm:cxn modelId="{D7A633F5-5C9B-43D3-B1A0-9C9D6BC56012}" type="presParOf" srcId="{4A3C939E-A673-4AC7-B013-5E1A05836268}" destId="{3A4B0B93-AE4E-4242-B312-1CBD1270D4BC}" srcOrd="3" destOrd="0" presId="urn:microsoft.com/office/officeart/2005/8/layout/arrow3"/>
    <dgm:cxn modelId="{1CE38945-DCED-48DB-B88A-FFC6A9E48148}" type="presParOf" srcId="{4A3C939E-A673-4AC7-B013-5E1A05836268}" destId="{44FAF6FA-68E6-4480-924D-582C0CF78FAA}"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B7BC821-35FE-4B8C-A0C1-E0BA76E14BAD}" type="doc">
      <dgm:prSet loTypeId="urn:microsoft.com/office/officeart/2005/8/layout/arrow6" loCatId="process" qsTypeId="urn:microsoft.com/office/officeart/2005/8/quickstyle/3d5" qsCatId="3D" csTypeId="urn:microsoft.com/office/officeart/2005/8/colors/accent1_2" csCatId="accent1" phldr="1"/>
      <dgm:spPr/>
      <dgm:t>
        <a:bodyPr/>
        <a:lstStyle/>
        <a:p>
          <a:endParaRPr lang="en-US"/>
        </a:p>
      </dgm:t>
    </dgm:pt>
    <dgm:pt modelId="{9CE52D1E-ABD2-4A4C-BDFA-00863DD18E1C}">
      <dgm:prSet phldrT="[Text]"/>
      <dgm:spPr/>
      <dgm:t>
        <a:bodyPr/>
        <a:lstStyle/>
        <a:p>
          <a:r>
            <a:rPr lang="en-US" smtClean="0"/>
            <a:t>Nhìn theo sơ đồ đã giác ta vẽ lại sơ đồ lên bàn vải bằng chì hoặc bằng phấn ăn màu thật mảnh.</a:t>
          </a:r>
          <a:endParaRPr lang="en-US"/>
        </a:p>
      </dgm:t>
    </dgm:pt>
    <dgm:pt modelId="{FCB5096A-67CA-477C-94E7-E3A0874025B6}" type="parTrans" cxnId="{916A729F-7C94-4EFF-BC73-5758BEA49716}">
      <dgm:prSet/>
      <dgm:spPr/>
      <dgm:t>
        <a:bodyPr/>
        <a:lstStyle/>
        <a:p>
          <a:endParaRPr lang="en-US"/>
        </a:p>
      </dgm:t>
    </dgm:pt>
    <dgm:pt modelId="{1F3A1AC7-CD04-4A27-BDEA-98AFB27E045C}" type="sibTrans" cxnId="{916A729F-7C94-4EFF-BC73-5758BEA49716}">
      <dgm:prSet/>
      <dgm:spPr/>
      <dgm:t>
        <a:bodyPr/>
        <a:lstStyle/>
        <a:p>
          <a:endParaRPr lang="en-US"/>
        </a:p>
      </dgm:t>
    </dgm:pt>
    <dgm:pt modelId="{E50F7062-9C0F-4B22-B180-55B587226B7A}">
      <dgm:prSet phldrT="[Text]"/>
      <dgm:spPr/>
      <dgm:t>
        <a:bodyPr/>
        <a:lstStyle/>
        <a:p>
          <a:r>
            <a:rPr lang="en-US" smtClean="0"/>
            <a:t>Phương pháp này tốn thời gian hơn nhưng nét vẽ mảnh hơn, cắt chính xác hơn.</a:t>
          </a:r>
          <a:endParaRPr lang="en-US"/>
        </a:p>
      </dgm:t>
    </dgm:pt>
    <dgm:pt modelId="{B1C053B8-7BDB-4CAD-8A6B-482C47B2AD81}" type="parTrans" cxnId="{B0E1A545-D89F-4275-81B7-CE93EA2F105F}">
      <dgm:prSet/>
      <dgm:spPr/>
      <dgm:t>
        <a:bodyPr/>
        <a:lstStyle/>
        <a:p>
          <a:endParaRPr lang="en-US"/>
        </a:p>
      </dgm:t>
    </dgm:pt>
    <dgm:pt modelId="{51733599-2B61-4CA5-8DB8-61C5C0DC9749}" type="sibTrans" cxnId="{B0E1A545-D89F-4275-81B7-CE93EA2F105F}">
      <dgm:prSet/>
      <dgm:spPr/>
      <dgm:t>
        <a:bodyPr/>
        <a:lstStyle/>
        <a:p>
          <a:endParaRPr lang="en-US"/>
        </a:p>
      </dgm:t>
    </dgm:pt>
    <dgm:pt modelId="{B1E281FB-7D1D-4CAB-B295-AE2C58EFB31D}" type="pres">
      <dgm:prSet presAssocID="{8B7BC821-35FE-4B8C-A0C1-E0BA76E14BAD}" presName="compositeShape" presStyleCnt="0">
        <dgm:presLayoutVars>
          <dgm:chMax val="2"/>
          <dgm:dir/>
          <dgm:resizeHandles val="exact"/>
        </dgm:presLayoutVars>
      </dgm:prSet>
      <dgm:spPr/>
      <dgm:t>
        <a:bodyPr/>
        <a:lstStyle/>
        <a:p>
          <a:endParaRPr lang="en-US"/>
        </a:p>
      </dgm:t>
    </dgm:pt>
    <dgm:pt modelId="{6E2E773E-9E4B-44A1-A937-D0E26173CCF7}" type="pres">
      <dgm:prSet presAssocID="{8B7BC821-35FE-4B8C-A0C1-E0BA76E14BAD}" presName="ribbon" presStyleLbl="node1" presStyleIdx="0" presStyleCnt="1"/>
      <dgm:spPr>
        <a:solidFill>
          <a:srgbClr val="0070C0"/>
        </a:solidFill>
        <a:ln>
          <a:solidFill>
            <a:srgbClr val="FF0000"/>
          </a:solidFill>
        </a:ln>
      </dgm:spPr>
    </dgm:pt>
    <dgm:pt modelId="{557B8DB2-907C-40AA-AF67-2AB9D8860733}" type="pres">
      <dgm:prSet presAssocID="{8B7BC821-35FE-4B8C-A0C1-E0BA76E14BAD}" presName="leftArrowText" presStyleLbl="node1" presStyleIdx="0" presStyleCnt="1">
        <dgm:presLayoutVars>
          <dgm:chMax val="0"/>
          <dgm:bulletEnabled val="1"/>
        </dgm:presLayoutVars>
      </dgm:prSet>
      <dgm:spPr/>
      <dgm:t>
        <a:bodyPr/>
        <a:lstStyle/>
        <a:p>
          <a:endParaRPr lang="en-US"/>
        </a:p>
      </dgm:t>
    </dgm:pt>
    <dgm:pt modelId="{9B42CD84-A61F-450D-826F-CBDE498E7099}" type="pres">
      <dgm:prSet presAssocID="{8B7BC821-35FE-4B8C-A0C1-E0BA76E14BAD}" presName="rightArrowText" presStyleLbl="node1" presStyleIdx="0" presStyleCnt="1">
        <dgm:presLayoutVars>
          <dgm:chMax val="0"/>
          <dgm:bulletEnabled val="1"/>
        </dgm:presLayoutVars>
      </dgm:prSet>
      <dgm:spPr/>
      <dgm:t>
        <a:bodyPr/>
        <a:lstStyle/>
        <a:p>
          <a:endParaRPr lang="en-US"/>
        </a:p>
      </dgm:t>
    </dgm:pt>
  </dgm:ptLst>
  <dgm:cxnLst>
    <dgm:cxn modelId="{255C13AD-406E-49D7-874C-AFD444A47557}" type="presOf" srcId="{E50F7062-9C0F-4B22-B180-55B587226B7A}" destId="{9B42CD84-A61F-450D-826F-CBDE498E7099}" srcOrd="0" destOrd="0" presId="urn:microsoft.com/office/officeart/2005/8/layout/arrow6"/>
    <dgm:cxn modelId="{0EA70F78-2EBC-486E-B1BE-12F6DA9DEE79}" type="presOf" srcId="{9CE52D1E-ABD2-4A4C-BDFA-00863DD18E1C}" destId="{557B8DB2-907C-40AA-AF67-2AB9D8860733}" srcOrd="0" destOrd="0" presId="urn:microsoft.com/office/officeart/2005/8/layout/arrow6"/>
    <dgm:cxn modelId="{6DD79595-294E-4A2A-8457-E020197D4CBB}" type="presOf" srcId="{8B7BC821-35FE-4B8C-A0C1-E0BA76E14BAD}" destId="{B1E281FB-7D1D-4CAB-B295-AE2C58EFB31D}" srcOrd="0" destOrd="0" presId="urn:microsoft.com/office/officeart/2005/8/layout/arrow6"/>
    <dgm:cxn modelId="{B0E1A545-D89F-4275-81B7-CE93EA2F105F}" srcId="{8B7BC821-35FE-4B8C-A0C1-E0BA76E14BAD}" destId="{E50F7062-9C0F-4B22-B180-55B587226B7A}" srcOrd="1" destOrd="0" parTransId="{B1C053B8-7BDB-4CAD-8A6B-482C47B2AD81}" sibTransId="{51733599-2B61-4CA5-8DB8-61C5C0DC9749}"/>
    <dgm:cxn modelId="{916A729F-7C94-4EFF-BC73-5758BEA49716}" srcId="{8B7BC821-35FE-4B8C-A0C1-E0BA76E14BAD}" destId="{9CE52D1E-ABD2-4A4C-BDFA-00863DD18E1C}" srcOrd="0" destOrd="0" parTransId="{FCB5096A-67CA-477C-94E7-E3A0874025B6}" sibTransId="{1F3A1AC7-CD04-4A27-BDEA-98AFB27E045C}"/>
    <dgm:cxn modelId="{4A58BBF8-3E03-4393-98DD-595F87C8B69C}" type="presParOf" srcId="{B1E281FB-7D1D-4CAB-B295-AE2C58EFB31D}" destId="{6E2E773E-9E4B-44A1-A937-D0E26173CCF7}" srcOrd="0" destOrd="0" presId="urn:microsoft.com/office/officeart/2005/8/layout/arrow6"/>
    <dgm:cxn modelId="{1E796FAB-8093-4623-9EAF-37C87B4CC17F}" type="presParOf" srcId="{B1E281FB-7D1D-4CAB-B295-AE2C58EFB31D}" destId="{557B8DB2-907C-40AA-AF67-2AB9D8860733}" srcOrd="1" destOrd="0" presId="urn:microsoft.com/office/officeart/2005/8/layout/arrow6"/>
    <dgm:cxn modelId="{97210EDB-53B3-4EFB-807F-8D4F719DF5E7}" type="presParOf" srcId="{B1E281FB-7D1D-4CAB-B295-AE2C58EFB31D}" destId="{9B42CD84-A61F-450D-826F-CBDE498E7099}"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DF9FC3F-627C-4B65-9C71-A9C66C0E42CC}" type="doc">
      <dgm:prSet loTypeId="urn:microsoft.com/office/officeart/2005/8/layout/pyramid4" loCatId="relationship" qsTypeId="urn:microsoft.com/office/officeart/2005/8/quickstyle/3d7" qsCatId="3D" csTypeId="urn:microsoft.com/office/officeart/2005/8/colors/accent1_2" csCatId="accent1" phldr="1"/>
      <dgm:spPr/>
      <dgm:t>
        <a:bodyPr/>
        <a:lstStyle/>
        <a:p>
          <a:endParaRPr lang="en-US"/>
        </a:p>
      </dgm:t>
    </dgm:pt>
    <dgm:pt modelId="{92750D73-7A44-4304-AD63-25CF6CDF4F48}">
      <dgm:prSet phldrT="[Text]" custT="1"/>
      <dgm:spPr>
        <a:solidFill>
          <a:schemeClr val="accent1">
            <a:lumMod val="50000"/>
          </a:schemeClr>
        </a:solidFill>
      </dgm:spPr>
      <dgm:t>
        <a:bodyPr/>
        <a:lstStyle/>
        <a:p>
          <a:r>
            <a:rPr lang="en-US" sz="2000" smtClean="0">
              <a:solidFill>
                <a:schemeClr val="bg1"/>
              </a:solidFill>
            </a:rPr>
            <a:t>Máy cắt tay, lưỡi dao tròn</a:t>
          </a:r>
          <a:endParaRPr lang="en-US" sz="2000">
            <a:solidFill>
              <a:schemeClr val="bg1"/>
            </a:solidFill>
          </a:endParaRPr>
        </a:p>
      </dgm:t>
    </dgm:pt>
    <dgm:pt modelId="{5DF0F742-AB9A-479E-BB8B-5D33E6B25502}" type="parTrans" cxnId="{485742F9-117A-41D7-8CE5-5679B20E4BF9}">
      <dgm:prSet/>
      <dgm:spPr/>
      <dgm:t>
        <a:bodyPr/>
        <a:lstStyle/>
        <a:p>
          <a:endParaRPr lang="en-US"/>
        </a:p>
      </dgm:t>
    </dgm:pt>
    <dgm:pt modelId="{7D6F1DD8-4616-4F6E-AB5A-9A790CDAA248}" type="sibTrans" cxnId="{485742F9-117A-41D7-8CE5-5679B20E4BF9}">
      <dgm:prSet/>
      <dgm:spPr/>
      <dgm:t>
        <a:bodyPr/>
        <a:lstStyle/>
        <a:p>
          <a:endParaRPr lang="en-US"/>
        </a:p>
      </dgm:t>
    </dgm:pt>
    <dgm:pt modelId="{191E240B-997E-4E96-82C6-3A948210A220}">
      <dgm:prSet phldrT="[Text]"/>
      <dgm:spPr>
        <a:solidFill>
          <a:schemeClr val="accent5">
            <a:lumMod val="75000"/>
          </a:schemeClr>
        </a:solidFill>
      </dgm:spPr>
      <dgm:t>
        <a:bodyPr/>
        <a:lstStyle/>
        <a:p>
          <a:r>
            <a:rPr lang="en-US" smtClean="0">
              <a:solidFill>
                <a:schemeClr val="bg1"/>
              </a:solidFill>
            </a:rPr>
            <a:t>Máy cắt vòng</a:t>
          </a:r>
          <a:endParaRPr lang="en-US">
            <a:solidFill>
              <a:schemeClr val="bg1"/>
            </a:solidFill>
          </a:endParaRPr>
        </a:p>
      </dgm:t>
    </dgm:pt>
    <dgm:pt modelId="{23CD8A79-B51F-4E8A-9C76-3FFB9B21D441}" type="parTrans" cxnId="{E867B2F0-F84E-4006-8C76-8F92511CD602}">
      <dgm:prSet/>
      <dgm:spPr/>
      <dgm:t>
        <a:bodyPr/>
        <a:lstStyle/>
        <a:p>
          <a:endParaRPr lang="en-US"/>
        </a:p>
      </dgm:t>
    </dgm:pt>
    <dgm:pt modelId="{9A1853C4-5E4C-4F0B-967D-DC230D6D4D82}" type="sibTrans" cxnId="{E867B2F0-F84E-4006-8C76-8F92511CD602}">
      <dgm:prSet/>
      <dgm:spPr/>
      <dgm:t>
        <a:bodyPr/>
        <a:lstStyle/>
        <a:p>
          <a:endParaRPr lang="en-US"/>
        </a:p>
      </dgm:t>
    </dgm:pt>
    <dgm:pt modelId="{613B38DB-02E1-40C4-A6E4-8E8157B26E3B}">
      <dgm:prSet phldrT="[Text]" custT="1"/>
      <dgm:spPr>
        <a:solidFill>
          <a:srgbClr val="CC6600"/>
        </a:solidFill>
      </dgm:spPr>
      <dgm:t>
        <a:bodyPr/>
        <a:lstStyle/>
        <a:p>
          <a:r>
            <a:rPr lang="en-US" sz="1700" smtClean="0">
              <a:solidFill>
                <a:schemeClr val="bg1"/>
              </a:solidFill>
            </a:rPr>
            <a:t>Máy dùng sức ép để dập mẫu</a:t>
          </a:r>
          <a:endParaRPr lang="en-US" sz="1700">
            <a:solidFill>
              <a:schemeClr val="bg1"/>
            </a:solidFill>
          </a:endParaRPr>
        </a:p>
      </dgm:t>
    </dgm:pt>
    <dgm:pt modelId="{85EA3273-2A1E-47FC-A8CE-372B5D647C7B}" type="parTrans" cxnId="{A957CE61-0C47-4449-BFA6-1BB77EE2F275}">
      <dgm:prSet/>
      <dgm:spPr/>
      <dgm:t>
        <a:bodyPr/>
        <a:lstStyle/>
        <a:p>
          <a:endParaRPr lang="en-US"/>
        </a:p>
      </dgm:t>
    </dgm:pt>
    <dgm:pt modelId="{379DD47E-1952-4F69-B9B9-52A91C7E81A6}" type="sibTrans" cxnId="{A957CE61-0C47-4449-BFA6-1BB77EE2F275}">
      <dgm:prSet/>
      <dgm:spPr/>
      <dgm:t>
        <a:bodyPr/>
        <a:lstStyle/>
        <a:p>
          <a:endParaRPr lang="en-US"/>
        </a:p>
      </dgm:t>
    </dgm:pt>
    <dgm:pt modelId="{C453B24D-4748-4FA7-B3C4-6D48A512850E}">
      <dgm:prSet phldrT="[Text]" custT="1"/>
      <dgm:spPr>
        <a:solidFill>
          <a:schemeClr val="accent1">
            <a:lumMod val="90000"/>
          </a:schemeClr>
        </a:solidFill>
      </dgm:spPr>
      <dgm:t>
        <a:bodyPr/>
        <a:lstStyle/>
        <a:p>
          <a:r>
            <a:rPr lang="en-US" sz="1800" smtClean="0">
              <a:solidFill>
                <a:schemeClr val="bg1"/>
              </a:solidFill>
            </a:rPr>
            <a:t>Máy cắt tay, lưỡi dao thẳng</a:t>
          </a:r>
          <a:endParaRPr lang="en-US" sz="1800">
            <a:solidFill>
              <a:schemeClr val="bg1"/>
            </a:solidFill>
          </a:endParaRPr>
        </a:p>
      </dgm:t>
    </dgm:pt>
    <dgm:pt modelId="{7BD464E8-6CAD-4B8B-92A4-119E49F39D9F}" type="parTrans" cxnId="{E0489244-6E8A-43E0-8F5A-A03EDD966B39}">
      <dgm:prSet/>
      <dgm:spPr/>
      <dgm:t>
        <a:bodyPr/>
        <a:lstStyle/>
        <a:p>
          <a:endParaRPr lang="en-US"/>
        </a:p>
      </dgm:t>
    </dgm:pt>
    <dgm:pt modelId="{931E1A12-9336-4A5F-9D48-F1485452BE37}" type="sibTrans" cxnId="{E0489244-6E8A-43E0-8F5A-A03EDD966B39}">
      <dgm:prSet/>
      <dgm:spPr/>
      <dgm:t>
        <a:bodyPr/>
        <a:lstStyle/>
        <a:p>
          <a:endParaRPr lang="en-US"/>
        </a:p>
      </dgm:t>
    </dgm:pt>
    <dgm:pt modelId="{FD40C405-8F85-4E8A-9579-B7A1DD7C9939}" type="pres">
      <dgm:prSet presAssocID="{6DF9FC3F-627C-4B65-9C71-A9C66C0E42CC}" presName="compositeShape" presStyleCnt="0">
        <dgm:presLayoutVars>
          <dgm:chMax val="9"/>
          <dgm:dir/>
          <dgm:resizeHandles val="exact"/>
        </dgm:presLayoutVars>
      </dgm:prSet>
      <dgm:spPr/>
      <dgm:t>
        <a:bodyPr/>
        <a:lstStyle/>
        <a:p>
          <a:endParaRPr lang="en-US"/>
        </a:p>
      </dgm:t>
    </dgm:pt>
    <dgm:pt modelId="{746E0408-35B2-4A32-8F41-75582F69633A}" type="pres">
      <dgm:prSet presAssocID="{6DF9FC3F-627C-4B65-9C71-A9C66C0E42CC}" presName="triangle1" presStyleLbl="node1" presStyleIdx="0" presStyleCnt="4">
        <dgm:presLayoutVars>
          <dgm:bulletEnabled val="1"/>
        </dgm:presLayoutVars>
      </dgm:prSet>
      <dgm:spPr/>
      <dgm:t>
        <a:bodyPr/>
        <a:lstStyle/>
        <a:p>
          <a:endParaRPr lang="en-US"/>
        </a:p>
      </dgm:t>
    </dgm:pt>
    <dgm:pt modelId="{38B2538E-3068-4159-B30A-60A65EF72F8B}" type="pres">
      <dgm:prSet presAssocID="{6DF9FC3F-627C-4B65-9C71-A9C66C0E42CC}" presName="triangle2" presStyleLbl="node1" presStyleIdx="1" presStyleCnt="4">
        <dgm:presLayoutVars>
          <dgm:bulletEnabled val="1"/>
        </dgm:presLayoutVars>
      </dgm:prSet>
      <dgm:spPr/>
      <dgm:t>
        <a:bodyPr/>
        <a:lstStyle/>
        <a:p>
          <a:endParaRPr lang="en-US"/>
        </a:p>
      </dgm:t>
    </dgm:pt>
    <dgm:pt modelId="{47945044-E0AD-43B5-A49C-541875048EEB}" type="pres">
      <dgm:prSet presAssocID="{6DF9FC3F-627C-4B65-9C71-A9C66C0E42CC}" presName="triangle3" presStyleLbl="node1" presStyleIdx="2" presStyleCnt="4">
        <dgm:presLayoutVars>
          <dgm:bulletEnabled val="1"/>
        </dgm:presLayoutVars>
      </dgm:prSet>
      <dgm:spPr/>
      <dgm:t>
        <a:bodyPr/>
        <a:lstStyle/>
        <a:p>
          <a:endParaRPr lang="en-US"/>
        </a:p>
      </dgm:t>
    </dgm:pt>
    <dgm:pt modelId="{82E6E20E-3197-4EEF-A441-96A39A1A996D}" type="pres">
      <dgm:prSet presAssocID="{6DF9FC3F-627C-4B65-9C71-A9C66C0E42CC}" presName="triangle4" presStyleLbl="node1" presStyleIdx="3" presStyleCnt="4">
        <dgm:presLayoutVars>
          <dgm:bulletEnabled val="1"/>
        </dgm:presLayoutVars>
      </dgm:prSet>
      <dgm:spPr/>
      <dgm:t>
        <a:bodyPr/>
        <a:lstStyle/>
        <a:p>
          <a:endParaRPr lang="en-US"/>
        </a:p>
      </dgm:t>
    </dgm:pt>
  </dgm:ptLst>
  <dgm:cxnLst>
    <dgm:cxn modelId="{A87F1B4C-D8F6-40AA-91D2-526AF4547BDC}" type="presOf" srcId="{613B38DB-02E1-40C4-A6E4-8E8157B26E3B}" destId="{47945044-E0AD-43B5-A49C-541875048EEB}" srcOrd="0" destOrd="0" presId="urn:microsoft.com/office/officeart/2005/8/layout/pyramid4"/>
    <dgm:cxn modelId="{E25B62AB-5460-409E-B952-0E435AF418D3}" type="presOf" srcId="{191E240B-997E-4E96-82C6-3A948210A220}" destId="{38B2538E-3068-4159-B30A-60A65EF72F8B}" srcOrd="0" destOrd="0" presId="urn:microsoft.com/office/officeart/2005/8/layout/pyramid4"/>
    <dgm:cxn modelId="{A957CE61-0C47-4449-BFA6-1BB77EE2F275}" srcId="{6DF9FC3F-627C-4B65-9C71-A9C66C0E42CC}" destId="{613B38DB-02E1-40C4-A6E4-8E8157B26E3B}" srcOrd="2" destOrd="0" parTransId="{85EA3273-2A1E-47FC-A8CE-372B5D647C7B}" sibTransId="{379DD47E-1952-4F69-B9B9-52A91C7E81A6}"/>
    <dgm:cxn modelId="{E867B2F0-F84E-4006-8C76-8F92511CD602}" srcId="{6DF9FC3F-627C-4B65-9C71-A9C66C0E42CC}" destId="{191E240B-997E-4E96-82C6-3A948210A220}" srcOrd="1" destOrd="0" parTransId="{23CD8A79-B51F-4E8A-9C76-3FFB9B21D441}" sibTransId="{9A1853C4-5E4C-4F0B-967D-DC230D6D4D82}"/>
    <dgm:cxn modelId="{718AC395-2772-4065-A330-E0607C027B74}" type="presOf" srcId="{C453B24D-4748-4FA7-B3C4-6D48A512850E}" destId="{82E6E20E-3197-4EEF-A441-96A39A1A996D}" srcOrd="0" destOrd="0" presId="urn:microsoft.com/office/officeart/2005/8/layout/pyramid4"/>
    <dgm:cxn modelId="{EC9AA54D-A9DD-4C2C-B5B5-B95C99EEC72D}" type="presOf" srcId="{6DF9FC3F-627C-4B65-9C71-A9C66C0E42CC}" destId="{FD40C405-8F85-4E8A-9579-B7A1DD7C9939}" srcOrd="0" destOrd="0" presId="urn:microsoft.com/office/officeart/2005/8/layout/pyramid4"/>
    <dgm:cxn modelId="{E0489244-6E8A-43E0-8F5A-A03EDD966B39}" srcId="{6DF9FC3F-627C-4B65-9C71-A9C66C0E42CC}" destId="{C453B24D-4748-4FA7-B3C4-6D48A512850E}" srcOrd="3" destOrd="0" parTransId="{7BD464E8-6CAD-4B8B-92A4-119E49F39D9F}" sibTransId="{931E1A12-9336-4A5F-9D48-F1485452BE37}"/>
    <dgm:cxn modelId="{485742F9-117A-41D7-8CE5-5679B20E4BF9}" srcId="{6DF9FC3F-627C-4B65-9C71-A9C66C0E42CC}" destId="{92750D73-7A44-4304-AD63-25CF6CDF4F48}" srcOrd="0" destOrd="0" parTransId="{5DF0F742-AB9A-479E-BB8B-5D33E6B25502}" sibTransId="{7D6F1DD8-4616-4F6E-AB5A-9A790CDAA248}"/>
    <dgm:cxn modelId="{29BC7ADD-C4D8-4CF6-830B-08CBE96EDA94}" type="presOf" srcId="{92750D73-7A44-4304-AD63-25CF6CDF4F48}" destId="{746E0408-35B2-4A32-8F41-75582F69633A}" srcOrd="0" destOrd="0" presId="urn:microsoft.com/office/officeart/2005/8/layout/pyramid4"/>
    <dgm:cxn modelId="{1D5AA007-C474-4A38-BF72-98D1A02ABC39}" type="presParOf" srcId="{FD40C405-8F85-4E8A-9579-B7A1DD7C9939}" destId="{746E0408-35B2-4A32-8F41-75582F69633A}" srcOrd="0" destOrd="0" presId="urn:microsoft.com/office/officeart/2005/8/layout/pyramid4"/>
    <dgm:cxn modelId="{AA64395C-9652-45C2-9C48-AB66F8C85F93}" type="presParOf" srcId="{FD40C405-8F85-4E8A-9579-B7A1DD7C9939}" destId="{38B2538E-3068-4159-B30A-60A65EF72F8B}" srcOrd="1" destOrd="0" presId="urn:microsoft.com/office/officeart/2005/8/layout/pyramid4"/>
    <dgm:cxn modelId="{594FAE64-1A39-4FA2-B8B6-996655B2CF9A}" type="presParOf" srcId="{FD40C405-8F85-4E8A-9579-B7A1DD7C9939}" destId="{47945044-E0AD-43B5-A49C-541875048EEB}" srcOrd="2" destOrd="0" presId="urn:microsoft.com/office/officeart/2005/8/layout/pyramid4"/>
    <dgm:cxn modelId="{AB9F8841-836F-4CFE-BE6C-9DE4F14A8081}" type="presParOf" srcId="{FD40C405-8F85-4E8A-9579-B7A1DD7C9939}" destId="{82E6E20E-3197-4EEF-A441-96A39A1A996D}" srcOrd="3" destOrd="0" presId="urn:microsoft.com/office/officeart/2005/8/layout/pyramid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BF02666-B1A7-41D6-B40A-A70CB04543BE}" type="doc">
      <dgm:prSet loTypeId="urn:microsoft.com/office/officeart/2005/8/layout/cycle8" loCatId="cycle" qsTypeId="urn:microsoft.com/office/officeart/2005/8/quickstyle/3d9" qsCatId="3D" csTypeId="urn:microsoft.com/office/officeart/2005/8/colors/accent0_2" csCatId="mainScheme" phldr="1"/>
      <dgm:spPr/>
    </dgm:pt>
    <dgm:pt modelId="{2C107035-E1EF-40F6-8D63-7F6FE0229DC1}">
      <dgm:prSet phldrT="[Text]"/>
      <dgm:spPr>
        <a:solidFill>
          <a:srgbClr val="6CB4A6"/>
        </a:solidFill>
      </dgm:spPr>
      <dgm:t>
        <a:bodyPr/>
        <a:lstStyle/>
        <a:p>
          <a:r>
            <a:rPr lang="en-US" smtClean="0">
              <a:solidFill>
                <a:schemeClr val="bg1"/>
              </a:solidFill>
            </a:rPr>
            <a:t>Kẹp để giữ tập vải khi cắt vòng</a:t>
          </a:r>
          <a:endParaRPr lang="en-US">
            <a:solidFill>
              <a:schemeClr val="bg1"/>
            </a:solidFill>
          </a:endParaRPr>
        </a:p>
      </dgm:t>
    </dgm:pt>
    <dgm:pt modelId="{7D7743FB-34F2-4A6A-A20D-E142889098AC}" type="parTrans" cxnId="{6297510F-F871-408B-9EA7-BCFA3DBB2E12}">
      <dgm:prSet/>
      <dgm:spPr/>
      <dgm:t>
        <a:bodyPr/>
        <a:lstStyle/>
        <a:p>
          <a:endParaRPr lang="en-US"/>
        </a:p>
      </dgm:t>
    </dgm:pt>
    <dgm:pt modelId="{A64E7583-2DBC-468F-A4C1-60A9930CF4DE}" type="sibTrans" cxnId="{6297510F-F871-408B-9EA7-BCFA3DBB2E12}">
      <dgm:prSet/>
      <dgm:spPr/>
      <dgm:t>
        <a:bodyPr/>
        <a:lstStyle/>
        <a:p>
          <a:endParaRPr lang="en-US"/>
        </a:p>
      </dgm:t>
    </dgm:pt>
    <dgm:pt modelId="{338B4E3D-D4A8-4C12-9C6E-C920790C65B1}">
      <dgm:prSet phldrT="[Text]"/>
      <dgm:spPr>
        <a:solidFill>
          <a:srgbClr val="92D050"/>
        </a:solidFill>
      </dgm:spPr>
      <dgm:t>
        <a:bodyPr/>
        <a:lstStyle/>
        <a:p>
          <a:r>
            <a:rPr lang="en-US" smtClean="0">
              <a:solidFill>
                <a:schemeClr val="bg1"/>
              </a:solidFill>
            </a:rPr>
            <a:t>Kim gút</a:t>
          </a:r>
          <a:endParaRPr lang="en-US">
            <a:solidFill>
              <a:schemeClr val="bg1"/>
            </a:solidFill>
          </a:endParaRPr>
        </a:p>
      </dgm:t>
    </dgm:pt>
    <dgm:pt modelId="{9D5B3AB9-ABBF-42B5-B8E5-8D26781A538A}" type="parTrans" cxnId="{18C3550B-0018-41ED-8883-68187092545F}">
      <dgm:prSet/>
      <dgm:spPr/>
      <dgm:t>
        <a:bodyPr/>
        <a:lstStyle/>
        <a:p>
          <a:endParaRPr lang="en-US"/>
        </a:p>
      </dgm:t>
    </dgm:pt>
    <dgm:pt modelId="{990E8384-BD99-489C-B596-743442470900}" type="sibTrans" cxnId="{18C3550B-0018-41ED-8883-68187092545F}">
      <dgm:prSet/>
      <dgm:spPr/>
      <dgm:t>
        <a:bodyPr/>
        <a:lstStyle/>
        <a:p>
          <a:endParaRPr lang="en-US"/>
        </a:p>
      </dgm:t>
    </dgm:pt>
    <dgm:pt modelId="{A2A8D0A9-D3F3-4B5B-8F78-90D6FADBD235}">
      <dgm:prSet phldrT="[Text]"/>
      <dgm:spPr>
        <a:solidFill>
          <a:schemeClr val="accent1">
            <a:lumMod val="75000"/>
          </a:schemeClr>
        </a:solidFill>
      </dgm:spPr>
      <dgm:t>
        <a:bodyPr/>
        <a:lstStyle/>
        <a:p>
          <a:r>
            <a:rPr lang="en-US" smtClean="0">
              <a:solidFill>
                <a:schemeClr val="bg1"/>
              </a:solidFill>
            </a:rPr>
            <a:t>Vật nặng bằng kim loại để chặn</a:t>
          </a:r>
          <a:endParaRPr lang="en-US">
            <a:solidFill>
              <a:schemeClr val="bg1"/>
            </a:solidFill>
          </a:endParaRPr>
        </a:p>
      </dgm:t>
    </dgm:pt>
    <dgm:pt modelId="{A3485F10-8AD7-472F-A9F2-2332E7ACDF18}" type="parTrans" cxnId="{D462B5B9-BCC7-42AE-B62F-6ED6E0FB005C}">
      <dgm:prSet/>
      <dgm:spPr/>
      <dgm:t>
        <a:bodyPr/>
        <a:lstStyle/>
        <a:p>
          <a:endParaRPr lang="en-US"/>
        </a:p>
      </dgm:t>
    </dgm:pt>
    <dgm:pt modelId="{9A4A519B-4BE4-4FDA-8795-131BF1C08475}" type="sibTrans" cxnId="{D462B5B9-BCC7-42AE-B62F-6ED6E0FB005C}">
      <dgm:prSet/>
      <dgm:spPr/>
      <dgm:t>
        <a:bodyPr/>
        <a:lstStyle/>
        <a:p>
          <a:endParaRPr lang="en-US"/>
        </a:p>
      </dgm:t>
    </dgm:pt>
    <dgm:pt modelId="{9367B619-ED2C-4505-B5DC-56F0D5538845}" type="pres">
      <dgm:prSet presAssocID="{2BF02666-B1A7-41D6-B40A-A70CB04543BE}" presName="compositeShape" presStyleCnt="0">
        <dgm:presLayoutVars>
          <dgm:chMax val="7"/>
          <dgm:dir/>
          <dgm:resizeHandles val="exact"/>
        </dgm:presLayoutVars>
      </dgm:prSet>
      <dgm:spPr/>
    </dgm:pt>
    <dgm:pt modelId="{5D031F66-310A-459C-9BBD-369DAA4152E4}" type="pres">
      <dgm:prSet presAssocID="{2BF02666-B1A7-41D6-B40A-A70CB04543BE}" presName="wedge1" presStyleLbl="node1" presStyleIdx="0" presStyleCnt="3"/>
      <dgm:spPr/>
      <dgm:t>
        <a:bodyPr/>
        <a:lstStyle/>
        <a:p>
          <a:endParaRPr lang="en-US"/>
        </a:p>
      </dgm:t>
    </dgm:pt>
    <dgm:pt modelId="{567F4503-FCB8-4DCF-8FF9-7CCDB7429DB4}" type="pres">
      <dgm:prSet presAssocID="{2BF02666-B1A7-41D6-B40A-A70CB04543BE}" presName="dummy1a" presStyleCnt="0"/>
      <dgm:spPr/>
    </dgm:pt>
    <dgm:pt modelId="{BD906F06-8557-4483-ACB3-07F723EA43DC}" type="pres">
      <dgm:prSet presAssocID="{2BF02666-B1A7-41D6-B40A-A70CB04543BE}" presName="dummy1b" presStyleCnt="0"/>
      <dgm:spPr/>
    </dgm:pt>
    <dgm:pt modelId="{7376AA8B-B039-40B4-9897-0A36DCD7CA95}" type="pres">
      <dgm:prSet presAssocID="{2BF02666-B1A7-41D6-B40A-A70CB04543BE}" presName="wedge1Tx" presStyleLbl="node1" presStyleIdx="0" presStyleCnt="3">
        <dgm:presLayoutVars>
          <dgm:chMax val="0"/>
          <dgm:chPref val="0"/>
          <dgm:bulletEnabled val="1"/>
        </dgm:presLayoutVars>
      </dgm:prSet>
      <dgm:spPr/>
      <dgm:t>
        <a:bodyPr/>
        <a:lstStyle/>
        <a:p>
          <a:endParaRPr lang="en-US"/>
        </a:p>
      </dgm:t>
    </dgm:pt>
    <dgm:pt modelId="{77E7D38E-3959-4786-9B29-6C7DD88E8C48}" type="pres">
      <dgm:prSet presAssocID="{2BF02666-B1A7-41D6-B40A-A70CB04543BE}" presName="wedge2" presStyleLbl="node1" presStyleIdx="1" presStyleCnt="3"/>
      <dgm:spPr/>
      <dgm:t>
        <a:bodyPr/>
        <a:lstStyle/>
        <a:p>
          <a:endParaRPr lang="en-US"/>
        </a:p>
      </dgm:t>
    </dgm:pt>
    <dgm:pt modelId="{F5EFEF64-D9D8-415A-9D86-F4FC1450C163}" type="pres">
      <dgm:prSet presAssocID="{2BF02666-B1A7-41D6-B40A-A70CB04543BE}" presName="dummy2a" presStyleCnt="0"/>
      <dgm:spPr/>
    </dgm:pt>
    <dgm:pt modelId="{6A9246D8-32D4-457F-8FD8-F53CE8E44317}" type="pres">
      <dgm:prSet presAssocID="{2BF02666-B1A7-41D6-B40A-A70CB04543BE}" presName="dummy2b" presStyleCnt="0"/>
      <dgm:spPr/>
    </dgm:pt>
    <dgm:pt modelId="{A786E218-761B-4FA5-B652-9465A5ECDDFE}" type="pres">
      <dgm:prSet presAssocID="{2BF02666-B1A7-41D6-B40A-A70CB04543BE}" presName="wedge2Tx" presStyleLbl="node1" presStyleIdx="1" presStyleCnt="3">
        <dgm:presLayoutVars>
          <dgm:chMax val="0"/>
          <dgm:chPref val="0"/>
          <dgm:bulletEnabled val="1"/>
        </dgm:presLayoutVars>
      </dgm:prSet>
      <dgm:spPr/>
      <dgm:t>
        <a:bodyPr/>
        <a:lstStyle/>
        <a:p>
          <a:endParaRPr lang="en-US"/>
        </a:p>
      </dgm:t>
    </dgm:pt>
    <dgm:pt modelId="{4BE3984D-5336-4E1C-A960-1190A43040B3}" type="pres">
      <dgm:prSet presAssocID="{2BF02666-B1A7-41D6-B40A-A70CB04543BE}" presName="wedge3" presStyleLbl="node1" presStyleIdx="2" presStyleCnt="3"/>
      <dgm:spPr/>
      <dgm:t>
        <a:bodyPr/>
        <a:lstStyle/>
        <a:p>
          <a:endParaRPr lang="en-US"/>
        </a:p>
      </dgm:t>
    </dgm:pt>
    <dgm:pt modelId="{180D797C-528B-4709-89FC-8594A78FE75C}" type="pres">
      <dgm:prSet presAssocID="{2BF02666-B1A7-41D6-B40A-A70CB04543BE}" presName="dummy3a" presStyleCnt="0"/>
      <dgm:spPr/>
    </dgm:pt>
    <dgm:pt modelId="{104DC058-38CB-4E1B-89AD-EB73C11C1777}" type="pres">
      <dgm:prSet presAssocID="{2BF02666-B1A7-41D6-B40A-A70CB04543BE}" presName="dummy3b" presStyleCnt="0"/>
      <dgm:spPr/>
    </dgm:pt>
    <dgm:pt modelId="{20E9B3BF-44F7-4B85-A30A-80764790503A}" type="pres">
      <dgm:prSet presAssocID="{2BF02666-B1A7-41D6-B40A-A70CB04543BE}" presName="wedge3Tx" presStyleLbl="node1" presStyleIdx="2" presStyleCnt="3">
        <dgm:presLayoutVars>
          <dgm:chMax val="0"/>
          <dgm:chPref val="0"/>
          <dgm:bulletEnabled val="1"/>
        </dgm:presLayoutVars>
      </dgm:prSet>
      <dgm:spPr/>
      <dgm:t>
        <a:bodyPr/>
        <a:lstStyle/>
        <a:p>
          <a:endParaRPr lang="en-US"/>
        </a:p>
      </dgm:t>
    </dgm:pt>
    <dgm:pt modelId="{B322B487-0106-410A-812C-14DA6AF274DC}" type="pres">
      <dgm:prSet presAssocID="{A64E7583-2DBC-468F-A4C1-60A9930CF4DE}" presName="arrowWedge1" presStyleLbl="fgSibTrans2D1" presStyleIdx="0" presStyleCnt="3"/>
      <dgm:spPr>
        <a:solidFill>
          <a:schemeClr val="accent1">
            <a:lumMod val="75000"/>
          </a:schemeClr>
        </a:solidFill>
      </dgm:spPr>
    </dgm:pt>
    <dgm:pt modelId="{75125B84-04D0-4404-9275-87C38E701252}" type="pres">
      <dgm:prSet presAssocID="{990E8384-BD99-489C-B596-743442470900}" presName="arrowWedge2" presStyleLbl="fgSibTrans2D1" presStyleIdx="1" presStyleCnt="3"/>
      <dgm:spPr>
        <a:solidFill>
          <a:srgbClr val="6CB4A6"/>
        </a:solidFill>
      </dgm:spPr>
    </dgm:pt>
    <dgm:pt modelId="{AA3CB704-5202-4749-8633-3899509BE385}" type="pres">
      <dgm:prSet presAssocID="{9A4A519B-4BE4-4FDA-8795-131BF1C08475}" presName="arrowWedge3" presStyleLbl="fgSibTrans2D1" presStyleIdx="2" presStyleCnt="3"/>
      <dgm:spPr>
        <a:solidFill>
          <a:srgbClr val="92D050"/>
        </a:solidFill>
      </dgm:spPr>
    </dgm:pt>
  </dgm:ptLst>
  <dgm:cxnLst>
    <dgm:cxn modelId="{84F15536-97D0-410C-B9E0-1B45C4BE4301}" type="presOf" srcId="{2C107035-E1EF-40F6-8D63-7F6FE0229DC1}" destId="{5D031F66-310A-459C-9BBD-369DAA4152E4}" srcOrd="0" destOrd="0" presId="urn:microsoft.com/office/officeart/2005/8/layout/cycle8"/>
    <dgm:cxn modelId="{6297510F-F871-408B-9EA7-BCFA3DBB2E12}" srcId="{2BF02666-B1A7-41D6-B40A-A70CB04543BE}" destId="{2C107035-E1EF-40F6-8D63-7F6FE0229DC1}" srcOrd="0" destOrd="0" parTransId="{7D7743FB-34F2-4A6A-A20D-E142889098AC}" sibTransId="{A64E7583-2DBC-468F-A4C1-60A9930CF4DE}"/>
    <dgm:cxn modelId="{818EF335-1C5F-40D0-93EE-63D95A61C8D0}" type="presOf" srcId="{2BF02666-B1A7-41D6-B40A-A70CB04543BE}" destId="{9367B619-ED2C-4505-B5DC-56F0D5538845}" srcOrd="0" destOrd="0" presId="urn:microsoft.com/office/officeart/2005/8/layout/cycle8"/>
    <dgm:cxn modelId="{D462B5B9-BCC7-42AE-B62F-6ED6E0FB005C}" srcId="{2BF02666-B1A7-41D6-B40A-A70CB04543BE}" destId="{A2A8D0A9-D3F3-4B5B-8F78-90D6FADBD235}" srcOrd="2" destOrd="0" parTransId="{A3485F10-8AD7-472F-A9F2-2332E7ACDF18}" sibTransId="{9A4A519B-4BE4-4FDA-8795-131BF1C08475}"/>
    <dgm:cxn modelId="{275F7100-3E5B-41A1-B88A-478D78C58F99}" type="presOf" srcId="{A2A8D0A9-D3F3-4B5B-8F78-90D6FADBD235}" destId="{20E9B3BF-44F7-4B85-A30A-80764790503A}" srcOrd="1" destOrd="0" presId="urn:microsoft.com/office/officeart/2005/8/layout/cycle8"/>
    <dgm:cxn modelId="{FEAF366A-F256-4C63-A5AA-A53883A5C1BF}" type="presOf" srcId="{338B4E3D-D4A8-4C12-9C6E-C920790C65B1}" destId="{77E7D38E-3959-4786-9B29-6C7DD88E8C48}" srcOrd="0" destOrd="0" presId="urn:microsoft.com/office/officeart/2005/8/layout/cycle8"/>
    <dgm:cxn modelId="{1806372E-91DA-49BC-8356-4068D7B5B512}" type="presOf" srcId="{2C107035-E1EF-40F6-8D63-7F6FE0229DC1}" destId="{7376AA8B-B039-40B4-9897-0A36DCD7CA95}" srcOrd="1" destOrd="0" presId="urn:microsoft.com/office/officeart/2005/8/layout/cycle8"/>
    <dgm:cxn modelId="{18C3550B-0018-41ED-8883-68187092545F}" srcId="{2BF02666-B1A7-41D6-B40A-A70CB04543BE}" destId="{338B4E3D-D4A8-4C12-9C6E-C920790C65B1}" srcOrd="1" destOrd="0" parTransId="{9D5B3AB9-ABBF-42B5-B8E5-8D26781A538A}" sibTransId="{990E8384-BD99-489C-B596-743442470900}"/>
    <dgm:cxn modelId="{BB72E763-C458-4862-A94D-EEE4EFFFDB62}" type="presOf" srcId="{A2A8D0A9-D3F3-4B5B-8F78-90D6FADBD235}" destId="{4BE3984D-5336-4E1C-A960-1190A43040B3}" srcOrd="0" destOrd="0" presId="urn:microsoft.com/office/officeart/2005/8/layout/cycle8"/>
    <dgm:cxn modelId="{75BC28BB-FE7C-4515-A0F6-EC4B5925D3E0}" type="presOf" srcId="{338B4E3D-D4A8-4C12-9C6E-C920790C65B1}" destId="{A786E218-761B-4FA5-B652-9465A5ECDDFE}" srcOrd="1" destOrd="0" presId="urn:microsoft.com/office/officeart/2005/8/layout/cycle8"/>
    <dgm:cxn modelId="{B12DAC0E-0277-475A-8755-702DCA3D824F}" type="presParOf" srcId="{9367B619-ED2C-4505-B5DC-56F0D5538845}" destId="{5D031F66-310A-459C-9BBD-369DAA4152E4}" srcOrd="0" destOrd="0" presId="urn:microsoft.com/office/officeart/2005/8/layout/cycle8"/>
    <dgm:cxn modelId="{9CEF1AFF-B559-454A-9FA1-844D8CDD65DB}" type="presParOf" srcId="{9367B619-ED2C-4505-B5DC-56F0D5538845}" destId="{567F4503-FCB8-4DCF-8FF9-7CCDB7429DB4}" srcOrd="1" destOrd="0" presId="urn:microsoft.com/office/officeart/2005/8/layout/cycle8"/>
    <dgm:cxn modelId="{BEB344BB-13B8-4F10-AE9A-8ACD1AC7DCBF}" type="presParOf" srcId="{9367B619-ED2C-4505-B5DC-56F0D5538845}" destId="{BD906F06-8557-4483-ACB3-07F723EA43DC}" srcOrd="2" destOrd="0" presId="urn:microsoft.com/office/officeart/2005/8/layout/cycle8"/>
    <dgm:cxn modelId="{AACC1F23-5DF6-4546-A82F-D537F31EF851}" type="presParOf" srcId="{9367B619-ED2C-4505-B5DC-56F0D5538845}" destId="{7376AA8B-B039-40B4-9897-0A36DCD7CA95}" srcOrd="3" destOrd="0" presId="urn:microsoft.com/office/officeart/2005/8/layout/cycle8"/>
    <dgm:cxn modelId="{02292539-0B5E-497D-86DD-61306E507893}" type="presParOf" srcId="{9367B619-ED2C-4505-B5DC-56F0D5538845}" destId="{77E7D38E-3959-4786-9B29-6C7DD88E8C48}" srcOrd="4" destOrd="0" presId="urn:microsoft.com/office/officeart/2005/8/layout/cycle8"/>
    <dgm:cxn modelId="{0905B092-EA0B-4C60-B2F0-CA35EBE34CBF}" type="presParOf" srcId="{9367B619-ED2C-4505-B5DC-56F0D5538845}" destId="{F5EFEF64-D9D8-415A-9D86-F4FC1450C163}" srcOrd="5" destOrd="0" presId="urn:microsoft.com/office/officeart/2005/8/layout/cycle8"/>
    <dgm:cxn modelId="{FB5F8552-0525-44CA-85FC-015B96418F80}" type="presParOf" srcId="{9367B619-ED2C-4505-B5DC-56F0D5538845}" destId="{6A9246D8-32D4-457F-8FD8-F53CE8E44317}" srcOrd="6" destOrd="0" presId="urn:microsoft.com/office/officeart/2005/8/layout/cycle8"/>
    <dgm:cxn modelId="{D41942CE-E79B-4FF5-AB71-49697B807410}" type="presParOf" srcId="{9367B619-ED2C-4505-B5DC-56F0D5538845}" destId="{A786E218-761B-4FA5-B652-9465A5ECDDFE}" srcOrd="7" destOrd="0" presId="urn:microsoft.com/office/officeart/2005/8/layout/cycle8"/>
    <dgm:cxn modelId="{9B629E36-4CD6-4FF7-AF86-2935D2D8C5D8}" type="presParOf" srcId="{9367B619-ED2C-4505-B5DC-56F0D5538845}" destId="{4BE3984D-5336-4E1C-A960-1190A43040B3}" srcOrd="8" destOrd="0" presId="urn:microsoft.com/office/officeart/2005/8/layout/cycle8"/>
    <dgm:cxn modelId="{79E0BD8B-547B-4677-8A70-494CE6EBF2CD}" type="presParOf" srcId="{9367B619-ED2C-4505-B5DC-56F0D5538845}" destId="{180D797C-528B-4709-89FC-8594A78FE75C}" srcOrd="9" destOrd="0" presId="urn:microsoft.com/office/officeart/2005/8/layout/cycle8"/>
    <dgm:cxn modelId="{589B4D92-AB9C-4F9C-B008-5FAAB51089A0}" type="presParOf" srcId="{9367B619-ED2C-4505-B5DC-56F0D5538845}" destId="{104DC058-38CB-4E1B-89AD-EB73C11C1777}" srcOrd="10" destOrd="0" presId="urn:microsoft.com/office/officeart/2005/8/layout/cycle8"/>
    <dgm:cxn modelId="{4DBB2A0A-5C5B-4218-8420-813CA1ECD256}" type="presParOf" srcId="{9367B619-ED2C-4505-B5DC-56F0D5538845}" destId="{20E9B3BF-44F7-4B85-A30A-80764790503A}" srcOrd="11" destOrd="0" presId="urn:microsoft.com/office/officeart/2005/8/layout/cycle8"/>
    <dgm:cxn modelId="{5DB80175-C9AC-4B0E-81E2-C31D002E62C0}" type="presParOf" srcId="{9367B619-ED2C-4505-B5DC-56F0D5538845}" destId="{B322B487-0106-410A-812C-14DA6AF274DC}" srcOrd="12" destOrd="0" presId="urn:microsoft.com/office/officeart/2005/8/layout/cycle8"/>
    <dgm:cxn modelId="{9DCA2A2E-3020-4266-82DF-8AD8ABBC5A63}" type="presParOf" srcId="{9367B619-ED2C-4505-B5DC-56F0D5538845}" destId="{75125B84-04D0-4404-9275-87C38E701252}" srcOrd="13" destOrd="0" presId="urn:microsoft.com/office/officeart/2005/8/layout/cycle8"/>
    <dgm:cxn modelId="{0308758F-A09C-4487-A83B-C123C0514359}" type="presParOf" srcId="{9367B619-ED2C-4505-B5DC-56F0D5538845}" destId="{AA3CB704-5202-4749-8633-3899509BE385}"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307425A-F9F3-4612-BF00-DE627685DCD3}"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D47AAF78-87B0-4E38-823F-7F02B682F5E6}">
      <dgm:prSet phldrT="[Text]" custT="1"/>
      <dgm:spPr>
        <a:solidFill>
          <a:srgbClr val="00B0F0"/>
        </a:solidFill>
      </dgm:spPr>
      <dgm:t>
        <a:bodyPr/>
        <a:lstStyle/>
        <a:p>
          <a:r>
            <a:rPr lang="en-US" sz="2400" smtClean="0"/>
            <a:t>Những chi tiết lớn ta cắt hoàn chỉnh bằng máy cắt tay</a:t>
          </a:r>
          <a:endParaRPr lang="en-US" sz="2400"/>
        </a:p>
      </dgm:t>
    </dgm:pt>
    <dgm:pt modelId="{851AD880-BA84-4322-8E57-5882016E41D7}" type="parTrans" cxnId="{8555F811-E008-4EE8-A49F-354852D78CC2}">
      <dgm:prSet/>
      <dgm:spPr/>
      <dgm:t>
        <a:bodyPr/>
        <a:lstStyle/>
        <a:p>
          <a:endParaRPr lang="en-US"/>
        </a:p>
      </dgm:t>
    </dgm:pt>
    <dgm:pt modelId="{B903676E-80B4-4C5A-8BE4-1C09CB6FEBE9}" type="sibTrans" cxnId="{8555F811-E008-4EE8-A49F-354852D78CC2}">
      <dgm:prSet/>
      <dgm:spPr/>
      <dgm:t>
        <a:bodyPr/>
        <a:lstStyle/>
        <a:p>
          <a:endParaRPr lang="en-US"/>
        </a:p>
      </dgm:t>
    </dgm:pt>
    <dgm:pt modelId="{0939F586-E989-4C87-879C-D72C69267ED9}">
      <dgm:prSet phldrT="[Text]" custT="1"/>
      <dgm:spPr>
        <a:solidFill>
          <a:srgbClr val="6CB4A6">
            <a:alpha val="90000"/>
          </a:srgbClr>
        </a:solidFill>
      </dgm:spPr>
      <dgm:t>
        <a:bodyPr/>
        <a:lstStyle/>
        <a:p>
          <a:r>
            <a:rPr lang="en-US" sz="1700" smtClean="0">
              <a:solidFill>
                <a:schemeClr val="bg1"/>
              </a:solidFill>
            </a:rPr>
            <a:t>Những chi tiết nhỏ cắt phá từng mảnh bằng máy cắt tay </a:t>
          </a:r>
          <a:endParaRPr lang="en-US" sz="1700">
            <a:solidFill>
              <a:schemeClr val="bg1"/>
            </a:solidFill>
          </a:endParaRPr>
        </a:p>
      </dgm:t>
    </dgm:pt>
    <dgm:pt modelId="{01563401-6AFB-4F91-BC8C-F059439A2B8E}" type="parTrans" cxnId="{1ADAB081-294C-42DA-9404-598207CFD622}">
      <dgm:prSet/>
      <dgm:spPr/>
      <dgm:t>
        <a:bodyPr/>
        <a:lstStyle/>
        <a:p>
          <a:endParaRPr lang="en-US"/>
        </a:p>
      </dgm:t>
    </dgm:pt>
    <dgm:pt modelId="{9D3DD051-63C0-4357-AEB4-9A0C8F873880}" type="sibTrans" cxnId="{1ADAB081-294C-42DA-9404-598207CFD622}">
      <dgm:prSet/>
      <dgm:spPr/>
      <dgm:t>
        <a:bodyPr/>
        <a:lstStyle/>
        <a:p>
          <a:endParaRPr lang="en-US"/>
        </a:p>
      </dgm:t>
    </dgm:pt>
    <dgm:pt modelId="{9920A28B-14C4-4BA1-943D-81825344CF8E}">
      <dgm:prSet phldrT="[Text]" custT="1"/>
      <dgm:spPr>
        <a:solidFill>
          <a:schemeClr val="accent5">
            <a:lumMod val="75000"/>
            <a:alpha val="90000"/>
          </a:schemeClr>
        </a:solidFill>
      </dgm:spPr>
      <dgm:t>
        <a:bodyPr/>
        <a:lstStyle/>
        <a:p>
          <a:r>
            <a:rPr lang="en-US" sz="2000" smtClean="0">
              <a:solidFill>
                <a:schemeClr val="bg1"/>
              </a:solidFill>
            </a:rPr>
            <a:t>Rồi chuyển qua máy cắt vòng</a:t>
          </a:r>
          <a:endParaRPr lang="en-US" sz="2000">
            <a:solidFill>
              <a:schemeClr val="bg1"/>
            </a:solidFill>
          </a:endParaRPr>
        </a:p>
      </dgm:t>
    </dgm:pt>
    <dgm:pt modelId="{9440FE19-2985-496A-BF05-45D475FA90C2}" type="parTrans" cxnId="{35D25B97-1CEF-4A80-B69F-7C1269990CDD}">
      <dgm:prSet/>
      <dgm:spPr/>
      <dgm:t>
        <a:bodyPr/>
        <a:lstStyle/>
        <a:p>
          <a:endParaRPr lang="en-US"/>
        </a:p>
      </dgm:t>
    </dgm:pt>
    <dgm:pt modelId="{334FB3AB-E1A8-410E-A751-3F9D59387731}" type="sibTrans" cxnId="{35D25B97-1CEF-4A80-B69F-7C1269990CDD}">
      <dgm:prSet/>
      <dgm:spPr/>
      <dgm:t>
        <a:bodyPr/>
        <a:lstStyle/>
        <a:p>
          <a:endParaRPr lang="en-US"/>
        </a:p>
      </dgm:t>
    </dgm:pt>
    <dgm:pt modelId="{6938E7A6-7076-4B3A-A8CB-A33D993EA38A}">
      <dgm:prSet phldrT="[Text]"/>
      <dgm:spPr>
        <a:solidFill>
          <a:srgbClr val="0070C0"/>
        </a:solidFill>
      </dgm:spPr>
      <dgm:t>
        <a:bodyPr/>
        <a:lstStyle/>
        <a:p>
          <a:r>
            <a:rPr lang="en-US" smtClean="0"/>
            <a:t>Khi cắt bằng máy cắt tay</a:t>
          </a:r>
          <a:endParaRPr lang="en-US"/>
        </a:p>
      </dgm:t>
    </dgm:pt>
    <dgm:pt modelId="{8A9A3C4E-E2E3-42A3-A6B8-943525198087}" type="parTrans" cxnId="{DB6286A2-B946-4707-979B-CD460010DC42}">
      <dgm:prSet/>
      <dgm:spPr/>
      <dgm:t>
        <a:bodyPr/>
        <a:lstStyle/>
        <a:p>
          <a:endParaRPr lang="en-US"/>
        </a:p>
      </dgm:t>
    </dgm:pt>
    <dgm:pt modelId="{EDD4FC9B-4D25-444F-BD66-0FB79C487490}" type="sibTrans" cxnId="{DB6286A2-B946-4707-979B-CD460010DC42}">
      <dgm:prSet/>
      <dgm:spPr/>
      <dgm:t>
        <a:bodyPr/>
        <a:lstStyle/>
        <a:p>
          <a:endParaRPr lang="en-US"/>
        </a:p>
      </dgm:t>
    </dgm:pt>
    <dgm:pt modelId="{53B6A3A8-FC4C-4D69-93B3-71FD7CEC56BF}">
      <dgm:prSet phldrT="[Text]"/>
      <dgm:spPr>
        <a:solidFill>
          <a:srgbClr val="6666FF">
            <a:alpha val="90000"/>
          </a:srgbClr>
        </a:solidFill>
      </dgm:spPr>
      <dgm:t>
        <a:bodyPr/>
        <a:lstStyle/>
        <a:p>
          <a:r>
            <a:rPr lang="en-US" smtClean="0">
              <a:solidFill>
                <a:schemeClr val="bg1"/>
              </a:solidFill>
            </a:rPr>
            <a:t>Bàn vải phải đứng yên và ta lách máy theo hình mẫu, như thế khó thao tác, máy bị rung</a:t>
          </a:r>
          <a:endParaRPr lang="en-US">
            <a:solidFill>
              <a:schemeClr val="bg1"/>
            </a:solidFill>
          </a:endParaRPr>
        </a:p>
      </dgm:t>
    </dgm:pt>
    <dgm:pt modelId="{4870F185-EE71-42D5-BFEF-B00253D5DF58}" type="parTrans" cxnId="{FAE25272-5707-44BF-975D-83FAE94AC2D8}">
      <dgm:prSet/>
      <dgm:spPr/>
      <dgm:t>
        <a:bodyPr/>
        <a:lstStyle/>
        <a:p>
          <a:endParaRPr lang="en-US"/>
        </a:p>
      </dgm:t>
    </dgm:pt>
    <dgm:pt modelId="{B7E26D93-BCCF-48DF-9C11-E16763EB5EF6}" type="sibTrans" cxnId="{FAE25272-5707-44BF-975D-83FAE94AC2D8}">
      <dgm:prSet/>
      <dgm:spPr/>
      <dgm:t>
        <a:bodyPr/>
        <a:lstStyle/>
        <a:p>
          <a:endParaRPr lang="en-US"/>
        </a:p>
      </dgm:t>
    </dgm:pt>
    <dgm:pt modelId="{1E714630-0EEF-403E-BF39-228661263810}">
      <dgm:prSet phldrT="[Text]"/>
      <dgm:spPr>
        <a:solidFill>
          <a:srgbClr val="6CB4A6">
            <a:alpha val="90000"/>
          </a:srgbClr>
        </a:solidFill>
      </dgm:spPr>
      <dgm:t>
        <a:bodyPr/>
        <a:lstStyle/>
        <a:p>
          <a:r>
            <a:rPr lang="en-US" smtClean="0">
              <a:solidFill>
                <a:schemeClr val="bg1"/>
              </a:solidFill>
            </a:rPr>
            <a:t>Do đó khó cắt được chính xác, ta chỉ dùng để cắt chi tiết lớn</a:t>
          </a:r>
          <a:endParaRPr lang="en-US">
            <a:solidFill>
              <a:schemeClr val="bg1"/>
            </a:solidFill>
          </a:endParaRPr>
        </a:p>
      </dgm:t>
    </dgm:pt>
    <dgm:pt modelId="{59041F55-3FE2-482A-B786-CD5EDE33753D}" type="parTrans" cxnId="{E4EE0282-54E4-454A-AF53-FD5451B697B9}">
      <dgm:prSet/>
      <dgm:spPr/>
      <dgm:t>
        <a:bodyPr/>
        <a:lstStyle/>
        <a:p>
          <a:endParaRPr lang="en-US"/>
        </a:p>
      </dgm:t>
    </dgm:pt>
    <dgm:pt modelId="{61AA0834-74CC-494D-A0B8-7E6E303E08A9}" type="sibTrans" cxnId="{E4EE0282-54E4-454A-AF53-FD5451B697B9}">
      <dgm:prSet/>
      <dgm:spPr/>
      <dgm:t>
        <a:bodyPr/>
        <a:lstStyle/>
        <a:p>
          <a:endParaRPr lang="en-US"/>
        </a:p>
      </dgm:t>
    </dgm:pt>
    <dgm:pt modelId="{4209A119-EB43-485C-91B9-001D83A3082D}">
      <dgm:prSet phldrT="[Text]"/>
      <dgm:spPr>
        <a:solidFill>
          <a:srgbClr val="00B050"/>
        </a:solidFill>
      </dgm:spPr>
      <dgm:t>
        <a:bodyPr/>
        <a:lstStyle/>
        <a:p>
          <a:r>
            <a:rPr lang="en-US" smtClean="0"/>
            <a:t>Dùng máy cắt vòng để cắt gọt các chi tiết nhỏ như: cổ áo, thép tay, bát tay, chèn tay,… </a:t>
          </a:r>
          <a:endParaRPr lang="en-US"/>
        </a:p>
      </dgm:t>
    </dgm:pt>
    <dgm:pt modelId="{65208CDF-2999-4603-900A-709DB0086292}" type="parTrans" cxnId="{AD3BB99E-84FF-43B3-A27D-9B103851046E}">
      <dgm:prSet/>
      <dgm:spPr/>
      <dgm:t>
        <a:bodyPr/>
        <a:lstStyle/>
        <a:p>
          <a:endParaRPr lang="en-US"/>
        </a:p>
      </dgm:t>
    </dgm:pt>
    <dgm:pt modelId="{A54BE04D-3710-489A-9158-CB3234FF8AE3}" type="sibTrans" cxnId="{AD3BB99E-84FF-43B3-A27D-9B103851046E}">
      <dgm:prSet/>
      <dgm:spPr/>
      <dgm:t>
        <a:bodyPr/>
        <a:lstStyle/>
        <a:p>
          <a:endParaRPr lang="en-US"/>
        </a:p>
      </dgm:t>
    </dgm:pt>
    <dgm:pt modelId="{58FC259C-1840-404E-AEB3-E2F9C08D16A8}">
      <dgm:prSet phldrT="[Text]"/>
      <dgm:spPr>
        <a:solidFill>
          <a:srgbClr val="6CB4A6">
            <a:alpha val="90000"/>
          </a:srgbClr>
        </a:solidFill>
      </dgm:spPr>
      <dgm:t>
        <a:bodyPr/>
        <a:lstStyle/>
        <a:p>
          <a:r>
            <a:rPr lang="en-US" smtClean="0">
              <a:solidFill>
                <a:schemeClr val="bg1"/>
              </a:solidFill>
            </a:rPr>
            <a:t>Đặt mẫu bằng kẽm cứng lên tập vải, dùng kẹp giữ chân để tránh bị xô lệch trong lúc cắt</a:t>
          </a:r>
          <a:endParaRPr lang="en-US">
            <a:solidFill>
              <a:schemeClr val="bg1"/>
            </a:solidFill>
          </a:endParaRPr>
        </a:p>
      </dgm:t>
    </dgm:pt>
    <dgm:pt modelId="{0239D7C4-2B5A-4907-AED5-646CDEE633F8}" type="parTrans" cxnId="{97BE4AE0-9A0F-4264-85EF-19EEDC2A58CE}">
      <dgm:prSet/>
      <dgm:spPr/>
      <dgm:t>
        <a:bodyPr/>
        <a:lstStyle/>
        <a:p>
          <a:endParaRPr lang="en-US"/>
        </a:p>
      </dgm:t>
    </dgm:pt>
    <dgm:pt modelId="{92FF79EB-D0F9-4104-9E45-1B28EAF7F2B0}" type="sibTrans" cxnId="{97BE4AE0-9A0F-4264-85EF-19EEDC2A58CE}">
      <dgm:prSet/>
      <dgm:spPr/>
      <dgm:t>
        <a:bodyPr/>
        <a:lstStyle/>
        <a:p>
          <a:endParaRPr lang="en-US"/>
        </a:p>
      </dgm:t>
    </dgm:pt>
    <dgm:pt modelId="{38638D9A-411B-4EC1-98FD-2C2FD01FC218}">
      <dgm:prSet phldrT="[Text]"/>
      <dgm:spPr>
        <a:solidFill>
          <a:schemeClr val="accent1">
            <a:lumMod val="75000"/>
            <a:alpha val="90000"/>
          </a:schemeClr>
        </a:solidFill>
      </dgm:spPr>
      <dgm:t>
        <a:bodyPr/>
        <a:lstStyle/>
        <a:p>
          <a:r>
            <a:rPr lang="en-US" smtClean="0">
              <a:solidFill>
                <a:schemeClr val="bg1"/>
              </a:solidFill>
            </a:rPr>
            <a:t>Cắt theo mẫu kẽm</a:t>
          </a:r>
          <a:endParaRPr lang="en-US">
            <a:solidFill>
              <a:schemeClr val="bg1"/>
            </a:solidFill>
          </a:endParaRPr>
        </a:p>
      </dgm:t>
    </dgm:pt>
    <dgm:pt modelId="{551E5847-9EC9-4075-843A-0BDE7A758012}" type="parTrans" cxnId="{562BE45E-67C8-4962-BD41-F9131AB2A135}">
      <dgm:prSet/>
      <dgm:spPr/>
      <dgm:t>
        <a:bodyPr/>
        <a:lstStyle/>
        <a:p>
          <a:endParaRPr lang="en-US"/>
        </a:p>
      </dgm:t>
    </dgm:pt>
    <dgm:pt modelId="{E5D0D67C-75FE-46CF-A451-3D9C562442D0}" type="sibTrans" cxnId="{562BE45E-67C8-4962-BD41-F9131AB2A135}">
      <dgm:prSet/>
      <dgm:spPr/>
      <dgm:t>
        <a:bodyPr/>
        <a:lstStyle/>
        <a:p>
          <a:endParaRPr lang="en-US"/>
        </a:p>
      </dgm:t>
    </dgm:pt>
    <dgm:pt modelId="{FC09C2EA-1FBF-4C51-8AA8-8505E65542E6}" type="pres">
      <dgm:prSet presAssocID="{6307425A-F9F3-4612-BF00-DE627685DCD3}" presName="Name0" presStyleCnt="0">
        <dgm:presLayoutVars>
          <dgm:dir/>
          <dgm:animLvl val="lvl"/>
          <dgm:resizeHandles val="exact"/>
        </dgm:presLayoutVars>
      </dgm:prSet>
      <dgm:spPr/>
      <dgm:t>
        <a:bodyPr/>
        <a:lstStyle/>
        <a:p>
          <a:endParaRPr lang="en-US"/>
        </a:p>
      </dgm:t>
    </dgm:pt>
    <dgm:pt modelId="{33AD974F-32F1-4D3D-9B83-B4E6776BD44E}" type="pres">
      <dgm:prSet presAssocID="{4209A119-EB43-485C-91B9-001D83A3082D}" presName="boxAndChildren" presStyleCnt="0"/>
      <dgm:spPr/>
    </dgm:pt>
    <dgm:pt modelId="{5407EB17-F69F-48E6-AD4F-E3489A5CF24F}" type="pres">
      <dgm:prSet presAssocID="{4209A119-EB43-485C-91B9-001D83A3082D}" presName="parentTextBox" presStyleLbl="node1" presStyleIdx="0" presStyleCnt="3"/>
      <dgm:spPr/>
      <dgm:t>
        <a:bodyPr/>
        <a:lstStyle/>
        <a:p>
          <a:endParaRPr lang="en-US"/>
        </a:p>
      </dgm:t>
    </dgm:pt>
    <dgm:pt modelId="{3860153F-923B-49FD-881B-A4A03DEC4140}" type="pres">
      <dgm:prSet presAssocID="{4209A119-EB43-485C-91B9-001D83A3082D}" presName="entireBox" presStyleLbl="node1" presStyleIdx="0" presStyleCnt="3"/>
      <dgm:spPr/>
      <dgm:t>
        <a:bodyPr/>
        <a:lstStyle/>
        <a:p>
          <a:endParaRPr lang="en-US"/>
        </a:p>
      </dgm:t>
    </dgm:pt>
    <dgm:pt modelId="{00290C8A-3868-4F8D-AA47-2C3612D42DE0}" type="pres">
      <dgm:prSet presAssocID="{4209A119-EB43-485C-91B9-001D83A3082D}" presName="descendantBox" presStyleCnt="0"/>
      <dgm:spPr/>
    </dgm:pt>
    <dgm:pt modelId="{E5FAEF20-4669-4903-8000-B952CE8C40C2}" type="pres">
      <dgm:prSet presAssocID="{58FC259C-1840-404E-AEB3-E2F9C08D16A8}" presName="childTextBox" presStyleLbl="fgAccFollowNode1" presStyleIdx="0" presStyleCnt="6">
        <dgm:presLayoutVars>
          <dgm:bulletEnabled val="1"/>
        </dgm:presLayoutVars>
      </dgm:prSet>
      <dgm:spPr/>
      <dgm:t>
        <a:bodyPr/>
        <a:lstStyle/>
        <a:p>
          <a:endParaRPr lang="en-US"/>
        </a:p>
      </dgm:t>
    </dgm:pt>
    <dgm:pt modelId="{E3646BEB-AB89-4180-ACC0-8589E26F755C}" type="pres">
      <dgm:prSet presAssocID="{38638D9A-411B-4EC1-98FD-2C2FD01FC218}" presName="childTextBox" presStyleLbl="fgAccFollowNode1" presStyleIdx="1" presStyleCnt="6">
        <dgm:presLayoutVars>
          <dgm:bulletEnabled val="1"/>
        </dgm:presLayoutVars>
      </dgm:prSet>
      <dgm:spPr/>
      <dgm:t>
        <a:bodyPr/>
        <a:lstStyle/>
        <a:p>
          <a:endParaRPr lang="en-US"/>
        </a:p>
      </dgm:t>
    </dgm:pt>
    <dgm:pt modelId="{FEA11FDD-8393-406F-ADC9-9A73D8AA8A96}" type="pres">
      <dgm:prSet presAssocID="{EDD4FC9B-4D25-444F-BD66-0FB79C487490}" presName="sp" presStyleCnt="0"/>
      <dgm:spPr/>
    </dgm:pt>
    <dgm:pt modelId="{C576A72C-E65F-435F-8E51-668A8C730838}" type="pres">
      <dgm:prSet presAssocID="{6938E7A6-7076-4B3A-A8CB-A33D993EA38A}" presName="arrowAndChildren" presStyleCnt="0"/>
      <dgm:spPr/>
    </dgm:pt>
    <dgm:pt modelId="{C8481E70-ADAB-456C-B0E6-4EA10A7AB6A6}" type="pres">
      <dgm:prSet presAssocID="{6938E7A6-7076-4B3A-A8CB-A33D993EA38A}" presName="parentTextArrow" presStyleLbl="node1" presStyleIdx="0" presStyleCnt="3"/>
      <dgm:spPr/>
      <dgm:t>
        <a:bodyPr/>
        <a:lstStyle/>
        <a:p>
          <a:endParaRPr lang="en-US"/>
        </a:p>
      </dgm:t>
    </dgm:pt>
    <dgm:pt modelId="{BC50D5A9-3026-4DCC-9C11-FA9073977636}" type="pres">
      <dgm:prSet presAssocID="{6938E7A6-7076-4B3A-A8CB-A33D993EA38A}" presName="arrow" presStyleLbl="node1" presStyleIdx="1" presStyleCnt="3"/>
      <dgm:spPr/>
      <dgm:t>
        <a:bodyPr/>
        <a:lstStyle/>
        <a:p>
          <a:endParaRPr lang="en-US"/>
        </a:p>
      </dgm:t>
    </dgm:pt>
    <dgm:pt modelId="{AF9C7D8D-E340-4D36-8D46-26AC70354371}" type="pres">
      <dgm:prSet presAssocID="{6938E7A6-7076-4B3A-A8CB-A33D993EA38A}" presName="descendantArrow" presStyleCnt="0"/>
      <dgm:spPr/>
    </dgm:pt>
    <dgm:pt modelId="{F5A362C3-2C1D-4BF3-B639-83CEA5ADDF95}" type="pres">
      <dgm:prSet presAssocID="{53B6A3A8-FC4C-4D69-93B3-71FD7CEC56BF}" presName="childTextArrow" presStyleLbl="fgAccFollowNode1" presStyleIdx="2" presStyleCnt="6">
        <dgm:presLayoutVars>
          <dgm:bulletEnabled val="1"/>
        </dgm:presLayoutVars>
      </dgm:prSet>
      <dgm:spPr/>
      <dgm:t>
        <a:bodyPr/>
        <a:lstStyle/>
        <a:p>
          <a:endParaRPr lang="en-US"/>
        </a:p>
      </dgm:t>
    </dgm:pt>
    <dgm:pt modelId="{AF742FC8-AA06-437E-B0EE-21381C3E7C26}" type="pres">
      <dgm:prSet presAssocID="{1E714630-0EEF-403E-BF39-228661263810}" presName="childTextArrow" presStyleLbl="fgAccFollowNode1" presStyleIdx="3" presStyleCnt="6">
        <dgm:presLayoutVars>
          <dgm:bulletEnabled val="1"/>
        </dgm:presLayoutVars>
      </dgm:prSet>
      <dgm:spPr/>
      <dgm:t>
        <a:bodyPr/>
        <a:lstStyle/>
        <a:p>
          <a:endParaRPr lang="en-US"/>
        </a:p>
      </dgm:t>
    </dgm:pt>
    <dgm:pt modelId="{B9BA6BC1-AB0F-4421-80E0-A3E46A1CCFA9}" type="pres">
      <dgm:prSet presAssocID="{B903676E-80B4-4C5A-8BE4-1C09CB6FEBE9}" presName="sp" presStyleCnt="0"/>
      <dgm:spPr/>
    </dgm:pt>
    <dgm:pt modelId="{CA8C9B55-6A96-4729-A94D-1828D8B346BB}" type="pres">
      <dgm:prSet presAssocID="{D47AAF78-87B0-4E38-823F-7F02B682F5E6}" presName="arrowAndChildren" presStyleCnt="0"/>
      <dgm:spPr/>
    </dgm:pt>
    <dgm:pt modelId="{9AB6AF9B-7AB5-4CB2-B7BB-1C5F2CA954EE}" type="pres">
      <dgm:prSet presAssocID="{D47AAF78-87B0-4E38-823F-7F02B682F5E6}" presName="parentTextArrow" presStyleLbl="node1" presStyleIdx="1" presStyleCnt="3"/>
      <dgm:spPr/>
      <dgm:t>
        <a:bodyPr/>
        <a:lstStyle/>
        <a:p>
          <a:endParaRPr lang="en-US"/>
        </a:p>
      </dgm:t>
    </dgm:pt>
    <dgm:pt modelId="{8773D6FE-FFC2-4A2E-A2B5-8257D27A711D}" type="pres">
      <dgm:prSet presAssocID="{D47AAF78-87B0-4E38-823F-7F02B682F5E6}" presName="arrow" presStyleLbl="node1" presStyleIdx="2" presStyleCnt="3"/>
      <dgm:spPr/>
      <dgm:t>
        <a:bodyPr/>
        <a:lstStyle/>
        <a:p>
          <a:endParaRPr lang="en-US"/>
        </a:p>
      </dgm:t>
    </dgm:pt>
    <dgm:pt modelId="{2B7FEC0E-6709-4CAF-83DE-B24E67DB504A}" type="pres">
      <dgm:prSet presAssocID="{D47AAF78-87B0-4E38-823F-7F02B682F5E6}" presName="descendantArrow" presStyleCnt="0"/>
      <dgm:spPr/>
    </dgm:pt>
    <dgm:pt modelId="{C41E2816-708D-4C4D-8B65-B63FFAF433CC}" type="pres">
      <dgm:prSet presAssocID="{0939F586-E989-4C87-879C-D72C69267ED9}" presName="childTextArrow" presStyleLbl="fgAccFollowNode1" presStyleIdx="4" presStyleCnt="6">
        <dgm:presLayoutVars>
          <dgm:bulletEnabled val="1"/>
        </dgm:presLayoutVars>
      </dgm:prSet>
      <dgm:spPr/>
      <dgm:t>
        <a:bodyPr/>
        <a:lstStyle/>
        <a:p>
          <a:endParaRPr lang="en-US"/>
        </a:p>
      </dgm:t>
    </dgm:pt>
    <dgm:pt modelId="{8105C0F9-17E1-4C0C-A5FE-F0B05F102699}" type="pres">
      <dgm:prSet presAssocID="{9920A28B-14C4-4BA1-943D-81825344CF8E}" presName="childTextArrow" presStyleLbl="fgAccFollowNode1" presStyleIdx="5" presStyleCnt="6">
        <dgm:presLayoutVars>
          <dgm:bulletEnabled val="1"/>
        </dgm:presLayoutVars>
      </dgm:prSet>
      <dgm:spPr/>
      <dgm:t>
        <a:bodyPr/>
        <a:lstStyle/>
        <a:p>
          <a:endParaRPr lang="en-US"/>
        </a:p>
      </dgm:t>
    </dgm:pt>
  </dgm:ptLst>
  <dgm:cxnLst>
    <dgm:cxn modelId="{037E6E73-DD21-4D15-B2F8-3CD7476ACF51}" type="presOf" srcId="{1E714630-0EEF-403E-BF39-228661263810}" destId="{AF742FC8-AA06-437E-B0EE-21381C3E7C26}" srcOrd="0" destOrd="0" presId="urn:microsoft.com/office/officeart/2005/8/layout/process4"/>
    <dgm:cxn modelId="{FAE25272-5707-44BF-975D-83FAE94AC2D8}" srcId="{6938E7A6-7076-4B3A-A8CB-A33D993EA38A}" destId="{53B6A3A8-FC4C-4D69-93B3-71FD7CEC56BF}" srcOrd="0" destOrd="0" parTransId="{4870F185-EE71-42D5-BFEF-B00253D5DF58}" sibTransId="{B7E26D93-BCCF-48DF-9C11-E16763EB5EF6}"/>
    <dgm:cxn modelId="{AD3BB99E-84FF-43B3-A27D-9B103851046E}" srcId="{6307425A-F9F3-4612-BF00-DE627685DCD3}" destId="{4209A119-EB43-485C-91B9-001D83A3082D}" srcOrd="2" destOrd="0" parTransId="{65208CDF-2999-4603-900A-709DB0086292}" sibTransId="{A54BE04D-3710-489A-9158-CB3234FF8AE3}"/>
    <dgm:cxn modelId="{00A207D7-05B0-4ED3-97A1-2A456A078291}" type="presOf" srcId="{4209A119-EB43-485C-91B9-001D83A3082D}" destId="{5407EB17-F69F-48E6-AD4F-E3489A5CF24F}" srcOrd="0" destOrd="0" presId="urn:microsoft.com/office/officeart/2005/8/layout/process4"/>
    <dgm:cxn modelId="{212302B1-8564-4531-87E6-2CF24B726EAB}" type="presOf" srcId="{6938E7A6-7076-4B3A-A8CB-A33D993EA38A}" destId="{C8481E70-ADAB-456C-B0E6-4EA10A7AB6A6}" srcOrd="0" destOrd="0" presId="urn:microsoft.com/office/officeart/2005/8/layout/process4"/>
    <dgm:cxn modelId="{F5D31C97-74B7-4471-8427-0C8013F27192}" type="presOf" srcId="{38638D9A-411B-4EC1-98FD-2C2FD01FC218}" destId="{E3646BEB-AB89-4180-ACC0-8589E26F755C}" srcOrd="0" destOrd="0" presId="urn:microsoft.com/office/officeart/2005/8/layout/process4"/>
    <dgm:cxn modelId="{71E88CED-4D65-4798-99B0-CFDB6E7C08FF}" type="presOf" srcId="{D47AAF78-87B0-4E38-823F-7F02B682F5E6}" destId="{9AB6AF9B-7AB5-4CB2-B7BB-1C5F2CA954EE}" srcOrd="0" destOrd="0" presId="urn:microsoft.com/office/officeart/2005/8/layout/process4"/>
    <dgm:cxn modelId="{AF98109D-D63A-4153-95B9-DD436D80146E}" type="presOf" srcId="{6938E7A6-7076-4B3A-A8CB-A33D993EA38A}" destId="{BC50D5A9-3026-4DCC-9C11-FA9073977636}" srcOrd="1" destOrd="0" presId="urn:microsoft.com/office/officeart/2005/8/layout/process4"/>
    <dgm:cxn modelId="{07B9E3EA-D911-4892-9A2E-58F7FF558A76}" type="presOf" srcId="{6307425A-F9F3-4612-BF00-DE627685DCD3}" destId="{FC09C2EA-1FBF-4C51-8AA8-8505E65542E6}" srcOrd="0" destOrd="0" presId="urn:microsoft.com/office/officeart/2005/8/layout/process4"/>
    <dgm:cxn modelId="{E4EE0282-54E4-454A-AF53-FD5451B697B9}" srcId="{6938E7A6-7076-4B3A-A8CB-A33D993EA38A}" destId="{1E714630-0EEF-403E-BF39-228661263810}" srcOrd="1" destOrd="0" parTransId="{59041F55-3FE2-482A-B786-CD5EDE33753D}" sibTransId="{61AA0834-74CC-494D-A0B8-7E6E303E08A9}"/>
    <dgm:cxn modelId="{97BE4AE0-9A0F-4264-85EF-19EEDC2A58CE}" srcId="{4209A119-EB43-485C-91B9-001D83A3082D}" destId="{58FC259C-1840-404E-AEB3-E2F9C08D16A8}" srcOrd="0" destOrd="0" parTransId="{0239D7C4-2B5A-4907-AED5-646CDEE633F8}" sibTransId="{92FF79EB-D0F9-4104-9E45-1B28EAF7F2B0}"/>
    <dgm:cxn modelId="{2B4A392C-0242-4A1B-B0EC-9585E421F2FA}" type="presOf" srcId="{D47AAF78-87B0-4E38-823F-7F02B682F5E6}" destId="{8773D6FE-FFC2-4A2E-A2B5-8257D27A711D}" srcOrd="1" destOrd="0" presId="urn:microsoft.com/office/officeart/2005/8/layout/process4"/>
    <dgm:cxn modelId="{35D25B97-1CEF-4A80-B69F-7C1269990CDD}" srcId="{D47AAF78-87B0-4E38-823F-7F02B682F5E6}" destId="{9920A28B-14C4-4BA1-943D-81825344CF8E}" srcOrd="1" destOrd="0" parTransId="{9440FE19-2985-496A-BF05-45D475FA90C2}" sibTransId="{334FB3AB-E1A8-410E-A751-3F9D59387731}"/>
    <dgm:cxn modelId="{562BE45E-67C8-4962-BD41-F9131AB2A135}" srcId="{4209A119-EB43-485C-91B9-001D83A3082D}" destId="{38638D9A-411B-4EC1-98FD-2C2FD01FC218}" srcOrd="1" destOrd="0" parTransId="{551E5847-9EC9-4075-843A-0BDE7A758012}" sibTransId="{E5D0D67C-75FE-46CF-A451-3D9C562442D0}"/>
    <dgm:cxn modelId="{DB6286A2-B946-4707-979B-CD460010DC42}" srcId="{6307425A-F9F3-4612-BF00-DE627685DCD3}" destId="{6938E7A6-7076-4B3A-A8CB-A33D993EA38A}" srcOrd="1" destOrd="0" parTransId="{8A9A3C4E-E2E3-42A3-A6B8-943525198087}" sibTransId="{EDD4FC9B-4D25-444F-BD66-0FB79C487490}"/>
    <dgm:cxn modelId="{4D4E9818-C81C-4539-9A35-E8EDBB0F0ABD}" type="presOf" srcId="{53B6A3A8-FC4C-4D69-93B3-71FD7CEC56BF}" destId="{F5A362C3-2C1D-4BF3-B639-83CEA5ADDF95}" srcOrd="0" destOrd="0" presId="urn:microsoft.com/office/officeart/2005/8/layout/process4"/>
    <dgm:cxn modelId="{E48675CB-99F2-417D-8E05-CC9FB742479C}" type="presOf" srcId="{4209A119-EB43-485C-91B9-001D83A3082D}" destId="{3860153F-923B-49FD-881B-A4A03DEC4140}" srcOrd="1" destOrd="0" presId="urn:microsoft.com/office/officeart/2005/8/layout/process4"/>
    <dgm:cxn modelId="{8555F811-E008-4EE8-A49F-354852D78CC2}" srcId="{6307425A-F9F3-4612-BF00-DE627685DCD3}" destId="{D47AAF78-87B0-4E38-823F-7F02B682F5E6}" srcOrd="0" destOrd="0" parTransId="{851AD880-BA84-4322-8E57-5882016E41D7}" sibTransId="{B903676E-80B4-4C5A-8BE4-1C09CB6FEBE9}"/>
    <dgm:cxn modelId="{1ADAB081-294C-42DA-9404-598207CFD622}" srcId="{D47AAF78-87B0-4E38-823F-7F02B682F5E6}" destId="{0939F586-E989-4C87-879C-D72C69267ED9}" srcOrd="0" destOrd="0" parTransId="{01563401-6AFB-4F91-BC8C-F059439A2B8E}" sibTransId="{9D3DD051-63C0-4357-AEB4-9A0C8F873880}"/>
    <dgm:cxn modelId="{1EB107BB-6A0A-43D5-84D4-409C16D953AA}" type="presOf" srcId="{58FC259C-1840-404E-AEB3-E2F9C08D16A8}" destId="{E5FAEF20-4669-4903-8000-B952CE8C40C2}" srcOrd="0" destOrd="0" presId="urn:microsoft.com/office/officeart/2005/8/layout/process4"/>
    <dgm:cxn modelId="{90B7A0BC-EA8D-4C66-9D28-D9F8548D530E}" type="presOf" srcId="{9920A28B-14C4-4BA1-943D-81825344CF8E}" destId="{8105C0F9-17E1-4C0C-A5FE-F0B05F102699}" srcOrd="0" destOrd="0" presId="urn:microsoft.com/office/officeart/2005/8/layout/process4"/>
    <dgm:cxn modelId="{5720E4F3-A8BC-4B75-92DB-48EC2FA220C7}" type="presOf" srcId="{0939F586-E989-4C87-879C-D72C69267ED9}" destId="{C41E2816-708D-4C4D-8B65-B63FFAF433CC}" srcOrd="0" destOrd="0" presId="urn:microsoft.com/office/officeart/2005/8/layout/process4"/>
    <dgm:cxn modelId="{73695E6B-48CC-47C0-8BFB-FBCBF9D57840}" type="presParOf" srcId="{FC09C2EA-1FBF-4C51-8AA8-8505E65542E6}" destId="{33AD974F-32F1-4D3D-9B83-B4E6776BD44E}" srcOrd="0" destOrd="0" presId="urn:microsoft.com/office/officeart/2005/8/layout/process4"/>
    <dgm:cxn modelId="{84F416CE-598A-436F-A6B6-13E66467D66B}" type="presParOf" srcId="{33AD974F-32F1-4D3D-9B83-B4E6776BD44E}" destId="{5407EB17-F69F-48E6-AD4F-E3489A5CF24F}" srcOrd="0" destOrd="0" presId="urn:microsoft.com/office/officeart/2005/8/layout/process4"/>
    <dgm:cxn modelId="{2688FC47-A97D-4E76-92A1-58A6A6398381}" type="presParOf" srcId="{33AD974F-32F1-4D3D-9B83-B4E6776BD44E}" destId="{3860153F-923B-49FD-881B-A4A03DEC4140}" srcOrd="1" destOrd="0" presId="urn:microsoft.com/office/officeart/2005/8/layout/process4"/>
    <dgm:cxn modelId="{6FD40E47-53BC-434A-B94B-E562D9C55215}" type="presParOf" srcId="{33AD974F-32F1-4D3D-9B83-B4E6776BD44E}" destId="{00290C8A-3868-4F8D-AA47-2C3612D42DE0}" srcOrd="2" destOrd="0" presId="urn:microsoft.com/office/officeart/2005/8/layout/process4"/>
    <dgm:cxn modelId="{E08FDC8E-29D8-4F9A-854C-B6BED26145AC}" type="presParOf" srcId="{00290C8A-3868-4F8D-AA47-2C3612D42DE0}" destId="{E5FAEF20-4669-4903-8000-B952CE8C40C2}" srcOrd="0" destOrd="0" presId="urn:microsoft.com/office/officeart/2005/8/layout/process4"/>
    <dgm:cxn modelId="{6A08AFB7-142A-4BBD-A8A3-D10425033ADA}" type="presParOf" srcId="{00290C8A-3868-4F8D-AA47-2C3612D42DE0}" destId="{E3646BEB-AB89-4180-ACC0-8589E26F755C}" srcOrd="1" destOrd="0" presId="urn:microsoft.com/office/officeart/2005/8/layout/process4"/>
    <dgm:cxn modelId="{DE191132-4D3D-48F5-BA68-68AAE6DC0F67}" type="presParOf" srcId="{FC09C2EA-1FBF-4C51-8AA8-8505E65542E6}" destId="{FEA11FDD-8393-406F-ADC9-9A73D8AA8A96}" srcOrd="1" destOrd="0" presId="urn:microsoft.com/office/officeart/2005/8/layout/process4"/>
    <dgm:cxn modelId="{54EB8407-A831-4127-B7B7-E971FA9A81E7}" type="presParOf" srcId="{FC09C2EA-1FBF-4C51-8AA8-8505E65542E6}" destId="{C576A72C-E65F-435F-8E51-668A8C730838}" srcOrd="2" destOrd="0" presId="urn:microsoft.com/office/officeart/2005/8/layout/process4"/>
    <dgm:cxn modelId="{680EDEEE-357C-47E7-ACA4-1CCD724A1CE9}" type="presParOf" srcId="{C576A72C-E65F-435F-8E51-668A8C730838}" destId="{C8481E70-ADAB-456C-B0E6-4EA10A7AB6A6}" srcOrd="0" destOrd="0" presId="urn:microsoft.com/office/officeart/2005/8/layout/process4"/>
    <dgm:cxn modelId="{09D8D136-32CF-4516-BFED-272E20EA926D}" type="presParOf" srcId="{C576A72C-E65F-435F-8E51-668A8C730838}" destId="{BC50D5A9-3026-4DCC-9C11-FA9073977636}" srcOrd="1" destOrd="0" presId="urn:microsoft.com/office/officeart/2005/8/layout/process4"/>
    <dgm:cxn modelId="{901F8726-D5BE-4A4A-865A-C9E10C50479A}" type="presParOf" srcId="{C576A72C-E65F-435F-8E51-668A8C730838}" destId="{AF9C7D8D-E340-4D36-8D46-26AC70354371}" srcOrd="2" destOrd="0" presId="urn:microsoft.com/office/officeart/2005/8/layout/process4"/>
    <dgm:cxn modelId="{6FC0E233-044D-451D-9DD7-ACD26DEE62E8}" type="presParOf" srcId="{AF9C7D8D-E340-4D36-8D46-26AC70354371}" destId="{F5A362C3-2C1D-4BF3-B639-83CEA5ADDF95}" srcOrd="0" destOrd="0" presId="urn:microsoft.com/office/officeart/2005/8/layout/process4"/>
    <dgm:cxn modelId="{237BE4AB-E759-4CE0-878A-BCFB2EAD605A}" type="presParOf" srcId="{AF9C7D8D-E340-4D36-8D46-26AC70354371}" destId="{AF742FC8-AA06-437E-B0EE-21381C3E7C26}" srcOrd="1" destOrd="0" presId="urn:microsoft.com/office/officeart/2005/8/layout/process4"/>
    <dgm:cxn modelId="{38DEC759-6F79-4AF7-9E86-570480E93D8A}" type="presParOf" srcId="{FC09C2EA-1FBF-4C51-8AA8-8505E65542E6}" destId="{B9BA6BC1-AB0F-4421-80E0-A3E46A1CCFA9}" srcOrd="3" destOrd="0" presId="urn:microsoft.com/office/officeart/2005/8/layout/process4"/>
    <dgm:cxn modelId="{A2F13103-3C9A-4533-9C79-E88E1FC8533D}" type="presParOf" srcId="{FC09C2EA-1FBF-4C51-8AA8-8505E65542E6}" destId="{CA8C9B55-6A96-4729-A94D-1828D8B346BB}" srcOrd="4" destOrd="0" presId="urn:microsoft.com/office/officeart/2005/8/layout/process4"/>
    <dgm:cxn modelId="{956C85A2-233E-431E-9277-E3749F384FCD}" type="presParOf" srcId="{CA8C9B55-6A96-4729-A94D-1828D8B346BB}" destId="{9AB6AF9B-7AB5-4CB2-B7BB-1C5F2CA954EE}" srcOrd="0" destOrd="0" presId="urn:microsoft.com/office/officeart/2005/8/layout/process4"/>
    <dgm:cxn modelId="{D90F719D-F2BB-4AA0-A86E-5B8E2A11CF93}" type="presParOf" srcId="{CA8C9B55-6A96-4729-A94D-1828D8B346BB}" destId="{8773D6FE-FFC2-4A2E-A2B5-8257D27A711D}" srcOrd="1" destOrd="0" presId="urn:microsoft.com/office/officeart/2005/8/layout/process4"/>
    <dgm:cxn modelId="{ADC6792D-D3FC-430D-AF49-938C53834885}" type="presParOf" srcId="{CA8C9B55-6A96-4729-A94D-1828D8B346BB}" destId="{2B7FEC0E-6709-4CAF-83DE-B24E67DB504A}" srcOrd="2" destOrd="0" presId="urn:microsoft.com/office/officeart/2005/8/layout/process4"/>
    <dgm:cxn modelId="{A8E55E05-4DCA-497F-91BE-24362D0219BB}" type="presParOf" srcId="{2B7FEC0E-6709-4CAF-83DE-B24E67DB504A}" destId="{C41E2816-708D-4C4D-8B65-B63FFAF433CC}" srcOrd="0" destOrd="0" presId="urn:microsoft.com/office/officeart/2005/8/layout/process4"/>
    <dgm:cxn modelId="{A555D9A4-CDCF-4422-A94D-92ED482A1B8D}" type="presParOf" srcId="{2B7FEC0E-6709-4CAF-83DE-B24E67DB504A}" destId="{8105C0F9-17E1-4C0C-A5FE-F0B05F102699}"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307425A-F9F3-4612-BF00-DE627685DCD3}"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D47AAF78-87B0-4E38-823F-7F02B682F5E6}">
      <dgm:prSet phldrT="[Text]" custT="1"/>
      <dgm:spPr>
        <a:solidFill>
          <a:srgbClr val="FFC000"/>
        </a:solidFill>
      </dgm:spPr>
      <dgm:t>
        <a:bodyPr/>
        <a:lstStyle/>
        <a:p>
          <a:r>
            <a:rPr lang="en-US" sz="2400" smtClean="0"/>
            <a:t>Mỗi chi tiết cắt xong đều phải kiểm tra </a:t>
          </a:r>
          <a:endParaRPr lang="en-US" sz="2400"/>
        </a:p>
      </dgm:t>
    </dgm:pt>
    <dgm:pt modelId="{851AD880-BA84-4322-8E57-5882016E41D7}" type="parTrans" cxnId="{8555F811-E008-4EE8-A49F-354852D78CC2}">
      <dgm:prSet/>
      <dgm:spPr/>
      <dgm:t>
        <a:bodyPr/>
        <a:lstStyle/>
        <a:p>
          <a:endParaRPr lang="en-US"/>
        </a:p>
      </dgm:t>
    </dgm:pt>
    <dgm:pt modelId="{B903676E-80B4-4C5A-8BE4-1C09CB6FEBE9}" type="sibTrans" cxnId="{8555F811-E008-4EE8-A49F-354852D78CC2}">
      <dgm:prSet/>
      <dgm:spPr/>
      <dgm:t>
        <a:bodyPr/>
        <a:lstStyle/>
        <a:p>
          <a:endParaRPr lang="en-US"/>
        </a:p>
      </dgm:t>
    </dgm:pt>
    <dgm:pt modelId="{0939F586-E989-4C87-879C-D72C69267ED9}">
      <dgm:prSet phldrT="[Text]" custT="1"/>
      <dgm:spPr>
        <a:solidFill>
          <a:schemeClr val="accent5">
            <a:lumMod val="50000"/>
            <a:alpha val="90000"/>
          </a:schemeClr>
        </a:solidFill>
      </dgm:spPr>
      <dgm:t>
        <a:bodyPr/>
        <a:lstStyle/>
        <a:p>
          <a:r>
            <a:rPr lang="en-US" sz="1700" smtClean="0">
              <a:solidFill>
                <a:schemeClr val="bg1"/>
              </a:solidFill>
            </a:rPr>
            <a:t>Cân đối, đúng mẫu, đường cắt có gọt sạch hay không</a:t>
          </a:r>
          <a:endParaRPr lang="en-US" sz="1700">
            <a:solidFill>
              <a:schemeClr val="bg1"/>
            </a:solidFill>
          </a:endParaRPr>
        </a:p>
      </dgm:t>
    </dgm:pt>
    <dgm:pt modelId="{01563401-6AFB-4F91-BC8C-F059439A2B8E}" type="parTrans" cxnId="{1ADAB081-294C-42DA-9404-598207CFD622}">
      <dgm:prSet/>
      <dgm:spPr/>
      <dgm:t>
        <a:bodyPr/>
        <a:lstStyle/>
        <a:p>
          <a:endParaRPr lang="en-US"/>
        </a:p>
      </dgm:t>
    </dgm:pt>
    <dgm:pt modelId="{9D3DD051-63C0-4357-AEB4-9A0C8F873880}" type="sibTrans" cxnId="{1ADAB081-294C-42DA-9404-598207CFD622}">
      <dgm:prSet/>
      <dgm:spPr/>
      <dgm:t>
        <a:bodyPr/>
        <a:lstStyle/>
        <a:p>
          <a:endParaRPr lang="en-US"/>
        </a:p>
      </dgm:t>
    </dgm:pt>
    <dgm:pt modelId="{9920A28B-14C4-4BA1-943D-81825344CF8E}">
      <dgm:prSet phldrT="[Text]" custT="1"/>
      <dgm:spPr>
        <a:solidFill>
          <a:srgbClr val="7030A0">
            <a:alpha val="90000"/>
          </a:srgbClr>
        </a:solidFill>
      </dgm:spPr>
      <dgm:t>
        <a:bodyPr/>
        <a:lstStyle/>
        <a:p>
          <a:r>
            <a:rPr lang="en-US" sz="2000" smtClean="0">
              <a:solidFill>
                <a:schemeClr val="bg1"/>
              </a:solidFill>
            </a:rPr>
            <a:t>Nếu cần phải sửa lại cho tốt</a:t>
          </a:r>
          <a:endParaRPr lang="en-US" sz="2000">
            <a:solidFill>
              <a:schemeClr val="bg1"/>
            </a:solidFill>
          </a:endParaRPr>
        </a:p>
      </dgm:t>
    </dgm:pt>
    <dgm:pt modelId="{9440FE19-2985-496A-BF05-45D475FA90C2}" type="parTrans" cxnId="{35D25B97-1CEF-4A80-B69F-7C1269990CDD}">
      <dgm:prSet/>
      <dgm:spPr/>
      <dgm:t>
        <a:bodyPr/>
        <a:lstStyle/>
        <a:p>
          <a:endParaRPr lang="en-US"/>
        </a:p>
      </dgm:t>
    </dgm:pt>
    <dgm:pt modelId="{334FB3AB-E1A8-410E-A751-3F9D59387731}" type="sibTrans" cxnId="{35D25B97-1CEF-4A80-B69F-7C1269990CDD}">
      <dgm:prSet/>
      <dgm:spPr/>
      <dgm:t>
        <a:bodyPr/>
        <a:lstStyle/>
        <a:p>
          <a:endParaRPr lang="en-US"/>
        </a:p>
      </dgm:t>
    </dgm:pt>
    <dgm:pt modelId="{6938E7A6-7076-4B3A-A8CB-A33D993EA38A}">
      <dgm:prSet phldrT="[Text]" custT="1"/>
      <dgm:spPr>
        <a:solidFill>
          <a:srgbClr val="00B0F0"/>
        </a:solidFill>
      </dgm:spPr>
      <dgm:t>
        <a:bodyPr/>
        <a:lstStyle/>
        <a:p>
          <a:r>
            <a:rPr lang="en-US" sz="2000" smtClean="0"/>
            <a:t>Cắt bằng máy vòng chình xác hơn và êm hơn </a:t>
          </a:r>
          <a:endParaRPr lang="en-US" sz="2000"/>
        </a:p>
      </dgm:t>
    </dgm:pt>
    <dgm:pt modelId="{8A9A3C4E-E2E3-42A3-A6B8-943525198087}" type="parTrans" cxnId="{DB6286A2-B946-4707-979B-CD460010DC42}">
      <dgm:prSet/>
      <dgm:spPr/>
      <dgm:t>
        <a:bodyPr/>
        <a:lstStyle/>
        <a:p>
          <a:endParaRPr lang="en-US"/>
        </a:p>
      </dgm:t>
    </dgm:pt>
    <dgm:pt modelId="{EDD4FC9B-4D25-444F-BD66-0FB79C487490}" type="sibTrans" cxnId="{DB6286A2-B946-4707-979B-CD460010DC42}">
      <dgm:prSet/>
      <dgm:spPr/>
      <dgm:t>
        <a:bodyPr/>
        <a:lstStyle/>
        <a:p>
          <a:endParaRPr lang="en-US"/>
        </a:p>
      </dgm:t>
    </dgm:pt>
    <dgm:pt modelId="{53B6A3A8-FC4C-4D69-93B3-71FD7CEC56BF}">
      <dgm:prSet phldrT="[Text]" custT="1"/>
      <dgm:spPr>
        <a:solidFill>
          <a:srgbClr val="6666FF">
            <a:alpha val="90000"/>
          </a:srgbClr>
        </a:solidFill>
      </dgm:spPr>
      <dgm:t>
        <a:bodyPr/>
        <a:lstStyle/>
        <a:p>
          <a:r>
            <a:rPr lang="en-US" sz="2000" smtClean="0">
              <a:solidFill>
                <a:schemeClr val="bg1"/>
              </a:solidFill>
            </a:rPr>
            <a:t>Máy đứng yên</a:t>
          </a:r>
          <a:endParaRPr lang="en-US" sz="2000">
            <a:solidFill>
              <a:schemeClr val="bg1"/>
            </a:solidFill>
          </a:endParaRPr>
        </a:p>
      </dgm:t>
    </dgm:pt>
    <dgm:pt modelId="{4870F185-EE71-42D5-BFEF-B00253D5DF58}" type="parTrans" cxnId="{FAE25272-5707-44BF-975D-83FAE94AC2D8}">
      <dgm:prSet/>
      <dgm:spPr/>
      <dgm:t>
        <a:bodyPr/>
        <a:lstStyle/>
        <a:p>
          <a:endParaRPr lang="en-US"/>
        </a:p>
      </dgm:t>
    </dgm:pt>
    <dgm:pt modelId="{B7E26D93-BCCF-48DF-9C11-E16763EB5EF6}" type="sibTrans" cxnId="{FAE25272-5707-44BF-975D-83FAE94AC2D8}">
      <dgm:prSet/>
      <dgm:spPr/>
      <dgm:t>
        <a:bodyPr/>
        <a:lstStyle/>
        <a:p>
          <a:endParaRPr lang="en-US"/>
        </a:p>
      </dgm:t>
    </dgm:pt>
    <dgm:pt modelId="{1E714630-0EEF-403E-BF39-228661263810}">
      <dgm:prSet phldrT="[Text]" custT="1"/>
      <dgm:spPr>
        <a:solidFill>
          <a:srgbClr val="6CB4A6">
            <a:alpha val="90000"/>
          </a:srgbClr>
        </a:solidFill>
      </dgm:spPr>
      <dgm:t>
        <a:bodyPr/>
        <a:lstStyle/>
        <a:p>
          <a:r>
            <a:rPr lang="en-US" sz="2000" smtClean="0">
              <a:solidFill>
                <a:schemeClr val="bg1"/>
              </a:solidFill>
            </a:rPr>
            <a:t>Không tạo độ rung</a:t>
          </a:r>
          <a:endParaRPr lang="en-US" sz="2000">
            <a:solidFill>
              <a:schemeClr val="bg1"/>
            </a:solidFill>
          </a:endParaRPr>
        </a:p>
      </dgm:t>
    </dgm:pt>
    <dgm:pt modelId="{59041F55-3FE2-482A-B786-CD5EDE33753D}" type="parTrans" cxnId="{E4EE0282-54E4-454A-AF53-FD5451B697B9}">
      <dgm:prSet/>
      <dgm:spPr/>
      <dgm:t>
        <a:bodyPr/>
        <a:lstStyle/>
        <a:p>
          <a:endParaRPr lang="en-US"/>
        </a:p>
      </dgm:t>
    </dgm:pt>
    <dgm:pt modelId="{61AA0834-74CC-494D-A0B8-7E6E303E08A9}" type="sibTrans" cxnId="{E4EE0282-54E4-454A-AF53-FD5451B697B9}">
      <dgm:prSet/>
      <dgm:spPr/>
      <dgm:t>
        <a:bodyPr/>
        <a:lstStyle/>
        <a:p>
          <a:endParaRPr lang="en-US"/>
        </a:p>
      </dgm:t>
    </dgm:pt>
    <dgm:pt modelId="{4209A119-EB43-485C-91B9-001D83A3082D}">
      <dgm:prSet phldrT="[Text]"/>
      <dgm:spPr>
        <a:solidFill>
          <a:srgbClr val="CC6600"/>
        </a:solidFill>
      </dgm:spPr>
      <dgm:t>
        <a:bodyPr/>
        <a:lstStyle/>
        <a:p>
          <a:r>
            <a:rPr lang="en-US" smtClean="0"/>
            <a:t>Sau khi cắt xong </a:t>
          </a:r>
          <a:endParaRPr lang="en-US"/>
        </a:p>
      </dgm:t>
    </dgm:pt>
    <dgm:pt modelId="{65208CDF-2999-4603-900A-709DB0086292}" type="parTrans" cxnId="{AD3BB99E-84FF-43B3-A27D-9B103851046E}">
      <dgm:prSet/>
      <dgm:spPr/>
      <dgm:t>
        <a:bodyPr/>
        <a:lstStyle/>
        <a:p>
          <a:endParaRPr lang="en-US"/>
        </a:p>
      </dgm:t>
    </dgm:pt>
    <dgm:pt modelId="{A54BE04D-3710-489A-9158-CB3234FF8AE3}" type="sibTrans" cxnId="{AD3BB99E-84FF-43B3-A27D-9B103851046E}">
      <dgm:prSet/>
      <dgm:spPr/>
      <dgm:t>
        <a:bodyPr/>
        <a:lstStyle/>
        <a:p>
          <a:endParaRPr lang="en-US"/>
        </a:p>
      </dgm:t>
    </dgm:pt>
    <dgm:pt modelId="{58FC259C-1840-404E-AEB3-E2F9C08D16A8}">
      <dgm:prSet phldrT="[Text]"/>
      <dgm:spPr>
        <a:solidFill>
          <a:srgbClr val="0070C0">
            <a:alpha val="90000"/>
          </a:srgbClr>
        </a:solidFill>
      </dgm:spPr>
      <dgm:t>
        <a:bodyPr/>
        <a:lstStyle/>
        <a:p>
          <a:r>
            <a:rPr lang="en-US" smtClean="0">
              <a:solidFill>
                <a:schemeClr val="bg1"/>
              </a:solidFill>
            </a:rPr>
            <a:t>Ghi ký hiệu từng bàn, ký hiệu từng lô hàng, cỡ vóc, buộc vào 1 tập thể để chuyển qua bộ phận ép</a:t>
          </a:r>
          <a:endParaRPr lang="en-US">
            <a:solidFill>
              <a:schemeClr val="bg1"/>
            </a:solidFill>
          </a:endParaRPr>
        </a:p>
      </dgm:t>
    </dgm:pt>
    <dgm:pt modelId="{0239D7C4-2B5A-4907-AED5-646CDEE633F8}" type="parTrans" cxnId="{97BE4AE0-9A0F-4264-85EF-19EEDC2A58CE}">
      <dgm:prSet/>
      <dgm:spPr/>
      <dgm:t>
        <a:bodyPr/>
        <a:lstStyle/>
        <a:p>
          <a:endParaRPr lang="en-US"/>
        </a:p>
      </dgm:t>
    </dgm:pt>
    <dgm:pt modelId="{92FF79EB-D0F9-4104-9E45-1B28EAF7F2B0}" type="sibTrans" cxnId="{97BE4AE0-9A0F-4264-85EF-19EEDC2A58CE}">
      <dgm:prSet/>
      <dgm:spPr/>
      <dgm:t>
        <a:bodyPr/>
        <a:lstStyle/>
        <a:p>
          <a:endParaRPr lang="en-US"/>
        </a:p>
      </dgm:t>
    </dgm:pt>
    <dgm:pt modelId="{38638D9A-411B-4EC1-98FD-2C2FD01FC218}">
      <dgm:prSet phldrT="[Text]"/>
      <dgm:spPr>
        <a:solidFill>
          <a:srgbClr val="00B050">
            <a:alpha val="90000"/>
          </a:srgbClr>
        </a:solidFill>
      </dgm:spPr>
      <dgm:t>
        <a:bodyPr/>
        <a:lstStyle/>
        <a:p>
          <a:r>
            <a:rPr lang="en-US" smtClean="0">
              <a:solidFill>
                <a:schemeClr val="bg1"/>
              </a:solidFill>
            </a:rPr>
            <a:t>Sau đó tất cả các chi tiết của sản phẩm cùng 1 bàn vải được bó lại thành từng bó hay còn gọi là phối kiện</a:t>
          </a:r>
          <a:endParaRPr lang="en-US">
            <a:solidFill>
              <a:schemeClr val="bg1"/>
            </a:solidFill>
          </a:endParaRPr>
        </a:p>
      </dgm:t>
    </dgm:pt>
    <dgm:pt modelId="{551E5847-9EC9-4075-843A-0BDE7A758012}" type="parTrans" cxnId="{562BE45E-67C8-4962-BD41-F9131AB2A135}">
      <dgm:prSet/>
      <dgm:spPr/>
      <dgm:t>
        <a:bodyPr/>
        <a:lstStyle/>
        <a:p>
          <a:endParaRPr lang="en-US"/>
        </a:p>
      </dgm:t>
    </dgm:pt>
    <dgm:pt modelId="{E5D0D67C-75FE-46CF-A451-3D9C562442D0}" type="sibTrans" cxnId="{562BE45E-67C8-4962-BD41-F9131AB2A135}">
      <dgm:prSet/>
      <dgm:spPr/>
      <dgm:t>
        <a:bodyPr/>
        <a:lstStyle/>
        <a:p>
          <a:endParaRPr lang="en-US"/>
        </a:p>
      </dgm:t>
    </dgm:pt>
    <dgm:pt modelId="{FC09C2EA-1FBF-4C51-8AA8-8505E65542E6}" type="pres">
      <dgm:prSet presAssocID="{6307425A-F9F3-4612-BF00-DE627685DCD3}" presName="Name0" presStyleCnt="0">
        <dgm:presLayoutVars>
          <dgm:dir/>
          <dgm:animLvl val="lvl"/>
          <dgm:resizeHandles val="exact"/>
        </dgm:presLayoutVars>
      </dgm:prSet>
      <dgm:spPr/>
      <dgm:t>
        <a:bodyPr/>
        <a:lstStyle/>
        <a:p>
          <a:endParaRPr lang="en-US"/>
        </a:p>
      </dgm:t>
    </dgm:pt>
    <dgm:pt modelId="{33AD974F-32F1-4D3D-9B83-B4E6776BD44E}" type="pres">
      <dgm:prSet presAssocID="{4209A119-EB43-485C-91B9-001D83A3082D}" presName="boxAndChildren" presStyleCnt="0"/>
      <dgm:spPr/>
    </dgm:pt>
    <dgm:pt modelId="{5407EB17-F69F-48E6-AD4F-E3489A5CF24F}" type="pres">
      <dgm:prSet presAssocID="{4209A119-EB43-485C-91B9-001D83A3082D}" presName="parentTextBox" presStyleLbl="node1" presStyleIdx="0" presStyleCnt="3"/>
      <dgm:spPr/>
      <dgm:t>
        <a:bodyPr/>
        <a:lstStyle/>
        <a:p>
          <a:endParaRPr lang="en-US"/>
        </a:p>
      </dgm:t>
    </dgm:pt>
    <dgm:pt modelId="{3860153F-923B-49FD-881B-A4A03DEC4140}" type="pres">
      <dgm:prSet presAssocID="{4209A119-EB43-485C-91B9-001D83A3082D}" presName="entireBox" presStyleLbl="node1" presStyleIdx="0" presStyleCnt="3"/>
      <dgm:spPr/>
      <dgm:t>
        <a:bodyPr/>
        <a:lstStyle/>
        <a:p>
          <a:endParaRPr lang="en-US"/>
        </a:p>
      </dgm:t>
    </dgm:pt>
    <dgm:pt modelId="{00290C8A-3868-4F8D-AA47-2C3612D42DE0}" type="pres">
      <dgm:prSet presAssocID="{4209A119-EB43-485C-91B9-001D83A3082D}" presName="descendantBox" presStyleCnt="0"/>
      <dgm:spPr/>
    </dgm:pt>
    <dgm:pt modelId="{E5FAEF20-4669-4903-8000-B952CE8C40C2}" type="pres">
      <dgm:prSet presAssocID="{58FC259C-1840-404E-AEB3-E2F9C08D16A8}" presName="childTextBox" presStyleLbl="fgAccFollowNode1" presStyleIdx="0" presStyleCnt="6">
        <dgm:presLayoutVars>
          <dgm:bulletEnabled val="1"/>
        </dgm:presLayoutVars>
      </dgm:prSet>
      <dgm:spPr/>
      <dgm:t>
        <a:bodyPr/>
        <a:lstStyle/>
        <a:p>
          <a:endParaRPr lang="en-US"/>
        </a:p>
      </dgm:t>
    </dgm:pt>
    <dgm:pt modelId="{E3646BEB-AB89-4180-ACC0-8589E26F755C}" type="pres">
      <dgm:prSet presAssocID="{38638D9A-411B-4EC1-98FD-2C2FD01FC218}" presName="childTextBox" presStyleLbl="fgAccFollowNode1" presStyleIdx="1" presStyleCnt="6">
        <dgm:presLayoutVars>
          <dgm:bulletEnabled val="1"/>
        </dgm:presLayoutVars>
      </dgm:prSet>
      <dgm:spPr/>
      <dgm:t>
        <a:bodyPr/>
        <a:lstStyle/>
        <a:p>
          <a:endParaRPr lang="en-US"/>
        </a:p>
      </dgm:t>
    </dgm:pt>
    <dgm:pt modelId="{FEA11FDD-8393-406F-ADC9-9A73D8AA8A96}" type="pres">
      <dgm:prSet presAssocID="{EDD4FC9B-4D25-444F-BD66-0FB79C487490}" presName="sp" presStyleCnt="0"/>
      <dgm:spPr/>
    </dgm:pt>
    <dgm:pt modelId="{C576A72C-E65F-435F-8E51-668A8C730838}" type="pres">
      <dgm:prSet presAssocID="{6938E7A6-7076-4B3A-A8CB-A33D993EA38A}" presName="arrowAndChildren" presStyleCnt="0"/>
      <dgm:spPr/>
    </dgm:pt>
    <dgm:pt modelId="{C8481E70-ADAB-456C-B0E6-4EA10A7AB6A6}" type="pres">
      <dgm:prSet presAssocID="{6938E7A6-7076-4B3A-A8CB-A33D993EA38A}" presName="parentTextArrow" presStyleLbl="node1" presStyleIdx="0" presStyleCnt="3"/>
      <dgm:spPr/>
      <dgm:t>
        <a:bodyPr/>
        <a:lstStyle/>
        <a:p>
          <a:endParaRPr lang="en-US"/>
        </a:p>
      </dgm:t>
    </dgm:pt>
    <dgm:pt modelId="{BC50D5A9-3026-4DCC-9C11-FA9073977636}" type="pres">
      <dgm:prSet presAssocID="{6938E7A6-7076-4B3A-A8CB-A33D993EA38A}" presName="arrow" presStyleLbl="node1" presStyleIdx="1" presStyleCnt="3"/>
      <dgm:spPr/>
      <dgm:t>
        <a:bodyPr/>
        <a:lstStyle/>
        <a:p>
          <a:endParaRPr lang="en-US"/>
        </a:p>
      </dgm:t>
    </dgm:pt>
    <dgm:pt modelId="{AF9C7D8D-E340-4D36-8D46-26AC70354371}" type="pres">
      <dgm:prSet presAssocID="{6938E7A6-7076-4B3A-A8CB-A33D993EA38A}" presName="descendantArrow" presStyleCnt="0"/>
      <dgm:spPr/>
    </dgm:pt>
    <dgm:pt modelId="{F5A362C3-2C1D-4BF3-B639-83CEA5ADDF95}" type="pres">
      <dgm:prSet presAssocID="{53B6A3A8-FC4C-4D69-93B3-71FD7CEC56BF}" presName="childTextArrow" presStyleLbl="fgAccFollowNode1" presStyleIdx="2" presStyleCnt="6">
        <dgm:presLayoutVars>
          <dgm:bulletEnabled val="1"/>
        </dgm:presLayoutVars>
      </dgm:prSet>
      <dgm:spPr/>
      <dgm:t>
        <a:bodyPr/>
        <a:lstStyle/>
        <a:p>
          <a:endParaRPr lang="en-US"/>
        </a:p>
      </dgm:t>
    </dgm:pt>
    <dgm:pt modelId="{AF742FC8-AA06-437E-B0EE-21381C3E7C26}" type="pres">
      <dgm:prSet presAssocID="{1E714630-0EEF-403E-BF39-228661263810}" presName="childTextArrow" presStyleLbl="fgAccFollowNode1" presStyleIdx="3" presStyleCnt="6">
        <dgm:presLayoutVars>
          <dgm:bulletEnabled val="1"/>
        </dgm:presLayoutVars>
      </dgm:prSet>
      <dgm:spPr/>
      <dgm:t>
        <a:bodyPr/>
        <a:lstStyle/>
        <a:p>
          <a:endParaRPr lang="en-US"/>
        </a:p>
      </dgm:t>
    </dgm:pt>
    <dgm:pt modelId="{B9BA6BC1-AB0F-4421-80E0-A3E46A1CCFA9}" type="pres">
      <dgm:prSet presAssocID="{B903676E-80B4-4C5A-8BE4-1C09CB6FEBE9}" presName="sp" presStyleCnt="0"/>
      <dgm:spPr/>
    </dgm:pt>
    <dgm:pt modelId="{CA8C9B55-6A96-4729-A94D-1828D8B346BB}" type="pres">
      <dgm:prSet presAssocID="{D47AAF78-87B0-4E38-823F-7F02B682F5E6}" presName="arrowAndChildren" presStyleCnt="0"/>
      <dgm:spPr/>
    </dgm:pt>
    <dgm:pt modelId="{9AB6AF9B-7AB5-4CB2-B7BB-1C5F2CA954EE}" type="pres">
      <dgm:prSet presAssocID="{D47AAF78-87B0-4E38-823F-7F02B682F5E6}" presName="parentTextArrow" presStyleLbl="node1" presStyleIdx="1" presStyleCnt="3"/>
      <dgm:spPr/>
      <dgm:t>
        <a:bodyPr/>
        <a:lstStyle/>
        <a:p>
          <a:endParaRPr lang="en-US"/>
        </a:p>
      </dgm:t>
    </dgm:pt>
    <dgm:pt modelId="{8773D6FE-FFC2-4A2E-A2B5-8257D27A711D}" type="pres">
      <dgm:prSet presAssocID="{D47AAF78-87B0-4E38-823F-7F02B682F5E6}" presName="arrow" presStyleLbl="node1" presStyleIdx="2" presStyleCnt="3"/>
      <dgm:spPr/>
      <dgm:t>
        <a:bodyPr/>
        <a:lstStyle/>
        <a:p>
          <a:endParaRPr lang="en-US"/>
        </a:p>
      </dgm:t>
    </dgm:pt>
    <dgm:pt modelId="{2B7FEC0E-6709-4CAF-83DE-B24E67DB504A}" type="pres">
      <dgm:prSet presAssocID="{D47AAF78-87B0-4E38-823F-7F02B682F5E6}" presName="descendantArrow" presStyleCnt="0"/>
      <dgm:spPr/>
    </dgm:pt>
    <dgm:pt modelId="{C41E2816-708D-4C4D-8B65-B63FFAF433CC}" type="pres">
      <dgm:prSet presAssocID="{0939F586-E989-4C87-879C-D72C69267ED9}" presName="childTextArrow" presStyleLbl="fgAccFollowNode1" presStyleIdx="4" presStyleCnt="6">
        <dgm:presLayoutVars>
          <dgm:bulletEnabled val="1"/>
        </dgm:presLayoutVars>
      </dgm:prSet>
      <dgm:spPr/>
      <dgm:t>
        <a:bodyPr/>
        <a:lstStyle/>
        <a:p>
          <a:endParaRPr lang="en-US"/>
        </a:p>
      </dgm:t>
    </dgm:pt>
    <dgm:pt modelId="{8105C0F9-17E1-4C0C-A5FE-F0B05F102699}" type="pres">
      <dgm:prSet presAssocID="{9920A28B-14C4-4BA1-943D-81825344CF8E}" presName="childTextArrow" presStyleLbl="fgAccFollowNode1" presStyleIdx="5" presStyleCnt="6">
        <dgm:presLayoutVars>
          <dgm:bulletEnabled val="1"/>
        </dgm:presLayoutVars>
      </dgm:prSet>
      <dgm:spPr/>
      <dgm:t>
        <a:bodyPr/>
        <a:lstStyle/>
        <a:p>
          <a:endParaRPr lang="en-US"/>
        </a:p>
      </dgm:t>
    </dgm:pt>
  </dgm:ptLst>
  <dgm:cxnLst>
    <dgm:cxn modelId="{037E6E73-DD21-4D15-B2F8-3CD7476ACF51}" type="presOf" srcId="{1E714630-0EEF-403E-BF39-228661263810}" destId="{AF742FC8-AA06-437E-B0EE-21381C3E7C26}" srcOrd="0" destOrd="0" presId="urn:microsoft.com/office/officeart/2005/8/layout/process4"/>
    <dgm:cxn modelId="{FAE25272-5707-44BF-975D-83FAE94AC2D8}" srcId="{6938E7A6-7076-4B3A-A8CB-A33D993EA38A}" destId="{53B6A3A8-FC4C-4D69-93B3-71FD7CEC56BF}" srcOrd="0" destOrd="0" parTransId="{4870F185-EE71-42D5-BFEF-B00253D5DF58}" sibTransId="{B7E26D93-BCCF-48DF-9C11-E16763EB5EF6}"/>
    <dgm:cxn modelId="{AD3BB99E-84FF-43B3-A27D-9B103851046E}" srcId="{6307425A-F9F3-4612-BF00-DE627685DCD3}" destId="{4209A119-EB43-485C-91B9-001D83A3082D}" srcOrd="2" destOrd="0" parTransId="{65208CDF-2999-4603-900A-709DB0086292}" sibTransId="{A54BE04D-3710-489A-9158-CB3234FF8AE3}"/>
    <dgm:cxn modelId="{00A207D7-05B0-4ED3-97A1-2A456A078291}" type="presOf" srcId="{4209A119-EB43-485C-91B9-001D83A3082D}" destId="{5407EB17-F69F-48E6-AD4F-E3489A5CF24F}" srcOrd="0" destOrd="0" presId="urn:microsoft.com/office/officeart/2005/8/layout/process4"/>
    <dgm:cxn modelId="{212302B1-8564-4531-87E6-2CF24B726EAB}" type="presOf" srcId="{6938E7A6-7076-4B3A-A8CB-A33D993EA38A}" destId="{C8481E70-ADAB-456C-B0E6-4EA10A7AB6A6}" srcOrd="0" destOrd="0" presId="urn:microsoft.com/office/officeart/2005/8/layout/process4"/>
    <dgm:cxn modelId="{F5D31C97-74B7-4471-8427-0C8013F27192}" type="presOf" srcId="{38638D9A-411B-4EC1-98FD-2C2FD01FC218}" destId="{E3646BEB-AB89-4180-ACC0-8589E26F755C}" srcOrd="0" destOrd="0" presId="urn:microsoft.com/office/officeart/2005/8/layout/process4"/>
    <dgm:cxn modelId="{71E88CED-4D65-4798-99B0-CFDB6E7C08FF}" type="presOf" srcId="{D47AAF78-87B0-4E38-823F-7F02B682F5E6}" destId="{9AB6AF9B-7AB5-4CB2-B7BB-1C5F2CA954EE}" srcOrd="0" destOrd="0" presId="urn:microsoft.com/office/officeart/2005/8/layout/process4"/>
    <dgm:cxn modelId="{AF98109D-D63A-4153-95B9-DD436D80146E}" type="presOf" srcId="{6938E7A6-7076-4B3A-A8CB-A33D993EA38A}" destId="{BC50D5A9-3026-4DCC-9C11-FA9073977636}" srcOrd="1" destOrd="0" presId="urn:microsoft.com/office/officeart/2005/8/layout/process4"/>
    <dgm:cxn modelId="{07B9E3EA-D911-4892-9A2E-58F7FF558A76}" type="presOf" srcId="{6307425A-F9F3-4612-BF00-DE627685DCD3}" destId="{FC09C2EA-1FBF-4C51-8AA8-8505E65542E6}" srcOrd="0" destOrd="0" presId="urn:microsoft.com/office/officeart/2005/8/layout/process4"/>
    <dgm:cxn modelId="{E4EE0282-54E4-454A-AF53-FD5451B697B9}" srcId="{6938E7A6-7076-4B3A-A8CB-A33D993EA38A}" destId="{1E714630-0EEF-403E-BF39-228661263810}" srcOrd="1" destOrd="0" parTransId="{59041F55-3FE2-482A-B786-CD5EDE33753D}" sibTransId="{61AA0834-74CC-494D-A0B8-7E6E303E08A9}"/>
    <dgm:cxn modelId="{97BE4AE0-9A0F-4264-85EF-19EEDC2A58CE}" srcId="{4209A119-EB43-485C-91B9-001D83A3082D}" destId="{58FC259C-1840-404E-AEB3-E2F9C08D16A8}" srcOrd="0" destOrd="0" parTransId="{0239D7C4-2B5A-4907-AED5-646CDEE633F8}" sibTransId="{92FF79EB-D0F9-4104-9E45-1B28EAF7F2B0}"/>
    <dgm:cxn modelId="{2B4A392C-0242-4A1B-B0EC-9585E421F2FA}" type="presOf" srcId="{D47AAF78-87B0-4E38-823F-7F02B682F5E6}" destId="{8773D6FE-FFC2-4A2E-A2B5-8257D27A711D}" srcOrd="1" destOrd="0" presId="urn:microsoft.com/office/officeart/2005/8/layout/process4"/>
    <dgm:cxn modelId="{35D25B97-1CEF-4A80-B69F-7C1269990CDD}" srcId="{D47AAF78-87B0-4E38-823F-7F02B682F5E6}" destId="{9920A28B-14C4-4BA1-943D-81825344CF8E}" srcOrd="1" destOrd="0" parTransId="{9440FE19-2985-496A-BF05-45D475FA90C2}" sibTransId="{334FB3AB-E1A8-410E-A751-3F9D59387731}"/>
    <dgm:cxn modelId="{562BE45E-67C8-4962-BD41-F9131AB2A135}" srcId="{4209A119-EB43-485C-91B9-001D83A3082D}" destId="{38638D9A-411B-4EC1-98FD-2C2FD01FC218}" srcOrd="1" destOrd="0" parTransId="{551E5847-9EC9-4075-843A-0BDE7A758012}" sibTransId="{E5D0D67C-75FE-46CF-A451-3D9C562442D0}"/>
    <dgm:cxn modelId="{DB6286A2-B946-4707-979B-CD460010DC42}" srcId="{6307425A-F9F3-4612-BF00-DE627685DCD3}" destId="{6938E7A6-7076-4B3A-A8CB-A33D993EA38A}" srcOrd="1" destOrd="0" parTransId="{8A9A3C4E-E2E3-42A3-A6B8-943525198087}" sibTransId="{EDD4FC9B-4D25-444F-BD66-0FB79C487490}"/>
    <dgm:cxn modelId="{4D4E9818-C81C-4539-9A35-E8EDBB0F0ABD}" type="presOf" srcId="{53B6A3A8-FC4C-4D69-93B3-71FD7CEC56BF}" destId="{F5A362C3-2C1D-4BF3-B639-83CEA5ADDF95}" srcOrd="0" destOrd="0" presId="urn:microsoft.com/office/officeart/2005/8/layout/process4"/>
    <dgm:cxn modelId="{E48675CB-99F2-417D-8E05-CC9FB742479C}" type="presOf" srcId="{4209A119-EB43-485C-91B9-001D83A3082D}" destId="{3860153F-923B-49FD-881B-A4A03DEC4140}" srcOrd="1" destOrd="0" presId="urn:microsoft.com/office/officeart/2005/8/layout/process4"/>
    <dgm:cxn modelId="{8555F811-E008-4EE8-A49F-354852D78CC2}" srcId="{6307425A-F9F3-4612-BF00-DE627685DCD3}" destId="{D47AAF78-87B0-4E38-823F-7F02B682F5E6}" srcOrd="0" destOrd="0" parTransId="{851AD880-BA84-4322-8E57-5882016E41D7}" sibTransId="{B903676E-80B4-4C5A-8BE4-1C09CB6FEBE9}"/>
    <dgm:cxn modelId="{1ADAB081-294C-42DA-9404-598207CFD622}" srcId="{D47AAF78-87B0-4E38-823F-7F02B682F5E6}" destId="{0939F586-E989-4C87-879C-D72C69267ED9}" srcOrd="0" destOrd="0" parTransId="{01563401-6AFB-4F91-BC8C-F059439A2B8E}" sibTransId="{9D3DD051-63C0-4357-AEB4-9A0C8F873880}"/>
    <dgm:cxn modelId="{1EB107BB-6A0A-43D5-84D4-409C16D953AA}" type="presOf" srcId="{58FC259C-1840-404E-AEB3-E2F9C08D16A8}" destId="{E5FAEF20-4669-4903-8000-B952CE8C40C2}" srcOrd="0" destOrd="0" presId="urn:microsoft.com/office/officeart/2005/8/layout/process4"/>
    <dgm:cxn modelId="{90B7A0BC-EA8D-4C66-9D28-D9F8548D530E}" type="presOf" srcId="{9920A28B-14C4-4BA1-943D-81825344CF8E}" destId="{8105C0F9-17E1-4C0C-A5FE-F0B05F102699}" srcOrd="0" destOrd="0" presId="urn:microsoft.com/office/officeart/2005/8/layout/process4"/>
    <dgm:cxn modelId="{5720E4F3-A8BC-4B75-92DB-48EC2FA220C7}" type="presOf" srcId="{0939F586-E989-4C87-879C-D72C69267ED9}" destId="{C41E2816-708D-4C4D-8B65-B63FFAF433CC}" srcOrd="0" destOrd="0" presId="urn:microsoft.com/office/officeart/2005/8/layout/process4"/>
    <dgm:cxn modelId="{73695E6B-48CC-47C0-8BFB-FBCBF9D57840}" type="presParOf" srcId="{FC09C2EA-1FBF-4C51-8AA8-8505E65542E6}" destId="{33AD974F-32F1-4D3D-9B83-B4E6776BD44E}" srcOrd="0" destOrd="0" presId="urn:microsoft.com/office/officeart/2005/8/layout/process4"/>
    <dgm:cxn modelId="{84F416CE-598A-436F-A6B6-13E66467D66B}" type="presParOf" srcId="{33AD974F-32F1-4D3D-9B83-B4E6776BD44E}" destId="{5407EB17-F69F-48E6-AD4F-E3489A5CF24F}" srcOrd="0" destOrd="0" presId="urn:microsoft.com/office/officeart/2005/8/layout/process4"/>
    <dgm:cxn modelId="{2688FC47-A97D-4E76-92A1-58A6A6398381}" type="presParOf" srcId="{33AD974F-32F1-4D3D-9B83-B4E6776BD44E}" destId="{3860153F-923B-49FD-881B-A4A03DEC4140}" srcOrd="1" destOrd="0" presId="urn:microsoft.com/office/officeart/2005/8/layout/process4"/>
    <dgm:cxn modelId="{6FD40E47-53BC-434A-B94B-E562D9C55215}" type="presParOf" srcId="{33AD974F-32F1-4D3D-9B83-B4E6776BD44E}" destId="{00290C8A-3868-4F8D-AA47-2C3612D42DE0}" srcOrd="2" destOrd="0" presId="urn:microsoft.com/office/officeart/2005/8/layout/process4"/>
    <dgm:cxn modelId="{E08FDC8E-29D8-4F9A-854C-B6BED26145AC}" type="presParOf" srcId="{00290C8A-3868-4F8D-AA47-2C3612D42DE0}" destId="{E5FAEF20-4669-4903-8000-B952CE8C40C2}" srcOrd="0" destOrd="0" presId="urn:microsoft.com/office/officeart/2005/8/layout/process4"/>
    <dgm:cxn modelId="{6A08AFB7-142A-4BBD-A8A3-D10425033ADA}" type="presParOf" srcId="{00290C8A-3868-4F8D-AA47-2C3612D42DE0}" destId="{E3646BEB-AB89-4180-ACC0-8589E26F755C}" srcOrd="1" destOrd="0" presId="urn:microsoft.com/office/officeart/2005/8/layout/process4"/>
    <dgm:cxn modelId="{DE191132-4D3D-48F5-BA68-68AAE6DC0F67}" type="presParOf" srcId="{FC09C2EA-1FBF-4C51-8AA8-8505E65542E6}" destId="{FEA11FDD-8393-406F-ADC9-9A73D8AA8A96}" srcOrd="1" destOrd="0" presId="urn:microsoft.com/office/officeart/2005/8/layout/process4"/>
    <dgm:cxn modelId="{54EB8407-A831-4127-B7B7-E971FA9A81E7}" type="presParOf" srcId="{FC09C2EA-1FBF-4C51-8AA8-8505E65542E6}" destId="{C576A72C-E65F-435F-8E51-668A8C730838}" srcOrd="2" destOrd="0" presId="urn:microsoft.com/office/officeart/2005/8/layout/process4"/>
    <dgm:cxn modelId="{680EDEEE-357C-47E7-ACA4-1CCD724A1CE9}" type="presParOf" srcId="{C576A72C-E65F-435F-8E51-668A8C730838}" destId="{C8481E70-ADAB-456C-B0E6-4EA10A7AB6A6}" srcOrd="0" destOrd="0" presId="urn:microsoft.com/office/officeart/2005/8/layout/process4"/>
    <dgm:cxn modelId="{09D8D136-32CF-4516-BFED-272E20EA926D}" type="presParOf" srcId="{C576A72C-E65F-435F-8E51-668A8C730838}" destId="{BC50D5A9-3026-4DCC-9C11-FA9073977636}" srcOrd="1" destOrd="0" presId="urn:microsoft.com/office/officeart/2005/8/layout/process4"/>
    <dgm:cxn modelId="{901F8726-D5BE-4A4A-865A-C9E10C50479A}" type="presParOf" srcId="{C576A72C-E65F-435F-8E51-668A8C730838}" destId="{AF9C7D8D-E340-4D36-8D46-26AC70354371}" srcOrd="2" destOrd="0" presId="urn:microsoft.com/office/officeart/2005/8/layout/process4"/>
    <dgm:cxn modelId="{6FC0E233-044D-451D-9DD7-ACD26DEE62E8}" type="presParOf" srcId="{AF9C7D8D-E340-4D36-8D46-26AC70354371}" destId="{F5A362C3-2C1D-4BF3-B639-83CEA5ADDF95}" srcOrd="0" destOrd="0" presId="urn:microsoft.com/office/officeart/2005/8/layout/process4"/>
    <dgm:cxn modelId="{237BE4AB-E759-4CE0-878A-BCFB2EAD605A}" type="presParOf" srcId="{AF9C7D8D-E340-4D36-8D46-26AC70354371}" destId="{AF742FC8-AA06-437E-B0EE-21381C3E7C26}" srcOrd="1" destOrd="0" presId="urn:microsoft.com/office/officeart/2005/8/layout/process4"/>
    <dgm:cxn modelId="{38DEC759-6F79-4AF7-9E86-570480E93D8A}" type="presParOf" srcId="{FC09C2EA-1FBF-4C51-8AA8-8505E65542E6}" destId="{B9BA6BC1-AB0F-4421-80E0-A3E46A1CCFA9}" srcOrd="3" destOrd="0" presId="urn:microsoft.com/office/officeart/2005/8/layout/process4"/>
    <dgm:cxn modelId="{A2F13103-3C9A-4533-9C79-E88E1FC8533D}" type="presParOf" srcId="{FC09C2EA-1FBF-4C51-8AA8-8505E65542E6}" destId="{CA8C9B55-6A96-4729-A94D-1828D8B346BB}" srcOrd="4" destOrd="0" presId="urn:microsoft.com/office/officeart/2005/8/layout/process4"/>
    <dgm:cxn modelId="{956C85A2-233E-431E-9277-E3749F384FCD}" type="presParOf" srcId="{CA8C9B55-6A96-4729-A94D-1828D8B346BB}" destId="{9AB6AF9B-7AB5-4CB2-B7BB-1C5F2CA954EE}" srcOrd="0" destOrd="0" presId="urn:microsoft.com/office/officeart/2005/8/layout/process4"/>
    <dgm:cxn modelId="{D90F719D-F2BB-4AA0-A86E-5B8E2A11CF93}" type="presParOf" srcId="{CA8C9B55-6A96-4729-A94D-1828D8B346BB}" destId="{8773D6FE-FFC2-4A2E-A2B5-8257D27A711D}" srcOrd="1" destOrd="0" presId="urn:microsoft.com/office/officeart/2005/8/layout/process4"/>
    <dgm:cxn modelId="{ADC6792D-D3FC-430D-AF49-938C53834885}" type="presParOf" srcId="{CA8C9B55-6A96-4729-A94D-1828D8B346BB}" destId="{2B7FEC0E-6709-4CAF-83DE-B24E67DB504A}" srcOrd="2" destOrd="0" presId="urn:microsoft.com/office/officeart/2005/8/layout/process4"/>
    <dgm:cxn modelId="{A8E55E05-4DCA-497F-91BE-24362D0219BB}" type="presParOf" srcId="{2B7FEC0E-6709-4CAF-83DE-B24E67DB504A}" destId="{C41E2816-708D-4C4D-8B65-B63FFAF433CC}" srcOrd="0" destOrd="0" presId="urn:microsoft.com/office/officeart/2005/8/layout/process4"/>
    <dgm:cxn modelId="{A555D9A4-CDCF-4422-A94D-92ED482A1B8D}" type="presParOf" srcId="{2B7FEC0E-6709-4CAF-83DE-B24E67DB504A}" destId="{8105C0F9-17E1-4C0C-A5FE-F0B05F102699}"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AB406AD-1ADB-4026-8E73-7B2D00EAC07E}" type="doc">
      <dgm:prSet loTypeId="urn:diagrams.loki3.com/BracketList" loCatId="list" qsTypeId="urn:microsoft.com/office/officeart/2005/8/quickstyle/3d4" qsCatId="3D" csTypeId="urn:microsoft.com/office/officeart/2005/8/colors/accent1_2" csCatId="accent1" phldr="1"/>
      <dgm:spPr/>
      <dgm:t>
        <a:bodyPr/>
        <a:lstStyle/>
        <a:p>
          <a:endParaRPr lang="en-US"/>
        </a:p>
      </dgm:t>
    </dgm:pt>
    <dgm:pt modelId="{2B80022A-635E-41A5-B02C-626AA90E2F0B}">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b="1" smtClean="0">
              <a:solidFill>
                <a:schemeClr val="accent1">
                  <a:lumMod val="50000"/>
                </a:schemeClr>
              </a:solidFill>
            </a:rPr>
            <a:t>Cắt phá</a:t>
          </a:r>
        </a:p>
        <a:p>
          <a:pPr defTabSz="1289050">
            <a:lnSpc>
              <a:spcPct val="90000"/>
            </a:lnSpc>
            <a:spcBef>
              <a:spcPct val="0"/>
            </a:spcBef>
            <a:spcAft>
              <a:spcPct val="35000"/>
            </a:spcAft>
          </a:pPr>
          <a:endParaRPr lang="en-US"/>
        </a:p>
      </dgm:t>
    </dgm:pt>
    <dgm:pt modelId="{4F821923-D9AB-4C23-964F-542927207D56}" type="parTrans" cxnId="{A284E66E-362E-4F15-A1CA-87F969D22B19}">
      <dgm:prSet/>
      <dgm:spPr/>
      <dgm:t>
        <a:bodyPr/>
        <a:lstStyle/>
        <a:p>
          <a:endParaRPr lang="en-US"/>
        </a:p>
      </dgm:t>
    </dgm:pt>
    <dgm:pt modelId="{F226E51F-B973-4ECE-8B49-AD9020813BC5}" type="sibTrans" cxnId="{A284E66E-362E-4F15-A1CA-87F969D22B19}">
      <dgm:prSet/>
      <dgm:spPr/>
      <dgm:t>
        <a:bodyPr/>
        <a:lstStyle/>
        <a:p>
          <a:endParaRPr lang="en-US"/>
        </a:p>
      </dgm:t>
    </dgm:pt>
    <dgm:pt modelId="{9C21C671-0BEF-4D4E-B8EF-3D426E66C2F8}">
      <dgm:prSet phldrT="[Text]"/>
      <dgm:spPr>
        <a:solidFill>
          <a:schemeClr val="accent1">
            <a:lumMod val="90000"/>
          </a:schemeClr>
        </a:solidFill>
        <a:ln>
          <a:solidFill>
            <a:srgbClr val="FFC000"/>
          </a:solidFill>
        </a:ln>
      </dgm:spPr>
      <dgm:t>
        <a:bodyPr/>
        <a:lstStyle/>
        <a:p>
          <a:r>
            <a:rPr lang="en-US" smtClean="0"/>
            <a:t>Sử dụng máy cắt tay để chia bàn vải ra những phần nhỏ.</a:t>
          </a:r>
          <a:endParaRPr lang="en-US"/>
        </a:p>
      </dgm:t>
    </dgm:pt>
    <dgm:pt modelId="{15463A1C-1BE8-40AE-A42C-D115E383E11A}" type="parTrans" cxnId="{7A9AF0F0-E3BE-48CE-B5DE-14FFC3F7B30C}">
      <dgm:prSet/>
      <dgm:spPr/>
      <dgm:t>
        <a:bodyPr/>
        <a:lstStyle/>
        <a:p>
          <a:endParaRPr lang="en-US"/>
        </a:p>
      </dgm:t>
    </dgm:pt>
    <dgm:pt modelId="{4E47381D-2FB8-48DA-98A6-6455FFF48010}" type="sibTrans" cxnId="{7A9AF0F0-E3BE-48CE-B5DE-14FFC3F7B30C}">
      <dgm:prSet/>
      <dgm:spPr/>
      <dgm:t>
        <a:bodyPr/>
        <a:lstStyle/>
        <a:p>
          <a:endParaRPr lang="en-US"/>
        </a:p>
      </dgm:t>
    </dgm:pt>
    <dgm:pt modelId="{EF78FE96-C623-4CED-A227-1DA1D256CDEB}">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b="1" smtClean="0">
              <a:solidFill>
                <a:schemeClr val="accent1">
                  <a:lumMod val="75000"/>
                </a:schemeClr>
              </a:solidFill>
            </a:rPr>
            <a:t>Cắt thô</a:t>
          </a:r>
        </a:p>
        <a:p>
          <a:pPr defTabSz="1333500">
            <a:lnSpc>
              <a:spcPct val="90000"/>
            </a:lnSpc>
            <a:spcBef>
              <a:spcPct val="0"/>
            </a:spcBef>
            <a:spcAft>
              <a:spcPct val="35000"/>
            </a:spcAft>
          </a:pPr>
          <a:endParaRPr lang="en-US"/>
        </a:p>
      </dgm:t>
    </dgm:pt>
    <dgm:pt modelId="{7E947D80-7654-4E7D-9208-BE6D40C32345}" type="parTrans" cxnId="{47D9F297-B2D1-400E-9941-DFB913C2D7A5}">
      <dgm:prSet/>
      <dgm:spPr/>
      <dgm:t>
        <a:bodyPr/>
        <a:lstStyle/>
        <a:p>
          <a:endParaRPr lang="en-US"/>
        </a:p>
      </dgm:t>
    </dgm:pt>
    <dgm:pt modelId="{60E37C75-C079-498A-BBC3-66F3E89C8B51}" type="sibTrans" cxnId="{47D9F297-B2D1-400E-9941-DFB913C2D7A5}">
      <dgm:prSet/>
      <dgm:spPr/>
      <dgm:t>
        <a:bodyPr/>
        <a:lstStyle/>
        <a:p>
          <a:endParaRPr lang="en-US"/>
        </a:p>
      </dgm:t>
    </dgm:pt>
    <dgm:pt modelId="{C2267AB4-F916-4210-B75D-6335489B1E3B}">
      <dgm:prSet phldrT="[Text]"/>
      <dgm:spPr>
        <a:solidFill>
          <a:schemeClr val="accent1">
            <a:lumMod val="75000"/>
          </a:schemeClr>
        </a:solidFill>
        <a:ln>
          <a:solidFill>
            <a:srgbClr val="CC6600"/>
          </a:solidFill>
        </a:ln>
      </dgm:spPr>
      <dgm:t>
        <a:bodyPr/>
        <a:lstStyle/>
        <a:p>
          <a:r>
            <a:rPr lang="en-US" smtClean="0"/>
            <a:t>Sử  dụng máy cắt tay để cắt các chi tiết lớn, các chi tiết này có độ chính xác không cao</a:t>
          </a:r>
          <a:endParaRPr lang="en-US"/>
        </a:p>
      </dgm:t>
    </dgm:pt>
    <dgm:pt modelId="{7D4751C1-835F-4A5F-902A-35F667B9BE79}" type="parTrans" cxnId="{E509B7B4-3712-44AC-BCA0-30C4A125145B}">
      <dgm:prSet/>
      <dgm:spPr/>
      <dgm:t>
        <a:bodyPr/>
        <a:lstStyle/>
        <a:p>
          <a:endParaRPr lang="en-US"/>
        </a:p>
      </dgm:t>
    </dgm:pt>
    <dgm:pt modelId="{1D9498C6-B3B2-46D9-AC95-9F268A8E6B85}" type="sibTrans" cxnId="{E509B7B4-3712-44AC-BCA0-30C4A125145B}">
      <dgm:prSet/>
      <dgm:spPr/>
      <dgm:t>
        <a:bodyPr/>
        <a:lstStyle/>
        <a:p>
          <a:endParaRPr lang="en-US"/>
        </a:p>
      </dgm:t>
    </dgm:pt>
    <dgm:pt modelId="{AF6A1BDA-7F53-49FE-8193-6D0E4DD5C68C}">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b="1" smtClean="0">
              <a:solidFill>
                <a:schemeClr val="accent1">
                  <a:lumMod val="90000"/>
                </a:schemeClr>
              </a:solidFill>
            </a:rPr>
            <a:t>Cắt tinh</a:t>
          </a:r>
        </a:p>
        <a:p>
          <a:pPr defTabSz="1377950">
            <a:lnSpc>
              <a:spcPct val="90000"/>
            </a:lnSpc>
            <a:spcBef>
              <a:spcPct val="0"/>
            </a:spcBef>
            <a:spcAft>
              <a:spcPct val="35000"/>
            </a:spcAft>
          </a:pPr>
          <a:endParaRPr lang="en-US"/>
        </a:p>
      </dgm:t>
    </dgm:pt>
    <dgm:pt modelId="{1E0C2E4D-6C0E-4BA2-8980-EED42473C2BB}" type="parTrans" cxnId="{53D3238E-5BA3-4CB5-816F-6D94F27AB0B5}">
      <dgm:prSet/>
      <dgm:spPr/>
      <dgm:t>
        <a:bodyPr/>
        <a:lstStyle/>
        <a:p>
          <a:endParaRPr lang="en-US"/>
        </a:p>
      </dgm:t>
    </dgm:pt>
    <dgm:pt modelId="{EDE52222-D207-473B-B71A-056784901156}" type="sibTrans" cxnId="{53D3238E-5BA3-4CB5-816F-6D94F27AB0B5}">
      <dgm:prSet/>
      <dgm:spPr/>
      <dgm:t>
        <a:bodyPr/>
        <a:lstStyle/>
        <a:p>
          <a:endParaRPr lang="en-US"/>
        </a:p>
      </dgm:t>
    </dgm:pt>
    <dgm:pt modelId="{F7FF1E35-DAB0-4968-BC95-C7E02996A622}">
      <dgm:prSet phldrT="[Text]"/>
      <dgm:spPr>
        <a:solidFill>
          <a:schemeClr val="accent1">
            <a:lumMod val="50000"/>
          </a:schemeClr>
        </a:solidFill>
        <a:ln>
          <a:solidFill>
            <a:srgbClr val="C00000"/>
          </a:solidFill>
        </a:ln>
      </dgm:spPr>
      <dgm:t>
        <a:bodyPr/>
        <a:lstStyle/>
        <a:p>
          <a:r>
            <a:rPr lang="en-US" smtClean="0"/>
            <a:t>Sử dụng máy cắt vòng hay cắt dọc để cắt lại các chi tiết cho chính xác</a:t>
          </a:r>
          <a:endParaRPr lang="en-US"/>
        </a:p>
      </dgm:t>
    </dgm:pt>
    <dgm:pt modelId="{5A5B0A29-4C2C-4599-A24F-37F5DBFB8BBC}" type="parTrans" cxnId="{2144593F-6871-4BDE-8C8D-86846D6F651E}">
      <dgm:prSet/>
      <dgm:spPr/>
      <dgm:t>
        <a:bodyPr/>
        <a:lstStyle/>
        <a:p>
          <a:endParaRPr lang="en-US"/>
        </a:p>
      </dgm:t>
    </dgm:pt>
    <dgm:pt modelId="{E3473613-0C5D-480C-ACB8-D2A2FCEFA903}" type="sibTrans" cxnId="{2144593F-6871-4BDE-8C8D-86846D6F651E}">
      <dgm:prSet/>
      <dgm:spPr/>
      <dgm:t>
        <a:bodyPr/>
        <a:lstStyle/>
        <a:p>
          <a:endParaRPr lang="en-US"/>
        </a:p>
      </dgm:t>
    </dgm:pt>
    <dgm:pt modelId="{8C06A3A7-5D27-4341-9991-2E4B6AE75AAC}">
      <dgm:prSet phldrT="[Text]"/>
      <dgm:spPr>
        <a:solidFill>
          <a:schemeClr val="accent1">
            <a:lumMod val="90000"/>
          </a:schemeClr>
        </a:solidFill>
        <a:ln>
          <a:solidFill>
            <a:srgbClr val="FFC000"/>
          </a:solidFill>
        </a:ln>
      </dgm:spPr>
      <dgm:t>
        <a:bodyPr/>
        <a:lstStyle/>
        <a:p>
          <a:r>
            <a:rPr lang="en-US" smtClean="0"/>
            <a:t>Mỗi phần này bao gồm rất nhiều chi tiết</a:t>
          </a:r>
          <a:endParaRPr lang="en-US"/>
        </a:p>
      </dgm:t>
    </dgm:pt>
    <dgm:pt modelId="{746068AA-C50D-4C03-A359-49828CB9C4BF}" type="parTrans" cxnId="{BE18E523-CA0B-4004-8B39-C3FA0755ADEA}">
      <dgm:prSet/>
      <dgm:spPr/>
      <dgm:t>
        <a:bodyPr/>
        <a:lstStyle/>
        <a:p>
          <a:endParaRPr lang="en-US"/>
        </a:p>
      </dgm:t>
    </dgm:pt>
    <dgm:pt modelId="{B444AB27-7F44-4082-ADD3-7BFE41EF606F}" type="sibTrans" cxnId="{BE18E523-CA0B-4004-8B39-C3FA0755ADEA}">
      <dgm:prSet/>
      <dgm:spPr/>
      <dgm:t>
        <a:bodyPr/>
        <a:lstStyle/>
        <a:p>
          <a:endParaRPr lang="en-US"/>
        </a:p>
      </dgm:t>
    </dgm:pt>
    <dgm:pt modelId="{F3655022-BDE5-485F-99E8-1F4C47E9728F}" type="pres">
      <dgm:prSet presAssocID="{CAB406AD-1ADB-4026-8E73-7B2D00EAC07E}" presName="Name0" presStyleCnt="0">
        <dgm:presLayoutVars>
          <dgm:dir/>
          <dgm:animLvl val="lvl"/>
          <dgm:resizeHandles val="exact"/>
        </dgm:presLayoutVars>
      </dgm:prSet>
      <dgm:spPr/>
      <dgm:t>
        <a:bodyPr/>
        <a:lstStyle/>
        <a:p>
          <a:endParaRPr lang="en-US"/>
        </a:p>
      </dgm:t>
    </dgm:pt>
    <dgm:pt modelId="{A87847B1-ACCF-4D10-AA88-F46FD5A12033}" type="pres">
      <dgm:prSet presAssocID="{2B80022A-635E-41A5-B02C-626AA90E2F0B}" presName="linNode" presStyleCnt="0"/>
      <dgm:spPr/>
    </dgm:pt>
    <dgm:pt modelId="{9609201F-E744-434E-96DC-6129DBE47EBD}" type="pres">
      <dgm:prSet presAssocID="{2B80022A-635E-41A5-B02C-626AA90E2F0B}" presName="parTx" presStyleLbl="revTx" presStyleIdx="0" presStyleCnt="3">
        <dgm:presLayoutVars>
          <dgm:chMax val="1"/>
          <dgm:bulletEnabled val="1"/>
        </dgm:presLayoutVars>
      </dgm:prSet>
      <dgm:spPr/>
      <dgm:t>
        <a:bodyPr/>
        <a:lstStyle/>
        <a:p>
          <a:endParaRPr lang="en-US"/>
        </a:p>
      </dgm:t>
    </dgm:pt>
    <dgm:pt modelId="{CD457D6F-6701-46FB-BB02-B4241159E9B2}" type="pres">
      <dgm:prSet presAssocID="{2B80022A-635E-41A5-B02C-626AA90E2F0B}" presName="bracket" presStyleLbl="parChTrans1D1" presStyleIdx="0" presStyleCnt="3"/>
      <dgm:spPr>
        <a:ln>
          <a:solidFill>
            <a:schemeClr val="accent1">
              <a:lumMod val="50000"/>
            </a:schemeClr>
          </a:solidFill>
        </a:ln>
      </dgm:spPr>
    </dgm:pt>
    <dgm:pt modelId="{A4AA78A6-0435-4FE1-8C19-4F9D845A219E}" type="pres">
      <dgm:prSet presAssocID="{2B80022A-635E-41A5-B02C-626AA90E2F0B}" presName="spH" presStyleCnt="0"/>
      <dgm:spPr/>
    </dgm:pt>
    <dgm:pt modelId="{83E49599-1894-44D9-BB0C-443E3EAA4686}" type="pres">
      <dgm:prSet presAssocID="{2B80022A-635E-41A5-B02C-626AA90E2F0B}" presName="desTx" presStyleLbl="node1" presStyleIdx="0" presStyleCnt="3">
        <dgm:presLayoutVars>
          <dgm:bulletEnabled val="1"/>
        </dgm:presLayoutVars>
      </dgm:prSet>
      <dgm:spPr/>
      <dgm:t>
        <a:bodyPr/>
        <a:lstStyle/>
        <a:p>
          <a:endParaRPr lang="en-US"/>
        </a:p>
      </dgm:t>
    </dgm:pt>
    <dgm:pt modelId="{8C740DBF-444F-4E0F-990F-5454AE38983F}" type="pres">
      <dgm:prSet presAssocID="{F226E51F-B973-4ECE-8B49-AD9020813BC5}" presName="spV" presStyleCnt="0"/>
      <dgm:spPr/>
    </dgm:pt>
    <dgm:pt modelId="{C79530FF-D5AD-4696-8E68-FD062E1D931D}" type="pres">
      <dgm:prSet presAssocID="{EF78FE96-C623-4CED-A227-1DA1D256CDEB}" presName="linNode" presStyleCnt="0"/>
      <dgm:spPr/>
    </dgm:pt>
    <dgm:pt modelId="{1879C1F5-FE03-40E8-A8A8-348C29A9F82C}" type="pres">
      <dgm:prSet presAssocID="{EF78FE96-C623-4CED-A227-1DA1D256CDEB}" presName="parTx" presStyleLbl="revTx" presStyleIdx="1" presStyleCnt="3">
        <dgm:presLayoutVars>
          <dgm:chMax val="1"/>
          <dgm:bulletEnabled val="1"/>
        </dgm:presLayoutVars>
      </dgm:prSet>
      <dgm:spPr/>
      <dgm:t>
        <a:bodyPr/>
        <a:lstStyle/>
        <a:p>
          <a:endParaRPr lang="en-US"/>
        </a:p>
      </dgm:t>
    </dgm:pt>
    <dgm:pt modelId="{A5844A00-58E8-45DE-A18D-3A8061A4A89F}" type="pres">
      <dgm:prSet presAssocID="{EF78FE96-C623-4CED-A227-1DA1D256CDEB}" presName="bracket" presStyleLbl="parChTrans1D1" presStyleIdx="1" presStyleCnt="3"/>
      <dgm:spPr>
        <a:ln>
          <a:solidFill>
            <a:schemeClr val="accent1">
              <a:lumMod val="50000"/>
            </a:schemeClr>
          </a:solidFill>
        </a:ln>
      </dgm:spPr>
    </dgm:pt>
    <dgm:pt modelId="{CDDF1549-9723-4B87-9DFF-AC5D89B017A2}" type="pres">
      <dgm:prSet presAssocID="{EF78FE96-C623-4CED-A227-1DA1D256CDEB}" presName="spH" presStyleCnt="0"/>
      <dgm:spPr/>
    </dgm:pt>
    <dgm:pt modelId="{261EFBE8-EBF2-464D-BBAC-D4CD4A2FFC54}" type="pres">
      <dgm:prSet presAssocID="{EF78FE96-C623-4CED-A227-1DA1D256CDEB}" presName="desTx" presStyleLbl="node1" presStyleIdx="1" presStyleCnt="3">
        <dgm:presLayoutVars>
          <dgm:bulletEnabled val="1"/>
        </dgm:presLayoutVars>
      </dgm:prSet>
      <dgm:spPr/>
      <dgm:t>
        <a:bodyPr/>
        <a:lstStyle/>
        <a:p>
          <a:endParaRPr lang="en-US"/>
        </a:p>
      </dgm:t>
    </dgm:pt>
    <dgm:pt modelId="{CF4ABC9A-3D6E-46A3-85A8-415D9080A43C}" type="pres">
      <dgm:prSet presAssocID="{60E37C75-C079-498A-BBC3-66F3E89C8B51}" presName="spV" presStyleCnt="0"/>
      <dgm:spPr/>
    </dgm:pt>
    <dgm:pt modelId="{5423CFDD-A9C0-41F1-AF9D-C8D587C527F4}" type="pres">
      <dgm:prSet presAssocID="{AF6A1BDA-7F53-49FE-8193-6D0E4DD5C68C}" presName="linNode" presStyleCnt="0"/>
      <dgm:spPr/>
    </dgm:pt>
    <dgm:pt modelId="{991A70B3-D8C8-4844-AC55-FAE656C3DD0F}" type="pres">
      <dgm:prSet presAssocID="{AF6A1BDA-7F53-49FE-8193-6D0E4DD5C68C}" presName="parTx" presStyleLbl="revTx" presStyleIdx="2" presStyleCnt="3">
        <dgm:presLayoutVars>
          <dgm:chMax val="1"/>
          <dgm:bulletEnabled val="1"/>
        </dgm:presLayoutVars>
      </dgm:prSet>
      <dgm:spPr/>
      <dgm:t>
        <a:bodyPr/>
        <a:lstStyle/>
        <a:p>
          <a:endParaRPr lang="en-US"/>
        </a:p>
      </dgm:t>
    </dgm:pt>
    <dgm:pt modelId="{A03E539A-9DA3-4174-8FF6-D6D807FE66C7}" type="pres">
      <dgm:prSet presAssocID="{AF6A1BDA-7F53-49FE-8193-6D0E4DD5C68C}" presName="bracket" presStyleLbl="parChTrans1D1" presStyleIdx="2" presStyleCnt="3"/>
      <dgm:spPr>
        <a:ln>
          <a:solidFill>
            <a:schemeClr val="accent1">
              <a:lumMod val="50000"/>
            </a:schemeClr>
          </a:solidFill>
        </a:ln>
      </dgm:spPr>
    </dgm:pt>
    <dgm:pt modelId="{685EFFB4-44CF-4C1B-8586-45C5E30FAFBA}" type="pres">
      <dgm:prSet presAssocID="{AF6A1BDA-7F53-49FE-8193-6D0E4DD5C68C}" presName="spH" presStyleCnt="0"/>
      <dgm:spPr/>
    </dgm:pt>
    <dgm:pt modelId="{3F057123-C755-46FC-9363-E7A5FFEC9434}" type="pres">
      <dgm:prSet presAssocID="{AF6A1BDA-7F53-49FE-8193-6D0E4DD5C68C}" presName="desTx" presStyleLbl="node1" presStyleIdx="2" presStyleCnt="3">
        <dgm:presLayoutVars>
          <dgm:bulletEnabled val="1"/>
        </dgm:presLayoutVars>
      </dgm:prSet>
      <dgm:spPr/>
      <dgm:t>
        <a:bodyPr/>
        <a:lstStyle/>
        <a:p>
          <a:endParaRPr lang="en-US"/>
        </a:p>
      </dgm:t>
    </dgm:pt>
  </dgm:ptLst>
  <dgm:cxnLst>
    <dgm:cxn modelId="{A284E66E-362E-4F15-A1CA-87F969D22B19}" srcId="{CAB406AD-1ADB-4026-8E73-7B2D00EAC07E}" destId="{2B80022A-635E-41A5-B02C-626AA90E2F0B}" srcOrd="0" destOrd="0" parTransId="{4F821923-D9AB-4C23-964F-542927207D56}" sibTransId="{F226E51F-B973-4ECE-8B49-AD9020813BC5}"/>
    <dgm:cxn modelId="{7A9AF0F0-E3BE-48CE-B5DE-14FFC3F7B30C}" srcId="{2B80022A-635E-41A5-B02C-626AA90E2F0B}" destId="{9C21C671-0BEF-4D4E-B8EF-3D426E66C2F8}" srcOrd="0" destOrd="0" parTransId="{15463A1C-1BE8-40AE-A42C-D115E383E11A}" sibTransId="{4E47381D-2FB8-48DA-98A6-6455FFF48010}"/>
    <dgm:cxn modelId="{BE18E523-CA0B-4004-8B39-C3FA0755ADEA}" srcId="{2B80022A-635E-41A5-B02C-626AA90E2F0B}" destId="{8C06A3A7-5D27-4341-9991-2E4B6AE75AAC}" srcOrd="1" destOrd="0" parTransId="{746068AA-C50D-4C03-A359-49828CB9C4BF}" sibTransId="{B444AB27-7F44-4082-ADD3-7BFE41EF606F}"/>
    <dgm:cxn modelId="{47D9F297-B2D1-400E-9941-DFB913C2D7A5}" srcId="{CAB406AD-1ADB-4026-8E73-7B2D00EAC07E}" destId="{EF78FE96-C623-4CED-A227-1DA1D256CDEB}" srcOrd="1" destOrd="0" parTransId="{7E947D80-7654-4E7D-9208-BE6D40C32345}" sibTransId="{60E37C75-C079-498A-BBC3-66F3E89C8B51}"/>
    <dgm:cxn modelId="{780C3B0C-C550-4401-8854-A4328BB3E3B3}" type="presOf" srcId="{CAB406AD-1ADB-4026-8E73-7B2D00EAC07E}" destId="{F3655022-BDE5-485F-99E8-1F4C47E9728F}" srcOrd="0" destOrd="0" presId="urn:diagrams.loki3.com/BracketList"/>
    <dgm:cxn modelId="{7ADADF87-0AE3-4EB6-BD04-50144B3A3CEB}" type="presOf" srcId="{AF6A1BDA-7F53-49FE-8193-6D0E4DD5C68C}" destId="{991A70B3-D8C8-4844-AC55-FAE656C3DD0F}" srcOrd="0" destOrd="0" presId="urn:diagrams.loki3.com/BracketList"/>
    <dgm:cxn modelId="{E715130D-DB2B-4920-BD94-EC6DD0F78B1F}" type="presOf" srcId="{8C06A3A7-5D27-4341-9991-2E4B6AE75AAC}" destId="{83E49599-1894-44D9-BB0C-443E3EAA4686}" srcOrd="0" destOrd="1" presId="urn:diagrams.loki3.com/BracketList"/>
    <dgm:cxn modelId="{2144593F-6871-4BDE-8C8D-86846D6F651E}" srcId="{AF6A1BDA-7F53-49FE-8193-6D0E4DD5C68C}" destId="{F7FF1E35-DAB0-4968-BC95-C7E02996A622}" srcOrd="0" destOrd="0" parTransId="{5A5B0A29-4C2C-4599-A24F-37F5DBFB8BBC}" sibTransId="{E3473613-0C5D-480C-ACB8-D2A2FCEFA903}"/>
    <dgm:cxn modelId="{E6741ED7-EBC5-4B24-A131-BB19A2E233DE}" type="presOf" srcId="{EF78FE96-C623-4CED-A227-1DA1D256CDEB}" destId="{1879C1F5-FE03-40E8-A8A8-348C29A9F82C}" srcOrd="0" destOrd="0" presId="urn:diagrams.loki3.com/BracketList"/>
    <dgm:cxn modelId="{47387B67-C24C-4A5D-A32B-5BF52A89A813}" type="presOf" srcId="{C2267AB4-F916-4210-B75D-6335489B1E3B}" destId="{261EFBE8-EBF2-464D-BBAC-D4CD4A2FFC54}" srcOrd="0" destOrd="0" presId="urn:diagrams.loki3.com/BracketList"/>
    <dgm:cxn modelId="{E23F7209-AF54-4B7D-B3ED-FDA27D96235E}" type="presOf" srcId="{F7FF1E35-DAB0-4968-BC95-C7E02996A622}" destId="{3F057123-C755-46FC-9363-E7A5FFEC9434}" srcOrd="0" destOrd="0" presId="urn:diagrams.loki3.com/BracketList"/>
    <dgm:cxn modelId="{57C55749-B1B6-443F-9A2F-365DD7E5F4DC}" type="presOf" srcId="{2B80022A-635E-41A5-B02C-626AA90E2F0B}" destId="{9609201F-E744-434E-96DC-6129DBE47EBD}" srcOrd="0" destOrd="0" presId="urn:diagrams.loki3.com/BracketList"/>
    <dgm:cxn modelId="{53D3238E-5BA3-4CB5-816F-6D94F27AB0B5}" srcId="{CAB406AD-1ADB-4026-8E73-7B2D00EAC07E}" destId="{AF6A1BDA-7F53-49FE-8193-6D0E4DD5C68C}" srcOrd="2" destOrd="0" parTransId="{1E0C2E4D-6C0E-4BA2-8980-EED42473C2BB}" sibTransId="{EDE52222-D207-473B-B71A-056784901156}"/>
    <dgm:cxn modelId="{E6A9C606-53D6-4C23-A541-5909CB925213}" type="presOf" srcId="{9C21C671-0BEF-4D4E-B8EF-3D426E66C2F8}" destId="{83E49599-1894-44D9-BB0C-443E3EAA4686}" srcOrd="0" destOrd="0" presId="urn:diagrams.loki3.com/BracketList"/>
    <dgm:cxn modelId="{E509B7B4-3712-44AC-BCA0-30C4A125145B}" srcId="{EF78FE96-C623-4CED-A227-1DA1D256CDEB}" destId="{C2267AB4-F916-4210-B75D-6335489B1E3B}" srcOrd="0" destOrd="0" parTransId="{7D4751C1-835F-4A5F-902A-35F667B9BE79}" sibTransId="{1D9498C6-B3B2-46D9-AC95-9F268A8E6B85}"/>
    <dgm:cxn modelId="{02CB3083-EF75-4A7E-A095-F4BE6A753CB2}" type="presParOf" srcId="{F3655022-BDE5-485F-99E8-1F4C47E9728F}" destId="{A87847B1-ACCF-4D10-AA88-F46FD5A12033}" srcOrd="0" destOrd="0" presId="urn:diagrams.loki3.com/BracketList"/>
    <dgm:cxn modelId="{3148F9EC-319C-44D1-BB90-73BFDBCF2229}" type="presParOf" srcId="{A87847B1-ACCF-4D10-AA88-F46FD5A12033}" destId="{9609201F-E744-434E-96DC-6129DBE47EBD}" srcOrd="0" destOrd="0" presId="urn:diagrams.loki3.com/BracketList"/>
    <dgm:cxn modelId="{DD548F56-4C9D-4999-9A9D-5DCC2944145C}" type="presParOf" srcId="{A87847B1-ACCF-4D10-AA88-F46FD5A12033}" destId="{CD457D6F-6701-46FB-BB02-B4241159E9B2}" srcOrd="1" destOrd="0" presId="urn:diagrams.loki3.com/BracketList"/>
    <dgm:cxn modelId="{1D916B76-F14D-45B4-BB2A-9AE4975764BA}" type="presParOf" srcId="{A87847B1-ACCF-4D10-AA88-F46FD5A12033}" destId="{A4AA78A6-0435-4FE1-8C19-4F9D845A219E}" srcOrd="2" destOrd="0" presId="urn:diagrams.loki3.com/BracketList"/>
    <dgm:cxn modelId="{3AD9BDDE-13E4-489F-9BAE-951C2ADA8534}" type="presParOf" srcId="{A87847B1-ACCF-4D10-AA88-F46FD5A12033}" destId="{83E49599-1894-44D9-BB0C-443E3EAA4686}" srcOrd="3" destOrd="0" presId="urn:diagrams.loki3.com/BracketList"/>
    <dgm:cxn modelId="{ABD6193D-8F8D-48FB-A9AC-5AF5310D7DCD}" type="presParOf" srcId="{F3655022-BDE5-485F-99E8-1F4C47E9728F}" destId="{8C740DBF-444F-4E0F-990F-5454AE38983F}" srcOrd="1" destOrd="0" presId="urn:diagrams.loki3.com/BracketList"/>
    <dgm:cxn modelId="{242F308E-24AC-4F24-A1BD-CC65CB9A1FFE}" type="presParOf" srcId="{F3655022-BDE5-485F-99E8-1F4C47E9728F}" destId="{C79530FF-D5AD-4696-8E68-FD062E1D931D}" srcOrd="2" destOrd="0" presId="urn:diagrams.loki3.com/BracketList"/>
    <dgm:cxn modelId="{FE5D2F69-2405-4DE3-9F4B-22147A55E360}" type="presParOf" srcId="{C79530FF-D5AD-4696-8E68-FD062E1D931D}" destId="{1879C1F5-FE03-40E8-A8A8-348C29A9F82C}" srcOrd="0" destOrd="0" presId="urn:diagrams.loki3.com/BracketList"/>
    <dgm:cxn modelId="{5A279459-B8E7-42AA-83DE-9F8BBC67FBA3}" type="presParOf" srcId="{C79530FF-D5AD-4696-8E68-FD062E1D931D}" destId="{A5844A00-58E8-45DE-A18D-3A8061A4A89F}" srcOrd="1" destOrd="0" presId="urn:diagrams.loki3.com/BracketList"/>
    <dgm:cxn modelId="{26FE520D-407A-48A7-81A1-90A54F69FAC2}" type="presParOf" srcId="{C79530FF-D5AD-4696-8E68-FD062E1D931D}" destId="{CDDF1549-9723-4B87-9DFF-AC5D89B017A2}" srcOrd="2" destOrd="0" presId="urn:diagrams.loki3.com/BracketList"/>
    <dgm:cxn modelId="{FA171A39-9334-46AA-BED0-141F1ED131B2}" type="presParOf" srcId="{C79530FF-D5AD-4696-8E68-FD062E1D931D}" destId="{261EFBE8-EBF2-464D-BBAC-D4CD4A2FFC54}" srcOrd="3" destOrd="0" presId="urn:diagrams.loki3.com/BracketList"/>
    <dgm:cxn modelId="{DF1F5C10-2484-4910-A894-E77295615D57}" type="presParOf" srcId="{F3655022-BDE5-485F-99E8-1F4C47E9728F}" destId="{CF4ABC9A-3D6E-46A3-85A8-415D9080A43C}" srcOrd="3" destOrd="0" presId="urn:diagrams.loki3.com/BracketList"/>
    <dgm:cxn modelId="{4A2B3BFD-675B-4BC1-879B-049DA5209972}" type="presParOf" srcId="{F3655022-BDE5-485F-99E8-1F4C47E9728F}" destId="{5423CFDD-A9C0-41F1-AF9D-C8D587C527F4}" srcOrd="4" destOrd="0" presId="urn:diagrams.loki3.com/BracketList"/>
    <dgm:cxn modelId="{EDABB66C-12CE-4D77-9E2A-D3C251E2D071}" type="presParOf" srcId="{5423CFDD-A9C0-41F1-AF9D-C8D587C527F4}" destId="{991A70B3-D8C8-4844-AC55-FAE656C3DD0F}" srcOrd="0" destOrd="0" presId="urn:diagrams.loki3.com/BracketList"/>
    <dgm:cxn modelId="{BB12CFBD-8B7A-4080-AA90-0AD6586B9F54}" type="presParOf" srcId="{5423CFDD-A9C0-41F1-AF9D-C8D587C527F4}" destId="{A03E539A-9DA3-4174-8FF6-D6D807FE66C7}" srcOrd="1" destOrd="0" presId="urn:diagrams.loki3.com/BracketList"/>
    <dgm:cxn modelId="{1D66E063-59AC-47C1-8B24-580236873D86}" type="presParOf" srcId="{5423CFDD-A9C0-41F1-AF9D-C8D587C527F4}" destId="{685EFFB4-44CF-4C1B-8586-45C5E30FAFBA}" srcOrd="2" destOrd="0" presId="urn:diagrams.loki3.com/BracketList"/>
    <dgm:cxn modelId="{B455722B-D3A3-4BE9-A6AE-32F0F50E8EBA}" type="presParOf" srcId="{5423CFDD-A9C0-41F1-AF9D-C8D587C527F4}" destId="{3F057123-C755-46FC-9363-E7A5FFEC9434}"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91E4EBD-7857-458F-A842-04DEA7BABBE3}" type="doc">
      <dgm:prSet loTypeId="urn:microsoft.com/office/officeart/2005/8/layout/hProcess10" loCatId="process" qsTypeId="urn:microsoft.com/office/officeart/2005/8/quickstyle/3d5" qsCatId="3D" csTypeId="urn:microsoft.com/office/officeart/2005/8/colors/accent1_2" csCatId="accent1" phldr="1"/>
      <dgm:spPr/>
      <dgm:t>
        <a:bodyPr/>
        <a:lstStyle/>
        <a:p>
          <a:endParaRPr lang="en-US"/>
        </a:p>
      </dgm:t>
    </dgm:pt>
    <dgm:pt modelId="{81A8D737-866C-4CF8-B1D3-F54B756A6C1A}">
      <dgm:prSet phldrT="[Text]"/>
      <dgm:spPr>
        <a:solidFill>
          <a:schemeClr val="accent1">
            <a:lumMod val="25000"/>
          </a:schemeClr>
        </a:solidFill>
      </dgm:spPr>
      <dgm:t>
        <a:bodyPr/>
        <a:lstStyle/>
        <a:p>
          <a:r>
            <a:rPr lang="en-US" smtClean="0"/>
            <a:t>Quan sát bàn vải</a:t>
          </a:r>
          <a:endParaRPr lang="en-US"/>
        </a:p>
      </dgm:t>
    </dgm:pt>
    <dgm:pt modelId="{5E6AE443-1239-43C2-A387-2B20C2F03EBA}" type="parTrans" cxnId="{0ABAB430-8ED2-4FAD-B94A-A659BB84F935}">
      <dgm:prSet/>
      <dgm:spPr/>
      <dgm:t>
        <a:bodyPr/>
        <a:lstStyle/>
        <a:p>
          <a:endParaRPr lang="en-US"/>
        </a:p>
      </dgm:t>
    </dgm:pt>
    <dgm:pt modelId="{D1FA5A23-EFBA-460D-8802-8A509E0D45D5}" type="sibTrans" cxnId="{0ABAB430-8ED2-4FAD-B94A-A659BB84F935}">
      <dgm:prSet/>
      <dgm:spPr>
        <a:solidFill>
          <a:srgbClr val="C00000"/>
        </a:solidFill>
      </dgm:spPr>
      <dgm:t>
        <a:bodyPr/>
        <a:lstStyle/>
        <a:p>
          <a:endParaRPr lang="en-US"/>
        </a:p>
      </dgm:t>
    </dgm:pt>
    <dgm:pt modelId="{9800B60F-9C64-4A33-AC0F-1FA066FE1166}">
      <dgm:prSet phldrT="[Text]"/>
      <dgm:spPr>
        <a:solidFill>
          <a:schemeClr val="accent1">
            <a:lumMod val="50000"/>
          </a:schemeClr>
        </a:solidFill>
      </dgm:spPr>
      <dgm:t>
        <a:bodyPr/>
        <a:lstStyle/>
        <a:p>
          <a:r>
            <a:rPr lang="en-US" smtClean="0"/>
            <a:t>Cắt phá bàn vải ra những phần nhỏ</a:t>
          </a:r>
          <a:endParaRPr lang="en-US"/>
        </a:p>
      </dgm:t>
    </dgm:pt>
    <dgm:pt modelId="{EDF632A8-68F9-4353-AE69-5A6A6DA8AF83}" type="parTrans" cxnId="{B864460C-DEEB-4AB3-969D-063C4A5A1138}">
      <dgm:prSet/>
      <dgm:spPr/>
      <dgm:t>
        <a:bodyPr/>
        <a:lstStyle/>
        <a:p>
          <a:endParaRPr lang="en-US"/>
        </a:p>
      </dgm:t>
    </dgm:pt>
    <dgm:pt modelId="{10B9BDFB-0904-46AF-AE06-8E294FE7A557}" type="sibTrans" cxnId="{B864460C-DEEB-4AB3-969D-063C4A5A1138}">
      <dgm:prSet/>
      <dgm:spPr>
        <a:solidFill>
          <a:srgbClr val="C00000"/>
        </a:solidFill>
      </dgm:spPr>
      <dgm:t>
        <a:bodyPr/>
        <a:lstStyle/>
        <a:p>
          <a:endParaRPr lang="en-US"/>
        </a:p>
      </dgm:t>
    </dgm:pt>
    <dgm:pt modelId="{0B584D36-C64F-4DBD-A10A-5D0AE47CB4AE}">
      <dgm:prSet phldrT="[Text]"/>
      <dgm:spPr>
        <a:solidFill>
          <a:schemeClr val="accent1">
            <a:lumMod val="75000"/>
          </a:schemeClr>
        </a:solidFill>
      </dgm:spPr>
      <dgm:t>
        <a:bodyPr/>
        <a:lstStyle/>
        <a:p>
          <a:r>
            <a:rPr lang="en-US" smtClean="0"/>
            <a:t>Cắt thô những chi tiết lớn </a:t>
          </a:r>
          <a:endParaRPr lang="en-US"/>
        </a:p>
      </dgm:t>
    </dgm:pt>
    <dgm:pt modelId="{8B574787-66E0-4406-921E-8832DA8A0C19}" type="parTrans" cxnId="{57D9B3BF-2626-4C68-97E2-82486A533B92}">
      <dgm:prSet/>
      <dgm:spPr/>
      <dgm:t>
        <a:bodyPr/>
        <a:lstStyle/>
        <a:p>
          <a:endParaRPr lang="en-US"/>
        </a:p>
      </dgm:t>
    </dgm:pt>
    <dgm:pt modelId="{A0D46E90-E352-4956-BB92-185FEDCB701D}" type="sibTrans" cxnId="{57D9B3BF-2626-4C68-97E2-82486A533B92}">
      <dgm:prSet/>
      <dgm:spPr>
        <a:solidFill>
          <a:srgbClr val="C00000"/>
        </a:solidFill>
      </dgm:spPr>
      <dgm:t>
        <a:bodyPr/>
        <a:lstStyle/>
        <a:p>
          <a:endParaRPr lang="en-US"/>
        </a:p>
      </dgm:t>
    </dgm:pt>
    <dgm:pt modelId="{62862A78-5639-4B8A-8F74-4326B8DFA967}">
      <dgm:prSet phldrT="[Text]"/>
      <dgm:spPr>
        <a:solidFill>
          <a:schemeClr val="accent1">
            <a:lumMod val="90000"/>
          </a:schemeClr>
        </a:solidFill>
      </dgm:spPr>
      <dgm:t>
        <a:bodyPr/>
        <a:lstStyle/>
        <a:p>
          <a:r>
            <a:rPr lang="en-US" smtClean="0"/>
            <a:t>Cắt tinh các chi tiết nhỏ </a:t>
          </a:r>
          <a:endParaRPr lang="en-US"/>
        </a:p>
      </dgm:t>
    </dgm:pt>
    <dgm:pt modelId="{7E9BBD3A-8FEA-47DF-9F04-F62D975867BA}" type="parTrans" cxnId="{86C7EE30-6BE4-4DDE-B7B4-8A8FCCC9AFC7}">
      <dgm:prSet/>
      <dgm:spPr/>
      <dgm:t>
        <a:bodyPr/>
        <a:lstStyle/>
        <a:p>
          <a:endParaRPr lang="en-US"/>
        </a:p>
      </dgm:t>
    </dgm:pt>
    <dgm:pt modelId="{85F37340-072B-426B-81BD-55CCD180170F}" type="sibTrans" cxnId="{86C7EE30-6BE4-4DDE-B7B4-8A8FCCC9AFC7}">
      <dgm:prSet/>
      <dgm:spPr/>
      <dgm:t>
        <a:bodyPr/>
        <a:lstStyle/>
        <a:p>
          <a:endParaRPr lang="en-US"/>
        </a:p>
      </dgm:t>
    </dgm:pt>
    <dgm:pt modelId="{13F206E0-2DDC-4BE9-A7E9-9EE4001E9758}" type="pres">
      <dgm:prSet presAssocID="{491E4EBD-7857-458F-A842-04DEA7BABBE3}" presName="Name0" presStyleCnt="0">
        <dgm:presLayoutVars>
          <dgm:dir/>
          <dgm:resizeHandles val="exact"/>
        </dgm:presLayoutVars>
      </dgm:prSet>
      <dgm:spPr/>
    </dgm:pt>
    <dgm:pt modelId="{6A20FB6C-3811-4F4A-835A-789192A9DAAB}" type="pres">
      <dgm:prSet presAssocID="{81A8D737-866C-4CF8-B1D3-F54B756A6C1A}" presName="composite" presStyleCnt="0"/>
      <dgm:spPr/>
    </dgm:pt>
    <dgm:pt modelId="{0F67890A-371A-4BF6-BE5A-F88BA0C34F48}" type="pres">
      <dgm:prSet presAssocID="{81A8D737-866C-4CF8-B1D3-F54B756A6C1A}" presName="imagSh" presStyleLbl="bgImgPlace1" presStyleIdx="0" presStyleCnt="4"/>
      <dgm:spPr>
        <a:solidFill>
          <a:schemeClr val="accent1">
            <a:lumMod val="90000"/>
          </a:schemeClr>
        </a:solidFill>
      </dgm:spPr>
    </dgm:pt>
    <dgm:pt modelId="{BC7CD8DB-DF9D-49B6-B777-8B7E6F9D6604}" type="pres">
      <dgm:prSet presAssocID="{81A8D737-866C-4CF8-B1D3-F54B756A6C1A}" presName="txNode" presStyleLbl="node1" presStyleIdx="0" presStyleCnt="4">
        <dgm:presLayoutVars>
          <dgm:bulletEnabled val="1"/>
        </dgm:presLayoutVars>
      </dgm:prSet>
      <dgm:spPr/>
      <dgm:t>
        <a:bodyPr/>
        <a:lstStyle/>
        <a:p>
          <a:endParaRPr lang="en-US"/>
        </a:p>
      </dgm:t>
    </dgm:pt>
    <dgm:pt modelId="{7CC70C14-C3FC-442B-AF5F-50F0F69FEC6E}" type="pres">
      <dgm:prSet presAssocID="{D1FA5A23-EFBA-460D-8802-8A509E0D45D5}" presName="sibTrans" presStyleLbl="sibTrans2D1" presStyleIdx="0" presStyleCnt="3"/>
      <dgm:spPr/>
    </dgm:pt>
    <dgm:pt modelId="{67EDB738-3A76-4E51-A02E-111F95FF6109}" type="pres">
      <dgm:prSet presAssocID="{D1FA5A23-EFBA-460D-8802-8A509E0D45D5}" presName="connTx" presStyleLbl="sibTrans2D1" presStyleIdx="0" presStyleCnt="3"/>
      <dgm:spPr/>
    </dgm:pt>
    <dgm:pt modelId="{54319612-1DA8-4D2B-B327-5BF84981267C}" type="pres">
      <dgm:prSet presAssocID="{9800B60F-9C64-4A33-AC0F-1FA066FE1166}" presName="composite" presStyleCnt="0"/>
      <dgm:spPr/>
    </dgm:pt>
    <dgm:pt modelId="{582A96DF-BA89-4995-B6DA-636F08197B37}" type="pres">
      <dgm:prSet presAssocID="{9800B60F-9C64-4A33-AC0F-1FA066FE1166}" presName="imagSh" presStyleLbl="bgImgPlace1" presStyleIdx="1" presStyleCnt="4"/>
      <dgm:spPr>
        <a:solidFill>
          <a:schemeClr val="accent1">
            <a:lumMod val="75000"/>
          </a:schemeClr>
        </a:solidFill>
      </dgm:spPr>
    </dgm:pt>
    <dgm:pt modelId="{3A4B602B-B9D7-4661-88CA-3EE45F6E1C6E}" type="pres">
      <dgm:prSet presAssocID="{9800B60F-9C64-4A33-AC0F-1FA066FE1166}" presName="txNode" presStyleLbl="node1" presStyleIdx="1" presStyleCnt="4">
        <dgm:presLayoutVars>
          <dgm:bulletEnabled val="1"/>
        </dgm:presLayoutVars>
      </dgm:prSet>
      <dgm:spPr/>
      <dgm:t>
        <a:bodyPr/>
        <a:lstStyle/>
        <a:p>
          <a:endParaRPr lang="en-US"/>
        </a:p>
      </dgm:t>
    </dgm:pt>
    <dgm:pt modelId="{1A383FD5-2059-4289-A0F8-6E9FC8A5490F}" type="pres">
      <dgm:prSet presAssocID="{10B9BDFB-0904-46AF-AE06-8E294FE7A557}" presName="sibTrans" presStyleLbl="sibTrans2D1" presStyleIdx="1" presStyleCnt="3"/>
      <dgm:spPr/>
    </dgm:pt>
    <dgm:pt modelId="{EA8E55CF-E7BB-46C8-A0F5-A58B752AAF1F}" type="pres">
      <dgm:prSet presAssocID="{10B9BDFB-0904-46AF-AE06-8E294FE7A557}" presName="connTx" presStyleLbl="sibTrans2D1" presStyleIdx="1" presStyleCnt="3"/>
      <dgm:spPr/>
    </dgm:pt>
    <dgm:pt modelId="{FDF2FD33-66D7-4440-B37E-A570191A03C0}" type="pres">
      <dgm:prSet presAssocID="{0B584D36-C64F-4DBD-A10A-5D0AE47CB4AE}" presName="composite" presStyleCnt="0"/>
      <dgm:spPr/>
    </dgm:pt>
    <dgm:pt modelId="{3AF9324C-A177-4115-81C2-4E2CA78EED82}" type="pres">
      <dgm:prSet presAssocID="{0B584D36-C64F-4DBD-A10A-5D0AE47CB4AE}" presName="imagSh" presStyleLbl="bgImgPlace1" presStyleIdx="2" presStyleCnt="4"/>
      <dgm:spPr>
        <a:solidFill>
          <a:schemeClr val="accent1">
            <a:lumMod val="50000"/>
          </a:schemeClr>
        </a:solidFill>
      </dgm:spPr>
    </dgm:pt>
    <dgm:pt modelId="{2B4502BE-71C3-4D41-B9DC-1E6F571C9DC6}" type="pres">
      <dgm:prSet presAssocID="{0B584D36-C64F-4DBD-A10A-5D0AE47CB4AE}" presName="txNode" presStyleLbl="node1" presStyleIdx="2" presStyleCnt="4">
        <dgm:presLayoutVars>
          <dgm:bulletEnabled val="1"/>
        </dgm:presLayoutVars>
      </dgm:prSet>
      <dgm:spPr/>
      <dgm:t>
        <a:bodyPr/>
        <a:lstStyle/>
        <a:p>
          <a:endParaRPr lang="en-US"/>
        </a:p>
      </dgm:t>
    </dgm:pt>
    <dgm:pt modelId="{EF938F50-2D8D-4751-9457-275C814153CF}" type="pres">
      <dgm:prSet presAssocID="{A0D46E90-E352-4956-BB92-185FEDCB701D}" presName="sibTrans" presStyleLbl="sibTrans2D1" presStyleIdx="2" presStyleCnt="3"/>
      <dgm:spPr/>
    </dgm:pt>
    <dgm:pt modelId="{B66CEFDE-2C63-4AB9-9A15-7B1124962BBB}" type="pres">
      <dgm:prSet presAssocID="{A0D46E90-E352-4956-BB92-185FEDCB701D}" presName="connTx" presStyleLbl="sibTrans2D1" presStyleIdx="2" presStyleCnt="3"/>
      <dgm:spPr/>
    </dgm:pt>
    <dgm:pt modelId="{293252AA-4D94-4A6F-A559-3ABD06A526CE}" type="pres">
      <dgm:prSet presAssocID="{62862A78-5639-4B8A-8F74-4326B8DFA967}" presName="composite" presStyleCnt="0"/>
      <dgm:spPr/>
    </dgm:pt>
    <dgm:pt modelId="{6C509FAB-9FA1-4D83-AC8C-E7D50F2671E2}" type="pres">
      <dgm:prSet presAssocID="{62862A78-5639-4B8A-8F74-4326B8DFA967}" presName="imagSh" presStyleLbl="bgImgPlace1" presStyleIdx="3" presStyleCnt="4"/>
      <dgm:spPr>
        <a:solidFill>
          <a:schemeClr val="accent1">
            <a:lumMod val="25000"/>
          </a:schemeClr>
        </a:solidFill>
      </dgm:spPr>
    </dgm:pt>
    <dgm:pt modelId="{3525D1EA-AFC3-482B-8DDE-74BBEEF7D0D5}" type="pres">
      <dgm:prSet presAssocID="{62862A78-5639-4B8A-8F74-4326B8DFA967}" presName="txNode" presStyleLbl="node1" presStyleIdx="3" presStyleCnt="4">
        <dgm:presLayoutVars>
          <dgm:bulletEnabled val="1"/>
        </dgm:presLayoutVars>
      </dgm:prSet>
      <dgm:spPr/>
      <dgm:t>
        <a:bodyPr/>
        <a:lstStyle/>
        <a:p>
          <a:endParaRPr lang="en-US"/>
        </a:p>
      </dgm:t>
    </dgm:pt>
  </dgm:ptLst>
  <dgm:cxnLst>
    <dgm:cxn modelId="{B864460C-DEEB-4AB3-969D-063C4A5A1138}" srcId="{491E4EBD-7857-458F-A842-04DEA7BABBE3}" destId="{9800B60F-9C64-4A33-AC0F-1FA066FE1166}" srcOrd="1" destOrd="0" parTransId="{EDF632A8-68F9-4353-AE69-5A6A6DA8AF83}" sibTransId="{10B9BDFB-0904-46AF-AE06-8E294FE7A557}"/>
    <dgm:cxn modelId="{A08D60F1-B9B6-441F-B655-D0F35ED98463}" type="presOf" srcId="{D1FA5A23-EFBA-460D-8802-8A509E0D45D5}" destId="{67EDB738-3A76-4E51-A02E-111F95FF6109}" srcOrd="1" destOrd="0" presId="urn:microsoft.com/office/officeart/2005/8/layout/hProcess10"/>
    <dgm:cxn modelId="{E284F881-9CB7-46A9-A789-E22D62F66439}" type="presOf" srcId="{A0D46E90-E352-4956-BB92-185FEDCB701D}" destId="{B66CEFDE-2C63-4AB9-9A15-7B1124962BBB}" srcOrd="1" destOrd="0" presId="urn:microsoft.com/office/officeart/2005/8/layout/hProcess10"/>
    <dgm:cxn modelId="{406280EA-F613-4DEA-BFDC-80E89FEBB389}" type="presOf" srcId="{81A8D737-866C-4CF8-B1D3-F54B756A6C1A}" destId="{BC7CD8DB-DF9D-49B6-B777-8B7E6F9D6604}" srcOrd="0" destOrd="0" presId="urn:microsoft.com/office/officeart/2005/8/layout/hProcess10"/>
    <dgm:cxn modelId="{5AE8F261-13BD-4821-85A2-A3F77A502294}" type="presOf" srcId="{10B9BDFB-0904-46AF-AE06-8E294FE7A557}" destId="{1A383FD5-2059-4289-A0F8-6E9FC8A5490F}" srcOrd="0" destOrd="0" presId="urn:microsoft.com/office/officeart/2005/8/layout/hProcess10"/>
    <dgm:cxn modelId="{8312044F-951D-42A5-B14F-DDE3008C6091}" type="presOf" srcId="{A0D46E90-E352-4956-BB92-185FEDCB701D}" destId="{EF938F50-2D8D-4751-9457-275C814153CF}" srcOrd="0" destOrd="0" presId="urn:microsoft.com/office/officeart/2005/8/layout/hProcess10"/>
    <dgm:cxn modelId="{57D9B3BF-2626-4C68-97E2-82486A533B92}" srcId="{491E4EBD-7857-458F-A842-04DEA7BABBE3}" destId="{0B584D36-C64F-4DBD-A10A-5D0AE47CB4AE}" srcOrd="2" destOrd="0" parTransId="{8B574787-66E0-4406-921E-8832DA8A0C19}" sibTransId="{A0D46E90-E352-4956-BB92-185FEDCB701D}"/>
    <dgm:cxn modelId="{D406EA57-98C6-4D19-A543-F0AA1A684FA4}" type="presOf" srcId="{10B9BDFB-0904-46AF-AE06-8E294FE7A557}" destId="{EA8E55CF-E7BB-46C8-A0F5-A58B752AAF1F}" srcOrd="1" destOrd="0" presId="urn:microsoft.com/office/officeart/2005/8/layout/hProcess10"/>
    <dgm:cxn modelId="{3DA0F52A-F33C-4B0F-9B13-0900C7E083FC}" type="presOf" srcId="{491E4EBD-7857-458F-A842-04DEA7BABBE3}" destId="{13F206E0-2DDC-4BE9-A7E9-9EE4001E9758}" srcOrd="0" destOrd="0" presId="urn:microsoft.com/office/officeart/2005/8/layout/hProcess10"/>
    <dgm:cxn modelId="{C4CA1F56-4B62-428F-A1B4-FAA3A885DBC6}" type="presOf" srcId="{9800B60F-9C64-4A33-AC0F-1FA066FE1166}" destId="{3A4B602B-B9D7-4661-88CA-3EE45F6E1C6E}" srcOrd="0" destOrd="0" presId="urn:microsoft.com/office/officeart/2005/8/layout/hProcess10"/>
    <dgm:cxn modelId="{44D80A8A-9DB8-4C90-AFAF-A65803FAB60A}" type="presOf" srcId="{D1FA5A23-EFBA-460D-8802-8A509E0D45D5}" destId="{7CC70C14-C3FC-442B-AF5F-50F0F69FEC6E}" srcOrd="0" destOrd="0" presId="urn:microsoft.com/office/officeart/2005/8/layout/hProcess10"/>
    <dgm:cxn modelId="{86C7EE30-6BE4-4DDE-B7B4-8A8FCCC9AFC7}" srcId="{491E4EBD-7857-458F-A842-04DEA7BABBE3}" destId="{62862A78-5639-4B8A-8F74-4326B8DFA967}" srcOrd="3" destOrd="0" parTransId="{7E9BBD3A-8FEA-47DF-9F04-F62D975867BA}" sibTransId="{85F37340-072B-426B-81BD-55CCD180170F}"/>
    <dgm:cxn modelId="{0ABAB430-8ED2-4FAD-B94A-A659BB84F935}" srcId="{491E4EBD-7857-458F-A842-04DEA7BABBE3}" destId="{81A8D737-866C-4CF8-B1D3-F54B756A6C1A}" srcOrd="0" destOrd="0" parTransId="{5E6AE443-1239-43C2-A387-2B20C2F03EBA}" sibTransId="{D1FA5A23-EFBA-460D-8802-8A509E0D45D5}"/>
    <dgm:cxn modelId="{340077A3-4417-4A39-9BDE-8DA9DED4E4C8}" type="presOf" srcId="{62862A78-5639-4B8A-8F74-4326B8DFA967}" destId="{3525D1EA-AFC3-482B-8DDE-74BBEEF7D0D5}" srcOrd="0" destOrd="0" presId="urn:microsoft.com/office/officeart/2005/8/layout/hProcess10"/>
    <dgm:cxn modelId="{E96D10E9-5B8D-46E1-AB55-7FE58E290B1D}" type="presOf" srcId="{0B584D36-C64F-4DBD-A10A-5D0AE47CB4AE}" destId="{2B4502BE-71C3-4D41-B9DC-1E6F571C9DC6}" srcOrd="0" destOrd="0" presId="urn:microsoft.com/office/officeart/2005/8/layout/hProcess10"/>
    <dgm:cxn modelId="{1360E6E0-629B-4169-AF90-3F4092392385}" type="presParOf" srcId="{13F206E0-2DDC-4BE9-A7E9-9EE4001E9758}" destId="{6A20FB6C-3811-4F4A-835A-789192A9DAAB}" srcOrd="0" destOrd="0" presId="urn:microsoft.com/office/officeart/2005/8/layout/hProcess10"/>
    <dgm:cxn modelId="{C5F1E8C5-6DCE-4EB5-AA72-1062952420DC}" type="presParOf" srcId="{6A20FB6C-3811-4F4A-835A-789192A9DAAB}" destId="{0F67890A-371A-4BF6-BE5A-F88BA0C34F48}" srcOrd="0" destOrd="0" presId="urn:microsoft.com/office/officeart/2005/8/layout/hProcess10"/>
    <dgm:cxn modelId="{0A857220-8A1C-4971-9DFE-7F1DFB0D18E9}" type="presParOf" srcId="{6A20FB6C-3811-4F4A-835A-789192A9DAAB}" destId="{BC7CD8DB-DF9D-49B6-B777-8B7E6F9D6604}" srcOrd="1" destOrd="0" presId="urn:microsoft.com/office/officeart/2005/8/layout/hProcess10"/>
    <dgm:cxn modelId="{743687DF-CD4A-4918-9801-0D9A2AA55252}" type="presParOf" srcId="{13F206E0-2DDC-4BE9-A7E9-9EE4001E9758}" destId="{7CC70C14-C3FC-442B-AF5F-50F0F69FEC6E}" srcOrd="1" destOrd="0" presId="urn:microsoft.com/office/officeart/2005/8/layout/hProcess10"/>
    <dgm:cxn modelId="{36EAB83D-4D35-4BAC-B217-E9A2A0D730F6}" type="presParOf" srcId="{7CC70C14-C3FC-442B-AF5F-50F0F69FEC6E}" destId="{67EDB738-3A76-4E51-A02E-111F95FF6109}" srcOrd="0" destOrd="0" presId="urn:microsoft.com/office/officeart/2005/8/layout/hProcess10"/>
    <dgm:cxn modelId="{496A1B48-F43D-4982-9085-8790FA2434B7}" type="presParOf" srcId="{13F206E0-2DDC-4BE9-A7E9-9EE4001E9758}" destId="{54319612-1DA8-4D2B-B327-5BF84981267C}" srcOrd="2" destOrd="0" presId="urn:microsoft.com/office/officeart/2005/8/layout/hProcess10"/>
    <dgm:cxn modelId="{A830AD70-8460-4F46-8AD0-5F53BC755CA6}" type="presParOf" srcId="{54319612-1DA8-4D2B-B327-5BF84981267C}" destId="{582A96DF-BA89-4995-B6DA-636F08197B37}" srcOrd="0" destOrd="0" presId="urn:microsoft.com/office/officeart/2005/8/layout/hProcess10"/>
    <dgm:cxn modelId="{512C227D-F5A3-4B71-9F42-7DF7CB313574}" type="presParOf" srcId="{54319612-1DA8-4D2B-B327-5BF84981267C}" destId="{3A4B602B-B9D7-4661-88CA-3EE45F6E1C6E}" srcOrd="1" destOrd="0" presId="urn:microsoft.com/office/officeart/2005/8/layout/hProcess10"/>
    <dgm:cxn modelId="{AA5F659A-E520-4323-A54B-DCF5E86E8064}" type="presParOf" srcId="{13F206E0-2DDC-4BE9-A7E9-9EE4001E9758}" destId="{1A383FD5-2059-4289-A0F8-6E9FC8A5490F}" srcOrd="3" destOrd="0" presId="urn:microsoft.com/office/officeart/2005/8/layout/hProcess10"/>
    <dgm:cxn modelId="{7A697656-B1BE-4FDF-8EFC-417B9727E909}" type="presParOf" srcId="{1A383FD5-2059-4289-A0F8-6E9FC8A5490F}" destId="{EA8E55CF-E7BB-46C8-A0F5-A58B752AAF1F}" srcOrd="0" destOrd="0" presId="urn:microsoft.com/office/officeart/2005/8/layout/hProcess10"/>
    <dgm:cxn modelId="{19492391-E6AC-4371-AEE2-322A86F3D440}" type="presParOf" srcId="{13F206E0-2DDC-4BE9-A7E9-9EE4001E9758}" destId="{FDF2FD33-66D7-4440-B37E-A570191A03C0}" srcOrd="4" destOrd="0" presId="urn:microsoft.com/office/officeart/2005/8/layout/hProcess10"/>
    <dgm:cxn modelId="{E387F8AD-9D53-4EAC-B4AE-1FAA6ECD3AFA}" type="presParOf" srcId="{FDF2FD33-66D7-4440-B37E-A570191A03C0}" destId="{3AF9324C-A177-4115-81C2-4E2CA78EED82}" srcOrd="0" destOrd="0" presId="urn:microsoft.com/office/officeart/2005/8/layout/hProcess10"/>
    <dgm:cxn modelId="{15ADE42B-840B-4C3F-9F5D-CA50143762C9}" type="presParOf" srcId="{FDF2FD33-66D7-4440-B37E-A570191A03C0}" destId="{2B4502BE-71C3-4D41-B9DC-1E6F571C9DC6}" srcOrd="1" destOrd="0" presId="urn:microsoft.com/office/officeart/2005/8/layout/hProcess10"/>
    <dgm:cxn modelId="{2BF5EFF4-9D6F-41EA-BE9D-A8CEF9EEC2DC}" type="presParOf" srcId="{13F206E0-2DDC-4BE9-A7E9-9EE4001E9758}" destId="{EF938F50-2D8D-4751-9457-275C814153CF}" srcOrd="5" destOrd="0" presId="urn:microsoft.com/office/officeart/2005/8/layout/hProcess10"/>
    <dgm:cxn modelId="{D1105ADF-5721-4648-B6B4-6C15237DBEDB}" type="presParOf" srcId="{EF938F50-2D8D-4751-9457-275C814153CF}" destId="{B66CEFDE-2C63-4AB9-9A15-7B1124962BBB}" srcOrd="0" destOrd="0" presId="urn:microsoft.com/office/officeart/2005/8/layout/hProcess10"/>
    <dgm:cxn modelId="{E015359D-2078-41A0-981A-4073E61C82E1}" type="presParOf" srcId="{13F206E0-2DDC-4BE9-A7E9-9EE4001E9758}" destId="{293252AA-4D94-4A6F-A559-3ABD06A526CE}" srcOrd="6" destOrd="0" presId="urn:microsoft.com/office/officeart/2005/8/layout/hProcess10"/>
    <dgm:cxn modelId="{BC46E791-0F30-4E64-AF14-20F68E56C527}" type="presParOf" srcId="{293252AA-4D94-4A6F-A559-3ABD06A526CE}" destId="{6C509FAB-9FA1-4D83-AC8C-E7D50F2671E2}" srcOrd="0" destOrd="0" presId="urn:microsoft.com/office/officeart/2005/8/layout/hProcess10"/>
    <dgm:cxn modelId="{04738670-9C9E-454C-BCF3-ACB192F20C04}" type="presParOf" srcId="{293252AA-4D94-4A6F-A559-3ABD06A526CE}" destId="{3525D1EA-AFC3-482B-8DDE-74BBEEF7D0D5}" srcOrd="1" destOrd="0" presId="urn:microsoft.com/office/officeart/2005/8/layout/hProcess10"/>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6917A3-382F-4CF6-9569-6A36483EB875}">
      <dsp:nvSpPr>
        <dsp:cNvPr id="0" name=""/>
        <dsp:cNvSpPr/>
      </dsp:nvSpPr>
      <dsp:spPr>
        <a:xfrm>
          <a:off x="3789496" y="1811802"/>
          <a:ext cx="2689319" cy="639935"/>
        </a:xfrm>
        <a:custGeom>
          <a:avLst/>
          <a:gdLst/>
          <a:ahLst/>
          <a:cxnLst/>
          <a:rect l="0" t="0" r="0" b="0"/>
          <a:pathLst>
            <a:path>
              <a:moveTo>
                <a:pt x="0" y="0"/>
              </a:moveTo>
              <a:lnTo>
                <a:pt x="0" y="436097"/>
              </a:lnTo>
              <a:lnTo>
                <a:pt x="2689319" y="436097"/>
              </a:lnTo>
              <a:lnTo>
                <a:pt x="2689319" y="6399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336718-5A01-40B1-AB97-5555CE40E34B}">
      <dsp:nvSpPr>
        <dsp:cNvPr id="0" name=""/>
        <dsp:cNvSpPr/>
      </dsp:nvSpPr>
      <dsp:spPr>
        <a:xfrm>
          <a:off x="3743776" y="1811802"/>
          <a:ext cx="91440" cy="639935"/>
        </a:xfrm>
        <a:custGeom>
          <a:avLst/>
          <a:gdLst/>
          <a:ahLst/>
          <a:cxnLst/>
          <a:rect l="0" t="0" r="0" b="0"/>
          <a:pathLst>
            <a:path>
              <a:moveTo>
                <a:pt x="45720" y="0"/>
              </a:moveTo>
              <a:lnTo>
                <a:pt x="45720" y="6399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D68AF36-F300-48A7-8E99-B140EB2A1F7E}">
      <dsp:nvSpPr>
        <dsp:cNvPr id="0" name=""/>
        <dsp:cNvSpPr/>
      </dsp:nvSpPr>
      <dsp:spPr>
        <a:xfrm>
          <a:off x="1100176" y="1811802"/>
          <a:ext cx="2689319" cy="639935"/>
        </a:xfrm>
        <a:custGeom>
          <a:avLst/>
          <a:gdLst/>
          <a:ahLst/>
          <a:cxnLst/>
          <a:rect l="0" t="0" r="0" b="0"/>
          <a:pathLst>
            <a:path>
              <a:moveTo>
                <a:pt x="2689319" y="0"/>
              </a:moveTo>
              <a:lnTo>
                <a:pt x="2689319" y="436097"/>
              </a:lnTo>
              <a:lnTo>
                <a:pt x="0" y="436097"/>
              </a:lnTo>
              <a:lnTo>
                <a:pt x="0" y="6399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0488B2-42C9-43C0-8F4E-916C13AA80D0}">
      <dsp:nvSpPr>
        <dsp:cNvPr id="0" name=""/>
        <dsp:cNvSpPr/>
      </dsp:nvSpPr>
      <dsp:spPr>
        <a:xfrm>
          <a:off x="2689319" y="414578"/>
          <a:ext cx="2200352" cy="1397223"/>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C754B3-47EC-4440-A22C-C685F1B19BA7}">
      <dsp:nvSpPr>
        <dsp:cNvPr id="0" name=""/>
        <dsp:cNvSpPr/>
      </dsp:nvSpPr>
      <dsp:spPr>
        <a:xfrm>
          <a:off x="2933803" y="646837"/>
          <a:ext cx="2200352" cy="1397223"/>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kern="1200" smtClean="0">
              <a:solidFill>
                <a:schemeClr val="bg1"/>
              </a:solidFill>
            </a:rPr>
            <a:t>Thời gian làm việc</a:t>
          </a:r>
          <a:endParaRPr lang="en-US" sz="3200" b="1" kern="1200">
            <a:solidFill>
              <a:schemeClr val="bg1"/>
            </a:solidFill>
          </a:endParaRPr>
        </a:p>
      </dsp:txBody>
      <dsp:txXfrm>
        <a:off x="2974726" y="687760"/>
        <a:ext cx="2118506" cy="1315377"/>
      </dsp:txXfrm>
    </dsp:sp>
    <dsp:sp modelId="{9E36B184-81DA-4235-85A3-4F6BF2CF568F}">
      <dsp:nvSpPr>
        <dsp:cNvPr id="0" name=""/>
        <dsp:cNvSpPr/>
      </dsp:nvSpPr>
      <dsp:spPr>
        <a:xfrm>
          <a:off x="0" y="2451738"/>
          <a:ext cx="2200352" cy="1397223"/>
        </a:xfrm>
        <a:prstGeom prst="roundRect">
          <a:avLst>
            <a:gd name="adj" fmla="val 10000"/>
          </a:avLst>
        </a:prstGeom>
        <a:solidFill>
          <a:srgbClr val="CC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5D83BF-1080-4D84-811E-993F639578E1}">
      <dsp:nvSpPr>
        <dsp:cNvPr id="0" name=""/>
        <dsp:cNvSpPr/>
      </dsp:nvSpPr>
      <dsp:spPr>
        <a:xfrm>
          <a:off x="244483" y="2683997"/>
          <a:ext cx="2200352" cy="1397223"/>
        </a:xfrm>
        <a:prstGeom prst="roundRect">
          <a:avLst>
            <a:gd name="adj" fmla="val 10000"/>
          </a:avLst>
        </a:prstGeom>
        <a:solidFill>
          <a:srgbClr val="FFC0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rPr>
            <a:t>Thời gian trực tiếp sản xuất</a:t>
          </a:r>
          <a:endParaRPr lang="en-US" sz="2400" kern="1200">
            <a:solidFill>
              <a:schemeClr val="bg1"/>
            </a:solidFill>
          </a:endParaRPr>
        </a:p>
      </dsp:txBody>
      <dsp:txXfrm>
        <a:off x="285406" y="2724920"/>
        <a:ext cx="2118506" cy="1315377"/>
      </dsp:txXfrm>
    </dsp:sp>
    <dsp:sp modelId="{CF81FCFF-7D08-498F-BC98-04DF9E7F601D}">
      <dsp:nvSpPr>
        <dsp:cNvPr id="0" name=""/>
        <dsp:cNvSpPr/>
      </dsp:nvSpPr>
      <dsp:spPr>
        <a:xfrm>
          <a:off x="2689319" y="2451738"/>
          <a:ext cx="2200352" cy="1397223"/>
        </a:xfrm>
        <a:prstGeom prst="roundRect">
          <a:avLst>
            <a:gd name="adj" fmla="val 1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0B7F2-07D9-496E-9458-9F10E932B26A}">
      <dsp:nvSpPr>
        <dsp:cNvPr id="0" name=""/>
        <dsp:cNvSpPr/>
      </dsp:nvSpPr>
      <dsp:spPr>
        <a:xfrm>
          <a:off x="2933803" y="2683997"/>
          <a:ext cx="2200352" cy="1397223"/>
        </a:xfrm>
        <a:prstGeom prst="roundRect">
          <a:avLst>
            <a:gd name="adj" fmla="val 10000"/>
          </a:avLst>
        </a:prstGeom>
        <a:solidFill>
          <a:schemeClr val="accent1">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rPr>
            <a:t>Thời gian phụ cho sản xuất </a:t>
          </a:r>
          <a:endParaRPr lang="en-US" sz="2400" kern="1200">
            <a:solidFill>
              <a:schemeClr val="bg1"/>
            </a:solidFill>
          </a:endParaRPr>
        </a:p>
      </dsp:txBody>
      <dsp:txXfrm>
        <a:off x="2974726" y="2724920"/>
        <a:ext cx="2118506" cy="1315377"/>
      </dsp:txXfrm>
    </dsp:sp>
    <dsp:sp modelId="{944B2AB8-37D3-4436-9E62-1DA990911778}">
      <dsp:nvSpPr>
        <dsp:cNvPr id="0" name=""/>
        <dsp:cNvSpPr/>
      </dsp:nvSpPr>
      <dsp:spPr>
        <a:xfrm>
          <a:off x="5378639" y="2451738"/>
          <a:ext cx="2200352" cy="1397223"/>
        </a:xfrm>
        <a:prstGeom prst="roundRect">
          <a:avLst>
            <a:gd name="adj" fmla="val 10000"/>
          </a:avLst>
        </a:prstGeom>
        <a:solidFill>
          <a:srgbClr val="6666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653DA4-039C-44E2-B52B-21F9FFA4AA44}">
      <dsp:nvSpPr>
        <dsp:cNvPr id="0" name=""/>
        <dsp:cNvSpPr/>
      </dsp:nvSpPr>
      <dsp:spPr>
        <a:xfrm>
          <a:off x="5623123" y="2683997"/>
          <a:ext cx="2200352" cy="1397223"/>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solidFill>
                <a:schemeClr val="bg1"/>
              </a:solidFill>
            </a:rPr>
            <a:t>Thời gian phụ ngoài sản xuất </a:t>
          </a:r>
          <a:endParaRPr lang="en-US" sz="2400" kern="1200">
            <a:solidFill>
              <a:schemeClr val="bg1"/>
            </a:solidFill>
          </a:endParaRPr>
        </a:p>
      </dsp:txBody>
      <dsp:txXfrm>
        <a:off x="5664046" y="2724920"/>
        <a:ext cx="2118506" cy="13153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39B8B2-8448-4B33-BF61-1E4801FE1800}">
      <dsp:nvSpPr>
        <dsp:cNvPr id="0" name=""/>
        <dsp:cNvSpPr/>
      </dsp:nvSpPr>
      <dsp:spPr>
        <a:xfrm>
          <a:off x="-5434157" y="-832501"/>
          <a:ext cx="6473733" cy="6473733"/>
        </a:xfrm>
        <a:prstGeom prst="blockArc">
          <a:avLst>
            <a:gd name="adj1" fmla="val 18900000"/>
            <a:gd name="adj2" fmla="val 2700000"/>
            <a:gd name="adj3" fmla="val 334"/>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3AC05C-CEDE-45F8-95E9-668EF88657C8}">
      <dsp:nvSpPr>
        <dsp:cNvPr id="0" name=""/>
        <dsp:cNvSpPr/>
      </dsp:nvSpPr>
      <dsp:spPr>
        <a:xfrm>
          <a:off x="337332" y="218604"/>
          <a:ext cx="7447071" cy="437017"/>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883" tIns="48260" rIns="48260" bIns="48260" numCol="1" spcCol="1270" anchor="ctr" anchorCtr="0">
          <a:noAutofit/>
        </a:bodyPr>
        <a:lstStyle/>
        <a:p>
          <a:pPr lvl="0" algn="l" defTabSz="844550">
            <a:lnSpc>
              <a:spcPct val="90000"/>
            </a:lnSpc>
            <a:spcBef>
              <a:spcPct val="0"/>
            </a:spcBef>
            <a:spcAft>
              <a:spcPct val="35000"/>
            </a:spcAft>
          </a:pPr>
          <a:r>
            <a:rPr lang="en-US" sz="1900" kern="1200" smtClean="0"/>
            <a:t>Chất lượng nguyên liệu màu sắc, hoa văn</a:t>
          </a:r>
          <a:endParaRPr lang="en-US" sz="1900" kern="1200"/>
        </a:p>
      </dsp:txBody>
      <dsp:txXfrm>
        <a:off x="337332" y="218604"/>
        <a:ext cx="7447071" cy="437017"/>
      </dsp:txXfrm>
    </dsp:sp>
    <dsp:sp modelId="{953C54C5-12D8-4FE9-987B-5A465A3AC087}">
      <dsp:nvSpPr>
        <dsp:cNvPr id="0" name=""/>
        <dsp:cNvSpPr/>
      </dsp:nvSpPr>
      <dsp:spPr>
        <a:xfrm>
          <a:off x="64196" y="163977"/>
          <a:ext cx="546271" cy="546271"/>
        </a:xfrm>
        <a:prstGeom prst="ellipse">
          <a:avLst/>
        </a:prstGeom>
        <a:solidFill>
          <a:schemeClr val="accent2">
            <a:lumMod val="5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451169-F212-46F8-980A-B16957499B86}">
      <dsp:nvSpPr>
        <dsp:cNvPr id="0" name=""/>
        <dsp:cNvSpPr/>
      </dsp:nvSpPr>
      <dsp:spPr>
        <a:xfrm>
          <a:off x="733090" y="874515"/>
          <a:ext cx="7051312" cy="437017"/>
        </a:xfrm>
        <a:prstGeom prst="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883" tIns="48260" rIns="48260" bIns="48260" numCol="1" spcCol="1270" anchor="ctr" anchorCtr="0">
          <a:noAutofit/>
        </a:bodyPr>
        <a:lstStyle/>
        <a:p>
          <a:pPr lvl="0" algn="l" defTabSz="844550">
            <a:lnSpc>
              <a:spcPct val="90000"/>
            </a:lnSpc>
            <a:spcBef>
              <a:spcPct val="0"/>
            </a:spcBef>
            <a:spcAft>
              <a:spcPct val="35000"/>
            </a:spcAft>
          </a:pPr>
          <a:r>
            <a:rPr lang="en-US" sz="1900" kern="1200" smtClean="0"/>
            <a:t>Cấp chất lượng của sản phẩm</a:t>
          </a:r>
          <a:endParaRPr lang="en-US" sz="1900" kern="1200"/>
        </a:p>
      </dsp:txBody>
      <dsp:txXfrm>
        <a:off x="733090" y="874515"/>
        <a:ext cx="7051312" cy="437017"/>
      </dsp:txXfrm>
    </dsp:sp>
    <dsp:sp modelId="{EA80C484-496D-4795-8C8B-D96ED1F2996B}">
      <dsp:nvSpPr>
        <dsp:cNvPr id="0" name=""/>
        <dsp:cNvSpPr/>
      </dsp:nvSpPr>
      <dsp:spPr>
        <a:xfrm>
          <a:off x="459955" y="819888"/>
          <a:ext cx="546271" cy="54627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796926-308D-46A1-9BD8-FDAC959AE642}">
      <dsp:nvSpPr>
        <dsp:cNvPr id="0" name=""/>
        <dsp:cNvSpPr/>
      </dsp:nvSpPr>
      <dsp:spPr>
        <a:xfrm>
          <a:off x="949964" y="1529945"/>
          <a:ext cx="6834438" cy="437017"/>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883" tIns="48260" rIns="48260" bIns="48260" numCol="1" spcCol="1270" anchor="ctr" anchorCtr="0">
          <a:noAutofit/>
        </a:bodyPr>
        <a:lstStyle/>
        <a:p>
          <a:pPr lvl="0" algn="l" defTabSz="844550">
            <a:lnSpc>
              <a:spcPct val="90000"/>
            </a:lnSpc>
            <a:spcBef>
              <a:spcPct val="0"/>
            </a:spcBef>
            <a:spcAft>
              <a:spcPct val="35000"/>
            </a:spcAft>
          </a:pPr>
          <a:r>
            <a:rPr lang="en-US" sz="1900" kern="1200" smtClean="0"/>
            <a:t>Độ phức tạp của các chi tiết sản phẩm</a:t>
          </a:r>
          <a:endParaRPr lang="en-US" sz="1900" kern="1200"/>
        </a:p>
      </dsp:txBody>
      <dsp:txXfrm>
        <a:off x="949964" y="1529945"/>
        <a:ext cx="6834438" cy="437017"/>
      </dsp:txXfrm>
    </dsp:sp>
    <dsp:sp modelId="{8322C34E-5821-4286-867E-DC69E47561AC}">
      <dsp:nvSpPr>
        <dsp:cNvPr id="0" name=""/>
        <dsp:cNvSpPr/>
      </dsp:nvSpPr>
      <dsp:spPr>
        <a:xfrm>
          <a:off x="676828" y="1475318"/>
          <a:ext cx="546271" cy="546271"/>
        </a:xfrm>
        <a:prstGeom prst="ellipse">
          <a:avLst/>
        </a:prstGeom>
        <a:solidFill>
          <a:schemeClr val="accent2">
            <a:lumMod val="5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051D51-1E4A-4C31-B296-678CD4D0465D}">
      <dsp:nvSpPr>
        <dsp:cNvPr id="0" name=""/>
        <dsp:cNvSpPr/>
      </dsp:nvSpPr>
      <dsp:spPr>
        <a:xfrm>
          <a:off x="1019210" y="2185856"/>
          <a:ext cx="6765193" cy="437017"/>
        </a:xfrm>
        <a:prstGeom prst="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883" tIns="48260" rIns="48260" bIns="48260" numCol="1" spcCol="1270" anchor="ctr" anchorCtr="0">
          <a:noAutofit/>
        </a:bodyPr>
        <a:lstStyle/>
        <a:p>
          <a:pPr lvl="0" algn="l" defTabSz="844550">
            <a:lnSpc>
              <a:spcPct val="90000"/>
            </a:lnSpc>
            <a:spcBef>
              <a:spcPct val="0"/>
            </a:spcBef>
            <a:spcAft>
              <a:spcPct val="35000"/>
            </a:spcAft>
          </a:pPr>
          <a:r>
            <a:rPr lang="en-US" sz="1900" kern="1200" smtClean="0"/>
            <a:t>Điều kiện trang thiết bị, nhà xưởng…</a:t>
          </a:r>
          <a:endParaRPr lang="en-US" sz="1900" kern="1200"/>
        </a:p>
      </dsp:txBody>
      <dsp:txXfrm>
        <a:off x="1019210" y="2185856"/>
        <a:ext cx="6765193" cy="437017"/>
      </dsp:txXfrm>
    </dsp:sp>
    <dsp:sp modelId="{C91F870A-DB47-4D1C-9C73-77E5F99B2E46}">
      <dsp:nvSpPr>
        <dsp:cNvPr id="0" name=""/>
        <dsp:cNvSpPr/>
      </dsp:nvSpPr>
      <dsp:spPr>
        <a:xfrm>
          <a:off x="746074" y="2131229"/>
          <a:ext cx="546271" cy="54627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2D0F45E-3186-4182-ABD4-F04EDBF0B2D9}">
      <dsp:nvSpPr>
        <dsp:cNvPr id="0" name=""/>
        <dsp:cNvSpPr/>
      </dsp:nvSpPr>
      <dsp:spPr>
        <a:xfrm>
          <a:off x="949964" y="2841767"/>
          <a:ext cx="6834438" cy="437017"/>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883" tIns="48260" rIns="48260" bIns="48260" numCol="1" spcCol="1270" anchor="ctr" anchorCtr="0">
          <a:noAutofit/>
        </a:bodyPr>
        <a:lstStyle/>
        <a:p>
          <a:pPr lvl="0" algn="l" defTabSz="844550">
            <a:lnSpc>
              <a:spcPct val="90000"/>
            </a:lnSpc>
            <a:spcBef>
              <a:spcPct val="0"/>
            </a:spcBef>
            <a:spcAft>
              <a:spcPct val="35000"/>
            </a:spcAft>
          </a:pPr>
          <a:r>
            <a:rPr lang="en-US" sz="1900" kern="1200" smtClean="0"/>
            <a:t>Tâm sinh lý của người công nhân trong quá trình làm việc</a:t>
          </a:r>
          <a:endParaRPr lang="en-US" sz="1900" kern="1200"/>
        </a:p>
      </dsp:txBody>
      <dsp:txXfrm>
        <a:off x="949964" y="2841767"/>
        <a:ext cx="6834438" cy="437017"/>
      </dsp:txXfrm>
    </dsp:sp>
    <dsp:sp modelId="{68DC2D39-3D34-46E3-B2FC-2E1BC928EC05}">
      <dsp:nvSpPr>
        <dsp:cNvPr id="0" name=""/>
        <dsp:cNvSpPr/>
      </dsp:nvSpPr>
      <dsp:spPr>
        <a:xfrm>
          <a:off x="676828" y="2787139"/>
          <a:ext cx="546271" cy="546271"/>
        </a:xfrm>
        <a:prstGeom prst="ellipse">
          <a:avLst/>
        </a:prstGeom>
        <a:solidFill>
          <a:schemeClr val="accent2">
            <a:lumMod val="5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513025-CA8B-4D8C-BCB5-1FF3292410DA}">
      <dsp:nvSpPr>
        <dsp:cNvPr id="0" name=""/>
        <dsp:cNvSpPr/>
      </dsp:nvSpPr>
      <dsp:spPr>
        <a:xfrm>
          <a:off x="733090" y="3497196"/>
          <a:ext cx="7051312" cy="437017"/>
        </a:xfrm>
        <a:prstGeom prst="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883" tIns="48260" rIns="48260" bIns="48260" numCol="1" spcCol="1270" anchor="ctr" anchorCtr="0">
          <a:noAutofit/>
        </a:bodyPr>
        <a:lstStyle/>
        <a:p>
          <a:pPr lvl="0" algn="l" defTabSz="844550">
            <a:lnSpc>
              <a:spcPct val="90000"/>
            </a:lnSpc>
            <a:spcBef>
              <a:spcPct val="0"/>
            </a:spcBef>
            <a:spcAft>
              <a:spcPct val="35000"/>
            </a:spcAft>
          </a:pPr>
          <a:r>
            <a:rPr lang="en-US" sz="1900" kern="1200" smtClean="0"/>
            <a:t>Cách bố trí điều hành tổ chức sản suất trong xí nghiệp</a:t>
          </a:r>
          <a:endParaRPr lang="en-US" sz="1900" kern="1200"/>
        </a:p>
      </dsp:txBody>
      <dsp:txXfrm>
        <a:off x="733090" y="3497196"/>
        <a:ext cx="7051312" cy="437017"/>
      </dsp:txXfrm>
    </dsp:sp>
    <dsp:sp modelId="{69F5F557-71CA-4640-9DC5-09D9971035CE}">
      <dsp:nvSpPr>
        <dsp:cNvPr id="0" name=""/>
        <dsp:cNvSpPr/>
      </dsp:nvSpPr>
      <dsp:spPr>
        <a:xfrm>
          <a:off x="459955" y="3442569"/>
          <a:ext cx="546271" cy="54627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CEC2B0-8A1D-4316-A4D5-F846285291D3}">
      <dsp:nvSpPr>
        <dsp:cNvPr id="0" name=""/>
        <dsp:cNvSpPr/>
      </dsp:nvSpPr>
      <dsp:spPr>
        <a:xfrm>
          <a:off x="337332" y="4153107"/>
          <a:ext cx="7447071" cy="437017"/>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883" tIns="48260" rIns="48260" bIns="48260" numCol="1" spcCol="1270" anchor="ctr" anchorCtr="0">
          <a:noAutofit/>
        </a:bodyPr>
        <a:lstStyle/>
        <a:p>
          <a:pPr lvl="0" algn="l" defTabSz="844550">
            <a:lnSpc>
              <a:spcPct val="90000"/>
            </a:lnSpc>
            <a:spcBef>
              <a:spcPct val="0"/>
            </a:spcBef>
            <a:spcAft>
              <a:spcPct val="35000"/>
            </a:spcAft>
          </a:pPr>
          <a:r>
            <a:rPr lang="en-US" sz="1900" kern="1200" smtClean="0"/>
            <a:t>Tay nghề của công nhân trong chuyền</a:t>
          </a:r>
          <a:endParaRPr lang="en-US" sz="1900" kern="1200"/>
        </a:p>
      </dsp:txBody>
      <dsp:txXfrm>
        <a:off x="337332" y="4153107"/>
        <a:ext cx="7447071" cy="437017"/>
      </dsp:txXfrm>
    </dsp:sp>
    <dsp:sp modelId="{540EFAD2-E686-45DB-9E34-684530D22C17}">
      <dsp:nvSpPr>
        <dsp:cNvPr id="0" name=""/>
        <dsp:cNvSpPr/>
      </dsp:nvSpPr>
      <dsp:spPr>
        <a:xfrm>
          <a:off x="64196" y="4098480"/>
          <a:ext cx="546271" cy="546271"/>
        </a:xfrm>
        <a:prstGeom prst="ellipse">
          <a:avLst/>
        </a:prstGeom>
        <a:solidFill>
          <a:schemeClr val="accent2">
            <a:lumMod val="5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50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445563" y="295180"/>
          <a:ext cx="8673350" cy="590738"/>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2.1 Trải vải</a:t>
          </a:r>
          <a:endParaRPr lang="en-US" sz="3200" b="1" kern="1200"/>
        </a:p>
      </dsp:txBody>
      <dsp:txXfrm>
        <a:off x="445563" y="295180"/>
        <a:ext cx="8673350" cy="590738"/>
      </dsp:txXfrm>
    </dsp:sp>
    <dsp:sp modelId="{D9A196BA-9014-4600-9E53-77AD77C7300C}">
      <dsp:nvSpPr>
        <dsp:cNvPr id="0" name=""/>
        <dsp:cNvSpPr/>
      </dsp:nvSpPr>
      <dsp:spPr>
        <a:xfrm>
          <a:off x="76351" y="221338"/>
          <a:ext cx="738423" cy="738423"/>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868869" y="1181005"/>
          <a:ext cx="8250044" cy="590738"/>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2.2 Sang sơ đồ lên bàn vải</a:t>
          </a:r>
          <a:endParaRPr lang="en-US" sz="3200" b="1" kern="1200"/>
        </a:p>
      </dsp:txBody>
      <dsp:txXfrm>
        <a:off x="868869" y="1181005"/>
        <a:ext cx="8250044" cy="590738"/>
      </dsp:txXfrm>
    </dsp:sp>
    <dsp:sp modelId="{3C4FEECA-1254-41E8-BAE8-E45561F0636D}">
      <dsp:nvSpPr>
        <dsp:cNvPr id="0" name=""/>
        <dsp:cNvSpPr/>
      </dsp:nvSpPr>
      <dsp:spPr>
        <a:xfrm>
          <a:off x="499657" y="1107163"/>
          <a:ext cx="738423" cy="738423"/>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998790" y="2066830"/>
          <a:ext cx="8120123" cy="590738"/>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2.3 Cắt</a:t>
          </a:r>
          <a:endParaRPr lang="en-US" sz="3200" b="1" kern="1200"/>
        </a:p>
      </dsp:txBody>
      <dsp:txXfrm>
        <a:off x="998790" y="2066830"/>
        <a:ext cx="8120123" cy="590738"/>
      </dsp:txXfrm>
    </dsp:sp>
    <dsp:sp modelId="{0BEEEB60-2F9E-4A75-9A50-463390DF46C0}">
      <dsp:nvSpPr>
        <dsp:cNvPr id="0" name=""/>
        <dsp:cNvSpPr/>
      </dsp:nvSpPr>
      <dsp:spPr>
        <a:xfrm>
          <a:off x="629578" y="1992988"/>
          <a:ext cx="738423" cy="738423"/>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1F2DE74-2AA9-4577-BFC9-C4A45BACD45A}">
      <dsp:nvSpPr>
        <dsp:cNvPr id="0" name=""/>
        <dsp:cNvSpPr/>
      </dsp:nvSpPr>
      <dsp:spPr>
        <a:xfrm>
          <a:off x="868869" y="2952655"/>
          <a:ext cx="8250044" cy="590738"/>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2.4 Đánh số, bóc tập, phối kiện</a:t>
          </a:r>
          <a:endParaRPr lang="en-US" sz="3200" b="1" kern="1200"/>
        </a:p>
      </dsp:txBody>
      <dsp:txXfrm>
        <a:off x="868869" y="2952655"/>
        <a:ext cx="8250044" cy="590738"/>
      </dsp:txXfrm>
    </dsp:sp>
    <dsp:sp modelId="{CB3DCD4D-0C3D-4C72-A4ED-F1DAFCF3034B}">
      <dsp:nvSpPr>
        <dsp:cNvPr id="0" name=""/>
        <dsp:cNvSpPr/>
      </dsp:nvSpPr>
      <dsp:spPr>
        <a:xfrm>
          <a:off x="499657" y="2878813"/>
          <a:ext cx="738423" cy="738423"/>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220D324C-A2CF-4981-86DF-7D4261BCBDAC}">
      <dsp:nvSpPr>
        <dsp:cNvPr id="0" name=""/>
        <dsp:cNvSpPr/>
      </dsp:nvSpPr>
      <dsp:spPr>
        <a:xfrm>
          <a:off x="445563" y="3838480"/>
          <a:ext cx="8673350" cy="590738"/>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2.5 Kỹ thuật ép dán</a:t>
          </a:r>
          <a:endParaRPr lang="en-US" sz="3200" b="1" kern="1200"/>
        </a:p>
      </dsp:txBody>
      <dsp:txXfrm>
        <a:off x="445563" y="3838480"/>
        <a:ext cx="8673350" cy="590738"/>
      </dsp:txXfrm>
    </dsp:sp>
    <dsp:sp modelId="{0FD858A0-02AF-4237-BA8D-C83392A374AF}">
      <dsp:nvSpPr>
        <dsp:cNvPr id="0" name=""/>
        <dsp:cNvSpPr/>
      </dsp:nvSpPr>
      <dsp:spPr>
        <a:xfrm>
          <a:off x="76351" y="3764638"/>
          <a:ext cx="738423" cy="738423"/>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4498E-5021-4F76-B486-BBC71D716B1C}">
      <dsp:nvSpPr>
        <dsp:cNvPr id="0" name=""/>
        <dsp:cNvSpPr/>
      </dsp:nvSpPr>
      <dsp:spPr>
        <a:xfrm>
          <a:off x="0" y="215899"/>
          <a:ext cx="4343400" cy="4343400"/>
        </a:xfrm>
        <a:prstGeom prst="pie">
          <a:avLst>
            <a:gd name="adj1" fmla="val 5400000"/>
            <a:gd name="adj2" fmla="val 16200000"/>
          </a:avLst>
        </a:prstGeom>
        <a:solidFill>
          <a:schemeClr val="accent1">
            <a:lumMod val="2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D76B9452-440A-4735-8D7C-F0BEEB63FCA8}">
      <dsp:nvSpPr>
        <dsp:cNvPr id="0" name=""/>
        <dsp:cNvSpPr/>
      </dsp:nvSpPr>
      <dsp:spPr>
        <a:xfrm>
          <a:off x="2171700" y="215899"/>
          <a:ext cx="5067300" cy="4343400"/>
        </a:xfrm>
        <a:prstGeom prst="rect">
          <a:avLst/>
        </a:prstGeom>
        <a:solidFill>
          <a:schemeClr val="accent1">
            <a:lumMod val="75000"/>
            <a:alpha val="90000"/>
          </a:schemeClr>
        </a:solidFill>
        <a:ln w="6350" cap="flat" cmpd="sng" algn="ctr">
          <a:solidFill>
            <a:schemeClr val="bg1"/>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Ziczăc</a:t>
          </a:r>
          <a:endParaRPr lang="en-US" sz="2700" kern="1200">
            <a:solidFill>
              <a:schemeClr val="bg1"/>
            </a:solidFill>
          </a:endParaRPr>
        </a:p>
      </dsp:txBody>
      <dsp:txXfrm>
        <a:off x="2171700" y="215899"/>
        <a:ext cx="2533650" cy="1303022"/>
      </dsp:txXfrm>
    </dsp:sp>
    <dsp:sp modelId="{23F64C31-8857-4B78-A754-C6B601826AFF}">
      <dsp:nvSpPr>
        <dsp:cNvPr id="0" name=""/>
        <dsp:cNvSpPr/>
      </dsp:nvSpPr>
      <dsp:spPr>
        <a:xfrm>
          <a:off x="760096" y="1518922"/>
          <a:ext cx="2823207" cy="2823207"/>
        </a:xfrm>
        <a:prstGeom prst="pie">
          <a:avLst>
            <a:gd name="adj1" fmla="val 5400000"/>
            <a:gd name="adj2" fmla="val 16200000"/>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0996D127-4CDA-4AD9-878F-FE019318EF70}">
      <dsp:nvSpPr>
        <dsp:cNvPr id="0" name=""/>
        <dsp:cNvSpPr/>
      </dsp:nvSpPr>
      <dsp:spPr>
        <a:xfrm>
          <a:off x="2171700" y="1518922"/>
          <a:ext cx="5067300" cy="2823207"/>
        </a:xfrm>
        <a:prstGeom prst="rect">
          <a:avLst/>
        </a:prstGeom>
        <a:solidFill>
          <a:schemeClr val="accent1">
            <a:lumMod val="50000"/>
            <a:alpha val="90000"/>
          </a:schemeClr>
        </a:solidFill>
        <a:ln w="6350" cap="flat" cmpd="sng" algn="ctr">
          <a:solidFill>
            <a:schemeClr val="bg1"/>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cắt đầu bàn có chiều</a:t>
          </a:r>
          <a:endParaRPr lang="en-US" sz="2700" kern="1200">
            <a:solidFill>
              <a:schemeClr val="bg1"/>
            </a:solidFill>
          </a:endParaRPr>
        </a:p>
      </dsp:txBody>
      <dsp:txXfrm>
        <a:off x="2171700" y="1518922"/>
        <a:ext cx="2533650" cy="1303018"/>
      </dsp:txXfrm>
    </dsp:sp>
    <dsp:sp modelId="{C303BAD5-E7E4-4120-B300-CBF4F65163D4}">
      <dsp:nvSpPr>
        <dsp:cNvPr id="0" name=""/>
        <dsp:cNvSpPr/>
      </dsp:nvSpPr>
      <dsp:spPr>
        <a:xfrm>
          <a:off x="1520190" y="2821941"/>
          <a:ext cx="1303018" cy="1303018"/>
        </a:xfrm>
        <a:prstGeom prst="pie">
          <a:avLst>
            <a:gd name="adj1" fmla="val 5400000"/>
            <a:gd name="adj2" fmla="val 16200000"/>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243D80BA-D37D-43BA-AD73-EF876011C817}">
      <dsp:nvSpPr>
        <dsp:cNvPr id="0" name=""/>
        <dsp:cNvSpPr/>
      </dsp:nvSpPr>
      <dsp:spPr>
        <a:xfrm>
          <a:off x="2171700" y="2821941"/>
          <a:ext cx="5067300" cy="1303018"/>
        </a:xfrm>
        <a:prstGeom prst="rect">
          <a:avLst/>
        </a:prstGeom>
        <a:solidFill>
          <a:schemeClr val="accent1">
            <a:lumMod val="25000"/>
            <a:alpha val="90000"/>
          </a:schemeClr>
        </a:solidFill>
        <a:ln w="6350" cap="flat" cmpd="sng" algn="ctr">
          <a:solidFill>
            <a:schemeClr val="bg1"/>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cắt đầu bàn không chiều</a:t>
          </a:r>
          <a:endParaRPr lang="en-US" sz="2700" kern="1200">
            <a:solidFill>
              <a:schemeClr val="bg1"/>
            </a:solidFill>
          </a:endParaRPr>
        </a:p>
      </dsp:txBody>
      <dsp:txXfrm>
        <a:off x="2171700" y="2821941"/>
        <a:ext cx="2533650" cy="1303018"/>
      </dsp:txXfrm>
    </dsp:sp>
    <dsp:sp modelId="{290E72D4-DA86-46AE-9C1B-76A922AF9490}">
      <dsp:nvSpPr>
        <dsp:cNvPr id="0" name=""/>
        <dsp:cNvSpPr/>
      </dsp:nvSpPr>
      <dsp:spPr>
        <a:xfrm>
          <a:off x="4705350" y="215899"/>
          <a:ext cx="2533650" cy="1303022"/>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285750" lvl="1" indent="-285750" algn="l" defTabSz="1600200">
            <a:lnSpc>
              <a:spcPct val="90000"/>
            </a:lnSpc>
            <a:spcBef>
              <a:spcPct val="0"/>
            </a:spcBef>
            <a:spcAft>
              <a:spcPct val="15000"/>
            </a:spcAft>
            <a:buChar char="••"/>
          </a:pPr>
          <a:endParaRPr lang="en-US" sz="3600" kern="1200"/>
        </a:p>
        <a:p>
          <a:pPr marL="285750" lvl="1" indent="-285750" algn="l" defTabSz="1600200">
            <a:lnSpc>
              <a:spcPct val="90000"/>
            </a:lnSpc>
            <a:spcBef>
              <a:spcPct val="0"/>
            </a:spcBef>
            <a:spcAft>
              <a:spcPct val="15000"/>
            </a:spcAft>
            <a:buChar char="••"/>
          </a:pPr>
          <a:endParaRPr lang="en-US" sz="3600" kern="1200"/>
        </a:p>
      </dsp:txBody>
      <dsp:txXfrm>
        <a:off x="4705350" y="215899"/>
        <a:ext cx="2533650" cy="1303022"/>
      </dsp:txXfrm>
    </dsp:sp>
    <dsp:sp modelId="{538324DC-D4DE-46F4-9E77-9EDEF0E34F87}">
      <dsp:nvSpPr>
        <dsp:cNvPr id="0" name=""/>
        <dsp:cNvSpPr/>
      </dsp:nvSpPr>
      <dsp:spPr>
        <a:xfrm>
          <a:off x="4705350" y="1518922"/>
          <a:ext cx="2533650" cy="1303018"/>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285750" lvl="1" indent="-285750" algn="l" defTabSz="1600200">
            <a:lnSpc>
              <a:spcPct val="90000"/>
            </a:lnSpc>
            <a:spcBef>
              <a:spcPct val="0"/>
            </a:spcBef>
            <a:spcAft>
              <a:spcPct val="15000"/>
            </a:spcAft>
            <a:buChar char="••"/>
          </a:pPr>
          <a:endParaRPr lang="en-US" sz="3600" kern="1200"/>
        </a:p>
        <a:p>
          <a:pPr marL="285750" lvl="1" indent="-285750" algn="l" defTabSz="1600200">
            <a:lnSpc>
              <a:spcPct val="90000"/>
            </a:lnSpc>
            <a:spcBef>
              <a:spcPct val="0"/>
            </a:spcBef>
            <a:spcAft>
              <a:spcPct val="15000"/>
            </a:spcAft>
            <a:buChar char="••"/>
          </a:pPr>
          <a:endParaRPr lang="en-US" sz="3600" kern="1200"/>
        </a:p>
      </dsp:txBody>
      <dsp:txXfrm>
        <a:off x="4705350" y="1518922"/>
        <a:ext cx="2533650" cy="1303018"/>
      </dsp:txXfrm>
    </dsp:sp>
    <dsp:sp modelId="{B814C310-7741-4A41-B429-7666100CF1AA}">
      <dsp:nvSpPr>
        <dsp:cNvPr id="0" name=""/>
        <dsp:cNvSpPr/>
      </dsp:nvSpPr>
      <dsp:spPr>
        <a:xfrm>
          <a:off x="4705350" y="2821941"/>
          <a:ext cx="2533650" cy="1303018"/>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285750" lvl="1" indent="-285750" algn="l" defTabSz="1600200">
            <a:lnSpc>
              <a:spcPct val="90000"/>
            </a:lnSpc>
            <a:spcBef>
              <a:spcPct val="0"/>
            </a:spcBef>
            <a:spcAft>
              <a:spcPct val="15000"/>
            </a:spcAft>
            <a:buChar char="••"/>
          </a:pPr>
          <a:endParaRPr lang="en-US" sz="3600" kern="1200"/>
        </a:p>
        <a:p>
          <a:pPr marL="285750" lvl="1" indent="-285750" algn="l" defTabSz="1600200">
            <a:lnSpc>
              <a:spcPct val="90000"/>
            </a:lnSpc>
            <a:spcBef>
              <a:spcPct val="0"/>
            </a:spcBef>
            <a:spcAft>
              <a:spcPct val="15000"/>
            </a:spcAft>
            <a:buChar char="••"/>
          </a:pPr>
          <a:endParaRPr lang="en-US" sz="3600" kern="1200"/>
        </a:p>
      </dsp:txBody>
      <dsp:txXfrm>
        <a:off x="4705350" y="2821941"/>
        <a:ext cx="2533650" cy="13030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4BF599-E63C-4681-9511-3E97B9D528B8}">
      <dsp:nvSpPr>
        <dsp:cNvPr id="0" name=""/>
        <dsp:cNvSpPr/>
      </dsp:nvSpPr>
      <dsp:spPr>
        <a:xfrm>
          <a:off x="3640" y="1581655"/>
          <a:ext cx="2189908" cy="2627889"/>
        </a:xfrm>
        <a:prstGeom prst="roundRect">
          <a:avLst>
            <a:gd name="adj" fmla="val 5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lvl="0" algn="just" defTabSz="1066800">
            <a:lnSpc>
              <a:spcPct val="90000"/>
            </a:lnSpc>
            <a:spcBef>
              <a:spcPct val="0"/>
            </a:spcBef>
            <a:spcAft>
              <a:spcPct val="35000"/>
            </a:spcAft>
          </a:pPr>
          <a:r>
            <a:rPr lang="en-US" sz="2400" kern="1200" smtClean="0"/>
            <a:t>Bàn trải vải</a:t>
          </a:r>
          <a:endParaRPr lang="en-US" sz="2400" kern="1200"/>
        </a:p>
      </dsp:txBody>
      <dsp:txXfrm rot="16200000">
        <a:off x="-854803" y="2440099"/>
        <a:ext cx="2154869" cy="437981"/>
      </dsp:txXfrm>
    </dsp:sp>
    <dsp:sp modelId="{AD6B5D83-76FC-4FE8-AB04-7C72FBFAF0F5}">
      <dsp:nvSpPr>
        <dsp:cNvPr id="0" name=""/>
        <dsp:cNvSpPr/>
      </dsp:nvSpPr>
      <dsp:spPr>
        <a:xfrm>
          <a:off x="441622" y="1581655"/>
          <a:ext cx="1631481" cy="26278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1435" rIns="0" bIns="0" numCol="1" spcCol="1270" anchor="t" anchorCtr="0">
          <a:noAutofit/>
        </a:bodyPr>
        <a:lstStyle/>
        <a:p>
          <a:pPr lvl="0" algn="just" defTabSz="666750">
            <a:lnSpc>
              <a:spcPct val="90000"/>
            </a:lnSpc>
            <a:spcBef>
              <a:spcPct val="0"/>
            </a:spcBef>
            <a:spcAft>
              <a:spcPct val="35000"/>
            </a:spcAft>
          </a:pPr>
          <a:r>
            <a:rPr lang="en-US" sz="1500" kern="1200" smtClean="0"/>
            <a:t>Kích thước tuy theo yêu cầu của xí nghiệp, phụ thuộc vào mặt hàng mà xí nghiệp sản xuất. Thông thường bàn trải vải dài tối thiểu là 6m, tối đa là 10m, rộng từ 1 – 1,6m, bề mặt của bàn phẳng để lúc cắt không bị vấp.</a:t>
          </a:r>
          <a:endParaRPr lang="en-US" sz="1500" kern="1200"/>
        </a:p>
      </dsp:txBody>
      <dsp:txXfrm>
        <a:off x="441622" y="1581655"/>
        <a:ext cx="1631481" cy="2627889"/>
      </dsp:txXfrm>
    </dsp:sp>
    <dsp:sp modelId="{9648E81B-22C0-49AD-80ED-3628F997E462}">
      <dsp:nvSpPr>
        <dsp:cNvPr id="0" name=""/>
        <dsp:cNvSpPr/>
      </dsp:nvSpPr>
      <dsp:spPr>
        <a:xfrm>
          <a:off x="2270195" y="1581655"/>
          <a:ext cx="2189908" cy="2627889"/>
        </a:xfrm>
        <a:prstGeom prst="roundRect">
          <a:avLst>
            <a:gd name="adj" fmla="val 5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lvl="0" algn="r" defTabSz="1066800">
            <a:lnSpc>
              <a:spcPct val="90000"/>
            </a:lnSpc>
            <a:spcBef>
              <a:spcPct val="0"/>
            </a:spcBef>
            <a:spcAft>
              <a:spcPct val="35000"/>
            </a:spcAft>
          </a:pPr>
          <a:r>
            <a:rPr lang="en-US" sz="2400" kern="1200" smtClean="0"/>
            <a:t>Thước dài nhỏ</a:t>
          </a:r>
          <a:endParaRPr lang="en-US" sz="2400" kern="1200"/>
        </a:p>
      </dsp:txBody>
      <dsp:txXfrm rot="16200000">
        <a:off x="1411751" y="2440099"/>
        <a:ext cx="2154869" cy="437981"/>
      </dsp:txXfrm>
    </dsp:sp>
    <dsp:sp modelId="{E3007F2C-AC7B-49CE-AB19-2C045EFC3C32}">
      <dsp:nvSpPr>
        <dsp:cNvPr id="0" name=""/>
        <dsp:cNvSpPr/>
      </dsp:nvSpPr>
      <dsp:spPr>
        <a:xfrm rot="5400000">
          <a:off x="2088050" y="3670183"/>
          <a:ext cx="386189" cy="328486"/>
        </a:xfrm>
        <a:prstGeom prst="flowChartExtract">
          <a:avLst/>
        </a:prstGeom>
        <a:solidFill>
          <a:srgbClr val="6CB4A6"/>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B31058-D98E-439F-AF28-BA9394082056}">
      <dsp:nvSpPr>
        <dsp:cNvPr id="0" name=""/>
        <dsp:cNvSpPr/>
      </dsp:nvSpPr>
      <dsp:spPr>
        <a:xfrm>
          <a:off x="2708177" y="1581655"/>
          <a:ext cx="1631481" cy="26278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t>Cây thước dài nhỏ bằng gỗ được chuốt láng dung để gạt vải (có thể dùng ống nhựa tròn).</a:t>
          </a:r>
          <a:endParaRPr lang="en-US" sz="2200" kern="1200"/>
        </a:p>
      </dsp:txBody>
      <dsp:txXfrm>
        <a:off x="2708177" y="1581655"/>
        <a:ext cx="1631481" cy="2627889"/>
      </dsp:txXfrm>
    </dsp:sp>
    <dsp:sp modelId="{D2182811-0F07-4D6F-A561-1EF9F30528A8}">
      <dsp:nvSpPr>
        <dsp:cNvPr id="0" name=""/>
        <dsp:cNvSpPr/>
      </dsp:nvSpPr>
      <dsp:spPr>
        <a:xfrm>
          <a:off x="4536750" y="1581655"/>
          <a:ext cx="2189908" cy="2627889"/>
        </a:xfrm>
        <a:prstGeom prst="roundRect">
          <a:avLst>
            <a:gd name="adj" fmla="val 5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lvl="0" algn="r" defTabSz="1066800">
            <a:lnSpc>
              <a:spcPct val="90000"/>
            </a:lnSpc>
            <a:spcBef>
              <a:spcPct val="0"/>
            </a:spcBef>
            <a:spcAft>
              <a:spcPct val="35000"/>
            </a:spcAft>
          </a:pPr>
          <a:r>
            <a:rPr lang="en-US" sz="2400" kern="1200" smtClean="0"/>
            <a:t>Thanh kim loại</a:t>
          </a:r>
          <a:endParaRPr lang="en-US" sz="2400" kern="1200"/>
        </a:p>
      </dsp:txBody>
      <dsp:txXfrm rot="16200000">
        <a:off x="3678306" y="2440099"/>
        <a:ext cx="2154869" cy="437981"/>
      </dsp:txXfrm>
    </dsp:sp>
    <dsp:sp modelId="{9E157FC7-5DEA-4532-8268-37986BD55729}">
      <dsp:nvSpPr>
        <dsp:cNvPr id="0" name=""/>
        <dsp:cNvSpPr/>
      </dsp:nvSpPr>
      <dsp:spPr>
        <a:xfrm rot="5400000">
          <a:off x="4354605" y="3670183"/>
          <a:ext cx="386189" cy="328486"/>
        </a:xfrm>
        <a:prstGeom prst="flowChartExtract">
          <a:avLst/>
        </a:prstGeom>
        <a:solidFill>
          <a:schemeClr val="accent1">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F08684-984B-4530-8721-F8FCE9A19631}">
      <dsp:nvSpPr>
        <dsp:cNvPr id="0" name=""/>
        <dsp:cNvSpPr/>
      </dsp:nvSpPr>
      <dsp:spPr>
        <a:xfrm>
          <a:off x="4974732" y="1581655"/>
          <a:ext cx="1631481" cy="26278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t>Thanh kim loại nặng, nhẵn bóng dùng chặn vải ở 2 đầu bàn sau mỗi lần trải.</a:t>
          </a:r>
          <a:endParaRPr lang="en-US" sz="2200" kern="1200"/>
        </a:p>
      </dsp:txBody>
      <dsp:txXfrm>
        <a:off x="4974732" y="1581655"/>
        <a:ext cx="1631481" cy="2627889"/>
      </dsp:txXfrm>
    </dsp:sp>
    <dsp:sp modelId="{FBA49F9F-63AE-4D8F-B4A6-B80C0E779FEC}">
      <dsp:nvSpPr>
        <dsp:cNvPr id="0" name=""/>
        <dsp:cNvSpPr/>
      </dsp:nvSpPr>
      <dsp:spPr>
        <a:xfrm>
          <a:off x="6803305" y="1581655"/>
          <a:ext cx="2189908" cy="2627889"/>
        </a:xfrm>
        <a:prstGeom prst="roundRect">
          <a:avLst>
            <a:gd name="adj" fmla="val 5000"/>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lvl="0" algn="r" defTabSz="1066800">
            <a:lnSpc>
              <a:spcPct val="90000"/>
            </a:lnSpc>
            <a:spcBef>
              <a:spcPct val="0"/>
            </a:spcBef>
            <a:spcAft>
              <a:spcPct val="35000"/>
            </a:spcAft>
          </a:pPr>
          <a:r>
            <a:rPr lang="en-US" sz="2400" kern="1200" smtClean="0"/>
            <a:t>Kéo</a:t>
          </a:r>
          <a:endParaRPr lang="en-US" sz="2400" kern="1200"/>
        </a:p>
      </dsp:txBody>
      <dsp:txXfrm rot="16200000">
        <a:off x="5944861" y="2440099"/>
        <a:ext cx="2154869" cy="437981"/>
      </dsp:txXfrm>
    </dsp:sp>
    <dsp:sp modelId="{8C943E46-33A0-435D-AE9C-D5612E2A92CA}">
      <dsp:nvSpPr>
        <dsp:cNvPr id="0" name=""/>
        <dsp:cNvSpPr/>
      </dsp:nvSpPr>
      <dsp:spPr>
        <a:xfrm rot="5400000">
          <a:off x="6621160" y="3670183"/>
          <a:ext cx="386189" cy="328486"/>
        </a:xfrm>
        <a:prstGeom prst="flowChartExtract">
          <a:avLst/>
        </a:prstGeom>
        <a:solidFill>
          <a:srgbClr val="92D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3C916F-7D7C-4FD8-9D1E-9A2DC7A09938}">
      <dsp:nvSpPr>
        <dsp:cNvPr id="0" name=""/>
        <dsp:cNvSpPr/>
      </dsp:nvSpPr>
      <dsp:spPr>
        <a:xfrm>
          <a:off x="7241287" y="1581655"/>
          <a:ext cx="1631481" cy="26278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t>Kéo tốt để cắt đầu lớp vải không bị xô lệch.</a:t>
          </a:r>
          <a:endParaRPr lang="en-US" sz="2200" kern="1200"/>
        </a:p>
      </dsp:txBody>
      <dsp:txXfrm>
        <a:off x="7241287" y="1581655"/>
        <a:ext cx="1631481" cy="26278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0DEFA-DC9B-4784-A594-A92F14913D67}">
      <dsp:nvSpPr>
        <dsp:cNvPr id="0" name=""/>
        <dsp:cNvSpPr/>
      </dsp:nvSpPr>
      <dsp:spPr>
        <a:xfrm rot="5400000">
          <a:off x="-148366" y="1645575"/>
          <a:ext cx="2571892" cy="310297"/>
        </a:xfrm>
        <a:prstGeom prst="rect">
          <a:avLst/>
        </a:prstGeom>
        <a:noFill/>
        <a:ln>
          <a:solidFill>
            <a:srgbClr val="CC6600"/>
          </a:solidFill>
        </a:ln>
        <a:effectLst/>
      </dsp:spPr>
      <dsp:style>
        <a:lnRef idx="0">
          <a:scrgbClr r="0" g="0" b="0"/>
        </a:lnRef>
        <a:fillRef idx="1">
          <a:scrgbClr r="0" g="0" b="0"/>
        </a:fillRef>
        <a:effectRef idx="0">
          <a:scrgbClr r="0" g="0" b="0"/>
        </a:effectRef>
        <a:fontRef idx="minor">
          <a:schemeClr val="lt1"/>
        </a:fontRef>
      </dsp:style>
    </dsp:sp>
    <dsp:sp modelId="{B2752B7A-1A91-4377-BB44-1EC6E1079476}">
      <dsp:nvSpPr>
        <dsp:cNvPr id="0" name=""/>
        <dsp:cNvSpPr/>
      </dsp:nvSpPr>
      <dsp:spPr>
        <a:xfrm>
          <a:off x="441068" y="932"/>
          <a:ext cx="3447752" cy="206865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solidFill>
                <a:schemeClr val="bg1"/>
              </a:solidFill>
              <a:latin typeface="Times New Roman" panose="02020603050405020304" pitchFamily="18" charset="0"/>
              <a:cs typeface="Times New Roman" panose="02020603050405020304" pitchFamily="18" charset="0"/>
            </a:rPr>
            <a:t>Chiều dài bàn vải được xác định bằng: chiều dài vải + hao phí trải vải (hao phí đầu bàn)</a:t>
          </a:r>
          <a:endParaRPr lang="en-US" sz="2400" kern="1200">
            <a:solidFill>
              <a:schemeClr val="bg1"/>
            </a:solidFill>
            <a:latin typeface="Times New Roman" panose="02020603050405020304" pitchFamily="18" charset="0"/>
            <a:cs typeface="Times New Roman" panose="02020603050405020304" pitchFamily="18" charset="0"/>
          </a:endParaRPr>
        </a:p>
      </dsp:txBody>
      <dsp:txXfrm>
        <a:off x="501657" y="61521"/>
        <a:ext cx="3326574" cy="1947473"/>
      </dsp:txXfrm>
    </dsp:sp>
    <dsp:sp modelId="{669E33D0-D67D-417B-9D00-CA7A5957766F}">
      <dsp:nvSpPr>
        <dsp:cNvPr id="0" name=""/>
        <dsp:cNvSpPr/>
      </dsp:nvSpPr>
      <dsp:spPr>
        <a:xfrm>
          <a:off x="1144540" y="2938482"/>
          <a:ext cx="4571588" cy="310297"/>
        </a:xfrm>
        <a:prstGeom prst="rect">
          <a:avLst/>
        </a:prstGeom>
        <a:noFill/>
        <a:ln>
          <a:solidFill>
            <a:srgbClr val="CC6600"/>
          </a:solidFill>
        </a:ln>
        <a:effectLst/>
      </dsp:spPr>
      <dsp:style>
        <a:lnRef idx="0">
          <a:scrgbClr r="0" g="0" b="0"/>
        </a:lnRef>
        <a:fillRef idx="1">
          <a:scrgbClr r="0" g="0" b="0"/>
        </a:fillRef>
        <a:effectRef idx="0">
          <a:scrgbClr r="0" g="0" b="0"/>
        </a:effectRef>
        <a:fontRef idx="minor">
          <a:schemeClr val="lt1"/>
        </a:fontRef>
      </dsp:style>
    </dsp:sp>
    <dsp:sp modelId="{6F5CFC7A-EA35-4C8A-92C3-335B93695297}">
      <dsp:nvSpPr>
        <dsp:cNvPr id="0" name=""/>
        <dsp:cNvSpPr/>
      </dsp:nvSpPr>
      <dsp:spPr>
        <a:xfrm>
          <a:off x="441068" y="2586746"/>
          <a:ext cx="3447752" cy="2068651"/>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Hao phí trải vải được xác định tùy theo loại vải được trải khoảng 0,6 – 1% chiều dài sơ đồ</a:t>
          </a:r>
          <a:endParaRPr lang="en-US" sz="2400" kern="1200">
            <a:latin typeface="Times New Roman" panose="02020603050405020304" pitchFamily="18" charset="0"/>
            <a:cs typeface="Times New Roman" panose="02020603050405020304" pitchFamily="18" charset="0"/>
          </a:endParaRPr>
        </a:p>
      </dsp:txBody>
      <dsp:txXfrm>
        <a:off x="501657" y="2647335"/>
        <a:ext cx="3326574" cy="1947473"/>
      </dsp:txXfrm>
    </dsp:sp>
    <dsp:sp modelId="{1BCC6742-D568-4EAB-9B26-CF14CB318668}">
      <dsp:nvSpPr>
        <dsp:cNvPr id="0" name=""/>
        <dsp:cNvSpPr/>
      </dsp:nvSpPr>
      <dsp:spPr>
        <a:xfrm rot="16200000">
          <a:off x="4437144" y="1645575"/>
          <a:ext cx="2571892" cy="310297"/>
        </a:xfrm>
        <a:prstGeom prst="rect">
          <a:avLst/>
        </a:prstGeom>
        <a:noFill/>
        <a:ln>
          <a:solidFill>
            <a:srgbClr val="CC6600"/>
          </a:solidFill>
        </a:ln>
        <a:effectLst/>
      </dsp:spPr>
      <dsp:style>
        <a:lnRef idx="0">
          <a:scrgbClr r="0" g="0" b="0"/>
        </a:lnRef>
        <a:fillRef idx="1">
          <a:scrgbClr r="0" g="0" b="0"/>
        </a:fillRef>
        <a:effectRef idx="0">
          <a:scrgbClr r="0" g="0" b="0"/>
        </a:effectRef>
        <a:fontRef idx="minor">
          <a:schemeClr val="lt1"/>
        </a:fontRef>
      </dsp:style>
    </dsp:sp>
    <dsp:sp modelId="{2880548D-D0DC-47FA-8D93-F2262854CA1D}">
      <dsp:nvSpPr>
        <dsp:cNvPr id="0" name=""/>
        <dsp:cNvSpPr/>
      </dsp:nvSpPr>
      <dsp:spPr>
        <a:xfrm>
          <a:off x="5026579" y="2586746"/>
          <a:ext cx="3447752" cy="2068651"/>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Trong lúc trải vải, người trải vải kéo nhẹ đều 2 bên mép vải (phải chú ý khi trải vải các loại hàng như xoa, len, dạ, nhung). Dùng thước gạt thẳng, sát, giữ mép vải 2 bên chồng khít vào nhau, mép vải đứng thành. Cắt đầu vải thẳng, chính xác theo yêu cầu để tránh hao phí vải</a:t>
          </a:r>
          <a:endParaRPr lang="en-US" sz="1700" kern="1200">
            <a:latin typeface="Times New Roman" panose="02020603050405020304" pitchFamily="18" charset="0"/>
            <a:cs typeface="Times New Roman" panose="02020603050405020304" pitchFamily="18" charset="0"/>
          </a:endParaRPr>
        </a:p>
      </dsp:txBody>
      <dsp:txXfrm>
        <a:off x="5087168" y="2647335"/>
        <a:ext cx="3326574" cy="1947473"/>
      </dsp:txXfrm>
    </dsp:sp>
    <dsp:sp modelId="{79E06F22-B5A2-4559-9E42-67C2445F437C}">
      <dsp:nvSpPr>
        <dsp:cNvPr id="0" name=""/>
        <dsp:cNvSpPr/>
      </dsp:nvSpPr>
      <dsp:spPr>
        <a:xfrm>
          <a:off x="5026579" y="932"/>
          <a:ext cx="3447752" cy="20686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Chiều dài của bàn vải phụ thuộc vào chất liệu vải. Để cắt được chính xác thì bàn vải không được dày quá.</a:t>
          </a:r>
        </a:p>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 Vải may áo sơ mi dày tối đa khoảng 200 lớp.</a:t>
          </a:r>
        </a:p>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 Vải quần jean, len, da dày tối đa 100 lớp.</a:t>
          </a:r>
          <a:endParaRPr lang="en-US" sz="1700" kern="1200">
            <a:latin typeface="Times New Roman" panose="02020603050405020304" pitchFamily="18" charset="0"/>
            <a:cs typeface="Times New Roman" panose="02020603050405020304" pitchFamily="18" charset="0"/>
          </a:endParaRPr>
        </a:p>
      </dsp:txBody>
      <dsp:txXfrm>
        <a:off x="5087168" y="61521"/>
        <a:ext cx="3326574" cy="194747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16B87-4D8A-4F7A-AA70-AA6A5B34BC09}">
      <dsp:nvSpPr>
        <dsp:cNvPr id="0" name=""/>
        <dsp:cNvSpPr/>
      </dsp:nvSpPr>
      <dsp:spPr>
        <a:xfrm>
          <a:off x="2924377" y="0"/>
          <a:ext cx="3190908" cy="3191393"/>
        </a:xfrm>
        <a:prstGeom prst="circularArrow">
          <a:avLst>
            <a:gd name="adj1" fmla="val 10980"/>
            <a:gd name="adj2" fmla="val 1142322"/>
            <a:gd name="adj3" fmla="val 4500000"/>
            <a:gd name="adj4" fmla="val 10800000"/>
            <a:gd name="adj5" fmla="val 12500"/>
          </a:avLst>
        </a:prstGeom>
        <a:solidFill>
          <a:srgbClr val="7030A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19CF78B2-190B-4107-8D24-CAD073145E53}">
      <dsp:nvSpPr>
        <dsp:cNvPr id="0" name=""/>
        <dsp:cNvSpPr/>
      </dsp:nvSpPr>
      <dsp:spPr>
        <a:xfrm>
          <a:off x="3629673" y="1152189"/>
          <a:ext cx="1773126" cy="88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chemeClr val="accent1">
                  <a:lumMod val="50000"/>
                </a:schemeClr>
              </a:solidFill>
            </a:rPr>
            <a:t>Phương pháp xoa phấn</a:t>
          </a:r>
          <a:endParaRPr lang="en-US" sz="2400" kern="1200">
            <a:solidFill>
              <a:schemeClr val="accent1">
                <a:lumMod val="50000"/>
              </a:schemeClr>
            </a:solidFill>
          </a:endParaRPr>
        </a:p>
      </dsp:txBody>
      <dsp:txXfrm>
        <a:off x="3629673" y="1152189"/>
        <a:ext cx="1773126" cy="886350"/>
      </dsp:txXfrm>
    </dsp:sp>
    <dsp:sp modelId="{DDC32BA4-49D9-4A61-9508-03464C743E37}">
      <dsp:nvSpPr>
        <dsp:cNvPr id="0" name=""/>
        <dsp:cNvSpPr/>
      </dsp:nvSpPr>
      <dsp:spPr>
        <a:xfrm>
          <a:off x="2038114" y="1833692"/>
          <a:ext cx="3190908" cy="3191393"/>
        </a:xfrm>
        <a:prstGeom prst="leftCircularArrow">
          <a:avLst>
            <a:gd name="adj1" fmla="val 10980"/>
            <a:gd name="adj2" fmla="val 1142322"/>
            <a:gd name="adj3" fmla="val 6300000"/>
            <a:gd name="adj4" fmla="val 18900000"/>
            <a:gd name="adj5" fmla="val 12500"/>
          </a:avLst>
        </a:prstGeom>
        <a:solidFill>
          <a:srgbClr val="CC66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7C3BA052-E46F-45FB-B74C-A51CB799E465}">
      <dsp:nvSpPr>
        <dsp:cNvPr id="0" name=""/>
        <dsp:cNvSpPr/>
      </dsp:nvSpPr>
      <dsp:spPr>
        <a:xfrm>
          <a:off x="2747005" y="2996489"/>
          <a:ext cx="1773126" cy="88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rgbClr val="6600CC"/>
              </a:solidFill>
            </a:rPr>
            <a:t>Phương pháp cắt sơ đồ cùng bàn vải</a:t>
          </a:r>
          <a:endParaRPr lang="en-US" sz="2400" kern="1200">
            <a:solidFill>
              <a:srgbClr val="6600CC"/>
            </a:solidFill>
          </a:endParaRPr>
        </a:p>
      </dsp:txBody>
      <dsp:txXfrm>
        <a:off x="2747005" y="2996489"/>
        <a:ext cx="1773126" cy="886350"/>
      </dsp:txXfrm>
    </dsp:sp>
    <dsp:sp modelId="{F77D58EC-E703-46C3-ADB8-B4C3DEC76372}">
      <dsp:nvSpPr>
        <dsp:cNvPr id="0" name=""/>
        <dsp:cNvSpPr/>
      </dsp:nvSpPr>
      <dsp:spPr>
        <a:xfrm>
          <a:off x="3151486" y="3886817"/>
          <a:ext cx="2741484" cy="2742583"/>
        </a:xfrm>
        <a:prstGeom prst="blockArc">
          <a:avLst>
            <a:gd name="adj1" fmla="val 13500000"/>
            <a:gd name="adj2" fmla="val 10800000"/>
            <a:gd name="adj3" fmla="val 12740"/>
          </a:avLst>
        </a:prstGeom>
        <a:solidFill>
          <a:srgbClr val="6666FF"/>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118FF21D-ED55-4D47-B1E8-2DC6C5A74CB0}">
      <dsp:nvSpPr>
        <dsp:cNvPr id="0" name=""/>
        <dsp:cNvSpPr/>
      </dsp:nvSpPr>
      <dsp:spPr>
        <a:xfrm>
          <a:off x="3633867" y="4843440"/>
          <a:ext cx="1773126" cy="88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rgbClr val="CC6600"/>
              </a:solidFill>
            </a:rPr>
            <a:t>Phương pháp vẽ lại mẫu trên sơ đồ</a:t>
          </a:r>
          <a:endParaRPr lang="en-US" sz="2400" kern="1200">
            <a:solidFill>
              <a:srgbClr val="CC6600"/>
            </a:solidFill>
          </a:endParaRPr>
        </a:p>
      </dsp:txBody>
      <dsp:txXfrm>
        <a:off x="3633867" y="4843440"/>
        <a:ext cx="1773126" cy="8863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6BEA6-D670-4E6F-A0F6-709171B496E2}">
      <dsp:nvSpPr>
        <dsp:cNvPr id="0" name=""/>
        <dsp:cNvSpPr/>
      </dsp:nvSpPr>
      <dsp:spPr>
        <a:xfrm>
          <a:off x="2041826" y="478169"/>
          <a:ext cx="5598414" cy="1749504"/>
        </a:xfrm>
        <a:prstGeom prst="rect">
          <a:avLst/>
        </a:prstGeom>
        <a:solidFill>
          <a:schemeClr val="accent1">
            <a:lumMod val="5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84998" tIns="87630" rIns="87630" bIns="87630" numCol="1" spcCol="1270" anchor="ctr" anchorCtr="0">
          <a:noAutofit/>
        </a:bodyPr>
        <a:lstStyle/>
        <a:p>
          <a:pPr lvl="0" algn="just" defTabSz="1022350">
            <a:lnSpc>
              <a:spcPct val="90000"/>
            </a:lnSpc>
            <a:spcBef>
              <a:spcPct val="0"/>
            </a:spcBef>
            <a:spcAft>
              <a:spcPct val="35000"/>
            </a:spcAft>
          </a:pPr>
          <a:r>
            <a:rPr lang="en-US" sz="2300" kern="1200" smtClean="0">
              <a:solidFill>
                <a:schemeClr val="bg1"/>
              </a:solidFill>
            </a:rPr>
            <a:t>Sơ đồ sau khi giác xong đem đục lỗ.</a:t>
          </a:r>
          <a:endParaRPr lang="en-US" sz="2300" kern="1200">
            <a:solidFill>
              <a:schemeClr val="bg1"/>
            </a:solidFill>
          </a:endParaRPr>
        </a:p>
      </dsp:txBody>
      <dsp:txXfrm>
        <a:off x="2041826" y="478169"/>
        <a:ext cx="5598414" cy="1749504"/>
      </dsp:txXfrm>
    </dsp:sp>
    <dsp:sp modelId="{61BA2F5E-2315-48E7-AF04-69D441E5595E}">
      <dsp:nvSpPr>
        <dsp:cNvPr id="0" name=""/>
        <dsp:cNvSpPr/>
      </dsp:nvSpPr>
      <dsp:spPr>
        <a:xfrm>
          <a:off x="1808559" y="225463"/>
          <a:ext cx="1224653" cy="1836979"/>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CEBEEE-A383-46E9-AB95-DEBC0E359F8F}">
      <dsp:nvSpPr>
        <dsp:cNvPr id="0" name=""/>
        <dsp:cNvSpPr/>
      </dsp:nvSpPr>
      <dsp:spPr>
        <a:xfrm>
          <a:off x="2041826" y="2680600"/>
          <a:ext cx="5598414" cy="1749504"/>
        </a:xfrm>
        <a:prstGeom prst="rect">
          <a:avLst/>
        </a:prstGeom>
        <a:solidFill>
          <a:srgbClr val="C000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84998" tIns="87630" rIns="87630" bIns="87630" numCol="1" spcCol="1270" anchor="ctr" anchorCtr="0">
          <a:noAutofit/>
        </a:bodyPr>
        <a:lstStyle/>
        <a:p>
          <a:pPr lvl="0" algn="just" defTabSz="1022350">
            <a:lnSpc>
              <a:spcPct val="90000"/>
            </a:lnSpc>
            <a:spcBef>
              <a:spcPct val="0"/>
            </a:spcBef>
            <a:spcAft>
              <a:spcPct val="35000"/>
            </a:spcAft>
          </a:pPr>
          <a:r>
            <a:rPr lang="en-US" sz="2300" kern="1200" smtClean="0">
              <a:solidFill>
                <a:schemeClr val="bg1"/>
              </a:solidFill>
            </a:rPr>
            <a:t>Đặt sơ đồ đã được đục lỗ lên bàn vải, chận giữ sơ đồ không bị xô lệch.</a:t>
          </a:r>
          <a:endParaRPr lang="en-US" sz="2300" kern="1200">
            <a:solidFill>
              <a:schemeClr val="bg1"/>
            </a:solidFill>
          </a:endParaRPr>
        </a:p>
      </dsp:txBody>
      <dsp:txXfrm>
        <a:off x="2041826" y="2680600"/>
        <a:ext cx="5598414" cy="1749504"/>
      </dsp:txXfrm>
    </dsp:sp>
    <dsp:sp modelId="{8B7F6F7C-C015-4A7F-86EA-CAAE98C1BB39}">
      <dsp:nvSpPr>
        <dsp:cNvPr id="0" name=""/>
        <dsp:cNvSpPr/>
      </dsp:nvSpPr>
      <dsp:spPr>
        <a:xfrm>
          <a:off x="1808559" y="2427894"/>
          <a:ext cx="1224653" cy="1836979"/>
        </a:xfrm>
        <a:prstGeom prst="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52B785-7ADD-4089-9598-111B6196FE47}">
      <dsp:nvSpPr>
        <dsp:cNvPr id="0" name=""/>
        <dsp:cNvSpPr/>
      </dsp:nvSpPr>
      <dsp:spPr>
        <a:xfrm>
          <a:off x="2041826" y="4883032"/>
          <a:ext cx="5598414" cy="1749504"/>
        </a:xfrm>
        <a:prstGeom prst="rect">
          <a:avLst/>
        </a:prstGeom>
        <a:solidFill>
          <a:srgbClr val="7030A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84998" tIns="87630" rIns="87630" bIns="87630" numCol="1" spcCol="1270" anchor="ctr" anchorCtr="0">
          <a:noAutofit/>
        </a:bodyPr>
        <a:lstStyle/>
        <a:p>
          <a:pPr lvl="0" algn="just" defTabSz="1022350">
            <a:lnSpc>
              <a:spcPct val="90000"/>
            </a:lnSpc>
            <a:spcBef>
              <a:spcPct val="0"/>
            </a:spcBef>
            <a:spcAft>
              <a:spcPct val="35000"/>
            </a:spcAft>
          </a:pPr>
          <a:r>
            <a:rPr lang="en-US" sz="2300" kern="1200" smtClean="0">
              <a:solidFill>
                <a:schemeClr val="bg1"/>
              </a:solidFill>
            </a:rPr>
            <a:t>Xoa phấn lên sơ đồ theo đường đục lỗ, sau khi xoa xong lấy sơ đồ ra, trên sơ đồ sẽ hiện lên sơ đồ được vẽ bằng bụi phấn lọt qua lỗ đục.</a:t>
          </a:r>
          <a:endParaRPr lang="en-US" sz="2300" kern="1200">
            <a:solidFill>
              <a:schemeClr val="bg1"/>
            </a:solidFill>
          </a:endParaRPr>
        </a:p>
      </dsp:txBody>
      <dsp:txXfrm>
        <a:off x="2041826" y="4883032"/>
        <a:ext cx="5598414" cy="1749504"/>
      </dsp:txXfrm>
    </dsp:sp>
    <dsp:sp modelId="{D3DD59B1-37E1-4134-A310-E68C984AF2D1}">
      <dsp:nvSpPr>
        <dsp:cNvPr id="0" name=""/>
        <dsp:cNvSpPr/>
      </dsp:nvSpPr>
      <dsp:spPr>
        <a:xfrm>
          <a:off x="1808559" y="4630326"/>
          <a:ext cx="1224653" cy="1836979"/>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7DA6F6-906B-44BA-864F-6646E058800B}">
      <dsp:nvSpPr>
        <dsp:cNvPr id="0" name=""/>
        <dsp:cNvSpPr/>
      </dsp:nvSpPr>
      <dsp:spPr>
        <a:xfrm rot="21300000">
          <a:off x="24085" y="2982366"/>
          <a:ext cx="7800429" cy="893266"/>
        </a:xfrm>
        <a:prstGeom prst="mathMinus">
          <a:avLst/>
        </a:prstGeom>
        <a:solidFill>
          <a:srgbClr val="92D050"/>
        </a:solidFill>
        <a:ln>
          <a:noFill/>
        </a:ln>
        <a:effectLst/>
        <a:sp3d z="57200" extrusionH="600" contourW="3000" prstMaterial="plastic">
          <a:bevelT w="80600" h="18600" prst="relaxedInset"/>
          <a:bevelB w="80600" h="8600" prst="relaxedInset"/>
        </a:sp3d>
      </dsp:spPr>
      <dsp:style>
        <a:lnRef idx="0">
          <a:scrgbClr r="0" g="0" b="0"/>
        </a:lnRef>
        <a:fillRef idx="1">
          <a:scrgbClr r="0" g="0" b="0"/>
        </a:fillRef>
        <a:effectRef idx="0">
          <a:scrgbClr r="0" g="0" b="0"/>
        </a:effectRef>
        <a:fontRef idx="minor"/>
      </dsp:style>
    </dsp:sp>
    <dsp:sp modelId="{1418151F-72C7-4A70-BC23-69F53946C348}">
      <dsp:nvSpPr>
        <dsp:cNvPr id="0" name=""/>
        <dsp:cNvSpPr/>
      </dsp:nvSpPr>
      <dsp:spPr>
        <a:xfrm>
          <a:off x="941832" y="342900"/>
          <a:ext cx="2354580" cy="2743200"/>
        </a:xfrm>
        <a:prstGeom prst="downArrow">
          <a:avLst/>
        </a:prstGeom>
        <a:solidFill>
          <a:srgbClr val="FFC0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7CFF1039-B966-42B2-B5F1-43E3DD12DF22}">
      <dsp:nvSpPr>
        <dsp:cNvPr id="0" name=""/>
        <dsp:cNvSpPr/>
      </dsp:nvSpPr>
      <dsp:spPr>
        <a:xfrm>
          <a:off x="4159758" y="0"/>
          <a:ext cx="2511552" cy="2880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ctr" anchorCtr="0">
          <a:noAutofit/>
        </a:bodyPr>
        <a:lstStyle/>
        <a:p>
          <a:pPr lvl="0" algn="just" defTabSz="977900">
            <a:lnSpc>
              <a:spcPct val="90000"/>
            </a:lnSpc>
            <a:spcBef>
              <a:spcPct val="0"/>
            </a:spcBef>
            <a:spcAft>
              <a:spcPct val="35000"/>
            </a:spcAft>
          </a:pPr>
          <a:r>
            <a:rPr lang="en-US" sz="2200" kern="1200" smtClean="0"/>
            <a:t>Đặt sơ đồ lên bàn vải, dùng kim ghim thật chắc và cắt cùng bàn vải.</a:t>
          </a:r>
          <a:endParaRPr lang="en-US" sz="2200" kern="1200"/>
        </a:p>
      </dsp:txBody>
      <dsp:txXfrm>
        <a:off x="4159758" y="0"/>
        <a:ext cx="2511552" cy="2880360"/>
      </dsp:txXfrm>
    </dsp:sp>
    <dsp:sp modelId="{3A4B0B93-AE4E-4242-B312-1CBD1270D4BC}">
      <dsp:nvSpPr>
        <dsp:cNvPr id="0" name=""/>
        <dsp:cNvSpPr/>
      </dsp:nvSpPr>
      <dsp:spPr>
        <a:xfrm>
          <a:off x="4552188" y="3771900"/>
          <a:ext cx="2354580" cy="2743200"/>
        </a:xfrm>
        <a:prstGeom prst="upArrow">
          <a:avLst/>
        </a:prstGeom>
        <a:solidFill>
          <a:srgbClr val="CC66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44FAF6FA-68E6-4480-924D-582C0CF78FAA}">
      <dsp:nvSpPr>
        <dsp:cNvPr id="0" name=""/>
        <dsp:cNvSpPr/>
      </dsp:nvSpPr>
      <dsp:spPr>
        <a:xfrm>
          <a:off x="1177290" y="3977640"/>
          <a:ext cx="2511552" cy="2880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lvl="0" algn="just" defTabSz="889000">
            <a:lnSpc>
              <a:spcPct val="90000"/>
            </a:lnSpc>
            <a:spcBef>
              <a:spcPct val="0"/>
            </a:spcBef>
            <a:spcAft>
              <a:spcPct val="35000"/>
            </a:spcAft>
          </a:pPr>
          <a:r>
            <a:rPr lang="en-US" sz="2000" kern="1200" smtClean="0"/>
            <a:t>Phương pháp này tốn công sao lại sơ đồ (số sơ đồ = số bàn vải phải cắt). Nhưng phương pháp này có nhiều ưu điểm là chính xác, dễ kiểm tra được trường hợp sai hỏng.</a:t>
          </a:r>
          <a:endParaRPr lang="en-US" sz="2000" kern="1200"/>
        </a:p>
      </dsp:txBody>
      <dsp:txXfrm>
        <a:off x="1177290" y="3977640"/>
        <a:ext cx="2511552" cy="28803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2E773E-9E4B-44A1-A937-D0E26173CCF7}">
      <dsp:nvSpPr>
        <dsp:cNvPr id="0" name=""/>
        <dsp:cNvSpPr/>
      </dsp:nvSpPr>
      <dsp:spPr>
        <a:xfrm>
          <a:off x="0" y="858483"/>
          <a:ext cx="9804581" cy="3921832"/>
        </a:xfrm>
        <a:prstGeom prst="leftRightRibbon">
          <a:avLst/>
        </a:prstGeom>
        <a:solidFill>
          <a:srgbClr val="0070C0"/>
        </a:solidFill>
        <a:ln>
          <a:solidFill>
            <a:srgbClr val="FF0000"/>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557B8DB2-907C-40AA-AF67-2AB9D8860733}">
      <dsp:nvSpPr>
        <dsp:cNvPr id="0" name=""/>
        <dsp:cNvSpPr/>
      </dsp:nvSpPr>
      <dsp:spPr>
        <a:xfrm>
          <a:off x="1176549" y="1544804"/>
          <a:ext cx="3235512" cy="1921698"/>
        </a:xfrm>
        <a:prstGeom prst="rect">
          <a:avLst/>
        </a:prstGeom>
        <a:noFill/>
        <a:ln>
          <a:noFill/>
        </a:ln>
        <a:effectLst/>
        <a:sp3d/>
      </dsp:spPr>
      <dsp:style>
        <a:lnRef idx="0">
          <a:scrgbClr r="0" g="0" b="0"/>
        </a:lnRef>
        <a:fillRef idx="1">
          <a:scrgbClr r="0" g="0" b="0"/>
        </a:fillRef>
        <a:effectRef idx="0">
          <a:scrgbClr r="0" g="0" b="0"/>
        </a:effectRef>
        <a:fontRef idx="minor">
          <a:schemeClr val="lt1"/>
        </a:fontRef>
      </dsp:style>
      <dsp:txBody>
        <a:bodyPr spcFirstLastPara="0" vert="horz" wrap="square" lIns="0" tIns="92456" rIns="0" bIns="99060" numCol="1" spcCol="1270" anchor="ctr" anchorCtr="0">
          <a:noAutofit/>
        </a:bodyPr>
        <a:lstStyle/>
        <a:p>
          <a:pPr lvl="0" algn="ctr" defTabSz="1155700">
            <a:lnSpc>
              <a:spcPct val="90000"/>
            </a:lnSpc>
            <a:spcBef>
              <a:spcPct val="0"/>
            </a:spcBef>
            <a:spcAft>
              <a:spcPct val="35000"/>
            </a:spcAft>
          </a:pPr>
          <a:r>
            <a:rPr lang="en-US" sz="2600" kern="1200" smtClean="0"/>
            <a:t>Nhìn theo sơ đồ đã giác ta vẽ lại sơ đồ lên bàn vải bằng chì hoặc bằng phấn ăn màu thật mảnh.</a:t>
          </a:r>
          <a:endParaRPr lang="en-US" sz="2600" kern="1200"/>
        </a:p>
      </dsp:txBody>
      <dsp:txXfrm>
        <a:off x="1176549" y="1544804"/>
        <a:ext cx="3235512" cy="1921698"/>
      </dsp:txXfrm>
    </dsp:sp>
    <dsp:sp modelId="{9B42CD84-A61F-450D-826F-CBDE498E7099}">
      <dsp:nvSpPr>
        <dsp:cNvPr id="0" name=""/>
        <dsp:cNvSpPr/>
      </dsp:nvSpPr>
      <dsp:spPr>
        <a:xfrm>
          <a:off x="4902290" y="2172297"/>
          <a:ext cx="3823786" cy="1921698"/>
        </a:xfrm>
        <a:prstGeom prst="rect">
          <a:avLst/>
        </a:prstGeom>
        <a:noFill/>
        <a:ln>
          <a:noFill/>
        </a:ln>
        <a:effectLst/>
        <a:sp3d/>
      </dsp:spPr>
      <dsp:style>
        <a:lnRef idx="0">
          <a:scrgbClr r="0" g="0" b="0"/>
        </a:lnRef>
        <a:fillRef idx="1">
          <a:scrgbClr r="0" g="0" b="0"/>
        </a:fillRef>
        <a:effectRef idx="0">
          <a:scrgbClr r="0" g="0" b="0"/>
        </a:effectRef>
        <a:fontRef idx="minor">
          <a:schemeClr val="lt1"/>
        </a:fontRef>
      </dsp:style>
      <dsp:txBody>
        <a:bodyPr spcFirstLastPara="0" vert="horz" wrap="square" lIns="0" tIns="92456" rIns="0" bIns="99060" numCol="1" spcCol="1270" anchor="ctr" anchorCtr="0">
          <a:noAutofit/>
        </a:bodyPr>
        <a:lstStyle/>
        <a:p>
          <a:pPr lvl="0" algn="ctr" defTabSz="1155700">
            <a:lnSpc>
              <a:spcPct val="90000"/>
            </a:lnSpc>
            <a:spcBef>
              <a:spcPct val="0"/>
            </a:spcBef>
            <a:spcAft>
              <a:spcPct val="35000"/>
            </a:spcAft>
          </a:pPr>
          <a:r>
            <a:rPr lang="en-US" sz="2600" kern="1200" smtClean="0"/>
            <a:t>Phương pháp này tốn thời gian hơn nhưng nét vẽ mảnh hơn, cắt chính xác hơn.</a:t>
          </a:r>
          <a:endParaRPr lang="en-US" sz="2600" kern="1200"/>
        </a:p>
      </dsp:txBody>
      <dsp:txXfrm>
        <a:off x="4902290" y="2172297"/>
        <a:ext cx="3823786" cy="192169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6E0408-35B2-4A32-8F41-75582F69633A}">
      <dsp:nvSpPr>
        <dsp:cNvPr id="0" name=""/>
        <dsp:cNvSpPr/>
      </dsp:nvSpPr>
      <dsp:spPr>
        <a:xfrm>
          <a:off x="2216369" y="0"/>
          <a:ext cx="2272861" cy="2272861"/>
        </a:xfrm>
        <a:prstGeom prst="triangle">
          <a:avLst/>
        </a:prstGeom>
        <a:solidFill>
          <a:schemeClr val="accent1">
            <a:lumMod val="5000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solidFill>
                <a:schemeClr val="bg1"/>
              </a:solidFill>
            </a:rPr>
            <a:t>Máy cắt tay, lưỡi dao tròn</a:t>
          </a:r>
          <a:endParaRPr lang="en-US" sz="2000" kern="1200">
            <a:solidFill>
              <a:schemeClr val="bg1"/>
            </a:solidFill>
          </a:endParaRPr>
        </a:p>
      </dsp:txBody>
      <dsp:txXfrm>
        <a:off x="2784584" y="1136431"/>
        <a:ext cx="1136431" cy="1136430"/>
      </dsp:txXfrm>
    </dsp:sp>
    <dsp:sp modelId="{38B2538E-3068-4159-B30A-60A65EF72F8B}">
      <dsp:nvSpPr>
        <dsp:cNvPr id="0" name=""/>
        <dsp:cNvSpPr/>
      </dsp:nvSpPr>
      <dsp:spPr>
        <a:xfrm>
          <a:off x="1079938" y="2272861"/>
          <a:ext cx="2272861" cy="2272861"/>
        </a:xfrm>
        <a:prstGeom prst="triangle">
          <a:avLst/>
        </a:prstGeom>
        <a:solidFill>
          <a:schemeClr val="accent5">
            <a:lumMod val="7500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solidFill>
                <a:schemeClr val="bg1"/>
              </a:solidFill>
            </a:rPr>
            <a:t>Máy cắt vòng</a:t>
          </a:r>
          <a:endParaRPr lang="en-US" sz="2400" kern="1200">
            <a:solidFill>
              <a:schemeClr val="bg1"/>
            </a:solidFill>
          </a:endParaRPr>
        </a:p>
      </dsp:txBody>
      <dsp:txXfrm>
        <a:off x="1648153" y="3409292"/>
        <a:ext cx="1136431" cy="1136430"/>
      </dsp:txXfrm>
    </dsp:sp>
    <dsp:sp modelId="{47945044-E0AD-43B5-A49C-541875048EEB}">
      <dsp:nvSpPr>
        <dsp:cNvPr id="0" name=""/>
        <dsp:cNvSpPr/>
      </dsp:nvSpPr>
      <dsp:spPr>
        <a:xfrm rot="10800000">
          <a:off x="2216369" y="2272861"/>
          <a:ext cx="2272861" cy="2272861"/>
        </a:xfrm>
        <a:prstGeom prst="triangle">
          <a:avLst/>
        </a:prstGeom>
        <a:solidFill>
          <a:srgbClr val="CC66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smtClean="0">
              <a:solidFill>
                <a:schemeClr val="bg1"/>
              </a:solidFill>
            </a:rPr>
            <a:t>Máy dùng sức ép để dập mẫu</a:t>
          </a:r>
          <a:endParaRPr lang="en-US" sz="1700" kern="1200">
            <a:solidFill>
              <a:schemeClr val="bg1"/>
            </a:solidFill>
          </a:endParaRPr>
        </a:p>
      </dsp:txBody>
      <dsp:txXfrm rot="10800000">
        <a:off x="2784584" y="2272861"/>
        <a:ext cx="1136431" cy="1136430"/>
      </dsp:txXfrm>
    </dsp:sp>
    <dsp:sp modelId="{82E6E20E-3197-4EEF-A441-96A39A1A996D}">
      <dsp:nvSpPr>
        <dsp:cNvPr id="0" name=""/>
        <dsp:cNvSpPr/>
      </dsp:nvSpPr>
      <dsp:spPr>
        <a:xfrm>
          <a:off x="3352800" y="2272861"/>
          <a:ext cx="2272861" cy="2272861"/>
        </a:xfrm>
        <a:prstGeom prst="triangle">
          <a:avLst/>
        </a:prstGeom>
        <a:solidFill>
          <a:schemeClr val="accent1">
            <a:lumMod val="9000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Máy cắt tay, lưỡi dao thẳng</a:t>
          </a:r>
          <a:endParaRPr lang="en-US" sz="1800" kern="1200">
            <a:solidFill>
              <a:schemeClr val="bg1"/>
            </a:solidFill>
          </a:endParaRPr>
        </a:p>
      </dsp:txBody>
      <dsp:txXfrm>
        <a:off x="3921015" y="3409292"/>
        <a:ext cx="1136431" cy="113643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031F66-310A-459C-9BBD-369DAA4152E4}">
      <dsp:nvSpPr>
        <dsp:cNvPr id="0" name=""/>
        <dsp:cNvSpPr/>
      </dsp:nvSpPr>
      <dsp:spPr>
        <a:xfrm>
          <a:off x="1386855" y="366522"/>
          <a:ext cx="4736592" cy="4736592"/>
        </a:xfrm>
        <a:prstGeom prst="pie">
          <a:avLst>
            <a:gd name="adj1" fmla="val 16200000"/>
            <a:gd name="adj2" fmla="val 1800000"/>
          </a:avLst>
        </a:prstGeom>
        <a:solidFill>
          <a:srgbClr val="6CB4A6"/>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31750" tIns="31750" rIns="31750" bIns="31750" numCol="1" spcCol="1270" anchor="ctr" anchorCtr="0">
          <a:noAutofit/>
          <a:sp3d extrusionH="28000" prstMaterial="matte"/>
        </a:bodyPr>
        <a:lstStyle/>
        <a:p>
          <a:pPr lvl="0" algn="ctr" defTabSz="1111250">
            <a:lnSpc>
              <a:spcPct val="90000"/>
            </a:lnSpc>
            <a:spcBef>
              <a:spcPct val="0"/>
            </a:spcBef>
            <a:spcAft>
              <a:spcPct val="35000"/>
            </a:spcAft>
          </a:pPr>
          <a:r>
            <a:rPr lang="en-US" sz="2500" kern="1200" smtClean="0">
              <a:solidFill>
                <a:schemeClr val="bg1"/>
              </a:solidFill>
            </a:rPr>
            <a:t>Kẹp để giữ tập vải khi cắt vòng</a:t>
          </a:r>
          <a:endParaRPr lang="en-US" sz="2500" kern="1200">
            <a:solidFill>
              <a:schemeClr val="bg1"/>
            </a:solidFill>
          </a:endParaRPr>
        </a:p>
      </dsp:txBody>
      <dsp:txXfrm>
        <a:off x="3883152" y="1370228"/>
        <a:ext cx="1691640" cy="1409700"/>
      </dsp:txXfrm>
    </dsp:sp>
    <dsp:sp modelId="{77E7D38E-3959-4786-9B29-6C7DD88E8C48}">
      <dsp:nvSpPr>
        <dsp:cNvPr id="0" name=""/>
        <dsp:cNvSpPr/>
      </dsp:nvSpPr>
      <dsp:spPr>
        <a:xfrm>
          <a:off x="1289303" y="535686"/>
          <a:ext cx="4736592" cy="4736592"/>
        </a:xfrm>
        <a:prstGeom prst="pie">
          <a:avLst>
            <a:gd name="adj1" fmla="val 1800000"/>
            <a:gd name="adj2" fmla="val 9000000"/>
          </a:avLst>
        </a:prstGeom>
        <a:solidFill>
          <a:srgbClr val="92D050"/>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31750" tIns="31750" rIns="31750" bIns="31750" numCol="1" spcCol="1270" anchor="ctr" anchorCtr="0">
          <a:noAutofit/>
          <a:sp3d extrusionH="28000" prstMaterial="matte"/>
        </a:bodyPr>
        <a:lstStyle/>
        <a:p>
          <a:pPr lvl="0" algn="ctr" defTabSz="1111250">
            <a:lnSpc>
              <a:spcPct val="90000"/>
            </a:lnSpc>
            <a:spcBef>
              <a:spcPct val="0"/>
            </a:spcBef>
            <a:spcAft>
              <a:spcPct val="35000"/>
            </a:spcAft>
          </a:pPr>
          <a:r>
            <a:rPr lang="en-US" sz="2500" kern="1200" smtClean="0">
              <a:solidFill>
                <a:schemeClr val="bg1"/>
              </a:solidFill>
            </a:rPr>
            <a:t>Kim gút</a:t>
          </a:r>
          <a:endParaRPr lang="en-US" sz="2500" kern="1200">
            <a:solidFill>
              <a:schemeClr val="bg1"/>
            </a:solidFill>
          </a:endParaRPr>
        </a:p>
      </dsp:txBody>
      <dsp:txXfrm>
        <a:off x="2417063" y="3608832"/>
        <a:ext cx="2537460" cy="1240536"/>
      </dsp:txXfrm>
    </dsp:sp>
    <dsp:sp modelId="{4BE3984D-5336-4E1C-A960-1190A43040B3}">
      <dsp:nvSpPr>
        <dsp:cNvPr id="0" name=""/>
        <dsp:cNvSpPr/>
      </dsp:nvSpPr>
      <dsp:spPr>
        <a:xfrm>
          <a:off x="1191752" y="366522"/>
          <a:ext cx="4736592" cy="4736592"/>
        </a:xfrm>
        <a:prstGeom prst="pie">
          <a:avLst>
            <a:gd name="adj1" fmla="val 9000000"/>
            <a:gd name="adj2" fmla="val 16200000"/>
          </a:avLst>
        </a:prstGeom>
        <a:solidFill>
          <a:schemeClr val="accent1">
            <a:lumMod val="7500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31750" tIns="31750" rIns="31750" bIns="31750" numCol="1" spcCol="1270" anchor="ctr" anchorCtr="0">
          <a:noAutofit/>
          <a:sp3d extrusionH="28000" prstMaterial="matte"/>
        </a:bodyPr>
        <a:lstStyle/>
        <a:p>
          <a:pPr lvl="0" algn="ctr" defTabSz="1111250">
            <a:lnSpc>
              <a:spcPct val="90000"/>
            </a:lnSpc>
            <a:spcBef>
              <a:spcPct val="0"/>
            </a:spcBef>
            <a:spcAft>
              <a:spcPct val="35000"/>
            </a:spcAft>
          </a:pPr>
          <a:r>
            <a:rPr lang="en-US" sz="2500" kern="1200" smtClean="0">
              <a:solidFill>
                <a:schemeClr val="bg1"/>
              </a:solidFill>
            </a:rPr>
            <a:t>Vật nặng bằng kim loại để chặn</a:t>
          </a:r>
          <a:endParaRPr lang="en-US" sz="2500" kern="1200">
            <a:solidFill>
              <a:schemeClr val="bg1"/>
            </a:solidFill>
          </a:endParaRPr>
        </a:p>
      </dsp:txBody>
      <dsp:txXfrm>
        <a:off x="1740407" y="1370228"/>
        <a:ext cx="1691640" cy="1409700"/>
      </dsp:txXfrm>
    </dsp:sp>
    <dsp:sp modelId="{B322B487-0106-410A-812C-14DA6AF274DC}">
      <dsp:nvSpPr>
        <dsp:cNvPr id="0" name=""/>
        <dsp:cNvSpPr/>
      </dsp:nvSpPr>
      <dsp:spPr>
        <a:xfrm>
          <a:off x="1094028" y="73304"/>
          <a:ext cx="5323027" cy="5323027"/>
        </a:xfrm>
        <a:prstGeom prst="circularArrow">
          <a:avLst>
            <a:gd name="adj1" fmla="val 5085"/>
            <a:gd name="adj2" fmla="val 327528"/>
            <a:gd name="adj3" fmla="val 1472472"/>
            <a:gd name="adj4" fmla="val 16199432"/>
            <a:gd name="adj5" fmla="val 5932"/>
          </a:avLst>
        </a:prstGeom>
        <a:solidFill>
          <a:schemeClr val="accent1">
            <a:lumMod val="75000"/>
          </a:schemeClr>
        </a:solidFill>
        <a:ln>
          <a:noFill/>
        </a:ln>
        <a:effectLst/>
        <a:sp3d prstMaterial="matte"/>
      </dsp:spPr>
      <dsp:style>
        <a:lnRef idx="0">
          <a:scrgbClr r="0" g="0" b="0"/>
        </a:lnRef>
        <a:fillRef idx="1">
          <a:scrgbClr r="0" g="0" b="0"/>
        </a:fillRef>
        <a:effectRef idx="2">
          <a:scrgbClr r="0" g="0" b="0"/>
        </a:effectRef>
        <a:fontRef idx="minor">
          <a:schemeClr val="lt1"/>
        </a:fontRef>
      </dsp:style>
    </dsp:sp>
    <dsp:sp modelId="{75125B84-04D0-4404-9275-87C38E701252}">
      <dsp:nvSpPr>
        <dsp:cNvPr id="0" name=""/>
        <dsp:cNvSpPr/>
      </dsp:nvSpPr>
      <dsp:spPr>
        <a:xfrm>
          <a:off x="996086" y="242168"/>
          <a:ext cx="5323027" cy="5323027"/>
        </a:xfrm>
        <a:prstGeom prst="circularArrow">
          <a:avLst>
            <a:gd name="adj1" fmla="val 5085"/>
            <a:gd name="adj2" fmla="val 327528"/>
            <a:gd name="adj3" fmla="val 8671970"/>
            <a:gd name="adj4" fmla="val 1800502"/>
            <a:gd name="adj5" fmla="val 5932"/>
          </a:avLst>
        </a:prstGeom>
        <a:solidFill>
          <a:srgbClr val="6CB4A6"/>
        </a:solidFill>
        <a:ln>
          <a:noFill/>
        </a:ln>
        <a:effectLst/>
        <a:sp3d prstMaterial="matte"/>
      </dsp:spPr>
      <dsp:style>
        <a:lnRef idx="0">
          <a:scrgbClr r="0" g="0" b="0"/>
        </a:lnRef>
        <a:fillRef idx="1">
          <a:scrgbClr r="0" g="0" b="0"/>
        </a:fillRef>
        <a:effectRef idx="2">
          <a:scrgbClr r="0" g="0" b="0"/>
        </a:effectRef>
        <a:fontRef idx="minor">
          <a:schemeClr val="lt1"/>
        </a:fontRef>
      </dsp:style>
    </dsp:sp>
    <dsp:sp modelId="{AA3CB704-5202-4749-8633-3899509BE385}">
      <dsp:nvSpPr>
        <dsp:cNvPr id="0" name=""/>
        <dsp:cNvSpPr/>
      </dsp:nvSpPr>
      <dsp:spPr>
        <a:xfrm>
          <a:off x="898144" y="73304"/>
          <a:ext cx="5323027" cy="5323027"/>
        </a:xfrm>
        <a:prstGeom prst="circularArrow">
          <a:avLst>
            <a:gd name="adj1" fmla="val 5085"/>
            <a:gd name="adj2" fmla="val 327528"/>
            <a:gd name="adj3" fmla="val 15873039"/>
            <a:gd name="adj4" fmla="val 9000000"/>
            <a:gd name="adj5" fmla="val 5932"/>
          </a:avLst>
        </a:prstGeom>
        <a:solidFill>
          <a:srgbClr val="92D050"/>
        </a:solidFill>
        <a:ln>
          <a:noFill/>
        </a:ln>
        <a:effectLst/>
        <a:sp3d prstMaterial="matte"/>
      </dsp:spPr>
      <dsp:style>
        <a:lnRef idx="0">
          <a:scrgbClr r="0" g="0" b="0"/>
        </a:lnRef>
        <a:fillRef idx="1">
          <a:scrgbClr r="0" g="0" b="0"/>
        </a:fillRef>
        <a:effectRef idx="2">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60153F-923B-49FD-881B-A4A03DEC4140}">
      <dsp:nvSpPr>
        <dsp:cNvPr id="0" name=""/>
        <dsp:cNvSpPr/>
      </dsp:nvSpPr>
      <dsp:spPr>
        <a:xfrm>
          <a:off x="0" y="4359342"/>
          <a:ext cx="6096000" cy="1430833"/>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en-US" sz="1900" kern="1200" smtClean="0"/>
            <a:t>Dùng máy cắt vòng để cắt gọt các chi tiết nhỏ như: cổ áo, thép tay, bát tay, chèn tay,… </a:t>
          </a:r>
          <a:endParaRPr lang="en-US" sz="1900" kern="1200"/>
        </a:p>
      </dsp:txBody>
      <dsp:txXfrm>
        <a:off x="0" y="4359342"/>
        <a:ext cx="6096000" cy="772650"/>
      </dsp:txXfrm>
    </dsp:sp>
    <dsp:sp modelId="{E5FAEF20-4669-4903-8000-B952CE8C40C2}">
      <dsp:nvSpPr>
        <dsp:cNvPr id="0" name=""/>
        <dsp:cNvSpPr/>
      </dsp:nvSpPr>
      <dsp:spPr>
        <a:xfrm>
          <a:off x="0" y="5103376"/>
          <a:ext cx="3047999" cy="658183"/>
        </a:xfrm>
        <a:prstGeom prst="rect">
          <a:avLst/>
        </a:prstGeom>
        <a:solidFill>
          <a:srgbClr val="6CB4A6">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66750">
            <a:lnSpc>
              <a:spcPct val="90000"/>
            </a:lnSpc>
            <a:spcBef>
              <a:spcPct val="0"/>
            </a:spcBef>
            <a:spcAft>
              <a:spcPct val="35000"/>
            </a:spcAft>
          </a:pPr>
          <a:r>
            <a:rPr lang="en-US" sz="1500" kern="1200" smtClean="0">
              <a:solidFill>
                <a:schemeClr val="bg1"/>
              </a:solidFill>
            </a:rPr>
            <a:t>Đặt mẫu bằng kẽm cứng lên tập vải, dùng kẹp giữ chân để tránh bị xô lệch trong lúc cắt</a:t>
          </a:r>
          <a:endParaRPr lang="en-US" sz="1500" kern="1200">
            <a:solidFill>
              <a:schemeClr val="bg1"/>
            </a:solidFill>
          </a:endParaRPr>
        </a:p>
      </dsp:txBody>
      <dsp:txXfrm>
        <a:off x="0" y="5103376"/>
        <a:ext cx="3047999" cy="658183"/>
      </dsp:txXfrm>
    </dsp:sp>
    <dsp:sp modelId="{E3646BEB-AB89-4180-ACC0-8589E26F755C}">
      <dsp:nvSpPr>
        <dsp:cNvPr id="0" name=""/>
        <dsp:cNvSpPr/>
      </dsp:nvSpPr>
      <dsp:spPr>
        <a:xfrm>
          <a:off x="3048000" y="5103376"/>
          <a:ext cx="3047999" cy="658183"/>
        </a:xfrm>
        <a:prstGeom prst="rect">
          <a:avLst/>
        </a:prstGeom>
        <a:solidFill>
          <a:schemeClr val="accent1">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66750">
            <a:lnSpc>
              <a:spcPct val="90000"/>
            </a:lnSpc>
            <a:spcBef>
              <a:spcPct val="0"/>
            </a:spcBef>
            <a:spcAft>
              <a:spcPct val="35000"/>
            </a:spcAft>
          </a:pPr>
          <a:r>
            <a:rPr lang="en-US" sz="1500" kern="1200" smtClean="0">
              <a:solidFill>
                <a:schemeClr val="bg1"/>
              </a:solidFill>
            </a:rPr>
            <a:t>Cắt theo mẫu kẽm</a:t>
          </a:r>
          <a:endParaRPr lang="en-US" sz="1500" kern="1200">
            <a:solidFill>
              <a:schemeClr val="bg1"/>
            </a:solidFill>
          </a:endParaRPr>
        </a:p>
      </dsp:txBody>
      <dsp:txXfrm>
        <a:off x="3048000" y="5103376"/>
        <a:ext cx="3047999" cy="658183"/>
      </dsp:txXfrm>
    </dsp:sp>
    <dsp:sp modelId="{BC50D5A9-3026-4DCC-9C11-FA9073977636}">
      <dsp:nvSpPr>
        <dsp:cNvPr id="0" name=""/>
        <dsp:cNvSpPr/>
      </dsp:nvSpPr>
      <dsp:spPr>
        <a:xfrm rot="10800000">
          <a:off x="0" y="2180183"/>
          <a:ext cx="6096000" cy="2200622"/>
        </a:xfrm>
        <a:prstGeom prst="upArrowCallou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en-US" sz="1900" kern="1200" smtClean="0"/>
            <a:t>Khi cắt bằng máy cắt tay</a:t>
          </a:r>
          <a:endParaRPr lang="en-US" sz="1900" kern="1200"/>
        </a:p>
      </dsp:txBody>
      <dsp:txXfrm rot="-10800000">
        <a:off x="0" y="2180183"/>
        <a:ext cx="6096000" cy="772418"/>
      </dsp:txXfrm>
    </dsp:sp>
    <dsp:sp modelId="{F5A362C3-2C1D-4BF3-B639-83CEA5ADDF95}">
      <dsp:nvSpPr>
        <dsp:cNvPr id="0" name=""/>
        <dsp:cNvSpPr/>
      </dsp:nvSpPr>
      <dsp:spPr>
        <a:xfrm>
          <a:off x="0" y="2952601"/>
          <a:ext cx="3047999" cy="657985"/>
        </a:xfrm>
        <a:prstGeom prst="rect">
          <a:avLst/>
        </a:prstGeom>
        <a:solidFill>
          <a:srgbClr val="6666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66750">
            <a:lnSpc>
              <a:spcPct val="90000"/>
            </a:lnSpc>
            <a:spcBef>
              <a:spcPct val="0"/>
            </a:spcBef>
            <a:spcAft>
              <a:spcPct val="35000"/>
            </a:spcAft>
          </a:pPr>
          <a:r>
            <a:rPr lang="en-US" sz="1500" kern="1200" smtClean="0">
              <a:solidFill>
                <a:schemeClr val="bg1"/>
              </a:solidFill>
            </a:rPr>
            <a:t>Bàn vải phải đứng yên và ta lách máy theo hình mẫu, như thế khó thao tác, máy bị rung</a:t>
          </a:r>
          <a:endParaRPr lang="en-US" sz="1500" kern="1200">
            <a:solidFill>
              <a:schemeClr val="bg1"/>
            </a:solidFill>
          </a:endParaRPr>
        </a:p>
      </dsp:txBody>
      <dsp:txXfrm>
        <a:off x="0" y="2952601"/>
        <a:ext cx="3047999" cy="657985"/>
      </dsp:txXfrm>
    </dsp:sp>
    <dsp:sp modelId="{AF742FC8-AA06-437E-B0EE-21381C3E7C26}">
      <dsp:nvSpPr>
        <dsp:cNvPr id="0" name=""/>
        <dsp:cNvSpPr/>
      </dsp:nvSpPr>
      <dsp:spPr>
        <a:xfrm>
          <a:off x="3048000" y="2952601"/>
          <a:ext cx="3047999" cy="657985"/>
        </a:xfrm>
        <a:prstGeom prst="rect">
          <a:avLst/>
        </a:prstGeom>
        <a:solidFill>
          <a:srgbClr val="6CB4A6">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66750">
            <a:lnSpc>
              <a:spcPct val="90000"/>
            </a:lnSpc>
            <a:spcBef>
              <a:spcPct val="0"/>
            </a:spcBef>
            <a:spcAft>
              <a:spcPct val="35000"/>
            </a:spcAft>
          </a:pPr>
          <a:r>
            <a:rPr lang="en-US" sz="1500" kern="1200" smtClean="0">
              <a:solidFill>
                <a:schemeClr val="bg1"/>
              </a:solidFill>
            </a:rPr>
            <a:t>Do đó khó cắt được chính xác, ta chỉ dùng để cắt chi tiết lớn</a:t>
          </a:r>
          <a:endParaRPr lang="en-US" sz="1500" kern="1200">
            <a:solidFill>
              <a:schemeClr val="bg1"/>
            </a:solidFill>
          </a:endParaRPr>
        </a:p>
      </dsp:txBody>
      <dsp:txXfrm>
        <a:off x="3048000" y="2952601"/>
        <a:ext cx="3047999" cy="657985"/>
      </dsp:txXfrm>
    </dsp:sp>
    <dsp:sp modelId="{8773D6FE-FFC2-4A2E-A2B5-8257D27A711D}">
      <dsp:nvSpPr>
        <dsp:cNvPr id="0" name=""/>
        <dsp:cNvSpPr/>
      </dsp:nvSpPr>
      <dsp:spPr>
        <a:xfrm rot="10800000">
          <a:off x="0" y="1023"/>
          <a:ext cx="6096000" cy="2200622"/>
        </a:xfrm>
        <a:prstGeom prst="upArrowCallou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smtClean="0"/>
            <a:t>Những chi tiết lớn ta cắt hoàn chỉnh bằng máy cắt tay</a:t>
          </a:r>
          <a:endParaRPr lang="en-US" sz="2400" kern="1200"/>
        </a:p>
      </dsp:txBody>
      <dsp:txXfrm rot="-10800000">
        <a:off x="0" y="1023"/>
        <a:ext cx="6096000" cy="772418"/>
      </dsp:txXfrm>
    </dsp:sp>
    <dsp:sp modelId="{C41E2816-708D-4C4D-8B65-B63FFAF433CC}">
      <dsp:nvSpPr>
        <dsp:cNvPr id="0" name=""/>
        <dsp:cNvSpPr/>
      </dsp:nvSpPr>
      <dsp:spPr>
        <a:xfrm>
          <a:off x="0" y="773441"/>
          <a:ext cx="3047999" cy="657985"/>
        </a:xfrm>
        <a:prstGeom prst="rect">
          <a:avLst/>
        </a:prstGeom>
        <a:solidFill>
          <a:srgbClr val="6CB4A6">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lvl="0" algn="ctr" defTabSz="755650">
            <a:lnSpc>
              <a:spcPct val="90000"/>
            </a:lnSpc>
            <a:spcBef>
              <a:spcPct val="0"/>
            </a:spcBef>
            <a:spcAft>
              <a:spcPct val="35000"/>
            </a:spcAft>
          </a:pPr>
          <a:r>
            <a:rPr lang="en-US" sz="1700" kern="1200" smtClean="0">
              <a:solidFill>
                <a:schemeClr val="bg1"/>
              </a:solidFill>
            </a:rPr>
            <a:t>Những chi tiết nhỏ cắt phá từng mảnh bằng máy cắt tay </a:t>
          </a:r>
          <a:endParaRPr lang="en-US" sz="1700" kern="1200">
            <a:solidFill>
              <a:schemeClr val="bg1"/>
            </a:solidFill>
          </a:endParaRPr>
        </a:p>
      </dsp:txBody>
      <dsp:txXfrm>
        <a:off x="0" y="773441"/>
        <a:ext cx="3047999" cy="657985"/>
      </dsp:txXfrm>
    </dsp:sp>
    <dsp:sp modelId="{8105C0F9-17E1-4C0C-A5FE-F0B05F102699}">
      <dsp:nvSpPr>
        <dsp:cNvPr id="0" name=""/>
        <dsp:cNvSpPr/>
      </dsp:nvSpPr>
      <dsp:spPr>
        <a:xfrm>
          <a:off x="3048000" y="773441"/>
          <a:ext cx="3047999" cy="657985"/>
        </a:xfrm>
        <a:prstGeom prst="rect">
          <a:avLst/>
        </a:prstGeom>
        <a:solidFill>
          <a:schemeClr val="accent5">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smtClean="0">
              <a:solidFill>
                <a:schemeClr val="bg1"/>
              </a:solidFill>
            </a:rPr>
            <a:t>Rồi chuyển qua máy cắt vòng</a:t>
          </a:r>
          <a:endParaRPr lang="en-US" sz="2000" kern="1200">
            <a:solidFill>
              <a:schemeClr val="bg1"/>
            </a:solidFill>
          </a:endParaRPr>
        </a:p>
      </dsp:txBody>
      <dsp:txXfrm>
        <a:off x="3048000" y="773441"/>
        <a:ext cx="3047999" cy="65798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60153F-923B-49FD-881B-A4A03DEC4140}">
      <dsp:nvSpPr>
        <dsp:cNvPr id="0" name=""/>
        <dsp:cNvSpPr/>
      </dsp:nvSpPr>
      <dsp:spPr>
        <a:xfrm>
          <a:off x="0" y="4359342"/>
          <a:ext cx="6096000" cy="1430833"/>
        </a:xfrm>
        <a:prstGeom prst="rect">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smtClean="0"/>
            <a:t>Sau khi cắt xong </a:t>
          </a:r>
          <a:endParaRPr lang="en-US" sz="2800" kern="1200"/>
        </a:p>
      </dsp:txBody>
      <dsp:txXfrm>
        <a:off x="0" y="4359342"/>
        <a:ext cx="6096000" cy="772650"/>
      </dsp:txXfrm>
    </dsp:sp>
    <dsp:sp modelId="{E5FAEF20-4669-4903-8000-B952CE8C40C2}">
      <dsp:nvSpPr>
        <dsp:cNvPr id="0" name=""/>
        <dsp:cNvSpPr/>
      </dsp:nvSpPr>
      <dsp:spPr>
        <a:xfrm>
          <a:off x="0" y="5103376"/>
          <a:ext cx="3047999" cy="658183"/>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en-US" sz="1300" kern="1200" smtClean="0">
              <a:solidFill>
                <a:schemeClr val="bg1"/>
              </a:solidFill>
            </a:rPr>
            <a:t>Ghi ký hiệu từng bàn, ký hiệu từng lô hàng, cỡ vóc, buộc vào 1 tập thể để chuyển qua bộ phận ép</a:t>
          </a:r>
          <a:endParaRPr lang="en-US" sz="1300" kern="1200">
            <a:solidFill>
              <a:schemeClr val="bg1"/>
            </a:solidFill>
          </a:endParaRPr>
        </a:p>
      </dsp:txBody>
      <dsp:txXfrm>
        <a:off x="0" y="5103376"/>
        <a:ext cx="3047999" cy="658183"/>
      </dsp:txXfrm>
    </dsp:sp>
    <dsp:sp modelId="{E3646BEB-AB89-4180-ACC0-8589E26F755C}">
      <dsp:nvSpPr>
        <dsp:cNvPr id="0" name=""/>
        <dsp:cNvSpPr/>
      </dsp:nvSpPr>
      <dsp:spPr>
        <a:xfrm>
          <a:off x="3048000" y="5103376"/>
          <a:ext cx="3047999" cy="658183"/>
        </a:xfrm>
        <a:prstGeom prst="rect">
          <a:avLst/>
        </a:prstGeom>
        <a:solidFill>
          <a:srgbClr val="00B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en-US" sz="1300" kern="1200" smtClean="0">
              <a:solidFill>
                <a:schemeClr val="bg1"/>
              </a:solidFill>
            </a:rPr>
            <a:t>Sau đó tất cả các chi tiết của sản phẩm cùng 1 bàn vải được bó lại thành từng bó hay còn gọi là phối kiện</a:t>
          </a:r>
          <a:endParaRPr lang="en-US" sz="1300" kern="1200">
            <a:solidFill>
              <a:schemeClr val="bg1"/>
            </a:solidFill>
          </a:endParaRPr>
        </a:p>
      </dsp:txBody>
      <dsp:txXfrm>
        <a:off x="3048000" y="5103376"/>
        <a:ext cx="3047999" cy="658183"/>
      </dsp:txXfrm>
    </dsp:sp>
    <dsp:sp modelId="{BC50D5A9-3026-4DCC-9C11-FA9073977636}">
      <dsp:nvSpPr>
        <dsp:cNvPr id="0" name=""/>
        <dsp:cNvSpPr/>
      </dsp:nvSpPr>
      <dsp:spPr>
        <a:xfrm rot="10800000">
          <a:off x="0" y="2180183"/>
          <a:ext cx="6096000" cy="2200622"/>
        </a:xfrm>
        <a:prstGeom prst="upArrowCallou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smtClean="0"/>
            <a:t>Cắt bằng máy vòng chình xác hơn và êm hơn </a:t>
          </a:r>
          <a:endParaRPr lang="en-US" sz="2000" kern="1200"/>
        </a:p>
      </dsp:txBody>
      <dsp:txXfrm rot="-10800000">
        <a:off x="0" y="2180183"/>
        <a:ext cx="6096000" cy="772418"/>
      </dsp:txXfrm>
    </dsp:sp>
    <dsp:sp modelId="{F5A362C3-2C1D-4BF3-B639-83CEA5ADDF95}">
      <dsp:nvSpPr>
        <dsp:cNvPr id="0" name=""/>
        <dsp:cNvSpPr/>
      </dsp:nvSpPr>
      <dsp:spPr>
        <a:xfrm>
          <a:off x="0" y="2952601"/>
          <a:ext cx="3047999" cy="657985"/>
        </a:xfrm>
        <a:prstGeom prst="rect">
          <a:avLst/>
        </a:prstGeom>
        <a:solidFill>
          <a:srgbClr val="6666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smtClean="0">
              <a:solidFill>
                <a:schemeClr val="bg1"/>
              </a:solidFill>
            </a:rPr>
            <a:t>Máy đứng yên</a:t>
          </a:r>
          <a:endParaRPr lang="en-US" sz="2000" kern="1200">
            <a:solidFill>
              <a:schemeClr val="bg1"/>
            </a:solidFill>
          </a:endParaRPr>
        </a:p>
      </dsp:txBody>
      <dsp:txXfrm>
        <a:off x="0" y="2952601"/>
        <a:ext cx="3047999" cy="657985"/>
      </dsp:txXfrm>
    </dsp:sp>
    <dsp:sp modelId="{AF742FC8-AA06-437E-B0EE-21381C3E7C26}">
      <dsp:nvSpPr>
        <dsp:cNvPr id="0" name=""/>
        <dsp:cNvSpPr/>
      </dsp:nvSpPr>
      <dsp:spPr>
        <a:xfrm>
          <a:off x="3048000" y="2952601"/>
          <a:ext cx="3047999" cy="657985"/>
        </a:xfrm>
        <a:prstGeom prst="rect">
          <a:avLst/>
        </a:prstGeom>
        <a:solidFill>
          <a:srgbClr val="6CB4A6">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smtClean="0">
              <a:solidFill>
                <a:schemeClr val="bg1"/>
              </a:solidFill>
            </a:rPr>
            <a:t>Không tạo độ rung</a:t>
          </a:r>
          <a:endParaRPr lang="en-US" sz="2000" kern="1200">
            <a:solidFill>
              <a:schemeClr val="bg1"/>
            </a:solidFill>
          </a:endParaRPr>
        </a:p>
      </dsp:txBody>
      <dsp:txXfrm>
        <a:off x="3048000" y="2952601"/>
        <a:ext cx="3047999" cy="657985"/>
      </dsp:txXfrm>
    </dsp:sp>
    <dsp:sp modelId="{8773D6FE-FFC2-4A2E-A2B5-8257D27A711D}">
      <dsp:nvSpPr>
        <dsp:cNvPr id="0" name=""/>
        <dsp:cNvSpPr/>
      </dsp:nvSpPr>
      <dsp:spPr>
        <a:xfrm rot="10800000">
          <a:off x="0" y="1023"/>
          <a:ext cx="6096000" cy="2200622"/>
        </a:xfrm>
        <a:prstGeom prst="upArrowCallou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smtClean="0"/>
            <a:t>Mỗi chi tiết cắt xong đều phải kiểm tra </a:t>
          </a:r>
          <a:endParaRPr lang="en-US" sz="2400" kern="1200"/>
        </a:p>
      </dsp:txBody>
      <dsp:txXfrm rot="-10800000">
        <a:off x="0" y="1023"/>
        <a:ext cx="6096000" cy="772418"/>
      </dsp:txXfrm>
    </dsp:sp>
    <dsp:sp modelId="{C41E2816-708D-4C4D-8B65-B63FFAF433CC}">
      <dsp:nvSpPr>
        <dsp:cNvPr id="0" name=""/>
        <dsp:cNvSpPr/>
      </dsp:nvSpPr>
      <dsp:spPr>
        <a:xfrm>
          <a:off x="0" y="773441"/>
          <a:ext cx="3047999" cy="657985"/>
        </a:xfrm>
        <a:prstGeom prst="rect">
          <a:avLst/>
        </a:prstGeom>
        <a:solidFill>
          <a:schemeClr val="accent5">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lvl="0" algn="ctr" defTabSz="755650">
            <a:lnSpc>
              <a:spcPct val="90000"/>
            </a:lnSpc>
            <a:spcBef>
              <a:spcPct val="0"/>
            </a:spcBef>
            <a:spcAft>
              <a:spcPct val="35000"/>
            </a:spcAft>
          </a:pPr>
          <a:r>
            <a:rPr lang="en-US" sz="1700" kern="1200" smtClean="0">
              <a:solidFill>
                <a:schemeClr val="bg1"/>
              </a:solidFill>
            </a:rPr>
            <a:t>Cân đối, đúng mẫu, đường cắt có gọt sạch hay không</a:t>
          </a:r>
          <a:endParaRPr lang="en-US" sz="1700" kern="1200">
            <a:solidFill>
              <a:schemeClr val="bg1"/>
            </a:solidFill>
          </a:endParaRPr>
        </a:p>
      </dsp:txBody>
      <dsp:txXfrm>
        <a:off x="0" y="773441"/>
        <a:ext cx="3047999" cy="657985"/>
      </dsp:txXfrm>
    </dsp:sp>
    <dsp:sp modelId="{8105C0F9-17E1-4C0C-A5FE-F0B05F102699}">
      <dsp:nvSpPr>
        <dsp:cNvPr id="0" name=""/>
        <dsp:cNvSpPr/>
      </dsp:nvSpPr>
      <dsp:spPr>
        <a:xfrm>
          <a:off x="3048000" y="773441"/>
          <a:ext cx="3047999" cy="657985"/>
        </a:xfrm>
        <a:prstGeom prst="rect">
          <a:avLst/>
        </a:prstGeom>
        <a:solidFill>
          <a:srgbClr val="7030A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smtClean="0">
              <a:solidFill>
                <a:schemeClr val="bg1"/>
              </a:solidFill>
            </a:rPr>
            <a:t>Nếu cần phải sửa lại cho tốt</a:t>
          </a:r>
          <a:endParaRPr lang="en-US" sz="2000" kern="1200">
            <a:solidFill>
              <a:schemeClr val="bg1"/>
            </a:solidFill>
          </a:endParaRPr>
        </a:p>
      </dsp:txBody>
      <dsp:txXfrm>
        <a:off x="3048000" y="773441"/>
        <a:ext cx="3047999" cy="65798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09201F-E744-434E-96DC-6129DBE47EBD}">
      <dsp:nvSpPr>
        <dsp:cNvPr id="0" name=""/>
        <dsp:cNvSpPr/>
      </dsp:nvSpPr>
      <dsp:spPr>
        <a:xfrm>
          <a:off x="0" y="548048"/>
          <a:ext cx="2188610" cy="1102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696" tIns="83820" rIns="234696" bIns="83820" numCol="1" spcCol="1270" anchor="ctr" anchorCtr="0">
          <a:noAutofit/>
        </a:bodyPr>
        <a:lstStyle/>
        <a:p>
          <a:pPr marL="0" marR="0" lvl="0" indent="0" algn="r" defTabSz="914400" eaLnBrk="1" fontAlgn="auto" latinLnBrk="0" hangingPunct="1">
            <a:lnSpc>
              <a:spcPct val="100000"/>
            </a:lnSpc>
            <a:spcBef>
              <a:spcPct val="0"/>
            </a:spcBef>
            <a:spcAft>
              <a:spcPts val="0"/>
            </a:spcAft>
            <a:buClrTx/>
            <a:buSzTx/>
            <a:buFontTx/>
            <a:buNone/>
            <a:tabLst/>
            <a:defRPr/>
          </a:pPr>
          <a:r>
            <a:rPr lang="en-US" sz="3300" b="1" kern="1200" smtClean="0">
              <a:solidFill>
                <a:schemeClr val="accent1">
                  <a:lumMod val="50000"/>
                </a:schemeClr>
              </a:solidFill>
            </a:rPr>
            <a:t>Cắt phá</a:t>
          </a:r>
        </a:p>
        <a:p>
          <a:pPr lvl="0" algn="r" defTabSz="1289050">
            <a:lnSpc>
              <a:spcPct val="90000"/>
            </a:lnSpc>
            <a:spcBef>
              <a:spcPct val="0"/>
            </a:spcBef>
            <a:spcAft>
              <a:spcPct val="35000"/>
            </a:spcAft>
          </a:pPr>
          <a:endParaRPr lang="en-US" sz="3300" kern="1200"/>
        </a:p>
      </dsp:txBody>
      <dsp:txXfrm>
        <a:off x="0" y="548048"/>
        <a:ext cx="2188610" cy="1102612"/>
      </dsp:txXfrm>
    </dsp:sp>
    <dsp:sp modelId="{CD457D6F-6701-46FB-BB02-B4241159E9B2}">
      <dsp:nvSpPr>
        <dsp:cNvPr id="0" name=""/>
        <dsp:cNvSpPr/>
      </dsp:nvSpPr>
      <dsp:spPr>
        <a:xfrm>
          <a:off x="2188610" y="65655"/>
          <a:ext cx="437722" cy="2067398"/>
        </a:xfrm>
        <a:prstGeom prst="leftBrace">
          <a:avLst>
            <a:gd name="adj1" fmla="val 35000"/>
            <a:gd name="adj2" fmla="val 50000"/>
          </a:avLst>
        </a:prstGeom>
        <a:noFill/>
        <a:ln w="12700" cap="flat" cmpd="sng" algn="ctr">
          <a:solidFill>
            <a:schemeClr val="accent1">
              <a:lumMod val="50000"/>
            </a:schemeClr>
          </a:solidFill>
          <a:prstDash val="solid"/>
          <a:miter lim="800000"/>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83E49599-1894-44D9-BB0C-443E3EAA4686}">
      <dsp:nvSpPr>
        <dsp:cNvPr id="0" name=""/>
        <dsp:cNvSpPr/>
      </dsp:nvSpPr>
      <dsp:spPr>
        <a:xfrm>
          <a:off x="2801421" y="65655"/>
          <a:ext cx="5953020" cy="2067398"/>
        </a:xfrm>
        <a:prstGeom prst="rect">
          <a:avLst/>
        </a:prstGeom>
        <a:solidFill>
          <a:schemeClr val="accent1">
            <a:lumMod val="90000"/>
          </a:schemeClr>
        </a:solidFill>
        <a:ln>
          <a:solidFill>
            <a:srgbClr val="FFC000"/>
          </a:solid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285750" lvl="1" indent="-285750" algn="l" defTabSz="1466850">
            <a:lnSpc>
              <a:spcPct val="90000"/>
            </a:lnSpc>
            <a:spcBef>
              <a:spcPct val="0"/>
            </a:spcBef>
            <a:spcAft>
              <a:spcPct val="15000"/>
            </a:spcAft>
            <a:buChar char="••"/>
          </a:pPr>
          <a:r>
            <a:rPr lang="en-US" sz="3300" kern="1200" smtClean="0"/>
            <a:t>Sử dụng máy cắt tay để chia bàn vải ra những phần nhỏ.</a:t>
          </a:r>
          <a:endParaRPr lang="en-US" sz="3300" kern="1200"/>
        </a:p>
        <a:p>
          <a:pPr marL="285750" lvl="1" indent="-285750" algn="l" defTabSz="1466850">
            <a:lnSpc>
              <a:spcPct val="90000"/>
            </a:lnSpc>
            <a:spcBef>
              <a:spcPct val="0"/>
            </a:spcBef>
            <a:spcAft>
              <a:spcPct val="15000"/>
            </a:spcAft>
            <a:buChar char="••"/>
          </a:pPr>
          <a:r>
            <a:rPr lang="en-US" sz="3300" kern="1200" smtClean="0"/>
            <a:t>Mỗi phần này bao gồm rất nhiều chi tiết</a:t>
          </a:r>
          <a:endParaRPr lang="en-US" sz="3300" kern="1200"/>
        </a:p>
      </dsp:txBody>
      <dsp:txXfrm>
        <a:off x="2801421" y="65655"/>
        <a:ext cx="5953020" cy="2067398"/>
      </dsp:txXfrm>
    </dsp:sp>
    <dsp:sp modelId="{1879C1F5-FE03-40E8-A8A8-348C29A9F82C}">
      <dsp:nvSpPr>
        <dsp:cNvPr id="0" name=""/>
        <dsp:cNvSpPr/>
      </dsp:nvSpPr>
      <dsp:spPr>
        <a:xfrm>
          <a:off x="0" y="2699790"/>
          <a:ext cx="2188610" cy="1102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696" tIns="83820" rIns="234696" bIns="83820" numCol="1" spcCol="1270" anchor="ctr" anchorCtr="0">
          <a:noAutofit/>
        </a:bodyPr>
        <a:lstStyle/>
        <a:p>
          <a:pPr marL="0" marR="0" lvl="0" indent="0" algn="r" defTabSz="914400" eaLnBrk="1" fontAlgn="auto" latinLnBrk="0" hangingPunct="1">
            <a:lnSpc>
              <a:spcPct val="100000"/>
            </a:lnSpc>
            <a:spcBef>
              <a:spcPct val="0"/>
            </a:spcBef>
            <a:spcAft>
              <a:spcPts val="0"/>
            </a:spcAft>
            <a:buClrTx/>
            <a:buSzTx/>
            <a:buFontTx/>
            <a:buNone/>
            <a:tabLst/>
            <a:defRPr/>
          </a:pPr>
          <a:r>
            <a:rPr lang="en-US" sz="3300" b="1" kern="1200" smtClean="0">
              <a:solidFill>
                <a:schemeClr val="accent1">
                  <a:lumMod val="75000"/>
                </a:schemeClr>
              </a:solidFill>
            </a:rPr>
            <a:t>Cắt thô</a:t>
          </a:r>
        </a:p>
        <a:p>
          <a:pPr lvl="0" algn="r" defTabSz="1333500">
            <a:lnSpc>
              <a:spcPct val="90000"/>
            </a:lnSpc>
            <a:spcBef>
              <a:spcPct val="0"/>
            </a:spcBef>
            <a:spcAft>
              <a:spcPct val="35000"/>
            </a:spcAft>
          </a:pPr>
          <a:endParaRPr lang="en-US" sz="3300" kern="1200"/>
        </a:p>
      </dsp:txBody>
      <dsp:txXfrm>
        <a:off x="0" y="2699790"/>
        <a:ext cx="2188610" cy="1102612"/>
      </dsp:txXfrm>
    </dsp:sp>
    <dsp:sp modelId="{A5844A00-58E8-45DE-A18D-3A8061A4A89F}">
      <dsp:nvSpPr>
        <dsp:cNvPr id="0" name=""/>
        <dsp:cNvSpPr/>
      </dsp:nvSpPr>
      <dsp:spPr>
        <a:xfrm>
          <a:off x="2188610" y="2251853"/>
          <a:ext cx="437722" cy="1998485"/>
        </a:xfrm>
        <a:prstGeom prst="leftBrace">
          <a:avLst>
            <a:gd name="adj1" fmla="val 35000"/>
            <a:gd name="adj2" fmla="val 50000"/>
          </a:avLst>
        </a:prstGeom>
        <a:noFill/>
        <a:ln w="12700" cap="flat" cmpd="sng" algn="ctr">
          <a:solidFill>
            <a:schemeClr val="accent1">
              <a:lumMod val="50000"/>
            </a:schemeClr>
          </a:solidFill>
          <a:prstDash val="solid"/>
          <a:miter lim="800000"/>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261EFBE8-EBF2-464D-BBAC-D4CD4A2FFC54}">
      <dsp:nvSpPr>
        <dsp:cNvPr id="0" name=""/>
        <dsp:cNvSpPr/>
      </dsp:nvSpPr>
      <dsp:spPr>
        <a:xfrm>
          <a:off x="2801421" y="2251853"/>
          <a:ext cx="5953020" cy="1998485"/>
        </a:xfrm>
        <a:prstGeom prst="rect">
          <a:avLst/>
        </a:prstGeom>
        <a:solidFill>
          <a:schemeClr val="accent1">
            <a:lumMod val="75000"/>
          </a:schemeClr>
        </a:solidFill>
        <a:ln>
          <a:solidFill>
            <a:srgbClr val="CC6600"/>
          </a:solid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285750" lvl="1" indent="-285750" algn="l" defTabSz="1466850">
            <a:lnSpc>
              <a:spcPct val="90000"/>
            </a:lnSpc>
            <a:spcBef>
              <a:spcPct val="0"/>
            </a:spcBef>
            <a:spcAft>
              <a:spcPct val="15000"/>
            </a:spcAft>
            <a:buChar char="••"/>
          </a:pPr>
          <a:r>
            <a:rPr lang="en-US" sz="3300" kern="1200" smtClean="0"/>
            <a:t>Sử  dụng máy cắt tay để cắt các chi tiết lớn, các chi tiết này có độ chính xác không cao</a:t>
          </a:r>
          <a:endParaRPr lang="en-US" sz="3300" kern="1200"/>
        </a:p>
      </dsp:txBody>
      <dsp:txXfrm>
        <a:off x="2801421" y="2251853"/>
        <a:ext cx="5953020" cy="1998485"/>
      </dsp:txXfrm>
    </dsp:sp>
    <dsp:sp modelId="{991A70B3-D8C8-4844-AC55-FAE656C3DD0F}">
      <dsp:nvSpPr>
        <dsp:cNvPr id="0" name=""/>
        <dsp:cNvSpPr/>
      </dsp:nvSpPr>
      <dsp:spPr>
        <a:xfrm>
          <a:off x="0" y="4610335"/>
          <a:ext cx="2190750" cy="1102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696" tIns="83820" rIns="234696" bIns="83820" numCol="1" spcCol="1270" anchor="ctr" anchorCtr="0">
          <a:noAutofit/>
        </a:bodyPr>
        <a:lstStyle/>
        <a:p>
          <a:pPr marL="0" marR="0" lvl="0" indent="0" algn="r" defTabSz="914400" eaLnBrk="1" fontAlgn="auto" latinLnBrk="0" hangingPunct="1">
            <a:lnSpc>
              <a:spcPct val="100000"/>
            </a:lnSpc>
            <a:spcBef>
              <a:spcPct val="0"/>
            </a:spcBef>
            <a:spcAft>
              <a:spcPts val="0"/>
            </a:spcAft>
            <a:buClrTx/>
            <a:buSzTx/>
            <a:buFontTx/>
            <a:buNone/>
            <a:tabLst/>
            <a:defRPr/>
          </a:pPr>
          <a:r>
            <a:rPr lang="en-US" sz="3300" b="1" kern="1200" smtClean="0">
              <a:solidFill>
                <a:schemeClr val="accent1">
                  <a:lumMod val="90000"/>
                </a:schemeClr>
              </a:solidFill>
            </a:rPr>
            <a:t>Cắt tinh</a:t>
          </a:r>
        </a:p>
        <a:p>
          <a:pPr lvl="0" algn="r" defTabSz="1377950">
            <a:lnSpc>
              <a:spcPct val="90000"/>
            </a:lnSpc>
            <a:spcBef>
              <a:spcPct val="0"/>
            </a:spcBef>
            <a:spcAft>
              <a:spcPct val="35000"/>
            </a:spcAft>
          </a:pPr>
          <a:endParaRPr lang="en-US" sz="3300" kern="1200"/>
        </a:p>
      </dsp:txBody>
      <dsp:txXfrm>
        <a:off x="0" y="4610335"/>
        <a:ext cx="2190750" cy="1102612"/>
      </dsp:txXfrm>
    </dsp:sp>
    <dsp:sp modelId="{A03E539A-9DA3-4174-8FF6-D6D807FE66C7}">
      <dsp:nvSpPr>
        <dsp:cNvPr id="0" name=""/>
        <dsp:cNvSpPr/>
      </dsp:nvSpPr>
      <dsp:spPr>
        <a:xfrm>
          <a:off x="2190749" y="4369139"/>
          <a:ext cx="438150" cy="1585005"/>
        </a:xfrm>
        <a:prstGeom prst="leftBrace">
          <a:avLst>
            <a:gd name="adj1" fmla="val 35000"/>
            <a:gd name="adj2" fmla="val 50000"/>
          </a:avLst>
        </a:prstGeom>
        <a:noFill/>
        <a:ln w="12700" cap="flat" cmpd="sng" algn="ctr">
          <a:solidFill>
            <a:schemeClr val="accent1">
              <a:lumMod val="50000"/>
            </a:schemeClr>
          </a:solidFill>
          <a:prstDash val="solid"/>
          <a:miter lim="800000"/>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3F057123-C755-46FC-9363-E7A5FFEC9434}">
      <dsp:nvSpPr>
        <dsp:cNvPr id="0" name=""/>
        <dsp:cNvSpPr/>
      </dsp:nvSpPr>
      <dsp:spPr>
        <a:xfrm>
          <a:off x="2804159" y="4369139"/>
          <a:ext cx="5958840" cy="1585005"/>
        </a:xfrm>
        <a:prstGeom prst="rect">
          <a:avLst/>
        </a:prstGeom>
        <a:solidFill>
          <a:schemeClr val="accent1">
            <a:lumMod val="50000"/>
          </a:schemeClr>
        </a:solidFill>
        <a:ln>
          <a:solidFill>
            <a:srgbClr val="C00000"/>
          </a:solid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285750" lvl="1" indent="-285750" algn="l" defTabSz="1466850">
            <a:lnSpc>
              <a:spcPct val="90000"/>
            </a:lnSpc>
            <a:spcBef>
              <a:spcPct val="0"/>
            </a:spcBef>
            <a:spcAft>
              <a:spcPct val="15000"/>
            </a:spcAft>
            <a:buChar char="••"/>
          </a:pPr>
          <a:r>
            <a:rPr lang="en-US" sz="3300" kern="1200" smtClean="0"/>
            <a:t>Sử dụng máy cắt vòng hay cắt dọc để cắt lại các chi tiết cho chính xác</a:t>
          </a:r>
          <a:endParaRPr lang="en-US" sz="3300" kern="1200"/>
        </a:p>
      </dsp:txBody>
      <dsp:txXfrm>
        <a:off x="2804159" y="4369139"/>
        <a:ext cx="5958840" cy="158500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67890A-371A-4BF6-BE5A-F88BA0C34F48}">
      <dsp:nvSpPr>
        <dsp:cNvPr id="0" name=""/>
        <dsp:cNvSpPr/>
      </dsp:nvSpPr>
      <dsp:spPr>
        <a:xfrm>
          <a:off x="1308" y="1913867"/>
          <a:ext cx="1703416" cy="1703416"/>
        </a:xfrm>
        <a:prstGeom prst="roundRect">
          <a:avLst>
            <a:gd name="adj" fmla="val 10000"/>
          </a:avLst>
        </a:prstGeom>
        <a:solidFill>
          <a:schemeClr val="accent1">
            <a:lumMod val="90000"/>
          </a:schemeClr>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BC7CD8DB-DF9D-49B6-B777-8B7E6F9D6604}">
      <dsp:nvSpPr>
        <dsp:cNvPr id="0" name=""/>
        <dsp:cNvSpPr/>
      </dsp:nvSpPr>
      <dsp:spPr>
        <a:xfrm>
          <a:off x="278608" y="2935916"/>
          <a:ext cx="1703416" cy="1703416"/>
        </a:xfrm>
        <a:prstGeom prst="roundRect">
          <a:avLst>
            <a:gd name="adj" fmla="val 10000"/>
          </a:avLst>
        </a:prstGeom>
        <a:solidFill>
          <a:schemeClr val="accent1">
            <a:lumMod val="2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t>Quan sát bàn vải</a:t>
          </a:r>
          <a:endParaRPr lang="en-US" sz="2600" kern="1200"/>
        </a:p>
      </dsp:txBody>
      <dsp:txXfrm>
        <a:off x="328499" y="2985807"/>
        <a:ext cx="1603634" cy="1603634"/>
      </dsp:txXfrm>
    </dsp:sp>
    <dsp:sp modelId="{7CC70C14-C3FC-442B-AF5F-50F0F69FEC6E}">
      <dsp:nvSpPr>
        <dsp:cNvPr id="0" name=""/>
        <dsp:cNvSpPr/>
      </dsp:nvSpPr>
      <dsp:spPr>
        <a:xfrm>
          <a:off x="2032839" y="2560921"/>
          <a:ext cx="328115" cy="409307"/>
        </a:xfrm>
        <a:prstGeom prst="rightArrow">
          <a:avLst>
            <a:gd name="adj1" fmla="val 60000"/>
            <a:gd name="adj2" fmla="val 50000"/>
          </a:avLst>
        </a:prstGeom>
        <a:solidFill>
          <a:srgbClr val="C00000"/>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a:off x="2032839" y="2642782"/>
        <a:ext cx="229681" cy="245585"/>
      </dsp:txXfrm>
    </dsp:sp>
    <dsp:sp modelId="{582A96DF-BA89-4995-B6DA-636F08197B37}">
      <dsp:nvSpPr>
        <dsp:cNvPr id="0" name=""/>
        <dsp:cNvSpPr/>
      </dsp:nvSpPr>
      <dsp:spPr>
        <a:xfrm>
          <a:off x="2642197" y="1913867"/>
          <a:ext cx="1703416" cy="1703416"/>
        </a:xfrm>
        <a:prstGeom prst="roundRect">
          <a:avLst>
            <a:gd name="adj" fmla="val 10000"/>
          </a:avLst>
        </a:prstGeom>
        <a:solidFill>
          <a:schemeClr val="accent1">
            <a:lumMod val="75000"/>
          </a:schemeClr>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3A4B602B-B9D7-4661-88CA-3EE45F6E1C6E}">
      <dsp:nvSpPr>
        <dsp:cNvPr id="0" name=""/>
        <dsp:cNvSpPr/>
      </dsp:nvSpPr>
      <dsp:spPr>
        <a:xfrm>
          <a:off x="2919497" y="2935916"/>
          <a:ext cx="1703416" cy="1703416"/>
        </a:xfrm>
        <a:prstGeom prst="roundRect">
          <a:avLst>
            <a:gd name="adj" fmla="val 10000"/>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t>Cắt phá bàn vải ra những phần nhỏ</a:t>
          </a:r>
          <a:endParaRPr lang="en-US" sz="2600" kern="1200"/>
        </a:p>
      </dsp:txBody>
      <dsp:txXfrm>
        <a:off x="2969388" y="2985807"/>
        <a:ext cx="1603634" cy="1603634"/>
      </dsp:txXfrm>
    </dsp:sp>
    <dsp:sp modelId="{1A383FD5-2059-4289-A0F8-6E9FC8A5490F}">
      <dsp:nvSpPr>
        <dsp:cNvPr id="0" name=""/>
        <dsp:cNvSpPr/>
      </dsp:nvSpPr>
      <dsp:spPr>
        <a:xfrm>
          <a:off x="4673728" y="2560921"/>
          <a:ext cx="328115" cy="409307"/>
        </a:xfrm>
        <a:prstGeom prst="rightArrow">
          <a:avLst>
            <a:gd name="adj1" fmla="val 60000"/>
            <a:gd name="adj2" fmla="val 50000"/>
          </a:avLst>
        </a:prstGeom>
        <a:solidFill>
          <a:srgbClr val="C00000"/>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a:off x="4673728" y="2642782"/>
        <a:ext cx="229681" cy="245585"/>
      </dsp:txXfrm>
    </dsp:sp>
    <dsp:sp modelId="{3AF9324C-A177-4115-81C2-4E2CA78EED82}">
      <dsp:nvSpPr>
        <dsp:cNvPr id="0" name=""/>
        <dsp:cNvSpPr/>
      </dsp:nvSpPr>
      <dsp:spPr>
        <a:xfrm>
          <a:off x="5283086" y="1913867"/>
          <a:ext cx="1703416" cy="1703416"/>
        </a:xfrm>
        <a:prstGeom prst="roundRect">
          <a:avLst>
            <a:gd name="adj" fmla="val 10000"/>
          </a:avLst>
        </a:prstGeom>
        <a:solidFill>
          <a:schemeClr val="accent1">
            <a:lumMod val="50000"/>
          </a:schemeClr>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2B4502BE-71C3-4D41-B9DC-1E6F571C9DC6}">
      <dsp:nvSpPr>
        <dsp:cNvPr id="0" name=""/>
        <dsp:cNvSpPr/>
      </dsp:nvSpPr>
      <dsp:spPr>
        <a:xfrm>
          <a:off x="5560386" y="2935916"/>
          <a:ext cx="1703416" cy="1703416"/>
        </a:xfrm>
        <a:prstGeom prst="roundRect">
          <a:avLst>
            <a:gd name="adj" fmla="val 10000"/>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t>Cắt thô những chi tiết lớn </a:t>
          </a:r>
          <a:endParaRPr lang="en-US" sz="2600" kern="1200"/>
        </a:p>
      </dsp:txBody>
      <dsp:txXfrm>
        <a:off x="5610277" y="2985807"/>
        <a:ext cx="1603634" cy="1603634"/>
      </dsp:txXfrm>
    </dsp:sp>
    <dsp:sp modelId="{EF938F50-2D8D-4751-9457-275C814153CF}">
      <dsp:nvSpPr>
        <dsp:cNvPr id="0" name=""/>
        <dsp:cNvSpPr/>
      </dsp:nvSpPr>
      <dsp:spPr>
        <a:xfrm>
          <a:off x="7314617" y="2560921"/>
          <a:ext cx="328115" cy="409307"/>
        </a:xfrm>
        <a:prstGeom prst="rightArrow">
          <a:avLst>
            <a:gd name="adj1" fmla="val 60000"/>
            <a:gd name="adj2" fmla="val 50000"/>
          </a:avLst>
        </a:prstGeom>
        <a:solidFill>
          <a:srgbClr val="C00000"/>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a:off x="7314617" y="2642782"/>
        <a:ext cx="229681" cy="245585"/>
      </dsp:txXfrm>
    </dsp:sp>
    <dsp:sp modelId="{6C509FAB-9FA1-4D83-AC8C-E7D50F2671E2}">
      <dsp:nvSpPr>
        <dsp:cNvPr id="0" name=""/>
        <dsp:cNvSpPr/>
      </dsp:nvSpPr>
      <dsp:spPr>
        <a:xfrm>
          <a:off x="7923975" y="1913867"/>
          <a:ext cx="1703416" cy="1703416"/>
        </a:xfrm>
        <a:prstGeom prst="roundRect">
          <a:avLst>
            <a:gd name="adj" fmla="val 10000"/>
          </a:avLst>
        </a:prstGeom>
        <a:solidFill>
          <a:schemeClr val="accent1">
            <a:lumMod val="25000"/>
          </a:schemeClr>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3525D1EA-AFC3-482B-8DDE-74BBEEF7D0D5}">
      <dsp:nvSpPr>
        <dsp:cNvPr id="0" name=""/>
        <dsp:cNvSpPr/>
      </dsp:nvSpPr>
      <dsp:spPr>
        <a:xfrm>
          <a:off x="8201275" y="2935916"/>
          <a:ext cx="1703416" cy="1703416"/>
        </a:xfrm>
        <a:prstGeom prst="roundRect">
          <a:avLst>
            <a:gd name="adj" fmla="val 10000"/>
          </a:avLst>
        </a:prstGeom>
        <a:solidFill>
          <a:schemeClr val="accent1">
            <a:lumMod val="9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t>Cắt tinh các chi tiết nhỏ </a:t>
          </a:r>
          <a:endParaRPr lang="en-US" sz="2600" kern="1200"/>
        </a:p>
      </dsp:txBody>
      <dsp:txXfrm>
        <a:off x="8251166" y="2985807"/>
        <a:ext cx="1603634" cy="160363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1.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1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978870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83758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287980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46587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84127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8269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32166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89767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72710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111832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2254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999404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140775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562633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6468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367786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66065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326551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2077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003276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187056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71559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07800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952278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66971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508406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5812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755625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7145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32634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805958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385646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872748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57771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77495360"/>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034111"/>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7251734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6850536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94323252"/>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8477271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072502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95372434"/>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597927395"/>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880188870"/>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0904943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03445219"/>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16.jpeg"/></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9.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51607"/>
            <a:ext cx="9067800" cy="742511"/>
          </a:xfrm>
          <a:prstGeom prst="rect">
            <a:avLst/>
          </a:prstGeom>
        </p:spPr>
        <p:txBody>
          <a:bodyPr wrap="square">
            <a:spAutoFit/>
          </a:bodyPr>
          <a:lstStyle/>
          <a:p>
            <a:pPr algn="ctr" eaLnBrk="1" hangingPunct="1">
              <a:lnSpc>
                <a:spcPct val="150000"/>
              </a:lnSpc>
              <a:defRPr/>
            </a:pPr>
            <a:r>
              <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0" y="405593"/>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323" y="1539240"/>
            <a:ext cx="5931477" cy="41757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76200" y="5715000"/>
            <a:ext cx="5486400" cy="1200329"/>
          </a:xfrm>
          <a:prstGeom prst="rect">
            <a:avLst/>
          </a:prstGeom>
        </p:spPr>
        <p:txBody>
          <a:bodyPr wrap="square">
            <a:spAutoFit/>
          </a:bodyPr>
          <a:lstStyle/>
          <a:p>
            <a:pPr eaLnBrk="1" hangingPunct="1">
              <a:lnSpc>
                <a:spcPct val="150000"/>
              </a:lnSpc>
              <a:defRPr/>
            </a:pPr>
            <a:r>
              <a:rPr lang="en-US" altLang="en-US" sz="2400" b="1">
                <a:solidFill>
                  <a:srgbClr val="F4F173"/>
                </a:solidFill>
                <a:latin typeface="VNI-Times" pitchFamily="2" charset="0"/>
              </a:rPr>
              <a:t>GVHD:  LAÂM THÒ PHÖÔNG THUØY</a:t>
            </a:r>
          </a:p>
          <a:p>
            <a:pPr eaLnBrk="1" hangingPunct="1">
              <a:lnSpc>
                <a:spcPct val="150000"/>
              </a:lnSpc>
              <a:defRPr/>
            </a:pPr>
            <a:r>
              <a:rPr lang="en-US" altLang="en-US" sz="2400" b="1" smtClean="0">
                <a:solidFill>
                  <a:srgbClr val="F4F173"/>
                </a:solidFill>
                <a:latin typeface="VNI-Times" pitchFamily="2" charset="0"/>
              </a:rPr>
              <a:t>LỚP</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20T4 </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CNM1</a:t>
            </a:r>
            <a:endParaRPr lang="en-US" altLang="en-US" sz="2400">
              <a:solidFill>
                <a:srgbClr val="F4F173"/>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1" y="243840"/>
            <a:ext cx="7860471" cy="609692"/>
            <a:chOff x="1124" y="1296"/>
            <a:chExt cx="4131" cy="2219"/>
          </a:xfrm>
          <a:solidFill>
            <a:srgbClr val="66FFCC"/>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Table 2"/>
          <p:cNvGraphicFramePr>
            <a:graphicFrameLocks noGrp="1"/>
          </p:cNvGraphicFramePr>
          <p:nvPr>
            <p:extLst>
              <p:ext uri="{D42A27DB-BD31-4B8C-83A1-F6EECF244321}">
                <p14:modId xmlns:p14="http://schemas.microsoft.com/office/powerpoint/2010/main" val="3216641272"/>
              </p:ext>
            </p:extLst>
          </p:nvPr>
        </p:nvGraphicFramePr>
        <p:xfrm>
          <a:off x="990600" y="838201"/>
          <a:ext cx="7816707" cy="5667310"/>
        </p:xfrm>
        <a:graphic>
          <a:graphicData uri="http://schemas.openxmlformats.org/drawingml/2006/table">
            <a:tbl>
              <a:tblPr firstRow="1" bandRow="1">
                <a:tableStyleId>{8A107856-5554-42FB-B03E-39F5DBC370BA}</a:tableStyleId>
              </a:tblPr>
              <a:tblGrid>
                <a:gridCol w="573147">
                  <a:extLst>
                    <a:ext uri="{9D8B030D-6E8A-4147-A177-3AD203B41FA5}">
                      <a16:colId xmlns:a16="http://schemas.microsoft.com/office/drawing/2014/main" val="2181311582"/>
                    </a:ext>
                  </a:extLst>
                </a:gridCol>
                <a:gridCol w="4532253">
                  <a:extLst>
                    <a:ext uri="{9D8B030D-6E8A-4147-A177-3AD203B41FA5}">
                      <a16:colId xmlns:a16="http://schemas.microsoft.com/office/drawing/2014/main" val="4043994247"/>
                    </a:ext>
                  </a:extLst>
                </a:gridCol>
                <a:gridCol w="838200">
                  <a:extLst>
                    <a:ext uri="{9D8B030D-6E8A-4147-A177-3AD203B41FA5}">
                      <a16:colId xmlns:a16="http://schemas.microsoft.com/office/drawing/2014/main" val="3076663836"/>
                    </a:ext>
                  </a:extLst>
                </a:gridCol>
                <a:gridCol w="1066800">
                  <a:extLst>
                    <a:ext uri="{9D8B030D-6E8A-4147-A177-3AD203B41FA5}">
                      <a16:colId xmlns:a16="http://schemas.microsoft.com/office/drawing/2014/main" val="794719955"/>
                    </a:ext>
                  </a:extLst>
                </a:gridCol>
                <a:gridCol w="806307">
                  <a:extLst>
                    <a:ext uri="{9D8B030D-6E8A-4147-A177-3AD203B41FA5}">
                      <a16:colId xmlns:a16="http://schemas.microsoft.com/office/drawing/2014/main" val="2958114760"/>
                    </a:ext>
                  </a:extLst>
                </a:gridCol>
              </a:tblGrid>
              <a:tr h="681187">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rgbClr val="F4F173"/>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rgbClr val="F4F173"/>
                    </a:solidFill>
                  </a:tcPr>
                </a:tc>
                <a:extLst>
                  <a:ext uri="{0D108BD9-81ED-4DB2-BD59-A6C34878D82A}">
                    <a16:rowId xmlns:a16="http://schemas.microsoft.com/office/drawing/2014/main" val="3841325505"/>
                  </a:ext>
                </a:extLst>
              </a:tr>
              <a:tr h="888505">
                <a:tc>
                  <a:txBody>
                    <a:bodyPr/>
                    <a:lstStyle/>
                    <a:p>
                      <a:pPr algn="ctr"/>
                      <a:r>
                        <a:rPr lang="en-US" sz="2100" smtClean="0"/>
                        <a:t>1</a:t>
                      </a:r>
                      <a:endParaRPr lang="en-US" sz="2100"/>
                    </a:p>
                  </a:txBody>
                  <a:tcPr/>
                </a:tc>
                <a:tc>
                  <a:txBody>
                    <a:bodyPr/>
                    <a:lstStyle/>
                    <a:p>
                      <a:pPr algn="just"/>
                      <a:r>
                        <a:rPr lang="da-DK" sz="2100" b="0" kern="1200" smtClean="0">
                          <a:solidFill>
                            <a:schemeClr val="dk1"/>
                          </a:solidFill>
                          <a:effectLst/>
                          <a:latin typeface="+mn-lt"/>
                          <a:ea typeface="+mn-ea"/>
                          <a:cs typeface="+mn-cs"/>
                        </a:rPr>
                        <a:t>Chương 1: </a:t>
                      </a:r>
                      <a:r>
                        <a:rPr lang="en-US" sz="2100" kern="1200" smtClean="0">
                          <a:solidFill>
                            <a:schemeClr val="dk1"/>
                          </a:solidFill>
                          <a:effectLst/>
                          <a:latin typeface="+mn-lt"/>
                          <a:ea typeface="+mn-ea"/>
                          <a:cs typeface="+mn-cs"/>
                        </a:rPr>
                        <a:t>Chuẩn bị sản xuất về nguyên phụ liệu</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84722041"/>
                  </a:ext>
                </a:extLst>
              </a:tr>
              <a:tr h="621954">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kern="1200" smtClean="0">
                          <a:solidFill>
                            <a:schemeClr val="dk1"/>
                          </a:solidFill>
                          <a:effectLst/>
                          <a:latin typeface="+mn-lt"/>
                          <a:ea typeface="+mn-ea"/>
                          <a:cs typeface="+mn-cs"/>
                        </a:rPr>
                        <a:t>Chuẩn bị sản xuất về thiết kế</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8319910"/>
                  </a:ext>
                </a:extLst>
              </a:tr>
              <a:tr h="621954">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kern="1200" smtClean="0">
                          <a:solidFill>
                            <a:schemeClr val="dk1"/>
                          </a:solidFill>
                          <a:effectLst/>
                          <a:latin typeface="+mn-lt"/>
                          <a:ea typeface="+mn-ea"/>
                          <a:cs typeface="+mn-cs"/>
                        </a:rPr>
                        <a:t>Chuẩn bị sản xuất về công nghệ</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37727100"/>
                  </a:ext>
                </a:extLst>
              </a:tr>
              <a:tr h="621954">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kern="1200" smtClean="0">
                          <a:solidFill>
                            <a:schemeClr val="dk1"/>
                          </a:solidFill>
                          <a:effectLst/>
                          <a:latin typeface="+mn-lt"/>
                          <a:ea typeface="+mn-ea"/>
                          <a:cs typeface="+mn-cs"/>
                        </a:rPr>
                        <a:t>Công đoạn cắt</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349688"/>
                  </a:ext>
                </a:extLst>
              </a:tr>
              <a:tr h="527097">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a:t>
                      </a:r>
                      <a:r>
                        <a:rPr lang="en-US" sz="2100" kern="1200" smtClean="0">
                          <a:solidFill>
                            <a:schemeClr val="dk1"/>
                          </a:solidFill>
                          <a:effectLst/>
                          <a:latin typeface="+mn-lt"/>
                          <a:ea typeface="+mn-ea"/>
                          <a:cs typeface="+mn-cs"/>
                        </a:rPr>
                        <a:t>Công đoạn may</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0577177"/>
                  </a:ext>
                </a:extLst>
              </a:tr>
              <a:tr h="527097">
                <a:tc>
                  <a:txBody>
                    <a:bodyPr/>
                    <a:lstStyle/>
                    <a:p>
                      <a:pPr algn="ctr"/>
                      <a:r>
                        <a:rPr lang="en-US" sz="2100" smtClean="0"/>
                        <a:t>6</a:t>
                      </a:r>
                      <a:endParaRPr lang="en-US" sz="2100"/>
                    </a:p>
                  </a:txBody>
                  <a:tcPr/>
                </a:tc>
                <a:tc>
                  <a:txBody>
                    <a:bodyPr/>
                    <a:lstStyle/>
                    <a:p>
                      <a:r>
                        <a:rPr lang="da-DK" sz="2100" b="0" kern="1200" smtClean="0">
                          <a:solidFill>
                            <a:schemeClr val="dk1"/>
                          </a:solidFill>
                          <a:effectLst/>
                          <a:latin typeface="+mn-lt"/>
                          <a:ea typeface="+mn-ea"/>
                          <a:cs typeface="+mn-cs"/>
                        </a:rPr>
                        <a:t>Chương 6: </a:t>
                      </a:r>
                      <a:r>
                        <a:rPr lang="en-US" sz="2100" kern="1200" smtClean="0">
                          <a:solidFill>
                            <a:schemeClr val="dk1"/>
                          </a:solidFill>
                          <a:effectLst/>
                          <a:latin typeface="+mn-lt"/>
                          <a:ea typeface="+mn-ea"/>
                          <a:cs typeface="+mn-cs"/>
                        </a:rPr>
                        <a:t>Công đoạn hoàn thành</a:t>
                      </a:r>
                      <a:endParaRPr lang="en-US" sz="2100"/>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6531193"/>
                  </a:ext>
                </a:extLst>
              </a:tr>
              <a:tr h="120472">
                <a:tc gridSpan="5">
                  <a:txBody>
                    <a:bodyPr/>
                    <a:lstStyle/>
                    <a:p>
                      <a:pPr algn="ctr"/>
                      <a:endParaRPr lang="en-US" sz="2100"/>
                    </a:p>
                  </a:txBody>
                  <a:tcPr/>
                </a:tc>
                <a:tc hMerge="1">
                  <a:txBody>
                    <a:bodyPr/>
                    <a:lstStyle/>
                    <a:p>
                      <a:endParaRPr lang="en-US"/>
                    </a:p>
                  </a:txBody>
                  <a:tcPr/>
                </a:tc>
                <a:tc hMerge="1">
                  <a:txBody>
                    <a:bodyPr/>
                    <a:lstStyle/>
                    <a:p>
                      <a:pPr algn="ctr"/>
                      <a:endParaRPr lang="en-US" sz="2100"/>
                    </a:p>
                  </a:txBody>
                  <a:tcPr/>
                </a:tc>
                <a:tc hMerge="1">
                  <a:txBody>
                    <a:bodyPr/>
                    <a:lstStyle/>
                    <a:p>
                      <a:pPr algn="ctr"/>
                      <a:endParaRPr lang="en-US" sz="2100"/>
                    </a:p>
                  </a:txBody>
                  <a:tcPr/>
                </a:tc>
                <a:tc hMerge="1">
                  <a:txBody>
                    <a:bodyPr/>
                    <a:lstStyle/>
                    <a:p>
                      <a:pPr algn="ctr"/>
                      <a:endParaRPr lang="en-US" sz="2100"/>
                    </a:p>
                  </a:txBody>
                  <a:tcPr/>
                </a:tc>
                <a:extLst>
                  <a:ext uri="{0D108BD9-81ED-4DB2-BD59-A6C34878D82A}">
                    <a16:rowId xmlns:a16="http://schemas.microsoft.com/office/drawing/2014/main" val="4249979440"/>
                  </a:ext>
                </a:extLst>
              </a:tr>
              <a:tr h="527097">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640668432"/>
                  </a:ext>
                </a:extLst>
              </a:tr>
            </a:tbl>
          </a:graphicData>
        </a:graphic>
      </p:graphicFrame>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676400"/>
            <a:ext cx="5634037" cy="30480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nêu cách tính nhịp độ sản xuất</a:t>
              </a:r>
              <a:r>
                <a:rPr lang="en-US" sz="3200" b="1" smtClean="0">
                  <a:solidFill>
                    <a:srgbClr val="0000FF"/>
                  </a:solidFill>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908738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341293"/>
            <a:ext cx="7924800" cy="954107"/>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cách tính nhịp độ sản xuất</a:t>
            </a:r>
            <a:r>
              <a:rPr lang="en-US" b="1">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6" name="Picture 5"/>
          <p:cNvPicPr>
            <a:picLocks noChangeAspect="1"/>
          </p:cNvPicPr>
          <p:nvPr/>
        </p:nvPicPr>
        <p:blipFill>
          <a:blip r:embed="rId3"/>
          <a:stretch>
            <a:fillRect/>
          </a:stretch>
        </p:blipFill>
        <p:spPr>
          <a:xfrm>
            <a:off x="1220452" y="1981200"/>
            <a:ext cx="7312695" cy="261453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97794927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Sinh </a:t>
              </a: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viên</a:t>
              </a:r>
              <a:r>
                <a:rPr kumimoji="0" lang="en-US" sz="3200" b="1" i="0" u="none" strike="noStrike" kern="1200" cap="none" spc="0" normalizeH="0" noProof="0" smtClean="0">
                  <a:ln>
                    <a:noFill/>
                  </a:ln>
                  <a:solidFill>
                    <a:srgbClr val="0000FF"/>
                  </a:solidFill>
                  <a:uLnTx/>
                  <a:uFillTx/>
                  <a:latin typeface="Times New Roman" panose="02020603050405020304" pitchFamily="18" charset="0"/>
                  <a:cs typeface="Times New Roman" panose="02020603050405020304" pitchFamily="18" charset="0"/>
                </a:rPr>
                <a:t> hãy </a:t>
              </a:r>
              <a:r>
                <a:rPr lang="en-US" sz="3200" b="1" smtClean="0">
                  <a:solidFill>
                    <a:srgbClr val="0000FF"/>
                  </a:solidFill>
                  <a:latin typeface="Times New Roman" panose="02020603050405020304" pitchFamily="18" charset="0"/>
                  <a:cs typeface="Times New Roman" panose="02020603050405020304" pitchFamily="18" charset="0"/>
                </a:rPr>
                <a:t>nêu </a:t>
              </a:r>
              <a:r>
                <a:rPr lang="en-US" sz="3200" b="1" noProof="0" smtClean="0">
                  <a:solidFill>
                    <a:srgbClr val="0000FF"/>
                  </a:solidFill>
                  <a:latin typeface="Times New Roman" panose="02020603050405020304" pitchFamily="18" charset="0"/>
                  <a:cs typeface="Times New Roman" panose="02020603050405020304" pitchFamily="18" charset="0"/>
                </a:rPr>
                <a:t>y</a:t>
              </a:r>
              <a:r>
                <a:rPr lang="en-US" sz="3200" b="1" smtClean="0">
                  <a:solidFill>
                    <a:srgbClr val="0000FF"/>
                  </a:solidFill>
                  <a:latin typeface="Times New Roman" panose="02020603050405020304" pitchFamily="18" charset="0"/>
                  <a:cs typeface="Times New Roman" panose="02020603050405020304" pitchFamily="18" charset="0"/>
                </a:rPr>
                <a:t>êu </a:t>
              </a:r>
              <a:r>
                <a:rPr lang="en-US" sz="3200" b="1">
                  <a:solidFill>
                    <a:srgbClr val="0000FF"/>
                  </a:solidFill>
                  <a:latin typeface="Times New Roman" panose="02020603050405020304" pitchFamily="18" charset="0"/>
                  <a:cs typeface="Times New Roman" panose="02020603050405020304" pitchFamily="18" charset="0"/>
                </a:rPr>
                <a:t>cầu đối với người viết qui trình</a:t>
              </a: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0719957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Sinh viên hãy nêu yêu cầu đối với người viết qui trình?</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6" name="Vertical Scroll 5"/>
          <p:cNvSpPr/>
          <p:nvPr/>
        </p:nvSpPr>
        <p:spPr bwMode="auto">
          <a:xfrm>
            <a:off x="304800" y="1600200"/>
            <a:ext cx="4648200"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accent1">
                    <a:lumMod val="50000"/>
                  </a:schemeClr>
                </a:solidFill>
                <a:latin typeface="Times New Roman" panose="02020603050405020304" pitchFamily="18" charset="0"/>
                <a:cs typeface="Times New Roman" panose="02020603050405020304" pitchFamily="18" charset="0"/>
              </a:rPr>
              <a:t>Người viết qui trình này phải là người biết phân tích sản phẩm được hoàn tất theo thứ tự hoặc các bước công việc như thế nào. Mỗi bước công việc được loại thợ nào đảm nhận và được thực hiện trên thiết bị </a:t>
            </a:r>
            <a:r>
              <a:rPr lang="en-US" smtClean="0">
                <a:solidFill>
                  <a:schemeClr val="accent1">
                    <a:lumMod val="50000"/>
                  </a:schemeClr>
                </a:solidFill>
                <a:latin typeface="Times New Roman" panose="02020603050405020304" pitchFamily="18" charset="0"/>
                <a:cs typeface="Times New Roman" panose="02020603050405020304" pitchFamily="18" charset="0"/>
              </a:rPr>
              <a:t>nào.</a:t>
            </a:r>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Vertical Scroll 7"/>
          <p:cNvSpPr/>
          <p:nvPr/>
        </p:nvSpPr>
        <p:spPr bwMode="auto">
          <a:xfrm>
            <a:off x="4384022" y="1600200"/>
            <a:ext cx="4455178"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rgbClr val="0070C0"/>
                </a:solidFill>
                <a:latin typeface="Times New Roman" panose="02020603050405020304" pitchFamily="18" charset="0"/>
                <a:cs typeface="Times New Roman" panose="02020603050405020304" pitchFamily="18" charset="0"/>
              </a:rPr>
              <a:t>Phải nắm được thời gian hoàn tất một bước công việc để từ đó biết được thời gian hoàn thành một sản phẩm, có kế hoạch để lập bảng thiết kế </a:t>
            </a:r>
            <a:r>
              <a:rPr lang="en-US" smtClean="0">
                <a:solidFill>
                  <a:srgbClr val="0070C0"/>
                </a:solidFill>
                <a:latin typeface="Times New Roman" panose="02020603050405020304" pitchFamily="18" charset="0"/>
                <a:cs typeface="Times New Roman" panose="02020603050405020304" pitchFamily="18" charset="0"/>
              </a:rPr>
              <a:t>chuyền.</a:t>
            </a:r>
            <a:endParaRPr lang="en-US">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930013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Sinh viên hãy nêu yêu cầu đối với người viết qui trình?</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7" name="Vertical Scroll 6"/>
          <p:cNvSpPr/>
          <p:nvPr/>
        </p:nvSpPr>
        <p:spPr bwMode="auto">
          <a:xfrm>
            <a:off x="457200" y="1610710"/>
            <a:ext cx="4548352"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rgbClr val="7030A0"/>
                </a:solidFill>
                <a:latin typeface="Times New Roman" panose="02020603050405020304" pitchFamily="18" charset="0"/>
                <a:cs typeface="Times New Roman" panose="02020603050405020304" pitchFamily="18" charset="0"/>
              </a:rPr>
              <a:t>Thời gian thực hiện một bước công việc phải được dựa vào một trong các cách tính: đo trực tiếp thời gian làm việc, thông qua bảng tiêu chuẩn hoá, lập bảng tập hợp thời gian hay bằng công thức. </a:t>
            </a:r>
            <a:endParaRPr kumimoji="0" lang="en-US" sz="2800" b="0" i="0" u="none" strike="noStrike" kern="1200" cap="none" spc="0" normalizeH="0" baseline="0" noProof="0">
              <a:ln>
                <a:noFill/>
              </a:ln>
              <a:solidFill>
                <a:srgbClr val="7030A0"/>
              </a:solidFill>
              <a:effectLst/>
              <a:uLnTx/>
              <a:uFillTx/>
              <a:latin typeface="Times New Roman" panose="02020603050405020304" pitchFamily="18" charset="0"/>
              <a:cs typeface="Times New Roman" panose="02020603050405020304" pitchFamily="18" charset="0"/>
            </a:endParaRPr>
          </a:p>
        </p:txBody>
      </p:sp>
      <p:sp>
        <p:nvSpPr>
          <p:cNvPr id="9" name="Vertical Scroll 8"/>
          <p:cNvSpPr/>
          <p:nvPr/>
        </p:nvSpPr>
        <p:spPr bwMode="auto">
          <a:xfrm>
            <a:off x="4548350" y="1610710"/>
            <a:ext cx="4343400"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rgbClr val="00B050"/>
                </a:solidFill>
                <a:latin typeface="Times New Roman" panose="02020603050405020304" pitchFamily="18" charset="0"/>
                <a:cs typeface="Times New Roman" panose="02020603050405020304" pitchFamily="18" charset="0"/>
              </a:rPr>
              <a:t>Đơn giá tiền lương phải được căn cứ vào đơn giá hợp đồng sản xuất đã được giám đốc ký duyệt chi cho các bộ phận. Ở đây chỉ lấy tiền công của công đoạn may mà chia cho các bước công </a:t>
            </a:r>
            <a:r>
              <a:rPr lang="en-US" smtClean="0">
                <a:solidFill>
                  <a:srgbClr val="00B050"/>
                </a:solidFill>
                <a:latin typeface="Times New Roman" panose="02020603050405020304" pitchFamily="18" charset="0"/>
                <a:cs typeface="Times New Roman" panose="02020603050405020304" pitchFamily="18" charset="0"/>
              </a:rPr>
              <a:t>việc.</a:t>
            </a:r>
            <a:endParaRPr kumimoji="0" lang="en-US" sz="2800" b="0" i="0" u="none" strike="noStrike" kern="1200" cap="none" spc="0" normalizeH="0" baseline="0" noProof="0">
              <a:ln>
                <a:noFill/>
              </a:ln>
              <a:solidFill>
                <a:srgbClr val="00B05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5759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599"/>
            <a:ext cx="5634037" cy="3124049"/>
            <a:chOff x="912" y="1296"/>
            <a:chExt cx="4320" cy="3301"/>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00"/>
              <a:ext cx="4036" cy="3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0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Câu hỏi </a:t>
              </a:r>
              <a:r>
                <a:rPr kumimoji="0" lang="en-US" altLang="en-US" sz="30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3:</a:t>
              </a:r>
              <a:endParaRPr kumimoji="0" lang="en-US" altLang="en-US" sz="30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a:p>
              <a:pPr algn="just" eaLnBrk="1" hangingPunct="1">
                <a:buClr>
                  <a:srgbClr val="3399FF"/>
                </a:buClr>
                <a:defRPr/>
              </a:pPr>
              <a:r>
                <a:rPr kumimoji="0" lang="en-US" sz="30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Sinh viên hãy phân</a:t>
              </a:r>
              <a:r>
                <a:rPr kumimoji="0" lang="en-US" sz="30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loại </a:t>
              </a:r>
              <a:r>
                <a:rPr lang="en-US" sz="3000" b="1" noProof="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en-US" sz="30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hời </a:t>
              </a:r>
              <a:r>
                <a:rPr lang="en-US" sz="30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gian </a:t>
              </a:r>
              <a:r>
                <a:rPr lang="en-US" sz="30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làm </a:t>
              </a:r>
              <a:r>
                <a:rPr lang="en-US" sz="30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việc</a:t>
              </a:r>
              <a:r>
                <a:rPr kumimoji="0" lang="en-US" sz="30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p>
            <a:p>
              <a:pPr algn="just" eaLnBrk="1" hangingPunct="1">
                <a:buClr>
                  <a:srgbClr val="3399FF"/>
                </a:buClr>
                <a:defRPr/>
              </a:pPr>
              <a:r>
                <a:rPr lang="en-US" sz="30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Và hay nêu các </a:t>
              </a:r>
              <a:r>
                <a:rPr lang="en-US" sz="30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yếu tố ảnh hưởng đến thời gian </a:t>
              </a:r>
              <a:r>
                <a:rPr lang="en-US" sz="30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làm </a:t>
              </a:r>
              <a:r>
                <a:rPr lang="en-US" sz="30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việc?</a:t>
              </a:r>
              <a:endParaRPr kumimoji="0" lang="en-US" sz="30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2309302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815882"/>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3:</a:t>
            </a:r>
            <a:endParaRPr kumimoji="0" lang="en-US" alt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phân loại thời gian làm việc?</a:t>
            </a:r>
          </a:p>
          <a:p>
            <a:pPr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Và hay nêu các yếu tố ảnh hưởng đến thời gian làm việc?</a:t>
            </a:r>
            <a:endPar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7" name="Diagram 6"/>
          <p:cNvGraphicFramePr/>
          <p:nvPr>
            <p:extLst>
              <p:ext uri="{D42A27DB-BD31-4B8C-83A1-F6EECF244321}">
                <p14:modId xmlns:p14="http://schemas.microsoft.com/office/powerpoint/2010/main" val="2680693673"/>
              </p:ext>
            </p:extLst>
          </p:nvPr>
        </p:nvGraphicFramePr>
        <p:xfrm>
          <a:off x="1015724" y="1600200"/>
          <a:ext cx="7823476"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4840392"/>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815882"/>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3:</a:t>
            </a:r>
            <a:endParaRPr kumimoji="0" lang="en-US" alt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 phân loại thời gian làm việc?</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28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Và hay nêu các yếu tố ảnh hưởng đến thời gian làm việc?</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6" name="Diagram 5"/>
          <p:cNvGraphicFramePr/>
          <p:nvPr>
            <p:extLst>
              <p:ext uri="{D42A27DB-BD31-4B8C-83A1-F6EECF244321}">
                <p14:modId xmlns:p14="http://schemas.microsoft.com/office/powerpoint/2010/main" val="850221872"/>
              </p:ext>
            </p:extLst>
          </p:nvPr>
        </p:nvGraphicFramePr>
        <p:xfrm>
          <a:off x="990600" y="1820670"/>
          <a:ext cx="7848600" cy="4808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513281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4</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CÔNG ĐOẠN CẮT</a:t>
            </a:r>
            <a:endParaRPr lang="en-US" sz="4400" b="1">
              <a:solidFill>
                <a:schemeClr val="bg2">
                  <a:lumMod val="20000"/>
                  <a:lumOff val="80000"/>
                </a:schemeClr>
              </a:solidFill>
              <a:effectLst/>
            </a:endParaRPr>
          </a:p>
        </p:txBody>
      </p:sp>
    </p:spTree>
    <p:extLst>
      <p:ext uri="{BB962C8B-B14F-4D97-AF65-F5344CB8AC3E}">
        <p14:creationId xmlns:p14="http://schemas.microsoft.com/office/powerpoint/2010/main" val="1173583751"/>
      </p:ext>
    </p:extLst>
  </p:cSld>
  <p:clrMapOvr>
    <a:masterClrMapping/>
  </p:clrMapOvr>
  <p:transition>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biết được những công việc ở công đoạn </a:t>
            </a:r>
            <a:r>
              <a:rPr lang="en-US" smtClean="0">
                <a:latin typeface="Times New Roman" panose="02020603050405020304" pitchFamily="18" charset="0"/>
                <a:cs typeface="Times New Roman" panose="02020603050405020304" pitchFamily="18" charset="0"/>
              </a:rPr>
              <a:t>cắt.</a:t>
            </a:r>
            <a:endParaRPr lang="en-US">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399184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2754600"/>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làm được những công việc của công đoạn cắt như trải vải, cắt, bóc tập, đánh số, phối kiện, và kiểm tra chất lượng ép dán. Sinh viên vận dụng được vào thực tế sản xuất ở xí nghiệp.</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481744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nhận thức tầm quan trọng của công việc cắt nguyên phụ liệu.</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511842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olidFill>
            <a:srgbClr val="6600CC"/>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2534943343"/>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779547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1056291"/>
          </a:xfrm>
          <a:prstGeom prst="roundRect">
            <a:avLst>
              <a:gd name="adj" fmla="val 16667"/>
            </a:avLst>
          </a:prstGeom>
          <a:solidFill>
            <a:srgbClr val="6600CC"/>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4</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a:t>
            </a:r>
            <a:r>
              <a:rPr kumimoji="0" lang="en-US" sz="32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ĐOẠN CẮT</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1274947"/>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lang="en-US" sz="2600" b="1" kern="1200" smtClean="0"/>
                <a:t>2.1 </a:t>
              </a:r>
              <a:r>
                <a:rPr lang="en-US" b="1" smtClean="0"/>
                <a:t>Trải vải</a:t>
              </a:r>
              <a:endParaRPr lang="en-US" sz="2600" b="1" kern="1200"/>
            </a:p>
          </p:txBody>
        </p:sp>
      </p:grpSp>
      <p:sp>
        <p:nvSpPr>
          <p:cNvPr id="20" name="Oval 19"/>
          <p:cNvSpPr/>
          <p:nvPr/>
        </p:nvSpPr>
        <p:spPr>
          <a:xfrm>
            <a:off x="52136" y="1184097"/>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2168799"/>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lang="en-US" sz="2600" b="1" kern="1200" smtClean="0"/>
                <a:t>2.1.1 </a:t>
              </a:r>
              <a:r>
                <a:rPr lang="en-US" sz="2600" b="1" smtClean="0"/>
                <a:t>Khái niệm</a:t>
              </a:r>
              <a:endParaRPr lang="en-US" sz="2600" b="1" kern="1200"/>
            </a:p>
          </p:txBody>
        </p:sp>
      </p:grpSp>
      <p:pic>
        <p:nvPicPr>
          <p:cNvPr id="12" name="Picture 11" descr="IMG_004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6902" y="3069497"/>
            <a:ext cx="4800600" cy="364661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6753603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1056291"/>
          </a:xfrm>
          <a:prstGeom prst="roundRect">
            <a:avLst>
              <a:gd name="adj" fmla="val 16667"/>
            </a:avLst>
          </a:prstGeom>
          <a:solidFill>
            <a:srgbClr val="6600CC"/>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4</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 ĐOẠN CẮT</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1274947"/>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 </a:t>
              </a:r>
              <a:r>
                <a:rPr kumimoji="0" lang="en-US" sz="2800" b="1" i="0" u="none" strike="noStrike" kern="1200" cap="none" spc="0" normalizeH="0" baseline="0" noProof="0" smtClean="0">
                  <a:ln>
                    <a:noFill/>
                  </a:ln>
                  <a:solidFill>
                    <a:srgbClr val="FFFFFF"/>
                  </a:solidFill>
                  <a:effectLst/>
                  <a:uLnTx/>
                  <a:uFillTx/>
                  <a:latin typeface="Arial"/>
                  <a:ea typeface="+mn-ea"/>
                  <a:cs typeface="Arial"/>
                </a:rPr>
                <a:t>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1184097"/>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2168799"/>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2.1.1 Khái niệm</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 name="Vertical Scroll 1"/>
          <p:cNvSpPr/>
          <p:nvPr/>
        </p:nvSpPr>
        <p:spPr bwMode="auto">
          <a:xfrm>
            <a:off x="2451702" y="3042992"/>
            <a:ext cx="4191000" cy="3733800"/>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accent1">
                    <a:lumMod val="50000"/>
                  </a:schemeClr>
                </a:solidFill>
              </a:rPr>
              <a:t>-</a:t>
            </a:r>
            <a:r>
              <a:rPr lang="en-US" smtClean="0">
                <a:solidFill>
                  <a:schemeClr val="accent1">
                    <a:lumMod val="50000"/>
                  </a:schemeClr>
                </a:solidFill>
                <a:latin typeface="Times New Roman" panose="02020603050405020304" pitchFamily="18" charset="0"/>
                <a:cs typeface="Times New Roman" panose="02020603050405020304" pitchFamily="18" charset="0"/>
              </a:rPr>
              <a:t> </a:t>
            </a:r>
            <a:r>
              <a:rPr lang="en-US">
                <a:solidFill>
                  <a:schemeClr val="accent1">
                    <a:lumMod val="50000"/>
                  </a:schemeClr>
                </a:solidFill>
                <a:latin typeface="Times New Roman" panose="02020603050405020304" pitchFamily="18" charset="0"/>
                <a:cs typeface="Times New Roman" panose="02020603050405020304" pitchFamily="18" charset="0"/>
              </a:rPr>
              <a:t>Trải vải là xếp chồng lên nhau nhiều lớp vải giống nhau về khổ và chiều dài.</a:t>
            </a:r>
          </a:p>
          <a:p>
            <a:pPr algn="just"/>
            <a:r>
              <a:rPr lang="en-US" smtClean="0">
                <a:solidFill>
                  <a:schemeClr val="accent1">
                    <a:lumMod val="50000"/>
                  </a:schemeClr>
                </a:solidFill>
                <a:latin typeface="Times New Roman" panose="02020603050405020304" pitchFamily="18" charset="0"/>
                <a:cs typeface="Times New Roman" panose="02020603050405020304" pitchFamily="18" charset="0"/>
              </a:rPr>
              <a:t>- Mục </a:t>
            </a:r>
            <a:r>
              <a:rPr lang="en-US">
                <a:solidFill>
                  <a:schemeClr val="accent1">
                    <a:lumMod val="50000"/>
                  </a:schemeClr>
                </a:solidFill>
                <a:latin typeface="Times New Roman" panose="02020603050405020304" pitchFamily="18" charset="0"/>
                <a:cs typeface="Times New Roman" panose="02020603050405020304" pitchFamily="18" charset="0"/>
              </a:rPr>
              <a:t>đích của việc trải vải nhằm nâng cao năng suất cắt.</a:t>
            </a:r>
          </a:p>
        </p:txBody>
      </p:sp>
    </p:spTree>
    <p:extLst>
      <p:ext uri="{BB962C8B-B14F-4D97-AF65-F5344CB8AC3E}">
        <p14:creationId xmlns:p14="http://schemas.microsoft.com/office/powerpoint/2010/main" val="23540680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5" name="Group 4"/>
          <p:cNvGrpSpPr/>
          <p:nvPr/>
        </p:nvGrpSpPr>
        <p:grpSpPr>
          <a:xfrm>
            <a:off x="496292" y="55747"/>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6" name="Rectangle 5"/>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7" name="TextBox 6"/>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 </a:t>
              </a:r>
              <a:r>
                <a:rPr kumimoji="0" lang="en-US" sz="2800" b="1" i="0" u="none" strike="noStrike" kern="1200" cap="none" spc="0" normalizeH="0" baseline="0" noProof="0" smtClean="0">
                  <a:ln>
                    <a:noFill/>
                  </a:ln>
                  <a:solidFill>
                    <a:srgbClr val="FFFFFF"/>
                  </a:solidFill>
                  <a:effectLst/>
                  <a:uLnTx/>
                  <a:uFillTx/>
                  <a:latin typeface="Arial"/>
                  <a:ea typeface="+mn-ea"/>
                  <a:cs typeface="Arial"/>
                </a:rPr>
                <a:t>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8" name="Oval 7"/>
          <p:cNvSpPr/>
          <p:nvPr/>
        </p:nvSpPr>
        <p:spPr>
          <a:xfrm>
            <a:off x="42040" y="-35103"/>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496292" y="949599"/>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600" b="1" i="0" u="none" strike="noStrike" kern="1200" cap="none" spc="0" normalizeH="0" baseline="0" noProof="0" smtClean="0">
                  <a:ln>
                    <a:noFill/>
                  </a:ln>
                  <a:solidFill>
                    <a:srgbClr val="FFFFFF"/>
                  </a:solidFill>
                  <a:effectLst/>
                  <a:uLnTx/>
                  <a:uFillTx/>
                  <a:latin typeface="Arial"/>
                  <a:ea typeface="+mn-ea"/>
                  <a:cs typeface="Arial"/>
                </a:rPr>
                <a:t>2.1.2 </a:t>
              </a:r>
              <a:r>
                <a:rPr lang="en-US" b="1"/>
                <a:t>Các phương pháp 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 name="Cloud Callout 1"/>
          <p:cNvSpPr/>
          <p:nvPr/>
        </p:nvSpPr>
        <p:spPr bwMode="auto">
          <a:xfrm>
            <a:off x="1447800" y="2057400"/>
            <a:ext cx="6324600" cy="3048000"/>
          </a:xfrm>
          <a:prstGeom prst="cloudCallout">
            <a:avLst/>
          </a:prstGeom>
          <a:noFill/>
          <a:ln w="9525" cap="flat" cmpd="sng" algn="ctr">
            <a:solidFill>
              <a:srgbClr val="7030A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3" name="Rectangle 2"/>
          <p:cNvSpPr/>
          <p:nvPr/>
        </p:nvSpPr>
        <p:spPr>
          <a:xfrm>
            <a:off x="2362200" y="2810069"/>
            <a:ext cx="5029200" cy="1384995"/>
          </a:xfrm>
          <a:prstGeom prst="rect">
            <a:avLst/>
          </a:prstGeom>
        </p:spPr>
        <p:txBody>
          <a:bodyPr wrap="square">
            <a:spAutoFit/>
          </a:bodyPr>
          <a:lstStyle/>
          <a:p>
            <a:pPr algn="just"/>
            <a:r>
              <a:rPr lang="en-US">
                <a:solidFill>
                  <a:schemeClr val="accent1">
                    <a:lumMod val="50000"/>
                  </a:schemeClr>
                </a:solidFill>
                <a:latin typeface="Times New Roman" panose="02020603050405020304" pitchFamily="18" charset="0"/>
                <a:ea typeface="Times New Roman" panose="02020603050405020304" pitchFamily="18" charset="0"/>
              </a:rPr>
              <a:t>Dựa vào đặc tính của từng loại vải mà ta áp dụng 1 trong những phương pháp sau</a:t>
            </a:r>
            <a:endParaRPr lang="en-US">
              <a:solidFill>
                <a:schemeClr val="accent1">
                  <a:lumMod val="50000"/>
                </a:schemeClr>
              </a:solidFill>
            </a:endParaRPr>
          </a:p>
        </p:txBody>
      </p:sp>
    </p:spTree>
    <p:extLst>
      <p:ext uri="{BB962C8B-B14F-4D97-AF65-F5344CB8AC3E}">
        <p14:creationId xmlns:p14="http://schemas.microsoft.com/office/powerpoint/2010/main" val="7997462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5" name="Group 4"/>
          <p:cNvGrpSpPr/>
          <p:nvPr/>
        </p:nvGrpSpPr>
        <p:grpSpPr>
          <a:xfrm>
            <a:off x="496292" y="55747"/>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6" name="Rectangle 5"/>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7" name="TextBox 6"/>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 </a:t>
              </a:r>
              <a:r>
                <a:rPr kumimoji="0" lang="en-US" sz="2800" b="1" i="0" u="none" strike="noStrike" kern="1200" cap="none" spc="0" normalizeH="0" baseline="0" noProof="0" smtClean="0">
                  <a:ln>
                    <a:noFill/>
                  </a:ln>
                  <a:solidFill>
                    <a:srgbClr val="FFFFFF"/>
                  </a:solidFill>
                  <a:effectLst/>
                  <a:uLnTx/>
                  <a:uFillTx/>
                  <a:latin typeface="Arial"/>
                  <a:ea typeface="+mn-ea"/>
                  <a:cs typeface="Arial"/>
                </a:rPr>
                <a:t>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8" name="Oval 7"/>
          <p:cNvSpPr/>
          <p:nvPr/>
        </p:nvSpPr>
        <p:spPr>
          <a:xfrm>
            <a:off x="42040" y="-35103"/>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496292" y="949599"/>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2.1.2 </a:t>
              </a:r>
              <a:r>
                <a:rPr kumimoji="0" lang="en-US" sz="2800" b="1" i="0" u="none" strike="noStrike" kern="1200" cap="none" spc="0" normalizeH="0" baseline="0" noProof="0">
                  <a:ln>
                    <a:noFill/>
                  </a:ln>
                  <a:solidFill>
                    <a:srgbClr val="FFFFFF"/>
                  </a:solidFill>
                  <a:effectLst/>
                  <a:uLnTx/>
                  <a:uFillTx/>
                  <a:latin typeface="Arial"/>
                  <a:ea typeface="+mn-ea"/>
                  <a:cs typeface="Arial"/>
                </a:rPr>
                <a:t>Các phương pháp 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2" name="Diagram 11"/>
          <p:cNvGraphicFramePr/>
          <p:nvPr>
            <p:extLst>
              <p:ext uri="{D42A27DB-BD31-4B8C-83A1-F6EECF244321}">
                <p14:modId xmlns:p14="http://schemas.microsoft.com/office/powerpoint/2010/main" val="2189495815"/>
              </p:ext>
            </p:extLst>
          </p:nvPr>
        </p:nvGraphicFramePr>
        <p:xfrm>
          <a:off x="762000" y="1854200"/>
          <a:ext cx="7239000" cy="4775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890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Diagram group"/>
          <p:cNvGrpSpPr/>
          <p:nvPr/>
        </p:nvGrpSpPr>
        <p:grpSpPr>
          <a:xfrm>
            <a:off x="-304800" y="304800"/>
            <a:ext cx="5067300" cy="1562100"/>
            <a:chOff x="2171700" y="215899"/>
            <a:chExt cx="5067300" cy="4343400"/>
          </a:xfrm>
          <a:scene3d>
            <a:camera prst="isometricOffAxis2Left" zoom="95000"/>
            <a:lightRig rig="flat" dir="t"/>
          </a:scene3d>
        </p:grpSpPr>
        <p:grpSp>
          <p:nvGrpSpPr>
            <p:cNvPr id="20" name="Group 19"/>
            <p:cNvGrpSpPr/>
            <p:nvPr/>
          </p:nvGrpSpPr>
          <p:grpSpPr>
            <a:xfrm>
              <a:off x="2171700" y="215899"/>
              <a:ext cx="5067300" cy="4343400"/>
              <a:chOff x="2171700" y="215899"/>
              <a:chExt cx="5067300" cy="4343400"/>
            </a:xfrm>
          </p:grpSpPr>
          <p:sp>
            <p:nvSpPr>
              <p:cNvPr id="21" name="Rectangle 20"/>
              <p:cNvSpPr/>
              <p:nvPr/>
            </p:nvSpPr>
            <p:spPr>
              <a:xfrm>
                <a:off x="2171700" y="215899"/>
                <a:ext cx="5067300" cy="4343400"/>
              </a:xfrm>
              <a:prstGeom prst="rect">
                <a:avLst/>
              </a:prstGeom>
              <a:solidFill>
                <a:schemeClr val="accent1">
                  <a:lumMod val="75000"/>
                  <a:alpha val="90000"/>
                </a:schemeClr>
              </a:solid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22" name="TextBox 21"/>
              <p:cNvSpPr txBox="1"/>
              <p:nvPr/>
            </p:nvSpPr>
            <p:spPr>
              <a:xfrm>
                <a:off x="2171700" y="819735"/>
                <a:ext cx="2533650" cy="1303023"/>
              </a:xfrm>
              <a:prstGeom prst="rect">
                <a:avLst/>
              </a:prstGeom>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Ziczăc</a:t>
                </a:r>
                <a:endParaRPr lang="en-US" sz="2700" kern="1200">
                  <a:solidFill>
                    <a:schemeClr val="bg1"/>
                  </a:solidFill>
                </a:endParaRPr>
              </a:p>
            </p:txBody>
          </p:sp>
        </p:grpSp>
      </p:grpSp>
      <p:sp>
        <p:nvSpPr>
          <p:cNvPr id="2" name="Rectangle 1"/>
          <p:cNvSpPr/>
          <p:nvPr/>
        </p:nvSpPr>
        <p:spPr>
          <a:xfrm>
            <a:off x="4419600" y="507584"/>
            <a:ext cx="4572000" cy="1988237"/>
          </a:xfrm>
          <a:prstGeom prst="rect">
            <a:avLst/>
          </a:prstGeom>
        </p:spPr>
        <p:txBody>
          <a:bodyPr>
            <a:spAutoFit/>
          </a:bodyPr>
          <a:lstStyle/>
          <a:p>
            <a:pPr algn="just">
              <a:lnSpc>
                <a:spcPct val="110000"/>
              </a:lnSpc>
              <a:spcBef>
                <a:spcPts val="200"/>
              </a:spcBef>
              <a:spcAft>
                <a:spcPts val="200"/>
              </a:spcAft>
              <a:tabLst>
                <a:tab pos="114300" algn="l"/>
                <a:tab pos="228600" algn="l"/>
                <a:tab pos="3429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Phương pháp này các lớp vải được xếp chồng lên nhau phải úp phải, trái úp trái, hoa văn mỗi lớp ngược nhau.</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
        <p:nvSpPr>
          <p:cNvPr id="23" name="Vertical Scroll 22"/>
          <p:cNvSpPr/>
          <p:nvPr/>
        </p:nvSpPr>
        <p:spPr bwMode="auto">
          <a:xfrm>
            <a:off x="76200" y="2819400"/>
            <a:ext cx="4191000" cy="3733800"/>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smtClean="0">
                <a:solidFill>
                  <a:srgbClr val="0000FF"/>
                </a:solidFill>
                <a:latin typeface="Times New Roman" panose="02020603050405020304" pitchFamily="18" charset="0"/>
                <a:cs typeface="Times New Roman" panose="02020603050405020304" pitchFamily="18" charset="0"/>
              </a:rPr>
              <a:t>Ưu điểm </a:t>
            </a:r>
            <a:endParaRPr lang="en-US" b="1">
              <a:solidFill>
                <a:srgbClr val="0000FF"/>
              </a:solidFill>
              <a:latin typeface="Times New Roman" panose="02020603050405020304" pitchFamily="18" charset="0"/>
              <a:cs typeface="Times New Roman" panose="02020603050405020304" pitchFamily="18" charset="0"/>
            </a:endParaRPr>
          </a:p>
          <a:p>
            <a:pPr algn="just"/>
            <a:r>
              <a:rPr lang="en-US">
                <a:solidFill>
                  <a:srgbClr val="0000FF"/>
                </a:solidFill>
                <a:latin typeface="Times New Roman" panose="02020603050405020304" pitchFamily="18" charset="0"/>
                <a:cs typeface="Times New Roman" panose="02020603050405020304" pitchFamily="18" charset="0"/>
              </a:rPr>
              <a:t>- Thích hợp vải trơn, vải hoa văn tự do, vải có hai mặt phải trái giống </a:t>
            </a:r>
            <a:r>
              <a:rPr lang="en-US" smtClean="0">
                <a:solidFill>
                  <a:srgbClr val="0000FF"/>
                </a:solidFill>
                <a:latin typeface="Times New Roman" panose="02020603050405020304" pitchFamily="18" charset="0"/>
                <a:cs typeface="Times New Roman" panose="02020603050405020304" pitchFamily="18" charset="0"/>
              </a:rPr>
              <a:t>nhau;</a:t>
            </a:r>
            <a:endParaRPr lang="en-US">
              <a:solidFill>
                <a:srgbClr val="0000FF"/>
              </a:solidFill>
              <a:latin typeface="Times New Roman" panose="02020603050405020304" pitchFamily="18" charset="0"/>
              <a:cs typeface="Times New Roman" panose="02020603050405020304" pitchFamily="18" charset="0"/>
            </a:endParaRPr>
          </a:p>
          <a:p>
            <a:pPr algn="just"/>
            <a:r>
              <a:rPr lang="en-US">
                <a:solidFill>
                  <a:srgbClr val="0000FF"/>
                </a:solidFill>
                <a:latin typeface="Times New Roman" panose="02020603050405020304" pitchFamily="18" charset="0"/>
                <a:cs typeface="Times New Roman" panose="02020603050405020304" pitchFamily="18" charset="0"/>
              </a:rPr>
              <a:t>  - Tận dụng được công suất của </a:t>
            </a:r>
            <a:r>
              <a:rPr lang="en-US" smtClean="0">
                <a:solidFill>
                  <a:srgbClr val="0000FF"/>
                </a:solidFill>
                <a:latin typeface="Times New Roman" panose="02020603050405020304" pitchFamily="18" charset="0"/>
                <a:cs typeface="Times New Roman" panose="02020603050405020304" pitchFamily="18" charset="0"/>
              </a:rPr>
              <a:t>vải.</a:t>
            </a:r>
            <a:endParaRPr lang="en-US">
              <a:solidFill>
                <a:srgbClr val="0000FF"/>
              </a:solidFill>
              <a:latin typeface="Times New Roman" panose="02020603050405020304" pitchFamily="18" charset="0"/>
              <a:cs typeface="Times New Roman" panose="02020603050405020304" pitchFamily="18" charset="0"/>
            </a:endParaRPr>
          </a:p>
        </p:txBody>
      </p:sp>
      <p:sp>
        <p:nvSpPr>
          <p:cNvPr id="24" name="Vertical Scroll 23"/>
          <p:cNvSpPr/>
          <p:nvPr/>
        </p:nvSpPr>
        <p:spPr bwMode="auto">
          <a:xfrm>
            <a:off x="4419600" y="2819400"/>
            <a:ext cx="4191000" cy="373380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rgbClr val="7030A0"/>
                </a:solidFill>
                <a:latin typeface="Times New Roman" panose="02020603050405020304" pitchFamily="18" charset="0"/>
                <a:cs typeface="Times New Roman" panose="02020603050405020304" pitchFamily="18" charset="0"/>
              </a:rPr>
              <a:t>Nhược điểm </a:t>
            </a:r>
            <a:endParaRPr lang="en-US">
              <a:solidFill>
                <a:srgbClr val="7030A0"/>
              </a:solidFill>
              <a:latin typeface="Times New Roman" panose="02020603050405020304" pitchFamily="18" charset="0"/>
              <a:cs typeface="Times New Roman" panose="02020603050405020304" pitchFamily="18" charset="0"/>
            </a:endParaRPr>
          </a:p>
          <a:p>
            <a:pPr algn="just"/>
            <a:r>
              <a:rPr lang="en-US">
                <a:solidFill>
                  <a:srgbClr val="7030A0"/>
                </a:solidFill>
                <a:latin typeface="Times New Roman" panose="02020603050405020304" pitchFamily="18" charset="0"/>
                <a:cs typeface="Times New Roman" panose="02020603050405020304" pitchFamily="18" charset="0"/>
              </a:rPr>
              <a:t>- Không thích hợp vải nhung hay vải có hoa văn một </a:t>
            </a:r>
            <a:r>
              <a:rPr lang="en-US" smtClean="0">
                <a:solidFill>
                  <a:srgbClr val="7030A0"/>
                </a:solidFill>
                <a:latin typeface="Times New Roman" panose="02020603050405020304" pitchFamily="18" charset="0"/>
                <a:cs typeface="Times New Roman" panose="02020603050405020304" pitchFamily="18" charset="0"/>
              </a:rPr>
              <a:t>chiều;</a:t>
            </a:r>
            <a:endParaRPr lang="en-US">
              <a:solidFill>
                <a:srgbClr val="7030A0"/>
              </a:solidFill>
              <a:latin typeface="Times New Roman" panose="02020603050405020304" pitchFamily="18" charset="0"/>
              <a:cs typeface="Times New Roman" panose="02020603050405020304" pitchFamily="18" charset="0"/>
            </a:endParaRPr>
          </a:p>
          <a:p>
            <a:pPr algn="just"/>
            <a:r>
              <a:rPr lang="en-US">
                <a:solidFill>
                  <a:srgbClr val="7030A0"/>
                </a:solidFill>
                <a:latin typeface="Times New Roman" panose="02020603050405020304" pitchFamily="18" charset="0"/>
                <a:cs typeface="Times New Roman" panose="02020603050405020304" pitchFamily="18" charset="0"/>
              </a:rPr>
              <a:t>- Tiêu hao cho vải </a:t>
            </a:r>
            <a:r>
              <a:rPr lang="en-US" smtClean="0">
                <a:solidFill>
                  <a:srgbClr val="7030A0"/>
                </a:solidFill>
                <a:latin typeface="Times New Roman" panose="02020603050405020304" pitchFamily="18" charset="0"/>
                <a:cs typeface="Times New Roman" panose="02020603050405020304" pitchFamily="18" charset="0"/>
              </a:rPr>
              <a:t>lớn.</a:t>
            </a:r>
            <a:endParaRPr lang="en-US">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47324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down)">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animBg="1"/>
      <p:bldP spid="2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Rectangle 1"/>
          <p:cNvSpPr/>
          <p:nvPr/>
        </p:nvSpPr>
        <p:spPr>
          <a:xfrm>
            <a:off x="3886200" y="507584"/>
            <a:ext cx="5105400" cy="2246769"/>
          </a:xfrm>
          <a:prstGeom prst="rect">
            <a:avLst/>
          </a:prstGeom>
        </p:spPr>
        <p:txBody>
          <a:bodyPr wrap="square">
            <a:spAutoFit/>
          </a:bodyPr>
          <a:lstStyle/>
          <a:p>
            <a:pPr algn="just"/>
            <a:r>
              <a:rPr lang="en-US">
                <a:latin typeface="Times New Roman" panose="02020603050405020304" pitchFamily="18" charset="0"/>
                <a:cs typeface="Times New Roman" panose="02020603050405020304" pitchFamily="18" charset="0"/>
              </a:rPr>
              <a:t>Các lớp vải được xếp chồng lên nhau, mặt phải và mặt trái các lớp vải chập vào nhau và có cùng 1 chiều hoa văn nhất định. Mỗi lớp vải trải xong được cắt đầu bàn.</a:t>
            </a:r>
          </a:p>
        </p:txBody>
      </p:sp>
      <p:sp>
        <p:nvSpPr>
          <p:cNvPr id="23" name="Vertical Scroll 22"/>
          <p:cNvSpPr/>
          <p:nvPr/>
        </p:nvSpPr>
        <p:spPr bwMode="auto">
          <a:xfrm>
            <a:off x="76200" y="2819400"/>
            <a:ext cx="4191000" cy="3733800"/>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Ưu điểm </a:t>
            </a:r>
            <a:endPar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a:r>
              <a:rPr kumimoji="0" lang="en-US" sz="2800" b="0"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 </a:t>
            </a:r>
            <a:r>
              <a:rPr lang="en-US">
                <a:solidFill>
                  <a:schemeClr val="accent1">
                    <a:lumMod val="50000"/>
                  </a:schemeClr>
                </a:solidFill>
                <a:latin typeface="Times New Roman" panose="02020603050405020304" pitchFamily="18" charset="0"/>
                <a:cs typeface="Times New Roman" panose="02020603050405020304" pitchFamily="18" charset="0"/>
              </a:rPr>
              <a:t>Thích hợp với mọi loại vải có một chiều</a:t>
            </a:r>
          </a:p>
          <a:p>
            <a:pPr algn="just"/>
            <a:r>
              <a:rPr lang="en-US">
                <a:solidFill>
                  <a:schemeClr val="accent1">
                    <a:lumMod val="50000"/>
                  </a:schemeClr>
                </a:solidFill>
                <a:latin typeface="Times New Roman" panose="02020603050405020304" pitchFamily="18" charset="0"/>
                <a:cs typeface="Times New Roman" panose="02020603050405020304" pitchFamily="18" charset="0"/>
              </a:rPr>
              <a:t>- Tiêu hao cho vải là </a:t>
            </a:r>
            <a:r>
              <a:rPr lang="en-US" smtClean="0">
                <a:solidFill>
                  <a:schemeClr val="accent1">
                    <a:lumMod val="50000"/>
                  </a:schemeClr>
                </a:solidFill>
                <a:latin typeface="Times New Roman" panose="02020603050405020304" pitchFamily="18" charset="0"/>
                <a:cs typeface="Times New Roman" panose="02020603050405020304" pitchFamily="18" charset="0"/>
              </a:rPr>
              <a:t>ít</a:t>
            </a:r>
            <a:r>
              <a:rPr kumimoji="0" lang="en-US" sz="2800" b="0" i="0" u="none" strike="noStrike" kern="1200" cap="none" spc="0" normalizeH="0" baseline="0" noProof="0" smtClean="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a:t>
            </a:r>
            <a:endParaRPr kumimoji="0" lang="en-US" sz="2800" b="0"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24" name="Vertical Scroll 23"/>
          <p:cNvSpPr/>
          <p:nvPr/>
        </p:nvSpPr>
        <p:spPr bwMode="auto">
          <a:xfrm>
            <a:off x="4419600" y="2819400"/>
            <a:ext cx="4191000" cy="373380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Nhược điểm </a:t>
            </a:r>
            <a:endPar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algn="just"/>
            <a:r>
              <a:rPr kumimoji="0" lang="en-US" sz="2800" b="0" i="0" u="none" strike="noStrike" kern="1200" cap="none" spc="0" normalizeH="0" baseline="0" noProof="0">
                <a:ln>
                  <a:noFill/>
                </a:ln>
                <a:solidFill>
                  <a:srgbClr val="7030A0"/>
                </a:solidFill>
                <a:effectLst/>
                <a:uLnTx/>
                <a:uFillTx/>
                <a:latin typeface="Times New Roman" panose="02020603050405020304" pitchFamily="18" charset="0"/>
                <a:cs typeface="Times New Roman" panose="02020603050405020304" pitchFamily="18" charset="0"/>
              </a:rPr>
              <a:t>- </a:t>
            </a:r>
            <a:r>
              <a:rPr lang="en-US" noProof="0">
                <a:solidFill>
                  <a:srgbClr val="7030A0"/>
                </a:solidFill>
                <a:latin typeface="Times New Roman" panose="02020603050405020304" pitchFamily="18" charset="0"/>
                <a:cs typeface="Times New Roman" panose="02020603050405020304" pitchFamily="18" charset="0"/>
              </a:rPr>
              <a:t>L</a:t>
            </a:r>
            <a:r>
              <a:rPr lang="en-US" smtClean="0">
                <a:solidFill>
                  <a:srgbClr val="7030A0"/>
                </a:solidFill>
                <a:latin typeface="Times New Roman" panose="02020603050405020304" pitchFamily="18" charset="0"/>
                <a:cs typeface="Times New Roman" panose="02020603050405020304" pitchFamily="18" charset="0"/>
              </a:rPr>
              <a:t>ớp </a:t>
            </a:r>
            <a:r>
              <a:rPr lang="en-US">
                <a:solidFill>
                  <a:srgbClr val="7030A0"/>
                </a:solidFill>
                <a:latin typeface="Times New Roman" panose="02020603050405020304" pitchFamily="18" charset="0"/>
                <a:cs typeface="Times New Roman" panose="02020603050405020304" pitchFamily="18" charset="0"/>
              </a:rPr>
              <a:t>vải được cắt xong phải cắt đầu bàn, không tận dụng được công suất trải </a:t>
            </a:r>
            <a:r>
              <a:rPr lang="en-US" smtClean="0">
                <a:solidFill>
                  <a:srgbClr val="7030A0"/>
                </a:solidFill>
                <a:latin typeface="Times New Roman" panose="02020603050405020304" pitchFamily="18" charset="0"/>
                <a:cs typeface="Times New Roman" panose="02020603050405020304" pitchFamily="18" charset="0"/>
              </a:rPr>
              <a:t>vải.</a:t>
            </a:r>
            <a:endParaRPr lang="en-US">
              <a:solidFill>
                <a:srgbClr val="7030A0"/>
              </a:solidFill>
              <a:latin typeface="Times New Roman" panose="02020603050405020304" pitchFamily="18" charset="0"/>
              <a:cs typeface="Times New Roman" panose="02020603050405020304" pitchFamily="18" charset="0"/>
            </a:endParaRPr>
          </a:p>
        </p:txBody>
      </p:sp>
      <p:grpSp>
        <p:nvGrpSpPr>
          <p:cNvPr id="10" name="Diagram group"/>
          <p:cNvGrpSpPr/>
          <p:nvPr/>
        </p:nvGrpSpPr>
        <p:grpSpPr>
          <a:xfrm>
            <a:off x="-476250" y="264797"/>
            <a:ext cx="4591050" cy="1792603"/>
            <a:chOff x="-342900" y="-477501"/>
            <a:chExt cx="5238750" cy="2823206"/>
          </a:xfrm>
          <a:scene3d>
            <a:camera prst="isometricOffAxis2Left" zoom="95000"/>
            <a:lightRig rig="flat" dir="t"/>
          </a:scene3d>
        </p:grpSpPr>
        <p:grpSp>
          <p:nvGrpSpPr>
            <p:cNvPr id="11" name="Group 10"/>
            <p:cNvGrpSpPr/>
            <p:nvPr/>
          </p:nvGrpSpPr>
          <p:grpSpPr>
            <a:xfrm>
              <a:off x="-342900" y="-477501"/>
              <a:ext cx="5238750" cy="2823206"/>
              <a:chOff x="-342900" y="-477501"/>
              <a:chExt cx="5238750" cy="2823206"/>
            </a:xfrm>
          </p:grpSpPr>
          <p:sp>
            <p:nvSpPr>
              <p:cNvPr id="12" name="Rectangle 11"/>
              <p:cNvSpPr/>
              <p:nvPr/>
            </p:nvSpPr>
            <p:spPr>
              <a:xfrm>
                <a:off x="-171450" y="-477501"/>
                <a:ext cx="5067300" cy="2823206"/>
              </a:xfrm>
              <a:prstGeom prst="rect">
                <a:avLst/>
              </a:prstGeom>
              <a:solidFill>
                <a:schemeClr val="accent1">
                  <a:lumMod val="50000"/>
                  <a:alpha val="90000"/>
                </a:schemeClr>
              </a:solid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342900" y="82618"/>
                <a:ext cx="2533650" cy="1303016"/>
              </a:xfrm>
              <a:prstGeom prst="rect">
                <a:avLst/>
              </a:prstGeom>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cắt đầu bàn có chiều</a:t>
                </a:r>
                <a:endParaRPr lang="en-US" sz="2700" kern="1200">
                  <a:solidFill>
                    <a:schemeClr val="bg1"/>
                  </a:solidFill>
                </a:endParaRPr>
              </a:p>
            </p:txBody>
          </p:sp>
        </p:grpSp>
      </p:grpSp>
    </p:spTree>
    <p:extLst>
      <p:ext uri="{BB962C8B-B14F-4D97-AF65-F5344CB8AC3E}">
        <p14:creationId xmlns:p14="http://schemas.microsoft.com/office/powerpoint/2010/main" val="37469330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down)">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Rectangle 1"/>
          <p:cNvSpPr/>
          <p:nvPr/>
        </p:nvSpPr>
        <p:spPr>
          <a:xfrm>
            <a:off x="3886200" y="507584"/>
            <a:ext cx="5105400" cy="2246769"/>
          </a:xfrm>
          <a:prstGeom prst="rect">
            <a:avLst/>
          </a:prstGeom>
        </p:spPr>
        <p:txBody>
          <a:bodyPr wrap="square">
            <a:spAutoFit/>
          </a:bodyPr>
          <a:lstStyle/>
          <a:p>
            <a:pPr algn="just"/>
            <a:r>
              <a:rPr lang="en-US">
                <a:latin typeface="Times New Roman" panose="02020603050405020304" pitchFamily="18" charset="0"/>
                <a:cs typeface="Times New Roman" panose="02020603050405020304" pitchFamily="18" charset="0"/>
              </a:rPr>
              <a:t>Mỗi lớp vải trải xong được cắt đầu bàn, nhưng hoa văn không theo 1 chiều nhất định. Các lớp vải được xếp chồng lên nhau từng cặp phải úp phải, trái úp trái.</a:t>
            </a:r>
          </a:p>
        </p:txBody>
      </p:sp>
      <p:sp>
        <p:nvSpPr>
          <p:cNvPr id="23" name="Vertical Scroll 22"/>
          <p:cNvSpPr/>
          <p:nvPr/>
        </p:nvSpPr>
        <p:spPr bwMode="auto">
          <a:xfrm>
            <a:off x="76200" y="2819400"/>
            <a:ext cx="4191000" cy="3733800"/>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Ưu nhược điểm </a:t>
            </a:r>
            <a:endPar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cs typeface="Times New Roman" panose="02020603050405020304" pitchFamily="18" charset="0"/>
              </a:rPr>
              <a:t>- </a:t>
            </a:r>
            <a:r>
              <a:rPr lang="en-US">
                <a:solidFill>
                  <a:schemeClr val="accent1">
                    <a:lumMod val="50000"/>
                  </a:schemeClr>
                </a:solidFill>
                <a:latin typeface="Times New Roman" panose="02020603050405020304" pitchFamily="18" charset="0"/>
                <a:cs typeface="Times New Roman" panose="02020603050405020304" pitchFamily="18" charset="0"/>
              </a:rPr>
              <a:t>Ưu nhược điểm của phương pháp này là tổng hợp ưu nhược điểm của hai phương pháp trên</a:t>
            </a:r>
          </a:p>
        </p:txBody>
      </p:sp>
      <p:sp>
        <p:nvSpPr>
          <p:cNvPr id="24" name="Vertical Scroll 23"/>
          <p:cNvSpPr/>
          <p:nvPr/>
        </p:nvSpPr>
        <p:spPr bwMode="auto">
          <a:xfrm>
            <a:off x="4419600" y="2819400"/>
            <a:ext cx="4724400" cy="373380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rgbClr val="7030A0"/>
                </a:solidFill>
                <a:latin typeface="Times New Roman" panose="02020603050405020304" pitchFamily="18" charset="0"/>
                <a:cs typeface="Times New Roman" panose="02020603050405020304" pitchFamily="18" charset="0"/>
              </a:rPr>
              <a:t>Đặc biệt kiểu trải vải này thích hợp cho những sản phẩm có tính đối xứng cao. Khi giác sơ đồ ta chỉ cần giác phân nửa số chi tiết của sản phẩm (như áo jacket)</a:t>
            </a:r>
          </a:p>
        </p:txBody>
      </p:sp>
      <p:grpSp>
        <p:nvGrpSpPr>
          <p:cNvPr id="10" name="Diagram group"/>
          <p:cNvGrpSpPr/>
          <p:nvPr/>
        </p:nvGrpSpPr>
        <p:grpSpPr>
          <a:xfrm>
            <a:off x="-325997" y="264797"/>
            <a:ext cx="4440797" cy="1792603"/>
            <a:chOff x="-171450" y="-477501"/>
            <a:chExt cx="5067300" cy="2823206"/>
          </a:xfrm>
          <a:solidFill>
            <a:schemeClr val="accent1">
              <a:lumMod val="25000"/>
            </a:schemeClr>
          </a:solidFill>
          <a:scene3d>
            <a:camera prst="isometricOffAxis2Left" zoom="95000"/>
            <a:lightRig rig="flat" dir="t"/>
          </a:scene3d>
        </p:grpSpPr>
        <p:grpSp>
          <p:nvGrpSpPr>
            <p:cNvPr id="11" name="Group 10"/>
            <p:cNvGrpSpPr/>
            <p:nvPr/>
          </p:nvGrpSpPr>
          <p:grpSpPr>
            <a:xfrm>
              <a:off x="-171450" y="-477501"/>
              <a:ext cx="5067300" cy="2823206"/>
              <a:chOff x="-171450" y="-477501"/>
              <a:chExt cx="5067300" cy="2823206"/>
            </a:xfrm>
            <a:grpFill/>
          </p:grpSpPr>
          <p:sp>
            <p:nvSpPr>
              <p:cNvPr id="12" name="Rectangle 11"/>
              <p:cNvSpPr/>
              <p:nvPr/>
            </p:nvSpPr>
            <p:spPr>
              <a:xfrm>
                <a:off x="-171450" y="-477501"/>
                <a:ext cx="5067300" cy="2823206"/>
              </a:xfrm>
              <a:prstGeom prst="rect">
                <a:avLst/>
              </a:prstGeom>
              <a:grp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72407" y="82618"/>
                <a:ext cx="2533651" cy="1303016"/>
              </a:xfrm>
              <a:prstGeom prst="rect">
                <a:avLst/>
              </a:prstGeom>
              <a:grpFill/>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lvl="0"/>
                <a:r>
                  <a:rPr lang="en-US" sz="2400" b="1">
                    <a:solidFill>
                      <a:schemeClr val="bg1"/>
                    </a:solidFill>
                  </a:rPr>
                  <a:t>Trải vải cắt đầu bàn không chiều</a:t>
                </a:r>
                <a:endParaRPr lang="en-US" sz="2400">
                  <a:solidFill>
                    <a:schemeClr val="bg1"/>
                  </a:solidFill>
                </a:endParaRPr>
              </a:p>
            </p:txBody>
          </p:sp>
        </p:grpSp>
      </p:grpSp>
    </p:spTree>
    <p:extLst>
      <p:ext uri="{BB962C8B-B14F-4D97-AF65-F5344CB8AC3E}">
        <p14:creationId xmlns:p14="http://schemas.microsoft.com/office/powerpoint/2010/main" val="16522692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down)">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animBg="1"/>
      <p:bldP spid="2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Diagram group"/>
          <p:cNvGrpSpPr/>
          <p:nvPr/>
        </p:nvGrpSpPr>
        <p:grpSpPr>
          <a:xfrm>
            <a:off x="-325997" y="264797"/>
            <a:ext cx="4440797" cy="1792603"/>
            <a:chOff x="-171450" y="-477501"/>
            <a:chExt cx="5067300" cy="2823206"/>
          </a:xfrm>
          <a:solidFill>
            <a:schemeClr val="accent1">
              <a:lumMod val="25000"/>
            </a:schemeClr>
          </a:solidFill>
          <a:scene3d>
            <a:camera prst="isometricOffAxis2Left" zoom="95000"/>
            <a:lightRig rig="flat" dir="t"/>
          </a:scene3d>
        </p:grpSpPr>
        <p:grpSp>
          <p:nvGrpSpPr>
            <p:cNvPr id="11" name="Group 10"/>
            <p:cNvGrpSpPr/>
            <p:nvPr/>
          </p:nvGrpSpPr>
          <p:grpSpPr>
            <a:xfrm>
              <a:off x="-171450" y="-477501"/>
              <a:ext cx="5067300" cy="2823206"/>
              <a:chOff x="-171450" y="-477501"/>
              <a:chExt cx="5067300" cy="2823206"/>
            </a:xfrm>
            <a:grpFill/>
          </p:grpSpPr>
          <p:sp>
            <p:nvSpPr>
              <p:cNvPr id="12" name="Rectangle 11"/>
              <p:cNvSpPr/>
              <p:nvPr/>
            </p:nvSpPr>
            <p:spPr>
              <a:xfrm>
                <a:off x="-171450" y="-477501"/>
                <a:ext cx="5067300" cy="2823206"/>
              </a:xfrm>
              <a:prstGeom prst="rect">
                <a:avLst/>
              </a:prstGeom>
              <a:grp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72407" y="82618"/>
                <a:ext cx="2533651" cy="1303016"/>
              </a:xfrm>
              <a:prstGeom prst="rect">
                <a:avLst/>
              </a:prstGeom>
              <a:grpFill/>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Arial"/>
                    <a:ea typeface="+mn-ea"/>
                    <a:cs typeface="Arial"/>
                  </a:rPr>
                  <a:t>Trải vải cắt đầu bàn không chiều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pSp>
      <p:pic>
        <p:nvPicPr>
          <p:cNvPr id="3" name="Picture 2"/>
          <p:cNvPicPr>
            <a:picLocks noChangeAspect="1"/>
          </p:cNvPicPr>
          <p:nvPr/>
        </p:nvPicPr>
        <p:blipFill>
          <a:blip r:embed="rId3"/>
          <a:stretch>
            <a:fillRect/>
          </a:stretch>
        </p:blipFill>
        <p:spPr>
          <a:xfrm>
            <a:off x="696310" y="2362200"/>
            <a:ext cx="7772400" cy="41148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745092084"/>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8" name="Picture 7" descr="IMG_003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00" y="762000"/>
            <a:ext cx="6553200" cy="48006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192017169"/>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5" name="Group 4"/>
          <p:cNvGrpSpPr/>
          <p:nvPr/>
        </p:nvGrpSpPr>
        <p:grpSpPr>
          <a:xfrm>
            <a:off x="496292" y="55747"/>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6" name="Rectangle 5"/>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7" name="TextBox 6"/>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 </a:t>
              </a:r>
              <a:r>
                <a:rPr kumimoji="0" lang="en-US" sz="2800" b="1" i="0" u="none" strike="noStrike" kern="1200" cap="none" spc="0" normalizeH="0" baseline="0" noProof="0" smtClean="0">
                  <a:ln>
                    <a:noFill/>
                  </a:ln>
                  <a:solidFill>
                    <a:srgbClr val="FFFFFF"/>
                  </a:solidFill>
                  <a:effectLst/>
                  <a:uLnTx/>
                  <a:uFillTx/>
                  <a:latin typeface="Arial"/>
                  <a:ea typeface="+mn-ea"/>
                  <a:cs typeface="Arial"/>
                </a:rPr>
                <a:t>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8" name="Oval 7"/>
          <p:cNvSpPr/>
          <p:nvPr/>
        </p:nvSpPr>
        <p:spPr>
          <a:xfrm>
            <a:off x="42040" y="-35103"/>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496292" y="949599"/>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2.1.3 </a:t>
              </a:r>
              <a:r>
                <a:rPr kumimoji="0" lang="en-US" sz="2800" b="1" i="0" u="none" strike="noStrike" kern="1200" cap="none" spc="0" normalizeH="0" baseline="0" noProof="0">
                  <a:ln>
                    <a:noFill/>
                  </a:ln>
                  <a:solidFill>
                    <a:srgbClr val="FFFFFF"/>
                  </a:solidFill>
                  <a:effectLst/>
                  <a:uLnTx/>
                  <a:uFillTx/>
                  <a:latin typeface="Arial"/>
                  <a:ea typeface="+mn-ea"/>
                  <a:cs typeface="Arial"/>
                </a:rPr>
                <a:t>Các phương pháp 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1370329449"/>
              </p:ext>
            </p:extLst>
          </p:nvPr>
        </p:nvGraphicFramePr>
        <p:xfrm>
          <a:off x="70945" y="762000"/>
          <a:ext cx="8996855" cy="5791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35513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187599"/>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2.1.3 </a:t>
              </a:r>
              <a:r>
                <a:rPr kumimoji="0" lang="en-US" sz="2800" b="1" i="0" u="none" strike="noStrike" kern="1200" cap="none" spc="0" normalizeH="0" baseline="0" noProof="0">
                  <a:ln>
                    <a:noFill/>
                  </a:ln>
                  <a:solidFill>
                    <a:srgbClr val="FFFFFF"/>
                  </a:solidFill>
                  <a:effectLst/>
                  <a:uLnTx/>
                  <a:uFillTx/>
                  <a:latin typeface="Arial"/>
                  <a:ea typeface="+mn-ea"/>
                  <a:cs typeface="Arial"/>
                </a:rPr>
                <a:t>Các phương pháp 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4" name="Left-Right Arrow Callout 3"/>
          <p:cNvSpPr/>
          <p:nvPr/>
        </p:nvSpPr>
        <p:spPr bwMode="auto">
          <a:xfrm>
            <a:off x="3166818" y="1066800"/>
            <a:ext cx="2831962" cy="5646930"/>
          </a:xfrm>
          <a:prstGeom prst="leftRightArrowCallout">
            <a:avLst/>
          </a:prstGeom>
          <a:solidFill>
            <a:schemeClr val="accent5">
              <a:lumMod val="9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Ngoài ra còn có </a:t>
            </a:r>
            <a:r>
              <a:rPr lang="en-US" smtClean="0">
                <a:solidFill>
                  <a:schemeClr val="bg1"/>
                </a:solidFill>
                <a:latin typeface="Times New Roman" panose="02020603050405020304" pitchFamily="18" charset="0"/>
                <a:cs typeface="Times New Roman" panose="02020603050405020304" pitchFamily="18" charset="0"/>
              </a:rPr>
              <a:t>những </a:t>
            </a:r>
            <a:r>
              <a:rPr lang="en-US">
                <a:solidFill>
                  <a:schemeClr val="bg1"/>
                </a:solidFill>
                <a:latin typeface="Times New Roman" panose="02020603050405020304" pitchFamily="18" charset="0"/>
                <a:cs typeface="Times New Roman" panose="02020603050405020304" pitchFamily="18" charset="0"/>
              </a:rPr>
              <a:t>thiết bị và dụng cụ trải vải, đảm bảo kỹ thuật bàn vải hơn</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endParaRPr>
          </a:p>
        </p:txBody>
      </p:sp>
      <p:sp>
        <p:nvSpPr>
          <p:cNvPr id="12" name="Bevel 11"/>
          <p:cNvSpPr/>
          <p:nvPr/>
        </p:nvSpPr>
        <p:spPr bwMode="auto">
          <a:xfrm>
            <a:off x="294290" y="1066800"/>
            <a:ext cx="2806838" cy="5494530"/>
          </a:xfrm>
          <a:prstGeom prst="bevel">
            <a:avLst/>
          </a:prstGeom>
          <a:solidFill>
            <a:schemeClr val="accent1">
              <a:lumMod val="75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300">
                <a:solidFill>
                  <a:schemeClr val="bg1"/>
                </a:solidFill>
                <a:latin typeface="Times New Roman" panose="02020603050405020304" pitchFamily="18" charset="0"/>
                <a:cs typeface="Times New Roman" panose="02020603050405020304" pitchFamily="18" charset="0"/>
              </a:rPr>
              <a:t>Bàn trải vải, mặt ngoài bàn trơn nhẵn 2 bên thành có đường ray để cho xe đẩy bằng tay chạy qua chạy lại. Xe đẩy có 4 bánh xe, cây vải cuốn ống được dặt trên giàn cây ngang của xe.</a:t>
            </a:r>
          </a:p>
        </p:txBody>
      </p:sp>
      <p:sp>
        <p:nvSpPr>
          <p:cNvPr id="14" name="Bevel 13"/>
          <p:cNvSpPr/>
          <p:nvPr/>
        </p:nvSpPr>
        <p:spPr bwMode="auto">
          <a:xfrm>
            <a:off x="6074980" y="1066800"/>
            <a:ext cx="2806838" cy="5494530"/>
          </a:xfrm>
          <a:prstGeom prst="bevel">
            <a:avLst/>
          </a:prstGeom>
          <a:solidFill>
            <a:schemeClr val="accent1">
              <a:lumMod val="25000"/>
            </a:schemeClr>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200">
                <a:solidFill>
                  <a:schemeClr val="bg1"/>
                </a:solidFill>
                <a:latin typeface="Times New Roman" panose="02020603050405020304" pitchFamily="18" charset="0"/>
                <a:cs typeface="Times New Roman" panose="02020603050405020304" pitchFamily="18" charset="0"/>
              </a:rPr>
              <a:t>Máy tự động trải vải: Gồm có xe đẩy hoạt động tự do, bàn trải vải láng trơn có thể điều khiển được chiều dài. Các mép vải được trải bằng phẳng và được theo dõi bằng điện quang. Đầu bàn vải được cắt bằng dao chém.</a:t>
            </a:r>
          </a:p>
        </p:txBody>
      </p:sp>
    </p:spTree>
    <p:extLst>
      <p:ext uri="{BB962C8B-B14F-4D97-AF65-F5344CB8AC3E}">
        <p14:creationId xmlns:p14="http://schemas.microsoft.com/office/powerpoint/2010/main" val="6158743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circle(in)">
                                      <p:cBhvr>
                                        <p:cTn id="1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5" name="Group 4"/>
          <p:cNvGrpSpPr/>
          <p:nvPr/>
        </p:nvGrpSpPr>
        <p:grpSpPr>
          <a:xfrm>
            <a:off x="496292" y="55747"/>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6" name="Rectangle 5"/>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7" name="TextBox 6"/>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2.1 </a:t>
              </a:r>
              <a:r>
                <a:rPr kumimoji="0" lang="en-US" sz="2800" b="1" i="0" u="none" strike="noStrike" kern="1200" cap="none" spc="0" normalizeH="0" baseline="0" noProof="0" smtClean="0">
                  <a:ln>
                    <a:noFill/>
                  </a:ln>
                  <a:solidFill>
                    <a:srgbClr val="FFFFFF"/>
                  </a:solidFill>
                  <a:effectLst/>
                  <a:uLnTx/>
                  <a:uFillTx/>
                  <a:latin typeface="Arial"/>
                  <a:ea typeface="+mn-ea"/>
                  <a:cs typeface="Arial"/>
                </a:rPr>
                <a:t>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8" name="Oval 7"/>
          <p:cNvSpPr/>
          <p:nvPr/>
        </p:nvSpPr>
        <p:spPr>
          <a:xfrm>
            <a:off x="42040" y="-35103"/>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496292" y="949599"/>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600" b="1" i="0" u="none" strike="noStrike" kern="1200" cap="none" spc="0" normalizeH="0" baseline="0" noProof="0" smtClean="0">
                  <a:ln>
                    <a:noFill/>
                  </a:ln>
                  <a:solidFill>
                    <a:srgbClr val="FFFFFF"/>
                  </a:solidFill>
                  <a:effectLst/>
                  <a:uLnTx/>
                  <a:uFillTx/>
                  <a:latin typeface="Arial"/>
                  <a:ea typeface="+mn-ea"/>
                  <a:cs typeface="Arial"/>
                </a:rPr>
                <a:t>2.1.4 </a:t>
              </a:r>
              <a:r>
                <a:rPr lang="en-US" b="1"/>
                <a:t>Các yêu cầu kỹ thuật khi trải vải</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5" name="Diagram 14"/>
          <p:cNvGraphicFramePr/>
          <p:nvPr>
            <p:extLst>
              <p:ext uri="{D42A27DB-BD31-4B8C-83A1-F6EECF244321}">
                <p14:modId xmlns:p14="http://schemas.microsoft.com/office/powerpoint/2010/main" val="1142662088"/>
              </p:ext>
            </p:extLst>
          </p:nvPr>
        </p:nvGraphicFramePr>
        <p:xfrm>
          <a:off x="76200" y="1905000"/>
          <a:ext cx="8915400" cy="4656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30149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2000"/>
                                        <p:tgtEl>
                                          <p:spTgt spid="15"/>
                                        </p:tgtEl>
                                      </p:cBhvr>
                                    </p:animEffect>
                                    <p:anim calcmode="lin" valueType="num">
                                      <p:cBhvr>
                                        <p:cTn id="15" dur="2000" fill="hold"/>
                                        <p:tgtEl>
                                          <p:spTgt spid="15"/>
                                        </p:tgtEl>
                                        <p:attrNameLst>
                                          <p:attrName>ppt_w</p:attrName>
                                        </p:attrNameLst>
                                      </p:cBhvr>
                                      <p:tavLst>
                                        <p:tav tm="0" fmla="#ppt_w*sin(2.5*pi*$)">
                                          <p:val>
                                            <p:fltVal val="0"/>
                                          </p:val>
                                        </p:tav>
                                        <p:tav tm="100000">
                                          <p:val>
                                            <p:fltVal val="1"/>
                                          </p:val>
                                        </p:tav>
                                      </p:tavLst>
                                    </p:anim>
                                    <p:anim calcmode="lin" valueType="num">
                                      <p:cBhvr>
                                        <p:cTn id="16"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p Ribbon 1"/>
          <p:cNvSpPr/>
          <p:nvPr/>
        </p:nvSpPr>
        <p:spPr bwMode="auto">
          <a:xfrm>
            <a:off x="57807" y="99850"/>
            <a:ext cx="8991600" cy="738350"/>
          </a:xfrm>
          <a:prstGeom prst="ribbon2">
            <a:avLst/>
          </a:prstGeom>
          <a:solidFill>
            <a:srgbClr val="66FFCC"/>
          </a:solid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accent1">
                    <a:lumMod val="50000"/>
                  </a:schemeClr>
                </a:solidFill>
                <a:latin typeface="Times New Roman" panose="02020603050405020304" pitchFamily="18" charset="0"/>
                <a:cs typeface="Times New Roman" panose="02020603050405020304" pitchFamily="18" charset="0"/>
              </a:rPr>
              <a:t>Qui trình </a:t>
            </a:r>
            <a:r>
              <a:rPr lang="en-US" b="1" smtClean="0">
                <a:solidFill>
                  <a:schemeClr val="accent1">
                    <a:lumMod val="50000"/>
                  </a:schemeClr>
                </a:solidFill>
                <a:latin typeface="Times New Roman" panose="02020603050405020304" pitchFamily="18" charset="0"/>
                <a:cs typeface="Times New Roman" panose="02020603050405020304" pitchFamily="18" charset="0"/>
              </a:rPr>
              <a:t>cho </a:t>
            </a:r>
            <a:r>
              <a:rPr lang="en-US" b="1">
                <a:solidFill>
                  <a:schemeClr val="accent1">
                    <a:lumMod val="50000"/>
                  </a:schemeClr>
                </a:solidFill>
                <a:latin typeface="Times New Roman" panose="02020603050405020304" pitchFamily="18" charset="0"/>
                <a:cs typeface="Times New Roman" panose="02020603050405020304" pitchFamily="18" charset="0"/>
              </a:rPr>
              <a:t>công đoạn cắt</a:t>
            </a:r>
          </a:p>
        </p:txBody>
      </p:sp>
      <p:pic>
        <p:nvPicPr>
          <p:cNvPr id="3" name="Picture 2"/>
          <p:cNvPicPr>
            <a:picLocks noChangeAspect="1"/>
          </p:cNvPicPr>
          <p:nvPr/>
        </p:nvPicPr>
        <p:blipFill>
          <a:blip r:embed="rId3"/>
          <a:stretch>
            <a:fillRect/>
          </a:stretch>
        </p:blipFill>
        <p:spPr>
          <a:xfrm>
            <a:off x="1371600" y="990997"/>
            <a:ext cx="6400800" cy="5798933"/>
          </a:xfrm>
          <a:prstGeom prst="rect">
            <a:avLst/>
          </a:prstGeom>
          <a:ln w="88900" cap="sq" cmpd="thickThin">
            <a:solidFill>
              <a:srgbClr val="000000"/>
            </a:solidFill>
            <a:prstDash val="solid"/>
            <a:miter lim="800000"/>
          </a:ln>
          <a:effectLst>
            <a:innerShdw blurRad="76200">
              <a:srgbClr val="000000"/>
            </a:innerShdw>
          </a:effectLst>
        </p:spPr>
      </p:pic>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3084415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lvl="1"/>
              <a:r>
                <a:rPr kumimoji="0" lang="en-US" sz="2600" b="1" i="0" u="none" strike="noStrike" kern="1200" cap="none" spc="0" normalizeH="0" baseline="0" noProof="0" smtClean="0">
                  <a:ln>
                    <a:noFill/>
                  </a:ln>
                  <a:solidFill>
                    <a:srgbClr val="FFFFFF"/>
                  </a:solidFill>
                  <a:effectLst/>
                  <a:uLnTx/>
                  <a:uFillTx/>
                  <a:latin typeface="Arial"/>
                  <a:ea typeface="+mn-ea"/>
                  <a:cs typeface="Arial"/>
                </a:rPr>
                <a:t>2.2 </a:t>
              </a:r>
              <a:r>
                <a:rPr lang="en-US" b="1"/>
                <a:t>Sang sơ đồ lên bàn vải</a:t>
              </a:r>
              <a:endParaRPr lang="en-US"/>
            </a:p>
          </p:txBody>
        </p:sp>
      </p:grpSp>
      <p:sp>
        <p:nvSpPr>
          <p:cNvPr id="20" name="Oval 19"/>
          <p:cNvSpPr/>
          <p:nvPr/>
        </p:nvSpPr>
        <p:spPr>
          <a:xfrm>
            <a:off x="52136" y="762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aphicFrame>
        <p:nvGraphicFramePr>
          <p:cNvPr id="2" name="Diagram 1"/>
          <p:cNvGraphicFramePr/>
          <p:nvPr>
            <p:extLst>
              <p:ext uri="{D42A27DB-BD31-4B8C-83A1-F6EECF244321}">
                <p14:modId xmlns:p14="http://schemas.microsoft.com/office/powerpoint/2010/main" val="1188372265"/>
              </p:ext>
            </p:extLst>
          </p:nvPr>
        </p:nvGraphicFramePr>
        <p:xfrm>
          <a:off x="-76200" y="457200"/>
          <a:ext cx="8153400" cy="66294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606596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Diagram group"/>
          <p:cNvGrpSpPr/>
          <p:nvPr/>
        </p:nvGrpSpPr>
        <p:grpSpPr>
          <a:xfrm>
            <a:off x="-425670" y="-304800"/>
            <a:ext cx="3190908" cy="3191393"/>
            <a:chOff x="2924377" y="0"/>
            <a:chExt cx="3190908" cy="3191393"/>
          </a:xfrm>
          <a:scene3d>
            <a:camera prst="perspectiveLeft" zoom="91000"/>
            <a:lightRig rig="threePt" dir="t">
              <a:rot lat="0" lon="0" rev="20640000"/>
            </a:lightRig>
          </a:scene3d>
        </p:grpSpPr>
        <p:sp>
          <p:nvSpPr>
            <p:cNvPr id="11" name="Circular Arrow 10"/>
            <p:cNvSpPr/>
            <p:nvPr/>
          </p:nvSpPr>
          <p:spPr>
            <a:xfrm>
              <a:off x="2924377" y="0"/>
              <a:ext cx="3190908" cy="3191393"/>
            </a:xfrm>
            <a:prstGeom prst="circularArrow">
              <a:avLst>
                <a:gd name="adj1" fmla="val 10980"/>
                <a:gd name="adj2" fmla="val 1142322"/>
                <a:gd name="adj3" fmla="val 4500000"/>
                <a:gd name="adj4" fmla="val 10800000"/>
                <a:gd name="adj5" fmla="val 12500"/>
              </a:avLst>
            </a:prstGeom>
            <a:solidFill>
              <a:srgbClr val="7030A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2" name="Group 11"/>
            <p:cNvGrpSpPr/>
            <p:nvPr/>
          </p:nvGrpSpPr>
          <p:grpSpPr>
            <a:xfrm>
              <a:off x="3629673" y="1152189"/>
              <a:ext cx="1773126" cy="886350"/>
              <a:chOff x="3629673" y="1152189"/>
              <a:chExt cx="1773126" cy="886350"/>
            </a:xfrm>
          </p:grpSpPr>
          <p:sp>
            <p:nvSpPr>
              <p:cNvPr id="13" name="Rectangle 12"/>
              <p:cNvSpPr/>
              <p:nvPr/>
            </p:nvSpPr>
            <p:spPr>
              <a:xfrm>
                <a:off x="3629673" y="1152189"/>
                <a:ext cx="1773126" cy="88635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4" name="TextBox 13"/>
              <p:cNvSpPr txBox="1"/>
              <p:nvPr/>
            </p:nvSpPr>
            <p:spPr>
              <a:xfrm>
                <a:off x="3629673" y="1152189"/>
                <a:ext cx="1773126" cy="88635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400" b="1" kern="1200" smtClean="0">
                    <a:solidFill>
                      <a:schemeClr val="accent1">
                        <a:lumMod val="50000"/>
                      </a:schemeClr>
                    </a:solidFill>
                  </a:rPr>
                  <a:t>Phương pháp xoa phấn</a:t>
                </a:r>
                <a:endParaRPr lang="en-US" sz="2400" kern="1200">
                  <a:solidFill>
                    <a:schemeClr val="accent1">
                      <a:lumMod val="50000"/>
                    </a:schemeClr>
                  </a:solidFill>
                </a:endParaRPr>
              </a:p>
            </p:txBody>
          </p:sp>
        </p:grpSp>
      </p:grpSp>
      <p:graphicFrame>
        <p:nvGraphicFramePr>
          <p:cNvPr id="3" name="Diagram 2"/>
          <p:cNvGraphicFramePr/>
          <p:nvPr>
            <p:extLst>
              <p:ext uri="{D42A27DB-BD31-4B8C-83A1-F6EECF244321}">
                <p14:modId xmlns:p14="http://schemas.microsoft.com/office/powerpoint/2010/main" val="320169222"/>
              </p:ext>
            </p:extLst>
          </p:nvPr>
        </p:nvGraphicFramePr>
        <p:xfrm>
          <a:off x="685800" y="0"/>
          <a:ext cx="94488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10313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Diagram group"/>
          <p:cNvGrpSpPr/>
          <p:nvPr/>
        </p:nvGrpSpPr>
        <p:grpSpPr>
          <a:xfrm>
            <a:off x="-381000" y="-295793"/>
            <a:ext cx="3190908" cy="3191393"/>
            <a:chOff x="2038114" y="1833692"/>
            <a:chExt cx="3190908" cy="3191393"/>
          </a:xfrm>
          <a:scene3d>
            <a:camera prst="perspectiveLeft" zoom="91000"/>
            <a:lightRig rig="threePt" dir="t">
              <a:rot lat="0" lon="0" rev="20640000"/>
            </a:lightRig>
          </a:scene3d>
        </p:grpSpPr>
        <p:sp>
          <p:nvSpPr>
            <p:cNvPr id="15" name="Shape 14"/>
            <p:cNvSpPr/>
            <p:nvPr/>
          </p:nvSpPr>
          <p:spPr>
            <a:xfrm>
              <a:off x="2038114" y="1833692"/>
              <a:ext cx="3190908" cy="3191393"/>
            </a:xfrm>
            <a:prstGeom prst="leftCircularArrow">
              <a:avLst>
                <a:gd name="adj1" fmla="val 10980"/>
                <a:gd name="adj2" fmla="val 1142322"/>
                <a:gd name="adj3" fmla="val 6300000"/>
                <a:gd name="adj4" fmla="val 18900000"/>
                <a:gd name="adj5" fmla="val 12500"/>
              </a:avLst>
            </a:prstGeom>
            <a:solidFill>
              <a:srgbClr val="CC660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grpSp>
        <p:nvGrpSpPr>
          <p:cNvPr id="17" name="Diagram group"/>
          <p:cNvGrpSpPr/>
          <p:nvPr/>
        </p:nvGrpSpPr>
        <p:grpSpPr>
          <a:xfrm>
            <a:off x="327891" y="856728"/>
            <a:ext cx="1773126" cy="886350"/>
            <a:chOff x="2747005" y="2996489"/>
            <a:chExt cx="1773126" cy="886350"/>
          </a:xfrm>
          <a:scene3d>
            <a:camera prst="perspectiveLeft" zoom="91000"/>
            <a:lightRig rig="threePt" dir="t">
              <a:rot lat="0" lon="0" rev="20640000"/>
            </a:lightRig>
          </a:scene3d>
        </p:grpSpPr>
        <p:grpSp>
          <p:nvGrpSpPr>
            <p:cNvPr id="18" name="Group 17"/>
            <p:cNvGrpSpPr/>
            <p:nvPr/>
          </p:nvGrpSpPr>
          <p:grpSpPr>
            <a:xfrm>
              <a:off x="2747005" y="2996489"/>
              <a:ext cx="1773126" cy="886350"/>
              <a:chOff x="2747005" y="2996489"/>
              <a:chExt cx="1773126" cy="886350"/>
            </a:xfrm>
          </p:grpSpPr>
          <p:sp>
            <p:nvSpPr>
              <p:cNvPr id="19" name="Rectangle 18"/>
              <p:cNvSpPr/>
              <p:nvPr/>
            </p:nvSpPr>
            <p:spPr>
              <a:xfrm>
                <a:off x="2747005" y="2996489"/>
                <a:ext cx="1773126" cy="88635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TextBox 19"/>
              <p:cNvSpPr txBox="1"/>
              <p:nvPr/>
            </p:nvSpPr>
            <p:spPr>
              <a:xfrm>
                <a:off x="2747005" y="2996489"/>
                <a:ext cx="1773126" cy="88635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rgbClr val="6600CC"/>
                    </a:solidFill>
                  </a:rPr>
                  <a:t>Phương pháp cắt sơ đồ cùng bàn vải</a:t>
                </a:r>
                <a:endParaRPr lang="en-US" sz="2400" kern="1200">
                  <a:solidFill>
                    <a:srgbClr val="6600CC"/>
                  </a:solidFill>
                </a:endParaRPr>
              </a:p>
            </p:txBody>
          </p:sp>
        </p:grpSp>
      </p:grpSp>
      <p:graphicFrame>
        <p:nvGraphicFramePr>
          <p:cNvPr id="2" name="Diagram 1"/>
          <p:cNvGraphicFramePr/>
          <p:nvPr>
            <p:extLst>
              <p:ext uri="{D42A27DB-BD31-4B8C-83A1-F6EECF244321}">
                <p14:modId xmlns:p14="http://schemas.microsoft.com/office/powerpoint/2010/main" val="2262985965"/>
              </p:ext>
            </p:extLst>
          </p:nvPr>
        </p:nvGraphicFramePr>
        <p:xfrm>
          <a:off x="1143000" y="0"/>
          <a:ext cx="78486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966635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Diagram group"/>
          <p:cNvGrpSpPr/>
          <p:nvPr/>
        </p:nvGrpSpPr>
        <p:grpSpPr>
          <a:xfrm>
            <a:off x="-152400" y="-75583"/>
            <a:ext cx="2741484" cy="2742583"/>
            <a:chOff x="3151486" y="3886817"/>
            <a:chExt cx="2741484" cy="2742583"/>
          </a:xfrm>
          <a:scene3d>
            <a:camera prst="perspectiveLeft" zoom="91000"/>
            <a:lightRig rig="threePt" dir="t">
              <a:rot lat="0" lon="0" rev="20640000"/>
            </a:lightRig>
          </a:scene3d>
        </p:grpSpPr>
        <p:sp>
          <p:nvSpPr>
            <p:cNvPr id="11" name="Block Arc 10"/>
            <p:cNvSpPr/>
            <p:nvPr/>
          </p:nvSpPr>
          <p:spPr>
            <a:xfrm>
              <a:off x="3151486" y="3886817"/>
              <a:ext cx="2741484" cy="2742583"/>
            </a:xfrm>
            <a:prstGeom prst="blockArc">
              <a:avLst>
                <a:gd name="adj1" fmla="val 13500000"/>
                <a:gd name="adj2" fmla="val 10800000"/>
                <a:gd name="adj3" fmla="val 12740"/>
              </a:avLst>
            </a:prstGeom>
            <a:solidFill>
              <a:srgbClr val="6666FF"/>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2" name="Group 11"/>
            <p:cNvGrpSpPr/>
            <p:nvPr/>
          </p:nvGrpSpPr>
          <p:grpSpPr>
            <a:xfrm>
              <a:off x="3633867" y="4843440"/>
              <a:ext cx="1773126" cy="886350"/>
              <a:chOff x="3633867" y="4843440"/>
              <a:chExt cx="1773126" cy="886350"/>
            </a:xfrm>
          </p:grpSpPr>
          <p:sp>
            <p:nvSpPr>
              <p:cNvPr id="13" name="Rectangle 12"/>
              <p:cNvSpPr/>
              <p:nvPr/>
            </p:nvSpPr>
            <p:spPr>
              <a:xfrm>
                <a:off x="3633867" y="4843440"/>
                <a:ext cx="1773126" cy="88635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4" name="TextBox 13"/>
              <p:cNvSpPr txBox="1"/>
              <p:nvPr/>
            </p:nvSpPr>
            <p:spPr>
              <a:xfrm>
                <a:off x="3633867" y="4843440"/>
                <a:ext cx="1773126" cy="88635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rgbClr val="CC6600"/>
                    </a:solidFill>
                  </a:rPr>
                  <a:t>Phương pháp vẽ lại mẫu trên sơ đồ</a:t>
                </a:r>
                <a:endParaRPr lang="en-US" sz="2400" kern="1200">
                  <a:solidFill>
                    <a:srgbClr val="CC6600"/>
                  </a:solidFill>
                </a:endParaRPr>
              </a:p>
            </p:txBody>
          </p:sp>
        </p:grpSp>
      </p:grpSp>
      <p:graphicFrame>
        <p:nvGraphicFramePr>
          <p:cNvPr id="3" name="Diagram 2"/>
          <p:cNvGraphicFramePr/>
          <p:nvPr>
            <p:extLst>
              <p:ext uri="{D42A27DB-BD31-4B8C-83A1-F6EECF244321}">
                <p14:modId xmlns:p14="http://schemas.microsoft.com/office/powerpoint/2010/main" val="471699183"/>
              </p:ext>
            </p:extLst>
          </p:nvPr>
        </p:nvGraphicFramePr>
        <p:xfrm>
          <a:off x="-355782" y="1752600"/>
          <a:ext cx="9804582"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355987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1" indent="0" algn="l"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 </a:t>
              </a:r>
              <a:r>
                <a:rPr kumimoji="0" lang="en-US" sz="2800" b="1" i="0" u="none" strike="noStrike" kern="1200" cap="none" spc="0" normalizeH="0" baseline="0" noProof="0" smtClean="0">
                  <a:ln>
                    <a:noFill/>
                  </a:ln>
                  <a:solidFill>
                    <a:srgbClr val="FFFFFF"/>
                  </a:solidFill>
                  <a:effectLst/>
                  <a:uLnTx/>
                  <a:uFillTx/>
                  <a:latin typeface="Arial"/>
                  <a:ea typeface="+mn-ea"/>
                  <a:cs typeface="Arial"/>
                </a:rPr>
                <a:t>Cắt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8" name="Group 7"/>
          <p:cNvGrpSpPr/>
          <p:nvPr/>
        </p:nvGrpSpPr>
        <p:grpSpPr>
          <a:xfrm>
            <a:off x="506388" y="1066800"/>
            <a:ext cx="8585477" cy="658882"/>
            <a:chOff x="533437" y="363211"/>
            <a:chExt cx="8585477" cy="726801"/>
          </a:xfrm>
          <a:solidFill>
            <a:srgbClr val="7030A0"/>
          </a:solidFill>
          <a:scene3d>
            <a:camera prst="orthographicFront">
              <a:rot lat="0" lon="0" rev="0"/>
            </a:camera>
            <a:lightRig rig="contrasting" dir="t">
              <a:rot lat="0" lon="0" rev="1200000"/>
            </a:lightRig>
          </a:scene3d>
        </p:grpSpPr>
        <p:sp>
          <p:nvSpPr>
            <p:cNvPr id="9" name="Rectangle 8"/>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 name="TextBox 9"/>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1" indent="0" algn="l"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 </a:t>
              </a:r>
              <a:r>
                <a:rPr kumimoji="0" lang="en-US" sz="2800" b="1" i="0" u="none" strike="noStrike" kern="1200" cap="none" spc="0" normalizeH="0" baseline="0" noProof="0" smtClean="0">
                  <a:ln>
                    <a:noFill/>
                  </a:ln>
                  <a:solidFill>
                    <a:srgbClr val="FFFFFF"/>
                  </a:solidFill>
                  <a:effectLst/>
                  <a:uLnTx/>
                  <a:uFillTx/>
                  <a:latin typeface="Arial"/>
                  <a:ea typeface="+mn-ea"/>
                  <a:cs typeface="Arial"/>
                </a:rPr>
                <a:t>Dụng</a:t>
              </a:r>
              <a:r>
                <a:rPr kumimoji="0" lang="en-US" sz="2800" b="1" i="0" u="none" strike="noStrike" kern="1200" cap="none" spc="0" normalizeH="0" noProof="0" smtClean="0">
                  <a:ln>
                    <a:noFill/>
                  </a:ln>
                  <a:solidFill>
                    <a:srgbClr val="FFFFFF"/>
                  </a:solidFill>
                  <a:effectLst/>
                  <a:uLnTx/>
                  <a:uFillTx/>
                  <a:latin typeface="Arial"/>
                  <a:ea typeface="+mn-ea"/>
                  <a:cs typeface="Arial"/>
                </a:rPr>
                <a:t> cụ và thiết bị cần thiết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1" name="Group 10"/>
          <p:cNvGrpSpPr/>
          <p:nvPr/>
        </p:nvGrpSpPr>
        <p:grpSpPr>
          <a:xfrm>
            <a:off x="506388" y="1849821"/>
            <a:ext cx="8585477" cy="664780"/>
            <a:chOff x="533437" y="363211"/>
            <a:chExt cx="8585477" cy="726801"/>
          </a:xfrm>
          <a:solidFill>
            <a:srgbClr val="7030A0"/>
          </a:solidFill>
          <a:scene3d>
            <a:camera prst="orthographicFront">
              <a:rot lat="0" lon="0" rev="0"/>
            </a:camera>
            <a:lightRig rig="contrasting" dir="t">
              <a:rot lat="0" lon="0" rev="1200000"/>
            </a:lightRig>
          </a:scene3d>
        </p:grpSpPr>
        <p:sp>
          <p:nvSpPr>
            <p:cNvPr id="12" name="Rectangle 11"/>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3" name="TextBox 12"/>
            <p:cNvSpPr txBox="1"/>
            <p:nvPr/>
          </p:nvSpPr>
          <p:spPr>
            <a:xfrm>
              <a:off x="533437" y="363211"/>
              <a:ext cx="8585477" cy="726801"/>
            </a:xfrm>
            <a:prstGeom prst="rect">
              <a:avLst/>
            </a:prstGeom>
            <a:solidFill>
              <a:schemeClr val="accent3">
                <a:lumMod val="6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lvl="1"/>
              <a:r>
                <a:rPr kumimoji="0" lang="en-US" sz="2600" b="1" i="0" u="none" strike="noStrike" kern="1200" cap="none" spc="0" normalizeH="0" baseline="0" noProof="0" smtClean="0">
                  <a:ln>
                    <a:noFill/>
                  </a:ln>
                  <a:solidFill>
                    <a:srgbClr val="FFFFFF"/>
                  </a:solidFill>
                  <a:effectLst/>
                  <a:uLnTx/>
                  <a:uFillTx/>
                  <a:latin typeface="Arial"/>
                  <a:ea typeface="+mn-ea"/>
                  <a:cs typeface="Arial"/>
                </a:rPr>
                <a:t>2.3.1.1 </a:t>
              </a:r>
              <a:r>
                <a:rPr lang="en-US" b="1"/>
                <a:t>Dụng cụ dùng để cắt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1440588137"/>
              </p:ext>
            </p:extLst>
          </p:nvPr>
        </p:nvGraphicFramePr>
        <p:xfrm>
          <a:off x="1066800" y="2362200"/>
          <a:ext cx="6705600" cy="45457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599545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loud Callout 1"/>
          <p:cNvSpPr/>
          <p:nvPr/>
        </p:nvSpPr>
        <p:spPr bwMode="auto">
          <a:xfrm>
            <a:off x="2514600" y="152400"/>
            <a:ext cx="4038600" cy="1828800"/>
          </a:xfrm>
          <a:prstGeom prst="cloudCallout">
            <a:avLst/>
          </a:prstGeom>
          <a:solidFill>
            <a:srgbClr val="00B05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Một</a:t>
            </a:r>
            <a:r>
              <a:rPr kumimoji="0" lang="en-US" sz="2800" b="0" i="0" u="none" strike="noStrike" cap="none" normalizeH="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số hình ảnh máy cắt tham khảo</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5" name="Picture 14" descr="IMG_01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2514600"/>
            <a:ext cx="3543300" cy="25571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Rectangle 3"/>
          <p:cNvSpPr/>
          <p:nvPr/>
        </p:nvSpPr>
        <p:spPr>
          <a:xfrm>
            <a:off x="1138532" y="5181600"/>
            <a:ext cx="1875835" cy="523220"/>
          </a:xfrm>
          <a:prstGeom prst="rect">
            <a:avLst/>
          </a:prstGeom>
        </p:spPr>
        <p:txBody>
          <a:bodyPr wrap="none">
            <a:spAutoFit/>
          </a:bodyPr>
          <a:lstStyle/>
          <a:p>
            <a:pPr>
              <a:spcAft>
                <a:spcPts val="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Máy </a:t>
            </a:r>
            <a:r>
              <a:rPr lang="en-US">
                <a:latin typeface="Times New Roman" panose="02020603050405020304" pitchFamily="18" charset="0"/>
                <a:ea typeface="Times New Roman" panose="02020603050405020304" pitchFamily="18" charset="0"/>
                <a:cs typeface="Times New Roman" panose="02020603050405020304" pitchFamily="18" charset="0"/>
              </a:rPr>
              <a:t>cắt tay</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pic>
        <p:nvPicPr>
          <p:cNvPr id="17" name="Picture 16" descr="IMG_0073"/>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0600" y="2514600"/>
            <a:ext cx="3657600" cy="2667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Rectangle 4"/>
          <p:cNvSpPr/>
          <p:nvPr/>
        </p:nvSpPr>
        <p:spPr>
          <a:xfrm>
            <a:off x="5715000" y="5334000"/>
            <a:ext cx="2156360" cy="523220"/>
          </a:xfrm>
          <a:prstGeom prst="rect">
            <a:avLst/>
          </a:prstGeom>
        </p:spPr>
        <p:txBody>
          <a:bodyPr wrap="none">
            <a:spAutoFit/>
          </a:bodyPr>
          <a:lstStyle/>
          <a:p>
            <a:pPr>
              <a:spcAft>
                <a:spcPts val="0"/>
              </a:spcAft>
            </a:pPr>
            <a:r>
              <a:rPr lang="en-US"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Máy </a:t>
            </a: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cắt vòng</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4166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2000"/>
                                        <p:tgtEl>
                                          <p:spTgt spid="17"/>
                                        </p:tgtEl>
                                      </p:cBhvr>
                                    </p:animEffect>
                                    <p:anim calcmode="lin" valueType="num">
                                      <p:cBhvr>
                                        <p:cTn id="16" dur="2000" fill="hold"/>
                                        <p:tgtEl>
                                          <p:spTgt spid="17"/>
                                        </p:tgtEl>
                                        <p:attrNameLst>
                                          <p:attrName>ppt_w</p:attrName>
                                        </p:attrNameLst>
                                      </p:cBhvr>
                                      <p:tavLst>
                                        <p:tav tm="0" fmla="#ppt_w*sin(2.5*pi*$)">
                                          <p:val>
                                            <p:fltVal val="0"/>
                                          </p:val>
                                        </p:tav>
                                        <p:tav tm="100000">
                                          <p:val>
                                            <p:fltVal val="1"/>
                                          </p:val>
                                        </p:tav>
                                      </p:tavLst>
                                    </p:anim>
                                    <p:anim calcmode="lin" valueType="num">
                                      <p:cBhvr>
                                        <p:cTn id="17" dur="2000" fill="hold"/>
                                        <p:tgtEl>
                                          <p:spTgt spid="17"/>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anim calcmode="lin" valueType="num">
                                      <p:cBhvr>
                                        <p:cTn id="21" dur="2000" fill="hold"/>
                                        <p:tgtEl>
                                          <p:spTgt spid="5"/>
                                        </p:tgtEl>
                                        <p:attrNameLst>
                                          <p:attrName>ppt_w</p:attrName>
                                        </p:attrNameLst>
                                      </p:cBhvr>
                                      <p:tavLst>
                                        <p:tav tm="0" fmla="#ppt_w*sin(2.5*pi*$)">
                                          <p:val>
                                            <p:fltVal val="0"/>
                                          </p:val>
                                        </p:tav>
                                        <p:tav tm="100000">
                                          <p:val>
                                            <p:fltVal val="1"/>
                                          </p:val>
                                        </p:tav>
                                      </p:tavLst>
                                    </p:anim>
                                    <p:anim calcmode="lin" valueType="num">
                                      <p:cBhvr>
                                        <p:cTn id="22"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loud Callout 1"/>
          <p:cNvSpPr/>
          <p:nvPr/>
        </p:nvSpPr>
        <p:spPr bwMode="auto">
          <a:xfrm>
            <a:off x="2514600" y="152400"/>
            <a:ext cx="4038600" cy="1828800"/>
          </a:xfrm>
          <a:prstGeom prst="cloudCallout">
            <a:avLst/>
          </a:prstGeom>
          <a:solidFill>
            <a:srgbClr val="00B05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Một số hình ảnh máy cắt tham khảo</a:t>
            </a:r>
          </a:p>
        </p:txBody>
      </p:sp>
      <p:pic>
        <p:nvPicPr>
          <p:cNvPr id="8" name="Picture 7" descr="IMG_006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9400" y="2667000"/>
            <a:ext cx="3429000" cy="247332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Rectangle 2"/>
          <p:cNvSpPr/>
          <p:nvPr/>
        </p:nvSpPr>
        <p:spPr>
          <a:xfrm>
            <a:off x="3555907" y="5302905"/>
            <a:ext cx="1996059" cy="523220"/>
          </a:xfrm>
          <a:prstGeom prst="rect">
            <a:avLst/>
          </a:prstGeom>
        </p:spPr>
        <p:txBody>
          <a:bodyPr wrap="none">
            <a:spAutoFit/>
          </a:bodyPr>
          <a:lstStyle/>
          <a:p>
            <a:r>
              <a:rPr lang="en-US" smtClean="0">
                <a:solidFill>
                  <a:srgbClr val="000000"/>
                </a:solidFill>
                <a:latin typeface="Times New Roman" panose="02020603050405020304" pitchFamily="18" charset="0"/>
                <a:ea typeface="Times New Roman" panose="02020603050405020304" pitchFamily="18" charset="0"/>
              </a:rPr>
              <a:t>Máy </a:t>
            </a:r>
            <a:r>
              <a:rPr lang="en-US">
                <a:solidFill>
                  <a:srgbClr val="000000"/>
                </a:solidFill>
                <a:latin typeface="Times New Roman" panose="02020603050405020304" pitchFamily="18" charset="0"/>
                <a:ea typeface="Times New Roman" panose="02020603050405020304" pitchFamily="18" charset="0"/>
              </a:rPr>
              <a:t>cắt</a:t>
            </a:r>
            <a:r>
              <a:rPr lang="en-US" b="1">
                <a:solidFill>
                  <a:srgbClr val="000000"/>
                </a:solidFill>
                <a:latin typeface=".VnTime" panose="020B7200000000000000" pitchFamily="34" charset="0"/>
                <a:ea typeface="Times New Roman" panose="02020603050405020304" pitchFamily="18" charset="0"/>
                <a:cs typeface="Times New Roman" panose="02020603050405020304" pitchFamily="18" charset="0"/>
              </a:rPr>
              <a:t> </a:t>
            </a:r>
            <a:r>
              <a:rPr lang="en-US">
                <a:solidFill>
                  <a:srgbClr val="000000"/>
                </a:solidFill>
                <a:latin typeface="Times New Roman" panose="02020603050405020304" pitchFamily="18" charset="0"/>
                <a:ea typeface="Times New Roman" panose="02020603050405020304" pitchFamily="18" charset="0"/>
              </a:rPr>
              <a:t>tinh</a:t>
            </a:r>
            <a:endParaRPr lang="en-US"/>
          </a:p>
        </p:txBody>
      </p:sp>
    </p:spTree>
    <p:extLst>
      <p:ext uri="{BB962C8B-B14F-4D97-AF65-F5344CB8AC3E}">
        <p14:creationId xmlns:p14="http://schemas.microsoft.com/office/powerpoint/2010/main" val="17544624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1" indent="0" algn="l"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 </a:t>
              </a:r>
              <a:r>
                <a:rPr kumimoji="0" lang="en-US" sz="2800" b="1" i="0" u="none" strike="noStrike" kern="1200" cap="none" spc="0" normalizeH="0" baseline="0" noProof="0" smtClean="0">
                  <a:ln>
                    <a:noFill/>
                  </a:ln>
                  <a:solidFill>
                    <a:srgbClr val="FFFFFF"/>
                  </a:solidFill>
                  <a:effectLst/>
                  <a:uLnTx/>
                  <a:uFillTx/>
                  <a:latin typeface="Arial"/>
                  <a:ea typeface="+mn-ea"/>
                  <a:cs typeface="Arial"/>
                </a:rPr>
                <a:t>Cắt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8" name="Group 7"/>
          <p:cNvGrpSpPr/>
          <p:nvPr/>
        </p:nvGrpSpPr>
        <p:grpSpPr>
          <a:xfrm>
            <a:off x="506388" y="1066800"/>
            <a:ext cx="8585477" cy="658882"/>
            <a:chOff x="533437" y="363211"/>
            <a:chExt cx="8585477" cy="726801"/>
          </a:xfrm>
          <a:solidFill>
            <a:srgbClr val="7030A0"/>
          </a:solidFill>
          <a:scene3d>
            <a:camera prst="orthographicFront">
              <a:rot lat="0" lon="0" rev="0"/>
            </a:camera>
            <a:lightRig rig="contrasting" dir="t">
              <a:rot lat="0" lon="0" rev="1200000"/>
            </a:lightRig>
          </a:scene3d>
        </p:grpSpPr>
        <p:sp>
          <p:nvSpPr>
            <p:cNvPr id="9" name="Rectangle 8"/>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 name="TextBox 9"/>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1" indent="0" algn="l"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 </a:t>
              </a:r>
              <a:r>
                <a:rPr kumimoji="0" lang="en-US" sz="2800" b="1" i="0" u="none" strike="noStrike" kern="1200" cap="none" spc="0" normalizeH="0" baseline="0" noProof="0" smtClean="0">
                  <a:ln>
                    <a:noFill/>
                  </a:ln>
                  <a:solidFill>
                    <a:srgbClr val="FFFFFF"/>
                  </a:solidFill>
                  <a:effectLst/>
                  <a:uLnTx/>
                  <a:uFillTx/>
                  <a:latin typeface="Arial"/>
                  <a:ea typeface="+mn-ea"/>
                  <a:cs typeface="Arial"/>
                </a:rPr>
                <a:t>Dụng cụ và thiết bị cần thiết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1" name="Group 10"/>
          <p:cNvGrpSpPr/>
          <p:nvPr/>
        </p:nvGrpSpPr>
        <p:grpSpPr>
          <a:xfrm>
            <a:off x="506388" y="1849821"/>
            <a:ext cx="8585477" cy="664780"/>
            <a:chOff x="533437" y="363211"/>
            <a:chExt cx="8585477" cy="726801"/>
          </a:xfrm>
          <a:solidFill>
            <a:srgbClr val="7030A0"/>
          </a:solidFill>
          <a:scene3d>
            <a:camera prst="orthographicFront">
              <a:rot lat="0" lon="0" rev="0"/>
            </a:camera>
            <a:lightRig rig="contrasting" dir="t">
              <a:rot lat="0" lon="0" rev="1200000"/>
            </a:lightRig>
          </a:scene3d>
        </p:grpSpPr>
        <p:sp>
          <p:nvSpPr>
            <p:cNvPr id="12" name="Rectangle 11"/>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3" name="TextBox 12"/>
            <p:cNvSpPr txBox="1"/>
            <p:nvPr/>
          </p:nvSpPr>
          <p:spPr>
            <a:xfrm>
              <a:off x="533437" y="363211"/>
              <a:ext cx="8585477" cy="726801"/>
            </a:xfrm>
            <a:prstGeom prst="rect">
              <a:avLst/>
            </a:prstGeom>
            <a:solidFill>
              <a:schemeClr val="accent3">
                <a:lumMod val="6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lvl="1"/>
              <a:r>
                <a:rPr kumimoji="0" lang="en-US" sz="2600" b="1" i="0" u="none" strike="noStrike" kern="1200" cap="none" spc="0" normalizeH="0" baseline="0" noProof="0" smtClean="0">
                  <a:ln>
                    <a:noFill/>
                  </a:ln>
                  <a:solidFill>
                    <a:srgbClr val="FFFFFF"/>
                  </a:solidFill>
                  <a:effectLst/>
                  <a:uLnTx/>
                  <a:uFillTx/>
                  <a:latin typeface="Arial"/>
                  <a:ea typeface="+mn-ea"/>
                  <a:cs typeface="Arial"/>
                </a:rPr>
                <a:t>2.3.1.2 </a:t>
              </a:r>
              <a:r>
                <a:rPr lang="en-US" sz="2400" b="1"/>
                <a:t>Dụng cụ để giữ các lớp mẫu không bị xô lệch</a:t>
              </a:r>
              <a:endParaRPr kumimoji="0" lang="en-US" sz="2400" b="0" i="0" u="none" strike="noStrike" kern="1200" cap="none" spc="0" normalizeH="0" baseline="0" noProof="0">
                <a:ln>
                  <a:noFill/>
                </a:ln>
                <a:solidFill>
                  <a:srgbClr val="FFFFFF"/>
                </a:solidFill>
                <a:effectLst/>
                <a:uLnTx/>
                <a:uFillTx/>
                <a:latin typeface="Arial"/>
                <a:cs typeface="Arial"/>
              </a:endParaRPr>
            </a:p>
          </p:txBody>
        </p:sp>
      </p:grpSp>
      <p:graphicFrame>
        <p:nvGraphicFramePr>
          <p:cNvPr id="2" name="Diagram 1"/>
          <p:cNvGraphicFramePr/>
          <p:nvPr>
            <p:extLst>
              <p:ext uri="{D42A27DB-BD31-4B8C-83A1-F6EECF244321}">
                <p14:modId xmlns:p14="http://schemas.microsoft.com/office/powerpoint/2010/main" val="1297098111"/>
              </p:ext>
            </p:extLst>
          </p:nvPr>
        </p:nvGraphicFramePr>
        <p:xfrm>
          <a:off x="990600" y="1600200"/>
          <a:ext cx="73152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63450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8" name="Group 7"/>
          <p:cNvGrpSpPr/>
          <p:nvPr/>
        </p:nvGrpSpPr>
        <p:grpSpPr>
          <a:xfrm>
            <a:off x="506388" y="152400"/>
            <a:ext cx="8585477" cy="658882"/>
            <a:chOff x="533437" y="363211"/>
            <a:chExt cx="8585477" cy="726801"/>
          </a:xfrm>
          <a:solidFill>
            <a:srgbClr val="7030A0"/>
          </a:solidFill>
          <a:scene3d>
            <a:camera prst="orthographicFront">
              <a:rot lat="0" lon="0" rev="0"/>
            </a:camera>
            <a:lightRig rig="contrasting" dir="t">
              <a:rot lat="0" lon="0" rev="1200000"/>
            </a:lightRig>
          </a:scene3d>
        </p:grpSpPr>
        <p:sp>
          <p:nvSpPr>
            <p:cNvPr id="9" name="Rectangle 8"/>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 name="TextBox 9"/>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1" indent="0" algn="l"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2.3.2 </a:t>
              </a:r>
              <a:r>
                <a:rPr kumimoji="0" lang="en-US" sz="2800" b="1" i="0" u="none" strike="noStrike" kern="1200" cap="none" spc="0" normalizeH="0" baseline="0" noProof="0" smtClean="0">
                  <a:ln>
                    <a:noFill/>
                  </a:ln>
                  <a:solidFill>
                    <a:srgbClr val="FFFFFF"/>
                  </a:solidFill>
                  <a:effectLst/>
                  <a:uLnTx/>
                  <a:uFillTx/>
                  <a:latin typeface="Arial"/>
                  <a:ea typeface="+mn-ea"/>
                  <a:cs typeface="Arial"/>
                </a:rPr>
                <a:t>Phương</a:t>
              </a:r>
              <a:r>
                <a:rPr kumimoji="0" lang="en-US" sz="2800" b="1" i="0" u="none" strike="noStrike" kern="1200" cap="none" spc="0" normalizeH="0" noProof="0" smtClean="0">
                  <a:ln>
                    <a:noFill/>
                  </a:ln>
                  <a:solidFill>
                    <a:srgbClr val="FFFFFF"/>
                  </a:solidFill>
                  <a:effectLst/>
                  <a:uLnTx/>
                  <a:uFillTx/>
                  <a:latin typeface="Arial"/>
                  <a:ea typeface="+mn-ea"/>
                  <a:cs typeface="Arial"/>
                </a:rPr>
                <a:t> pháp cắt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898239644"/>
              </p:ext>
            </p:extLst>
          </p:nvPr>
        </p:nvGraphicFramePr>
        <p:xfrm>
          <a:off x="1524000" y="990600"/>
          <a:ext cx="6096000" cy="5791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32364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8" name="Group 7"/>
          <p:cNvGrpSpPr/>
          <p:nvPr/>
        </p:nvGrpSpPr>
        <p:grpSpPr>
          <a:xfrm>
            <a:off x="506388" y="152400"/>
            <a:ext cx="8585477" cy="658882"/>
            <a:chOff x="533437" y="363211"/>
            <a:chExt cx="8585477" cy="726801"/>
          </a:xfrm>
          <a:solidFill>
            <a:srgbClr val="7030A0"/>
          </a:solidFill>
          <a:scene3d>
            <a:camera prst="orthographicFront">
              <a:rot lat="0" lon="0" rev="0"/>
            </a:camera>
            <a:lightRig rig="contrasting" dir="t">
              <a:rot lat="0" lon="0" rev="1200000"/>
            </a:lightRig>
          </a:scene3d>
        </p:grpSpPr>
        <p:sp>
          <p:nvSpPr>
            <p:cNvPr id="9" name="Rectangle 8"/>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 name="TextBox 9"/>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1" indent="0" algn="l"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2.3.2 </a:t>
              </a:r>
              <a:r>
                <a:rPr kumimoji="0" lang="en-US" sz="2800" b="1" i="0" u="none" strike="noStrike" kern="1200" cap="none" spc="0" normalizeH="0" baseline="0" noProof="0" smtClean="0">
                  <a:ln>
                    <a:noFill/>
                  </a:ln>
                  <a:solidFill>
                    <a:srgbClr val="FFFFFF"/>
                  </a:solidFill>
                  <a:effectLst/>
                  <a:uLnTx/>
                  <a:uFillTx/>
                  <a:latin typeface="Arial"/>
                  <a:ea typeface="+mn-ea"/>
                  <a:cs typeface="Arial"/>
                </a:rPr>
                <a:t>Phương pháp cắt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3181544550"/>
              </p:ext>
            </p:extLst>
          </p:nvPr>
        </p:nvGraphicFramePr>
        <p:xfrm>
          <a:off x="1524000" y="990600"/>
          <a:ext cx="6096000" cy="5791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192888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2" name="Diagram 1"/>
          <p:cNvGraphicFramePr/>
          <p:nvPr>
            <p:extLst>
              <p:ext uri="{D42A27DB-BD31-4B8C-83A1-F6EECF244321}">
                <p14:modId xmlns:p14="http://schemas.microsoft.com/office/powerpoint/2010/main" val="1527657095"/>
              </p:ext>
            </p:extLst>
          </p:nvPr>
        </p:nvGraphicFramePr>
        <p:xfrm>
          <a:off x="304800" y="304800"/>
          <a:ext cx="8763000" cy="601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150475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8" name="Group 7"/>
          <p:cNvGrpSpPr/>
          <p:nvPr/>
        </p:nvGrpSpPr>
        <p:grpSpPr>
          <a:xfrm>
            <a:off x="506388" y="152400"/>
            <a:ext cx="8585477" cy="658882"/>
            <a:chOff x="533437" y="363211"/>
            <a:chExt cx="8585477" cy="726801"/>
          </a:xfrm>
          <a:solidFill>
            <a:srgbClr val="7030A0"/>
          </a:solidFill>
          <a:scene3d>
            <a:camera prst="orthographicFront">
              <a:rot lat="0" lon="0" rev="0"/>
            </a:camera>
            <a:lightRig rig="contrasting" dir="t">
              <a:rot lat="0" lon="0" rev="1200000"/>
            </a:lightRig>
          </a:scene3d>
        </p:grpSpPr>
        <p:sp>
          <p:nvSpPr>
            <p:cNvPr id="9" name="Rectangle 8"/>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 name="TextBox 9"/>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lvl="1"/>
              <a:r>
                <a:rPr kumimoji="0" lang="en-US" sz="2600" b="1" i="0" u="none" strike="noStrike" kern="1200" cap="none" spc="0" normalizeH="0" baseline="0" noProof="0" smtClean="0">
                  <a:ln>
                    <a:noFill/>
                  </a:ln>
                  <a:solidFill>
                    <a:srgbClr val="FFFFFF"/>
                  </a:solidFill>
                  <a:effectLst/>
                  <a:uLnTx/>
                  <a:uFillTx/>
                  <a:latin typeface="Arial"/>
                  <a:ea typeface="+mn-ea"/>
                  <a:cs typeface="Arial"/>
                </a:rPr>
                <a:t>2.3.3 </a:t>
              </a:r>
              <a:r>
                <a:rPr lang="en-US" b="1"/>
                <a:t>Tiến hành cắt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12587546"/>
              </p:ext>
            </p:extLst>
          </p:nvPr>
        </p:nvGraphicFramePr>
        <p:xfrm>
          <a:off x="-533400" y="304800"/>
          <a:ext cx="9906000" cy="655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564809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Rectangle 1"/>
          <p:cNvSpPr/>
          <p:nvPr/>
        </p:nvSpPr>
        <p:spPr>
          <a:xfrm>
            <a:off x="0" y="76200"/>
            <a:ext cx="9144000" cy="3539430"/>
          </a:xfrm>
          <a:prstGeom prst="rect">
            <a:avLst/>
          </a:prstGeom>
        </p:spPr>
        <p:txBody>
          <a:bodyPr wrap="square">
            <a:spAutoFit/>
          </a:bodyPr>
          <a:lstStyle/>
          <a:p>
            <a:pPr algn="ctr">
              <a:spcBef>
                <a:spcPts val="0"/>
              </a:spcBef>
              <a:spcAft>
                <a:spcPts val="0"/>
              </a:spcAft>
              <a:tabLst>
                <a:tab pos="3035300" algn="l"/>
              </a:tabLst>
            </a:pPr>
            <a:r>
              <a:rPr lang="en-US" b="1">
                <a:latin typeface="Times New Roman" panose="02020603050405020304" pitchFamily="18" charset="0"/>
                <a:ea typeface="Times New Roman" panose="02020603050405020304" pitchFamily="18" charset="0"/>
                <a:cs typeface="Times New Roman" panose="02020603050405020304" pitchFamily="18" charset="0"/>
              </a:rPr>
              <a:t>BẢNG  QUI  ĐỊNH CẮT</a:t>
            </a:r>
            <a:endParaRPr lang="en-US" b="1">
              <a:latin typeface=".VnTime" panose="020B7200000000000000" pitchFamily="34" charset="0"/>
              <a:ea typeface="Times New Roman" panose="02020603050405020304" pitchFamily="18" charset="0"/>
              <a:cs typeface="Times New Roman" panose="02020603050405020304" pitchFamily="18" charset="0"/>
            </a:endParaRPr>
          </a:p>
          <a:p>
            <a:pPr algn="ctr">
              <a:spcBef>
                <a:spcPts val="0"/>
              </a:spcBef>
              <a:spcAft>
                <a:spcPts val="0"/>
              </a:spcAft>
              <a:tabLst>
                <a:tab pos="30353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Mã Hàng: </a:t>
            </a: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100288</a:t>
            </a:r>
            <a:endParaRPr lang="en-US" smtClean="0">
              <a:latin typeface=".VnTime" panose="020B7200000000000000" pitchFamily="34" charset="0"/>
              <a:ea typeface="Times New Roman" panose="02020603050405020304" pitchFamily="18" charset="0"/>
              <a:cs typeface="Times New Roman" panose="02020603050405020304" pitchFamily="18" charset="0"/>
            </a:endParaRPr>
          </a:p>
          <a:p>
            <a:pPr algn="ctr">
              <a:spcBef>
                <a:spcPts val="0"/>
              </a:spcBef>
              <a:spcAft>
                <a:spcPts val="0"/>
              </a:spcAft>
              <a:tabLst>
                <a:tab pos="303530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Nguyên Liệu: Vải kate</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ctr">
              <a:spcBef>
                <a:spcPts val="0"/>
              </a:spcBef>
              <a:spcAft>
                <a:spcPts val="0"/>
              </a:spcAft>
              <a:tabLst>
                <a:tab pos="303530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Sản Lượng: 1750 sản </a:t>
            </a:r>
          </a:p>
          <a:p>
            <a:pPr algn="ctr">
              <a:spcBef>
                <a:spcPts val="0"/>
              </a:spcBef>
              <a:spcAft>
                <a:spcPts val="0"/>
              </a:spcAft>
              <a:tabLst>
                <a:tab pos="303530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Cỡ </a:t>
            </a:r>
            <a:r>
              <a:rPr lang="en-US">
                <a:latin typeface="Times New Roman" panose="02020603050405020304" pitchFamily="18" charset="0"/>
                <a:ea typeface="Times New Roman" panose="02020603050405020304" pitchFamily="18" charset="0"/>
                <a:cs typeface="Times New Roman" panose="02020603050405020304" pitchFamily="18" charset="0"/>
              </a:rPr>
              <a:t>Vóc</a:t>
            </a: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S, M, </a:t>
            </a:r>
            <a:r>
              <a:rPr lang="en-US">
                <a:latin typeface="Times New Roman" panose="02020603050405020304" pitchFamily="18" charset="0"/>
                <a:ea typeface="Times New Roman" panose="02020603050405020304" pitchFamily="18" charset="0"/>
                <a:cs typeface="Times New Roman" panose="02020603050405020304" pitchFamily="18" charset="0"/>
              </a:rPr>
              <a:t>L </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0"/>
              </a:spcBef>
              <a:spcAft>
                <a:spcPts val="0"/>
              </a:spcAft>
              <a:tabLst>
                <a:tab pos="3035300" algn="l"/>
              </a:tabLst>
            </a:pPr>
            <a:r>
              <a:rPr lang="en-US">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cs typeface="Times New Roman" panose="02020603050405020304" pitchFamily="18" charset="0"/>
              </a:rPr>
              <a:t> Thông tin về nguyên phụ liệu: Sản phẩm có 1750 sản phẩm</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0"/>
              </a:spcBef>
              <a:spcAft>
                <a:spcPts val="0"/>
              </a:spcAft>
              <a:tabLst>
                <a:tab pos="3035300" algn="l"/>
              </a:tabLst>
            </a:pPr>
            <a:r>
              <a:rPr lang="en-US">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cs typeface="Times New Roman" panose="02020603050405020304" pitchFamily="18" charset="0"/>
              </a:rPr>
              <a:t> Thông tin về trảii vải: Trải vải cắt đầu bàn có chiều </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0"/>
              </a:spcBef>
              <a:spcAft>
                <a:spcPts val="0"/>
              </a:spcAft>
              <a:tabLst>
                <a:tab pos="3035300" algn="l"/>
              </a:tabLst>
            </a:pPr>
            <a:r>
              <a:rPr lang="en-US">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cs typeface="Times New Roman" panose="02020603050405020304" pitchFamily="18" charset="0"/>
              </a:rPr>
              <a:t> Thông tin về sơ đồ: Tên chi tiết</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366504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4" name="Picture 3"/>
          <p:cNvPicPr>
            <a:picLocks noChangeAspect="1"/>
          </p:cNvPicPr>
          <p:nvPr/>
        </p:nvPicPr>
        <p:blipFill>
          <a:blip r:embed="rId3"/>
          <a:stretch>
            <a:fillRect/>
          </a:stretch>
        </p:blipFill>
        <p:spPr>
          <a:xfrm>
            <a:off x="197070" y="762000"/>
            <a:ext cx="8735644" cy="4667901"/>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51759105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2" name="Picture 1"/>
          <p:cNvPicPr>
            <a:picLocks noChangeAspect="1"/>
          </p:cNvPicPr>
          <p:nvPr/>
        </p:nvPicPr>
        <p:blipFill>
          <a:blip r:embed="rId3"/>
          <a:stretch>
            <a:fillRect/>
          </a:stretch>
        </p:blipFill>
        <p:spPr>
          <a:xfrm>
            <a:off x="228600" y="1600200"/>
            <a:ext cx="8637480" cy="22098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26336657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96409190"/>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 HỎI VỀ NHÀ</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chemeClr val="bg1"/>
              </a:solidFill>
              <a:effectLst/>
              <a:uLnTx/>
              <a:uFillTx/>
            </a:endParaRPr>
          </a:p>
          <a:p>
            <a:pPr>
              <a:buNone/>
            </a:pPr>
            <a:r>
              <a:rPr lang="en-US" b="1" smtClean="0">
                <a:solidFill>
                  <a:schemeClr val="bg1"/>
                </a:solidFill>
              </a:rPr>
              <a:t>1/Trình </a:t>
            </a:r>
            <a:r>
              <a:rPr lang="en-US" b="1">
                <a:solidFill>
                  <a:schemeClr val="bg1"/>
                </a:solidFill>
              </a:rPr>
              <a:t>bày các phương pháp trải vải?</a:t>
            </a:r>
          </a:p>
          <a:p>
            <a:pPr>
              <a:buNone/>
            </a:pPr>
            <a:r>
              <a:rPr lang="en-US" b="1" smtClean="0">
                <a:solidFill>
                  <a:schemeClr val="bg1"/>
                </a:solidFill>
              </a:rPr>
              <a:t>3</a:t>
            </a:r>
            <a:r>
              <a:rPr lang="en-US" b="1">
                <a:solidFill>
                  <a:schemeClr val="bg1"/>
                </a:solidFill>
              </a:rPr>
              <a:t>/ Trình bày trình tự các công việc thực hiện ở công đoạn cắt?</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8492330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13429</TotalTime>
  <Words>2552</Words>
  <Application>Microsoft Office PowerPoint</Application>
  <PresentationFormat>On-screen Show (4:3)</PresentationFormat>
  <Paragraphs>333</Paragraphs>
  <Slides>45</Slides>
  <Notes>35</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45</vt:i4>
      </vt:variant>
    </vt:vector>
  </HeadingPairs>
  <TitlesOfParts>
    <vt:vector size="59" baseType="lpstr">
      <vt:lpstr>.VnTime</vt:lpstr>
      <vt:lpstr>Wingdings</vt:lpstr>
      <vt:lpstr>VNI-Avo</vt:lpstr>
      <vt:lpstr>Calibri</vt:lpstr>
      <vt:lpstr>VNI-Times</vt:lpstr>
      <vt:lpstr>Tahoma</vt:lpstr>
      <vt:lpstr>Verdana</vt:lpstr>
      <vt:lpstr>Times New Roman</vt:lpstr>
      <vt:lpstr>Arial</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1236</cp:revision>
  <dcterms:created xsi:type="dcterms:W3CDTF">2006-11-05T16:52:43Z</dcterms:created>
  <dcterms:modified xsi:type="dcterms:W3CDTF">2021-11-10T03:18:23Z</dcterms:modified>
</cp:coreProperties>
</file>