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 id="2147484397" r:id="rId5"/>
  </p:sldMasterIdLst>
  <p:notesMasterIdLst>
    <p:notesMasterId r:id="rId51"/>
  </p:notesMasterIdLst>
  <p:sldIdLst>
    <p:sldId id="379" r:id="rId6"/>
    <p:sldId id="1133" r:id="rId7"/>
    <p:sldId id="1336" r:id="rId8"/>
    <p:sldId id="1337" r:id="rId9"/>
    <p:sldId id="1338" r:id="rId10"/>
    <p:sldId id="1339" r:id="rId11"/>
    <p:sldId id="1423" r:id="rId12"/>
    <p:sldId id="1424" r:id="rId13"/>
    <p:sldId id="1425" r:id="rId14"/>
    <p:sldId id="1426" r:id="rId15"/>
    <p:sldId id="1427" r:id="rId16"/>
    <p:sldId id="1428" r:id="rId17"/>
    <p:sldId id="1286" r:id="rId18"/>
    <p:sldId id="1287" r:id="rId19"/>
    <p:sldId id="1288" r:id="rId20"/>
    <p:sldId id="1289" r:id="rId21"/>
    <p:sldId id="1290" r:id="rId22"/>
    <p:sldId id="1291" r:id="rId23"/>
    <p:sldId id="1399" r:id="rId24"/>
    <p:sldId id="1400" r:id="rId25"/>
    <p:sldId id="1401" r:id="rId26"/>
    <p:sldId id="1402" r:id="rId27"/>
    <p:sldId id="1403" r:id="rId28"/>
    <p:sldId id="1404" r:id="rId29"/>
    <p:sldId id="1405" r:id="rId30"/>
    <p:sldId id="1406" r:id="rId31"/>
    <p:sldId id="1407" r:id="rId32"/>
    <p:sldId id="1408" r:id="rId33"/>
    <p:sldId id="1409" r:id="rId34"/>
    <p:sldId id="1410" r:id="rId35"/>
    <p:sldId id="1411" r:id="rId36"/>
    <p:sldId id="1412" r:id="rId37"/>
    <p:sldId id="1413" r:id="rId38"/>
    <p:sldId id="1414" r:id="rId39"/>
    <p:sldId id="1371" r:id="rId40"/>
    <p:sldId id="1415" r:id="rId41"/>
    <p:sldId id="1416" r:id="rId42"/>
    <p:sldId id="1307" r:id="rId43"/>
    <p:sldId id="1308" r:id="rId44"/>
    <p:sldId id="1417" r:id="rId45"/>
    <p:sldId id="1418" r:id="rId46"/>
    <p:sldId id="1419" r:id="rId47"/>
    <p:sldId id="1420" r:id="rId48"/>
    <p:sldId id="1421" r:id="rId49"/>
    <p:sldId id="1422" r:id="rId50"/>
  </p:sldIdLst>
  <p:sldSz cx="9144000" cy="6858000" type="screen4x3"/>
  <p:notesSz cx="6858000" cy="9144000"/>
  <p:embeddedFontLst>
    <p:embeddedFont>
      <p:font typeface="VNI-Times" pitchFamily="2" charset="0"/>
      <p:regular r:id="rId52"/>
      <p:bold r:id="rId53"/>
      <p:italic r:id="rId54"/>
      <p:boldItalic r:id="rId55"/>
    </p:embeddedFont>
    <p:embeddedFont>
      <p:font typeface="VNI-Avo" pitchFamily="2" charset="0"/>
      <p:regular r:id="rId56"/>
      <p:bold r:id="rId57"/>
      <p:italic r:id="rId58"/>
      <p:boldItalic r:id="rId59"/>
    </p:embeddedFont>
    <p:embeddedFont>
      <p:font typeface="Calibri" panose="020F0502020204030204" pitchFamily="34" charset="0"/>
      <p:regular r:id="rId60"/>
      <p:bold r:id="rId61"/>
      <p:italic r:id="rId62"/>
      <p:boldItalic r:id="rId63"/>
    </p:embeddedFont>
    <p:embeddedFont>
      <p:font typeface="Verdana" panose="020B0604030504040204" pitchFamily="34" charset="0"/>
      <p:regular r:id="rId64"/>
      <p:bold r:id="rId65"/>
      <p:italic r:id="rId66"/>
      <p:boldItalic r:id="rId67"/>
    </p:embeddedFont>
    <p:embeddedFont>
      <p:font typeface="Tahoma" panose="020B0604030504040204" pitchFamily="34" charset="0"/>
      <p:regular r:id="rId68"/>
      <p:bold r:id="rId69"/>
    </p:embeddedFont>
    <p:embeddedFont>
      <p:font typeface=".VnTime" panose="020B7200000000000000" pitchFamily="34" charset="0"/>
      <p:regular r:id="rId70"/>
      <p:bold r:id="rId71"/>
      <p:italic r:id="rId72"/>
      <p:boldItalic r:id="rId73"/>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6C44"/>
    <a:srgbClr val="0000FF"/>
    <a:srgbClr val="CC6600"/>
    <a:srgbClr val="6600CC"/>
    <a:srgbClr val="6CB4A6"/>
    <a:srgbClr val="F4F173"/>
    <a:srgbClr val="6666FF"/>
    <a:srgbClr val="66FFCC"/>
    <a:srgbClr val="00FF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92288" autoAdjust="0"/>
  </p:normalViewPr>
  <p:slideViewPr>
    <p:cSldViewPr>
      <p:cViewPr varScale="1">
        <p:scale>
          <a:sx n="61" d="100"/>
          <a:sy n="61" d="100"/>
        </p:scale>
        <p:origin x="1340" y="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font" Target="fonts/font12.fntdata"/><Relationship Id="rId68" Type="http://schemas.openxmlformats.org/officeDocument/2006/relationships/font" Target="fonts/font17.fntdata"/><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font" Target="fonts/font15.fntdata"/><Relationship Id="rId74"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font" Target="fonts/font10.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5.fntdata"/><Relationship Id="rId64" Type="http://schemas.openxmlformats.org/officeDocument/2006/relationships/font" Target="fonts/font13.fntdata"/><Relationship Id="rId69" Type="http://schemas.openxmlformats.org/officeDocument/2006/relationships/font" Target="fonts/font18.fntdata"/><Relationship Id="rId77"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notesMaster" Target="notesMasters/notesMaster1.xml"/><Relationship Id="rId72" Type="http://schemas.openxmlformats.org/officeDocument/2006/relationships/font" Target="fonts/font21.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8.fntdata"/><Relationship Id="rId67" Type="http://schemas.openxmlformats.org/officeDocument/2006/relationships/font" Target="fonts/font16.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3.fntdata"/><Relationship Id="rId62" Type="http://schemas.openxmlformats.org/officeDocument/2006/relationships/font" Target="fonts/font11.fntdata"/><Relationship Id="rId70" Type="http://schemas.openxmlformats.org/officeDocument/2006/relationships/font" Target="fonts/font19.fntdata"/><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6.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font" Target="fonts/font14.fntdata"/><Relationship Id="rId73" Type="http://schemas.openxmlformats.org/officeDocument/2006/relationships/font" Target="fonts/font22.fntdata"/><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font" Target="fonts/font4.fntdata"/><Relationship Id="rId76" Type="http://schemas.openxmlformats.org/officeDocument/2006/relationships/theme" Target="theme/theme1.xml"/><Relationship Id="rId7" Type="http://schemas.openxmlformats.org/officeDocument/2006/relationships/slide" Target="slides/slide2.xml"/><Relationship Id="rId71" Type="http://schemas.openxmlformats.org/officeDocument/2006/relationships/font" Target="fonts/font20.fntdata"/><Relationship Id="rId2" Type="http://schemas.openxmlformats.org/officeDocument/2006/relationships/slideMaster" Target="slideMasters/slideMaster2.xml"/><Relationship Id="rId29"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A165F7-C6E4-46CF-9F58-2CA8957E75B1}" type="doc">
      <dgm:prSet loTypeId="urn:microsoft.com/office/officeart/2009/layout/CircleArrowProcess" loCatId="process" qsTypeId="urn:microsoft.com/office/officeart/2005/8/quickstyle/3d7" qsCatId="3D" csTypeId="urn:microsoft.com/office/officeart/2005/8/colors/accent1_2" csCatId="accent1" phldr="1"/>
      <dgm:spPr/>
      <dgm:t>
        <a:bodyPr/>
        <a:lstStyle/>
        <a:p>
          <a:endParaRPr lang="en-US"/>
        </a:p>
      </dgm:t>
    </dgm:pt>
    <dgm:pt modelId="{1438874B-0E57-4552-8611-D3612AAF6E79}">
      <dgm:prSet phldrT="[Text]" custT="1"/>
      <dgm:spPr/>
      <dgm:t>
        <a:bodyPr/>
        <a:lstStyle/>
        <a:p>
          <a:r>
            <a:rPr lang="en-US" sz="2400" b="1" smtClean="0">
              <a:solidFill>
                <a:schemeClr val="accent1">
                  <a:lumMod val="50000"/>
                </a:schemeClr>
              </a:solidFill>
            </a:rPr>
            <a:t>Phương pháp xoa phấn</a:t>
          </a:r>
          <a:endParaRPr lang="en-US" sz="2400">
            <a:solidFill>
              <a:schemeClr val="accent1">
                <a:lumMod val="50000"/>
              </a:schemeClr>
            </a:solidFill>
          </a:endParaRPr>
        </a:p>
      </dgm:t>
    </dgm:pt>
    <dgm:pt modelId="{917F0C96-8B55-4FB3-AFB4-ECE2FC6CEB46}" type="parTrans" cxnId="{6EE98EE9-371E-4F68-BB9E-E99B5E8B9D96}">
      <dgm:prSet/>
      <dgm:spPr/>
      <dgm:t>
        <a:bodyPr/>
        <a:lstStyle/>
        <a:p>
          <a:endParaRPr lang="en-US"/>
        </a:p>
      </dgm:t>
    </dgm:pt>
    <dgm:pt modelId="{06772432-EAEE-4843-A4B9-A4AAA102FD6D}" type="sibTrans" cxnId="{6EE98EE9-371E-4F68-BB9E-E99B5E8B9D96}">
      <dgm:prSet/>
      <dgm:spPr/>
      <dgm:t>
        <a:bodyPr/>
        <a:lstStyle/>
        <a:p>
          <a:endParaRPr lang="en-US"/>
        </a:p>
      </dgm:t>
    </dgm:pt>
    <dgm:pt modelId="{78C0A498-0239-4C03-A696-1A59C845DE46}">
      <dgm:prSet phldrT="[Text]" custT="1"/>
      <dgm:spPr/>
      <dgm:t>
        <a:bodyPr/>
        <a:lstStyle/>
        <a:p>
          <a:r>
            <a:rPr lang="en-US" sz="2400" b="1" smtClean="0">
              <a:solidFill>
                <a:srgbClr val="6600CC"/>
              </a:solidFill>
            </a:rPr>
            <a:t>Phương pháp cắt sơ đồ cùng bàn vải</a:t>
          </a:r>
          <a:endParaRPr lang="en-US" sz="2400">
            <a:solidFill>
              <a:srgbClr val="6600CC"/>
            </a:solidFill>
          </a:endParaRPr>
        </a:p>
      </dgm:t>
    </dgm:pt>
    <dgm:pt modelId="{E10E7777-9B06-4921-96F1-C94ACBB42F60}" type="parTrans" cxnId="{92D5F4F4-8F83-4295-B3C9-CAFBCE99AA5D}">
      <dgm:prSet/>
      <dgm:spPr/>
      <dgm:t>
        <a:bodyPr/>
        <a:lstStyle/>
        <a:p>
          <a:endParaRPr lang="en-US"/>
        </a:p>
      </dgm:t>
    </dgm:pt>
    <dgm:pt modelId="{39600EC5-D45F-406F-896C-99972E6DD6B7}" type="sibTrans" cxnId="{92D5F4F4-8F83-4295-B3C9-CAFBCE99AA5D}">
      <dgm:prSet/>
      <dgm:spPr/>
      <dgm:t>
        <a:bodyPr/>
        <a:lstStyle/>
        <a:p>
          <a:endParaRPr lang="en-US"/>
        </a:p>
      </dgm:t>
    </dgm:pt>
    <dgm:pt modelId="{E088B3F8-559F-45FB-8EFB-BC7FBF4962CF}">
      <dgm:prSet phldrT="[Text]" custT="1"/>
      <dgm:spPr/>
      <dgm:t>
        <a:bodyPr/>
        <a:lstStyle/>
        <a:p>
          <a:r>
            <a:rPr lang="en-US" sz="2400" b="1" smtClean="0">
              <a:solidFill>
                <a:srgbClr val="CC6600"/>
              </a:solidFill>
            </a:rPr>
            <a:t>Phương pháp vẽ lại mẫu trên sơ đồ</a:t>
          </a:r>
          <a:endParaRPr lang="en-US" sz="2400">
            <a:solidFill>
              <a:srgbClr val="CC6600"/>
            </a:solidFill>
          </a:endParaRPr>
        </a:p>
      </dgm:t>
    </dgm:pt>
    <dgm:pt modelId="{B394CEAB-7516-4F09-B9FA-C37F6B35B5A8}" type="parTrans" cxnId="{0FC6A12B-0694-48C4-9F11-E3F03EFD70A2}">
      <dgm:prSet/>
      <dgm:spPr/>
      <dgm:t>
        <a:bodyPr/>
        <a:lstStyle/>
        <a:p>
          <a:endParaRPr lang="en-US"/>
        </a:p>
      </dgm:t>
    </dgm:pt>
    <dgm:pt modelId="{C90EBE7F-8962-4553-A1EF-1CBCDB510D83}" type="sibTrans" cxnId="{0FC6A12B-0694-48C4-9F11-E3F03EFD70A2}">
      <dgm:prSet/>
      <dgm:spPr/>
      <dgm:t>
        <a:bodyPr/>
        <a:lstStyle/>
        <a:p>
          <a:endParaRPr lang="en-US"/>
        </a:p>
      </dgm:t>
    </dgm:pt>
    <dgm:pt modelId="{2489CDCE-8AA4-4524-AADB-86665A753483}" type="pres">
      <dgm:prSet presAssocID="{60A165F7-C6E4-46CF-9F58-2CA8957E75B1}" presName="Name0" presStyleCnt="0">
        <dgm:presLayoutVars>
          <dgm:chMax val="7"/>
          <dgm:chPref val="7"/>
          <dgm:dir/>
          <dgm:animLvl val="lvl"/>
        </dgm:presLayoutVars>
      </dgm:prSet>
      <dgm:spPr/>
      <dgm:t>
        <a:bodyPr/>
        <a:lstStyle/>
        <a:p>
          <a:endParaRPr lang="en-US"/>
        </a:p>
      </dgm:t>
    </dgm:pt>
    <dgm:pt modelId="{E99F8E54-C1CA-4461-9B3E-2CB8F405D681}" type="pres">
      <dgm:prSet presAssocID="{1438874B-0E57-4552-8611-D3612AAF6E79}" presName="Accent1" presStyleCnt="0"/>
      <dgm:spPr/>
    </dgm:pt>
    <dgm:pt modelId="{8AA16B87-4D8A-4F7A-AA70-AA6A5B34BC09}" type="pres">
      <dgm:prSet presAssocID="{1438874B-0E57-4552-8611-D3612AAF6E79}" presName="Accent" presStyleLbl="node1" presStyleIdx="0" presStyleCnt="3"/>
      <dgm:spPr>
        <a:solidFill>
          <a:srgbClr val="7030A0"/>
        </a:solidFill>
      </dgm:spPr>
      <dgm:t>
        <a:bodyPr/>
        <a:lstStyle/>
        <a:p>
          <a:endParaRPr lang="en-US"/>
        </a:p>
      </dgm:t>
    </dgm:pt>
    <dgm:pt modelId="{19CF78B2-190B-4107-8D24-CAD073145E53}" type="pres">
      <dgm:prSet presAssocID="{1438874B-0E57-4552-8611-D3612AAF6E79}" presName="Parent1" presStyleLbl="revTx" presStyleIdx="0" presStyleCnt="3">
        <dgm:presLayoutVars>
          <dgm:chMax val="1"/>
          <dgm:chPref val="1"/>
          <dgm:bulletEnabled val="1"/>
        </dgm:presLayoutVars>
      </dgm:prSet>
      <dgm:spPr/>
      <dgm:t>
        <a:bodyPr/>
        <a:lstStyle/>
        <a:p>
          <a:endParaRPr lang="en-US"/>
        </a:p>
      </dgm:t>
    </dgm:pt>
    <dgm:pt modelId="{6ADFA425-0E5C-4F99-92A6-AA2924319796}" type="pres">
      <dgm:prSet presAssocID="{78C0A498-0239-4C03-A696-1A59C845DE46}" presName="Accent2" presStyleCnt="0"/>
      <dgm:spPr/>
    </dgm:pt>
    <dgm:pt modelId="{DDC32BA4-49D9-4A61-9508-03464C743E37}" type="pres">
      <dgm:prSet presAssocID="{78C0A498-0239-4C03-A696-1A59C845DE46}" presName="Accent" presStyleLbl="node1" presStyleIdx="1" presStyleCnt="3"/>
      <dgm:spPr>
        <a:solidFill>
          <a:srgbClr val="CC6600"/>
        </a:solidFill>
      </dgm:spPr>
      <dgm:t>
        <a:bodyPr/>
        <a:lstStyle/>
        <a:p>
          <a:endParaRPr lang="en-US"/>
        </a:p>
      </dgm:t>
    </dgm:pt>
    <dgm:pt modelId="{7C3BA052-E46F-45FB-B74C-A51CB799E465}" type="pres">
      <dgm:prSet presAssocID="{78C0A498-0239-4C03-A696-1A59C845DE46}" presName="Parent2" presStyleLbl="revTx" presStyleIdx="1" presStyleCnt="3">
        <dgm:presLayoutVars>
          <dgm:chMax val="1"/>
          <dgm:chPref val="1"/>
          <dgm:bulletEnabled val="1"/>
        </dgm:presLayoutVars>
      </dgm:prSet>
      <dgm:spPr/>
      <dgm:t>
        <a:bodyPr/>
        <a:lstStyle/>
        <a:p>
          <a:endParaRPr lang="en-US"/>
        </a:p>
      </dgm:t>
    </dgm:pt>
    <dgm:pt modelId="{C5435E23-4C74-4065-AD96-D9768F6A81C0}" type="pres">
      <dgm:prSet presAssocID="{E088B3F8-559F-45FB-8EFB-BC7FBF4962CF}" presName="Accent3" presStyleCnt="0"/>
      <dgm:spPr/>
    </dgm:pt>
    <dgm:pt modelId="{F77D58EC-E703-46C3-ADB8-B4C3DEC76372}" type="pres">
      <dgm:prSet presAssocID="{E088B3F8-559F-45FB-8EFB-BC7FBF4962CF}" presName="Accent" presStyleLbl="node1" presStyleIdx="2" presStyleCnt="3"/>
      <dgm:spPr>
        <a:solidFill>
          <a:srgbClr val="6666FF"/>
        </a:solidFill>
      </dgm:spPr>
    </dgm:pt>
    <dgm:pt modelId="{118FF21D-ED55-4D47-B1E8-2DC6C5A74CB0}" type="pres">
      <dgm:prSet presAssocID="{E088B3F8-559F-45FB-8EFB-BC7FBF4962CF}" presName="Parent3" presStyleLbl="revTx" presStyleIdx="2" presStyleCnt="3">
        <dgm:presLayoutVars>
          <dgm:chMax val="1"/>
          <dgm:chPref val="1"/>
          <dgm:bulletEnabled val="1"/>
        </dgm:presLayoutVars>
      </dgm:prSet>
      <dgm:spPr/>
      <dgm:t>
        <a:bodyPr/>
        <a:lstStyle/>
        <a:p>
          <a:endParaRPr lang="en-US"/>
        </a:p>
      </dgm:t>
    </dgm:pt>
  </dgm:ptLst>
  <dgm:cxnLst>
    <dgm:cxn modelId="{6EE98EE9-371E-4F68-BB9E-E99B5E8B9D96}" srcId="{60A165F7-C6E4-46CF-9F58-2CA8957E75B1}" destId="{1438874B-0E57-4552-8611-D3612AAF6E79}" srcOrd="0" destOrd="0" parTransId="{917F0C96-8B55-4FB3-AFB4-ECE2FC6CEB46}" sibTransId="{06772432-EAEE-4843-A4B9-A4AAA102FD6D}"/>
    <dgm:cxn modelId="{48F327F3-7ABA-4E93-82F8-AB90746A723B}" type="presOf" srcId="{78C0A498-0239-4C03-A696-1A59C845DE46}" destId="{7C3BA052-E46F-45FB-B74C-A51CB799E465}" srcOrd="0" destOrd="0" presId="urn:microsoft.com/office/officeart/2009/layout/CircleArrowProcess"/>
    <dgm:cxn modelId="{0C8277CB-D729-4908-A715-F7342DED9690}" type="presOf" srcId="{E088B3F8-559F-45FB-8EFB-BC7FBF4962CF}" destId="{118FF21D-ED55-4D47-B1E8-2DC6C5A74CB0}" srcOrd="0" destOrd="0" presId="urn:microsoft.com/office/officeart/2009/layout/CircleArrowProcess"/>
    <dgm:cxn modelId="{0FC6A12B-0694-48C4-9F11-E3F03EFD70A2}" srcId="{60A165F7-C6E4-46CF-9F58-2CA8957E75B1}" destId="{E088B3F8-559F-45FB-8EFB-BC7FBF4962CF}" srcOrd="2" destOrd="0" parTransId="{B394CEAB-7516-4F09-B9FA-C37F6B35B5A8}" sibTransId="{C90EBE7F-8962-4553-A1EF-1CBCDB510D83}"/>
    <dgm:cxn modelId="{2FD12B73-13BD-4388-AE73-18979F4C2E0A}" type="presOf" srcId="{60A165F7-C6E4-46CF-9F58-2CA8957E75B1}" destId="{2489CDCE-8AA4-4524-AADB-86665A753483}" srcOrd="0" destOrd="0" presId="urn:microsoft.com/office/officeart/2009/layout/CircleArrowProcess"/>
    <dgm:cxn modelId="{0161CF9B-948C-44BF-AA1A-1CD29F984F80}" type="presOf" srcId="{1438874B-0E57-4552-8611-D3612AAF6E79}" destId="{19CF78B2-190B-4107-8D24-CAD073145E53}" srcOrd="0" destOrd="0" presId="urn:microsoft.com/office/officeart/2009/layout/CircleArrowProcess"/>
    <dgm:cxn modelId="{92D5F4F4-8F83-4295-B3C9-CAFBCE99AA5D}" srcId="{60A165F7-C6E4-46CF-9F58-2CA8957E75B1}" destId="{78C0A498-0239-4C03-A696-1A59C845DE46}" srcOrd="1" destOrd="0" parTransId="{E10E7777-9B06-4921-96F1-C94ACBB42F60}" sibTransId="{39600EC5-D45F-406F-896C-99972E6DD6B7}"/>
    <dgm:cxn modelId="{DAE8E3FF-73A0-4512-966F-CC736841D53D}" type="presParOf" srcId="{2489CDCE-8AA4-4524-AADB-86665A753483}" destId="{E99F8E54-C1CA-4461-9B3E-2CB8F405D681}" srcOrd="0" destOrd="0" presId="urn:microsoft.com/office/officeart/2009/layout/CircleArrowProcess"/>
    <dgm:cxn modelId="{73C4FF02-3046-4FF6-9E50-3EBABFB8B883}" type="presParOf" srcId="{E99F8E54-C1CA-4461-9B3E-2CB8F405D681}" destId="{8AA16B87-4D8A-4F7A-AA70-AA6A5B34BC09}" srcOrd="0" destOrd="0" presId="urn:microsoft.com/office/officeart/2009/layout/CircleArrowProcess"/>
    <dgm:cxn modelId="{A69EE773-0639-49BE-B089-BB0F304ACF47}" type="presParOf" srcId="{2489CDCE-8AA4-4524-AADB-86665A753483}" destId="{19CF78B2-190B-4107-8D24-CAD073145E53}" srcOrd="1" destOrd="0" presId="urn:microsoft.com/office/officeart/2009/layout/CircleArrowProcess"/>
    <dgm:cxn modelId="{971554FB-D2CE-4240-AEC6-F3BBB83F1279}" type="presParOf" srcId="{2489CDCE-8AA4-4524-AADB-86665A753483}" destId="{6ADFA425-0E5C-4F99-92A6-AA2924319796}" srcOrd="2" destOrd="0" presId="urn:microsoft.com/office/officeart/2009/layout/CircleArrowProcess"/>
    <dgm:cxn modelId="{E59DB8B4-42A0-4EB1-B9D0-C509CD66DAAE}" type="presParOf" srcId="{6ADFA425-0E5C-4F99-92A6-AA2924319796}" destId="{DDC32BA4-49D9-4A61-9508-03464C743E37}" srcOrd="0" destOrd="0" presId="urn:microsoft.com/office/officeart/2009/layout/CircleArrowProcess"/>
    <dgm:cxn modelId="{E1435A90-BC97-41AF-B4D4-4418E3363489}" type="presParOf" srcId="{2489CDCE-8AA4-4524-AADB-86665A753483}" destId="{7C3BA052-E46F-45FB-B74C-A51CB799E465}" srcOrd="3" destOrd="0" presId="urn:microsoft.com/office/officeart/2009/layout/CircleArrowProcess"/>
    <dgm:cxn modelId="{EE942F6D-1B9E-49F1-854D-8B680F895679}" type="presParOf" srcId="{2489CDCE-8AA4-4524-AADB-86665A753483}" destId="{C5435E23-4C74-4065-AD96-D9768F6A81C0}" srcOrd="4" destOrd="0" presId="urn:microsoft.com/office/officeart/2009/layout/CircleArrowProcess"/>
    <dgm:cxn modelId="{5F814037-E172-4598-ABD6-3AF894041FBB}" type="presParOf" srcId="{C5435E23-4C74-4065-AD96-D9768F6A81C0}" destId="{F77D58EC-E703-46C3-ADB8-B4C3DEC76372}" srcOrd="0" destOrd="0" presId="urn:microsoft.com/office/officeart/2009/layout/CircleArrowProcess"/>
    <dgm:cxn modelId="{1B129733-0881-43C9-B677-06CAFD944756}" type="presParOf" srcId="{2489CDCE-8AA4-4524-AADB-86665A753483}" destId="{118FF21D-ED55-4D47-B1E8-2DC6C5A74CB0}"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F6A2D27-9757-4022-A19B-574F758EF9B1}"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n-US"/>
        </a:p>
      </dgm:t>
    </dgm:pt>
    <dgm:pt modelId="{713DD470-8E19-4B32-85ED-8668FE900235}">
      <dgm:prSet phldrT="[Text]" custT="1"/>
      <dgm:spPr>
        <a:solidFill>
          <a:srgbClr val="00B050"/>
        </a:solidFill>
      </dgm:spPr>
      <dgm:t>
        <a:bodyPr/>
        <a:lstStyle/>
        <a:p>
          <a:pPr algn="just"/>
          <a:r>
            <a:rPr lang="en-US" sz="2400" smtClean="0">
              <a:solidFill>
                <a:schemeClr val="bg1"/>
              </a:solidFill>
              <a:latin typeface="Times New Roman" panose="02020603050405020304" pitchFamily="18" charset="0"/>
              <a:cs typeface="Times New Roman" panose="02020603050405020304" pitchFamily="18" charset="0"/>
            </a:rPr>
            <a:t>Chiều dài bàn vải được xác định bằng: chiều dài vải + hao phí trải vải (hao phí đầu bàn)</a:t>
          </a:r>
          <a:endParaRPr lang="en-US" sz="2400">
            <a:solidFill>
              <a:schemeClr val="bg1"/>
            </a:solidFill>
            <a:latin typeface="Times New Roman" panose="02020603050405020304" pitchFamily="18" charset="0"/>
            <a:cs typeface="Times New Roman" panose="02020603050405020304" pitchFamily="18" charset="0"/>
          </a:endParaRPr>
        </a:p>
      </dgm:t>
    </dgm:pt>
    <dgm:pt modelId="{52F7FE1A-621E-4E8F-AC8F-74E079261F2F}" type="parTrans" cxnId="{E0044A1C-E65B-4576-93B6-6C860065D72A}">
      <dgm:prSet/>
      <dgm:spPr/>
      <dgm:t>
        <a:bodyPr/>
        <a:lstStyle/>
        <a:p>
          <a:endParaRPr lang="en-US"/>
        </a:p>
      </dgm:t>
    </dgm:pt>
    <dgm:pt modelId="{DCD1D130-349B-4440-A883-657E7D4C4631}" type="sibTrans" cxnId="{E0044A1C-E65B-4576-93B6-6C860065D72A}">
      <dgm:prSet/>
      <dgm:spPr>
        <a:noFill/>
        <a:ln>
          <a:solidFill>
            <a:srgbClr val="CC6600"/>
          </a:solidFill>
        </a:ln>
      </dgm:spPr>
      <dgm:t>
        <a:bodyPr/>
        <a:lstStyle/>
        <a:p>
          <a:endParaRPr lang="en-US"/>
        </a:p>
      </dgm:t>
    </dgm:pt>
    <dgm:pt modelId="{48F0F8CE-C1EE-49A8-8144-684841FFB9D0}">
      <dgm:prSet phldrT="[Text]" custT="1"/>
      <dgm:spPr>
        <a:solidFill>
          <a:srgbClr val="0070C0"/>
        </a:solidFill>
      </dgm:spPr>
      <dgm:t>
        <a:bodyPr/>
        <a:lstStyle/>
        <a:p>
          <a:pPr algn="just"/>
          <a:r>
            <a:rPr lang="en-US" sz="2400" smtClean="0">
              <a:latin typeface="Times New Roman" panose="02020603050405020304" pitchFamily="18" charset="0"/>
              <a:cs typeface="Times New Roman" panose="02020603050405020304" pitchFamily="18" charset="0"/>
            </a:rPr>
            <a:t>Hao phí trải vải được xác định tùy theo loại vải được trải khoảng 0,6 – 1% chiều dài sơ đồ</a:t>
          </a:r>
          <a:endParaRPr lang="en-US" sz="2400">
            <a:latin typeface="Times New Roman" panose="02020603050405020304" pitchFamily="18" charset="0"/>
            <a:cs typeface="Times New Roman" panose="02020603050405020304" pitchFamily="18" charset="0"/>
          </a:endParaRPr>
        </a:p>
      </dgm:t>
    </dgm:pt>
    <dgm:pt modelId="{611FF33D-B60B-47D6-81AA-C7176A952783}" type="parTrans" cxnId="{74078266-EE91-4307-BEDF-AC698366E216}">
      <dgm:prSet/>
      <dgm:spPr/>
      <dgm:t>
        <a:bodyPr/>
        <a:lstStyle/>
        <a:p>
          <a:endParaRPr lang="en-US"/>
        </a:p>
      </dgm:t>
    </dgm:pt>
    <dgm:pt modelId="{160B95C0-F06A-4811-8B1C-3DF472285ADD}" type="sibTrans" cxnId="{74078266-EE91-4307-BEDF-AC698366E216}">
      <dgm:prSet/>
      <dgm:spPr>
        <a:noFill/>
        <a:ln>
          <a:solidFill>
            <a:srgbClr val="CC6600"/>
          </a:solidFill>
        </a:ln>
      </dgm:spPr>
      <dgm:t>
        <a:bodyPr/>
        <a:lstStyle/>
        <a:p>
          <a:endParaRPr lang="en-US"/>
        </a:p>
      </dgm:t>
    </dgm:pt>
    <dgm:pt modelId="{9F5C8F48-1F6C-4697-A6D8-A02D19A93674}">
      <dgm:prSet phldrT="[Text]" custT="1"/>
      <dgm:spPr>
        <a:solidFill>
          <a:schemeClr val="accent2">
            <a:lumMod val="50000"/>
          </a:schemeClr>
        </a:solidFill>
      </dgm:spPr>
      <dgm:t>
        <a:bodyPr/>
        <a:lstStyle/>
        <a:p>
          <a:pPr algn="just"/>
          <a:r>
            <a:rPr lang="en-US" sz="1700" smtClean="0">
              <a:latin typeface="Times New Roman" panose="02020603050405020304" pitchFamily="18" charset="0"/>
              <a:cs typeface="Times New Roman" panose="02020603050405020304" pitchFamily="18" charset="0"/>
            </a:rPr>
            <a:t>Trong lúc trải vải, người trải vải kéo nhẹ đều 2 bên mép vải (phải chú ý khi trải vải các loại hàng như xoa, len, dạ, nhung). Dùng thước gạt thẳng, sát, giữ mép vải 2 bên chồng khít vào nhau, mép vải đứng thành. Cắt đầu vải thẳng, chính xác theo yêu cầu để tránh hao phí vải</a:t>
          </a:r>
          <a:endParaRPr lang="en-US" sz="1700">
            <a:latin typeface="Times New Roman" panose="02020603050405020304" pitchFamily="18" charset="0"/>
            <a:cs typeface="Times New Roman" panose="02020603050405020304" pitchFamily="18" charset="0"/>
          </a:endParaRPr>
        </a:p>
      </dgm:t>
    </dgm:pt>
    <dgm:pt modelId="{B3CEBB16-C8A9-4139-9001-28358DE492B8}" type="parTrans" cxnId="{CF7C094F-71B4-46FD-A7C6-D4CB1EF6F14C}">
      <dgm:prSet/>
      <dgm:spPr/>
      <dgm:t>
        <a:bodyPr/>
        <a:lstStyle/>
        <a:p>
          <a:endParaRPr lang="en-US"/>
        </a:p>
      </dgm:t>
    </dgm:pt>
    <dgm:pt modelId="{49B2719B-85C6-47F9-A441-11B931E02FB2}" type="sibTrans" cxnId="{CF7C094F-71B4-46FD-A7C6-D4CB1EF6F14C}">
      <dgm:prSet/>
      <dgm:spPr>
        <a:noFill/>
        <a:ln>
          <a:solidFill>
            <a:srgbClr val="CC6600"/>
          </a:solidFill>
        </a:ln>
      </dgm:spPr>
      <dgm:t>
        <a:bodyPr/>
        <a:lstStyle/>
        <a:p>
          <a:endParaRPr lang="en-US"/>
        </a:p>
      </dgm:t>
    </dgm:pt>
    <dgm:pt modelId="{79135B1E-8105-4B85-BAC8-43B41482F078}">
      <dgm:prSet phldrT="[Text]" custT="1"/>
      <dgm:spPr>
        <a:solidFill>
          <a:srgbClr val="7030A0"/>
        </a:solidFill>
      </dgm:spPr>
      <dgm:t>
        <a:bodyPr/>
        <a:lstStyle/>
        <a:p>
          <a:pPr algn="just"/>
          <a:r>
            <a:rPr lang="en-US" sz="1700" smtClean="0">
              <a:latin typeface="Times New Roman" panose="02020603050405020304" pitchFamily="18" charset="0"/>
              <a:cs typeface="Times New Roman" panose="02020603050405020304" pitchFamily="18" charset="0"/>
            </a:rPr>
            <a:t>Chiều dài của bàn vải phụ thuộc vào chất liệu vải. Để cắt được chính xác thì bàn vải không được dày quá.</a:t>
          </a:r>
        </a:p>
        <a:p>
          <a:pPr algn="just"/>
          <a:r>
            <a:rPr lang="en-US" sz="1700" smtClean="0">
              <a:latin typeface="Times New Roman" panose="02020603050405020304" pitchFamily="18" charset="0"/>
              <a:cs typeface="Times New Roman" panose="02020603050405020304" pitchFamily="18" charset="0"/>
            </a:rPr>
            <a:t>+ Vải may áo sơ mi dày tối đa khoảng 200 lớp.</a:t>
          </a:r>
        </a:p>
        <a:p>
          <a:pPr algn="just"/>
          <a:r>
            <a:rPr lang="en-US" sz="1700" smtClean="0">
              <a:latin typeface="Times New Roman" panose="02020603050405020304" pitchFamily="18" charset="0"/>
              <a:cs typeface="Times New Roman" panose="02020603050405020304" pitchFamily="18" charset="0"/>
            </a:rPr>
            <a:t>+ Vải quần jean, len, da dày tối đa 100 lớp.</a:t>
          </a:r>
          <a:endParaRPr lang="en-US" sz="1700">
            <a:latin typeface="Times New Roman" panose="02020603050405020304" pitchFamily="18" charset="0"/>
            <a:cs typeface="Times New Roman" panose="02020603050405020304" pitchFamily="18" charset="0"/>
          </a:endParaRPr>
        </a:p>
      </dgm:t>
    </dgm:pt>
    <dgm:pt modelId="{9CE72968-27EF-4864-ABFE-3DD6836EDC3F}" type="parTrans" cxnId="{CD8202F6-E9E7-4BA6-87C5-56DB45554407}">
      <dgm:prSet/>
      <dgm:spPr/>
      <dgm:t>
        <a:bodyPr/>
        <a:lstStyle/>
        <a:p>
          <a:endParaRPr lang="en-US"/>
        </a:p>
      </dgm:t>
    </dgm:pt>
    <dgm:pt modelId="{005256D5-150E-4BC4-BCAA-92DAFAEAD8DB}" type="sibTrans" cxnId="{CD8202F6-E9E7-4BA6-87C5-56DB45554407}">
      <dgm:prSet/>
      <dgm:spPr>
        <a:solidFill>
          <a:schemeClr val="accent1">
            <a:lumMod val="75000"/>
          </a:schemeClr>
        </a:solidFill>
      </dgm:spPr>
      <dgm:t>
        <a:bodyPr/>
        <a:lstStyle/>
        <a:p>
          <a:endParaRPr lang="en-US"/>
        </a:p>
      </dgm:t>
    </dgm:pt>
    <dgm:pt modelId="{AB915DB4-5F17-4F6A-B975-D2FDF552EEDE}" type="pres">
      <dgm:prSet presAssocID="{2F6A2D27-9757-4022-A19B-574F758EF9B1}" presName="Name0" presStyleCnt="0">
        <dgm:presLayoutVars>
          <dgm:dir/>
          <dgm:resizeHandles/>
        </dgm:presLayoutVars>
      </dgm:prSet>
      <dgm:spPr/>
      <dgm:t>
        <a:bodyPr/>
        <a:lstStyle/>
        <a:p>
          <a:endParaRPr lang="en-US"/>
        </a:p>
      </dgm:t>
    </dgm:pt>
    <dgm:pt modelId="{22B0C01A-B132-4AFC-8236-70D10CB09419}" type="pres">
      <dgm:prSet presAssocID="{713DD470-8E19-4B32-85ED-8668FE900235}" presName="compNode" presStyleCnt="0"/>
      <dgm:spPr/>
    </dgm:pt>
    <dgm:pt modelId="{E45DBE80-54B2-423A-9EF1-55628BED55F5}" type="pres">
      <dgm:prSet presAssocID="{713DD470-8E19-4B32-85ED-8668FE900235}" presName="dummyConnPt" presStyleCnt="0"/>
      <dgm:spPr/>
    </dgm:pt>
    <dgm:pt modelId="{B2752B7A-1A91-4377-BB44-1EC6E1079476}" type="pres">
      <dgm:prSet presAssocID="{713DD470-8E19-4B32-85ED-8668FE900235}" presName="node" presStyleLbl="node1" presStyleIdx="0" presStyleCnt="4">
        <dgm:presLayoutVars>
          <dgm:bulletEnabled val="1"/>
        </dgm:presLayoutVars>
      </dgm:prSet>
      <dgm:spPr/>
      <dgm:t>
        <a:bodyPr/>
        <a:lstStyle/>
        <a:p>
          <a:endParaRPr lang="en-US"/>
        </a:p>
      </dgm:t>
    </dgm:pt>
    <dgm:pt modelId="{8BA0DEFA-DC9B-4784-A594-A92F14913D67}" type="pres">
      <dgm:prSet presAssocID="{DCD1D130-349B-4440-A883-657E7D4C4631}" presName="sibTrans" presStyleLbl="bgSibTrans2D1" presStyleIdx="0" presStyleCnt="3"/>
      <dgm:spPr/>
      <dgm:t>
        <a:bodyPr/>
        <a:lstStyle/>
        <a:p>
          <a:endParaRPr lang="en-US"/>
        </a:p>
      </dgm:t>
    </dgm:pt>
    <dgm:pt modelId="{3AF22D56-3F8C-4FB8-9183-B18EDC7A42EB}" type="pres">
      <dgm:prSet presAssocID="{48F0F8CE-C1EE-49A8-8144-684841FFB9D0}" presName="compNode" presStyleCnt="0"/>
      <dgm:spPr/>
    </dgm:pt>
    <dgm:pt modelId="{F5AD4702-012A-4EAE-B52C-5EA19F4368EC}" type="pres">
      <dgm:prSet presAssocID="{48F0F8CE-C1EE-49A8-8144-684841FFB9D0}" presName="dummyConnPt" presStyleCnt="0"/>
      <dgm:spPr/>
    </dgm:pt>
    <dgm:pt modelId="{6F5CFC7A-EA35-4C8A-92C3-335B93695297}" type="pres">
      <dgm:prSet presAssocID="{48F0F8CE-C1EE-49A8-8144-684841FFB9D0}" presName="node" presStyleLbl="node1" presStyleIdx="1" presStyleCnt="4">
        <dgm:presLayoutVars>
          <dgm:bulletEnabled val="1"/>
        </dgm:presLayoutVars>
      </dgm:prSet>
      <dgm:spPr/>
      <dgm:t>
        <a:bodyPr/>
        <a:lstStyle/>
        <a:p>
          <a:endParaRPr lang="en-US"/>
        </a:p>
      </dgm:t>
    </dgm:pt>
    <dgm:pt modelId="{669E33D0-D67D-417B-9D00-CA7A5957766F}" type="pres">
      <dgm:prSet presAssocID="{160B95C0-F06A-4811-8B1C-3DF472285ADD}" presName="sibTrans" presStyleLbl="bgSibTrans2D1" presStyleIdx="1" presStyleCnt="3"/>
      <dgm:spPr/>
      <dgm:t>
        <a:bodyPr/>
        <a:lstStyle/>
        <a:p>
          <a:endParaRPr lang="en-US"/>
        </a:p>
      </dgm:t>
    </dgm:pt>
    <dgm:pt modelId="{E0306C41-EAEB-40F2-BDB1-3BDAA0DABEF9}" type="pres">
      <dgm:prSet presAssocID="{9F5C8F48-1F6C-4697-A6D8-A02D19A93674}" presName="compNode" presStyleCnt="0"/>
      <dgm:spPr/>
    </dgm:pt>
    <dgm:pt modelId="{587DC23E-FAC2-4E67-AB18-F7EE491D1CD7}" type="pres">
      <dgm:prSet presAssocID="{9F5C8F48-1F6C-4697-A6D8-A02D19A93674}" presName="dummyConnPt" presStyleCnt="0"/>
      <dgm:spPr/>
    </dgm:pt>
    <dgm:pt modelId="{2880548D-D0DC-47FA-8D93-F2262854CA1D}" type="pres">
      <dgm:prSet presAssocID="{9F5C8F48-1F6C-4697-A6D8-A02D19A93674}" presName="node" presStyleLbl="node1" presStyleIdx="2" presStyleCnt="4">
        <dgm:presLayoutVars>
          <dgm:bulletEnabled val="1"/>
        </dgm:presLayoutVars>
      </dgm:prSet>
      <dgm:spPr/>
      <dgm:t>
        <a:bodyPr/>
        <a:lstStyle/>
        <a:p>
          <a:endParaRPr lang="en-US"/>
        </a:p>
      </dgm:t>
    </dgm:pt>
    <dgm:pt modelId="{1BCC6742-D568-4EAB-9B26-CF14CB318668}" type="pres">
      <dgm:prSet presAssocID="{49B2719B-85C6-47F9-A441-11B931E02FB2}" presName="sibTrans" presStyleLbl="bgSibTrans2D1" presStyleIdx="2" presStyleCnt="3"/>
      <dgm:spPr/>
      <dgm:t>
        <a:bodyPr/>
        <a:lstStyle/>
        <a:p>
          <a:endParaRPr lang="en-US"/>
        </a:p>
      </dgm:t>
    </dgm:pt>
    <dgm:pt modelId="{80733903-EA01-43F1-A607-73F7A65EC284}" type="pres">
      <dgm:prSet presAssocID="{79135B1E-8105-4B85-BAC8-43B41482F078}" presName="compNode" presStyleCnt="0"/>
      <dgm:spPr/>
    </dgm:pt>
    <dgm:pt modelId="{4FAFED64-7C5E-481A-93A7-55B5689C20AF}" type="pres">
      <dgm:prSet presAssocID="{79135B1E-8105-4B85-BAC8-43B41482F078}" presName="dummyConnPt" presStyleCnt="0"/>
      <dgm:spPr/>
    </dgm:pt>
    <dgm:pt modelId="{79E06F22-B5A2-4559-9E42-67C2445F437C}" type="pres">
      <dgm:prSet presAssocID="{79135B1E-8105-4B85-BAC8-43B41482F078}" presName="node" presStyleLbl="node1" presStyleIdx="3" presStyleCnt="4">
        <dgm:presLayoutVars>
          <dgm:bulletEnabled val="1"/>
        </dgm:presLayoutVars>
      </dgm:prSet>
      <dgm:spPr/>
      <dgm:t>
        <a:bodyPr/>
        <a:lstStyle/>
        <a:p>
          <a:endParaRPr lang="en-US"/>
        </a:p>
      </dgm:t>
    </dgm:pt>
  </dgm:ptLst>
  <dgm:cxnLst>
    <dgm:cxn modelId="{805D0E2D-0C32-4F14-A4D6-DFE515171B82}" type="presOf" srcId="{9F5C8F48-1F6C-4697-A6D8-A02D19A93674}" destId="{2880548D-D0DC-47FA-8D93-F2262854CA1D}" srcOrd="0" destOrd="0" presId="urn:microsoft.com/office/officeart/2005/8/layout/bProcess4"/>
    <dgm:cxn modelId="{6EDC5B42-E21D-4B8F-972C-211F4C4B893F}" type="presOf" srcId="{49B2719B-85C6-47F9-A441-11B931E02FB2}" destId="{1BCC6742-D568-4EAB-9B26-CF14CB318668}" srcOrd="0" destOrd="0" presId="urn:microsoft.com/office/officeart/2005/8/layout/bProcess4"/>
    <dgm:cxn modelId="{74078266-EE91-4307-BEDF-AC698366E216}" srcId="{2F6A2D27-9757-4022-A19B-574F758EF9B1}" destId="{48F0F8CE-C1EE-49A8-8144-684841FFB9D0}" srcOrd="1" destOrd="0" parTransId="{611FF33D-B60B-47D6-81AA-C7176A952783}" sibTransId="{160B95C0-F06A-4811-8B1C-3DF472285ADD}"/>
    <dgm:cxn modelId="{53454AFE-6719-4142-A4CD-2563D247FCF0}" type="presOf" srcId="{160B95C0-F06A-4811-8B1C-3DF472285ADD}" destId="{669E33D0-D67D-417B-9D00-CA7A5957766F}" srcOrd="0" destOrd="0" presId="urn:microsoft.com/office/officeart/2005/8/layout/bProcess4"/>
    <dgm:cxn modelId="{CF7C094F-71B4-46FD-A7C6-D4CB1EF6F14C}" srcId="{2F6A2D27-9757-4022-A19B-574F758EF9B1}" destId="{9F5C8F48-1F6C-4697-A6D8-A02D19A93674}" srcOrd="2" destOrd="0" parTransId="{B3CEBB16-C8A9-4139-9001-28358DE492B8}" sibTransId="{49B2719B-85C6-47F9-A441-11B931E02FB2}"/>
    <dgm:cxn modelId="{AF05A6E4-8C99-4FBF-A93F-305D17DCB2E7}" type="presOf" srcId="{713DD470-8E19-4B32-85ED-8668FE900235}" destId="{B2752B7A-1A91-4377-BB44-1EC6E1079476}" srcOrd="0" destOrd="0" presId="urn:microsoft.com/office/officeart/2005/8/layout/bProcess4"/>
    <dgm:cxn modelId="{24D6A075-E15F-4A14-B957-504F083C6C29}" type="presOf" srcId="{2F6A2D27-9757-4022-A19B-574F758EF9B1}" destId="{AB915DB4-5F17-4F6A-B975-D2FDF552EEDE}" srcOrd="0" destOrd="0" presId="urn:microsoft.com/office/officeart/2005/8/layout/bProcess4"/>
    <dgm:cxn modelId="{CD8202F6-E9E7-4BA6-87C5-56DB45554407}" srcId="{2F6A2D27-9757-4022-A19B-574F758EF9B1}" destId="{79135B1E-8105-4B85-BAC8-43B41482F078}" srcOrd="3" destOrd="0" parTransId="{9CE72968-27EF-4864-ABFE-3DD6836EDC3F}" sibTransId="{005256D5-150E-4BC4-BCAA-92DAFAEAD8DB}"/>
    <dgm:cxn modelId="{6C914F5D-1FD6-4525-A4CD-50FFE9160CC2}" type="presOf" srcId="{48F0F8CE-C1EE-49A8-8144-684841FFB9D0}" destId="{6F5CFC7A-EA35-4C8A-92C3-335B93695297}" srcOrd="0" destOrd="0" presId="urn:microsoft.com/office/officeart/2005/8/layout/bProcess4"/>
    <dgm:cxn modelId="{E0044A1C-E65B-4576-93B6-6C860065D72A}" srcId="{2F6A2D27-9757-4022-A19B-574F758EF9B1}" destId="{713DD470-8E19-4B32-85ED-8668FE900235}" srcOrd="0" destOrd="0" parTransId="{52F7FE1A-621E-4E8F-AC8F-74E079261F2F}" sibTransId="{DCD1D130-349B-4440-A883-657E7D4C4631}"/>
    <dgm:cxn modelId="{1213586F-F065-47F3-B4E1-13A077F538BA}" type="presOf" srcId="{79135B1E-8105-4B85-BAC8-43B41482F078}" destId="{79E06F22-B5A2-4559-9E42-67C2445F437C}" srcOrd="0" destOrd="0" presId="urn:microsoft.com/office/officeart/2005/8/layout/bProcess4"/>
    <dgm:cxn modelId="{242721EE-4E8A-4D63-AD7C-B65496F91718}" type="presOf" srcId="{DCD1D130-349B-4440-A883-657E7D4C4631}" destId="{8BA0DEFA-DC9B-4784-A594-A92F14913D67}" srcOrd="0" destOrd="0" presId="urn:microsoft.com/office/officeart/2005/8/layout/bProcess4"/>
    <dgm:cxn modelId="{51576C1F-AD21-469E-A156-A174FAA50E51}" type="presParOf" srcId="{AB915DB4-5F17-4F6A-B975-D2FDF552EEDE}" destId="{22B0C01A-B132-4AFC-8236-70D10CB09419}" srcOrd="0" destOrd="0" presId="urn:microsoft.com/office/officeart/2005/8/layout/bProcess4"/>
    <dgm:cxn modelId="{72CDD189-6B19-461E-B46F-958E413793C3}" type="presParOf" srcId="{22B0C01A-B132-4AFC-8236-70D10CB09419}" destId="{E45DBE80-54B2-423A-9EF1-55628BED55F5}" srcOrd="0" destOrd="0" presId="urn:microsoft.com/office/officeart/2005/8/layout/bProcess4"/>
    <dgm:cxn modelId="{F0B20EAF-D009-441B-9A65-9E60910CC569}" type="presParOf" srcId="{22B0C01A-B132-4AFC-8236-70D10CB09419}" destId="{B2752B7A-1A91-4377-BB44-1EC6E1079476}" srcOrd="1" destOrd="0" presId="urn:microsoft.com/office/officeart/2005/8/layout/bProcess4"/>
    <dgm:cxn modelId="{41B49D10-F4AB-4566-9C76-3BD8100F8882}" type="presParOf" srcId="{AB915DB4-5F17-4F6A-B975-D2FDF552EEDE}" destId="{8BA0DEFA-DC9B-4784-A594-A92F14913D67}" srcOrd="1" destOrd="0" presId="urn:microsoft.com/office/officeart/2005/8/layout/bProcess4"/>
    <dgm:cxn modelId="{D382A3FB-AAFA-4DDC-BD64-73C5BE397C80}" type="presParOf" srcId="{AB915DB4-5F17-4F6A-B975-D2FDF552EEDE}" destId="{3AF22D56-3F8C-4FB8-9183-B18EDC7A42EB}" srcOrd="2" destOrd="0" presId="urn:microsoft.com/office/officeart/2005/8/layout/bProcess4"/>
    <dgm:cxn modelId="{D30A16BD-07B9-4DCE-8DBE-E7E22FFA775C}" type="presParOf" srcId="{3AF22D56-3F8C-4FB8-9183-B18EDC7A42EB}" destId="{F5AD4702-012A-4EAE-B52C-5EA19F4368EC}" srcOrd="0" destOrd="0" presId="urn:microsoft.com/office/officeart/2005/8/layout/bProcess4"/>
    <dgm:cxn modelId="{D68DEE2E-DD77-48FB-B62A-05A0373FAA66}" type="presParOf" srcId="{3AF22D56-3F8C-4FB8-9183-B18EDC7A42EB}" destId="{6F5CFC7A-EA35-4C8A-92C3-335B93695297}" srcOrd="1" destOrd="0" presId="urn:microsoft.com/office/officeart/2005/8/layout/bProcess4"/>
    <dgm:cxn modelId="{F1E62EAC-957D-4FAF-B38D-2D84805EAF1B}" type="presParOf" srcId="{AB915DB4-5F17-4F6A-B975-D2FDF552EEDE}" destId="{669E33D0-D67D-417B-9D00-CA7A5957766F}" srcOrd="3" destOrd="0" presId="urn:microsoft.com/office/officeart/2005/8/layout/bProcess4"/>
    <dgm:cxn modelId="{8CA68EE8-3C24-4A72-B4E6-8194F38D1CA9}" type="presParOf" srcId="{AB915DB4-5F17-4F6A-B975-D2FDF552EEDE}" destId="{E0306C41-EAEB-40F2-BDB1-3BDAA0DABEF9}" srcOrd="4" destOrd="0" presId="urn:microsoft.com/office/officeart/2005/8/layout/bProcess4"/>
    <dgm:cxn modelId="{DAED88AE-C2BD-43FA-BD0B-9A971D317A4F}" type="presParOf" srcId="{E0306C41-EAEB-40F2-BDB1-3BDAA0DABEF9}" destId="{587DC23E-FAC2-4E67-AB18-F7EE491D1CD7}" srcOrd="0" destOrd="0" presId="urn:microsoft.com/office/officeart/2005/8/layout/bProcess4"/>
    <dgm:cxn modelId="{539EFEC5-ED9B-464B-A06F-08E1C6560B1B}" type="presParOf" srcId="{E0306C41-EAEB-40F2-BDB1-3BDAA0DABEF9}" destId="{2880548D-D0DC-47FA-8D93-F2262854CA1D}" srcOrd="1" destOrd="0" presId="urn:microsoft.com/office/officeart/2005/8/layout/bProcess4"/>
    <dgm:cxn modelId="{72F30B16-67A8-41C3-BF9C-94189FEE75D4}" type="presParOf" srcId="{AB915DB4-5F17-4F6A-B975-D2FDF552EEDE}" destId="{1BCC6742-D568-4EAB-9B26-CF14CB318668}" srcOrd="5" destOrd="0" presId="urn:microsoft.com/office/officeart/2005/8/layout/bProcess4"/>
    <dgm:cxn modelId="{DD51BE66-7ED9-46C2-852F-D38EFD1F1986}" type="presParOf" srcId="{AB915DB4-5F17-4F6A-B975-D2FDF552EEDE}" destId="{80733903-EA01-43F1-A607-73F7A65EC284}" srcOrd="6" destOrd="0" presId="urn:microsoft.com/office/officeart/2005/8/layout/bProcess4"/>
    <dgm:cxn modelId="{CFF42765-CD30-49D9-8703-EB48625A7214}" type="presParOf" srcId="{80733903-EA01-43F1-A607-73F7A65EC284}" destId="{4FAFED64-7C5E-481A-93A7-55B5689C20AF}" srcOrd="0" destOrd="0" presId="urn:microsoft.com/office/officeart/2005/8/layout/bProcess4"/>
    <dgm:cxn modelId="{7A7C4A9B-1CEB-41AA-9508-2BC3A5EFB5FF}" type="presParOf" srcId="{80733903-EA01-43F1-A607-73F7A65EC284}" destId="{79E06F22-B5A2-4559-9E42-67C2445F437C}"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08EBFB4-660F-4A76-AF31-EBBE602C6914}" type="doc">
      <dgm:prSet loTypeId="urn:microsoft.com/office/officeart/2005/8/layout/target3" loCatId="list" qsTypeId="urn:microsoft.com/office/officeart/2005/8/quickstyle/3d5" qsCatId="3D" csTypeId="urn:microsoft.com/office/officeart/2005/8/colors/accent4_4" csCatId="accent4" phldr="1"/>
      <dgm:spPr/>
      <dgm:t>
        <a:bodyPr/>
        <a:lstStyle/>
        <a:p>
          <a:endParaRPr lang="en-US"/>
        </a:p>
      </dgm:t>
    </dgm:pt>
    <dgm:pt modelId="{14C22E22-E321-4868-A212-05BF5BAB5414}">
      <dgm:prSet phldrT="[Text]"/>
      <dgm:spPr>
        <a:solidFill>
          <a:schemeClr val="accent1">
            <a:lumMod val="75000"/>
            <a:alpha val="90000"/>
          </a:schemeClr>
        </a:solidFill>
        <a:ln>
          <a:solidFill>
            <a:schemeClr val="bg1"/>
          </a:solidFill>
        </a:ln>
      </dgm:spPr>
      <dgm:t>
        <a:bodyPr/>
        <a:lstStyle/>
        <a:p>
          <a:r>
            <a:rPr lang="en-US" b="1" smtClean="0">
              <a:solidFill>
                <a:schemeClr val="bg1"/>
              </a:solidFill>
            </a:rPr>
            <a:t>Trải vải Ziczăc</a:t>
          </a:r>
          <a:endParaRPr lang="en-US">
            <a:solidFill>
              <a:schemeClr val="bg1"/>
            </a:solidFill>
          </a:endParaRPr>
        </a:p>
      </dgm:t>
    </dgm:pt>
    <dgm:pt modelId="{324BF202-B7C5-4357-89AC-FD7EA287C283}" type="parTrans" cxnId="{8D182FD4-8062-4D3A-8FFB-8827186EA66B}">
      <dgm:prSet/>
      <dgm:spPr/>
      <dgm:t>
        <a:bodyPr/>
        <a:lstStyle/>
        <a:p>
          <a:endParaRPr lang="en-US"/>
        </a:p>
      </dgm:t>
    </dgm:pt>
    <dgm:pt modelId="{C22F42FA-4E65-41A3-9F71-3D87C3D6EB6B}" type="sibTrans" cxnId="{8D182FD4-8062-4D3A-8FFB-8827186EA66B}">
      <dgm:prSet/>
      <dgm:spPr/>
      <dgm:t>
        <a:bodyPr/>
        <a:lstStyle/>
        <a:p>
          <a:endParaRPr lang="en-US"/>
        </a:p>
      </dgm:t>
    </dgm:pt>
    <dgm:pt modelId="{EB3FD174-98BF-40D8-9F18-8F2CEAC02B3A}">
      <dgm:prSet phldrT="[Text]" phldr="1"/>
      <dgm:spPr/>
      <dgm:t>
        <a:bodyPr/>
        <a:lstStyle/>
        <a:p>
          <a:endParaRPr lang="en-US"/>
        </a:p>
      </dgm:t>
    </dgm:pt>
    <dgm:pt modelId="{7DFD89FB-CE11-48CF-8D0A-42FC1247CE8B}" type="parTrans" cxnId="{6E08EEBF-0BF8-44FE-A309-DEFE3F9DA95E}">
      <dgm:prSet/>
      <dgm:spPr/>
      <dgm:t>
        <a:bodyPr/>
        <a:lstStyle/>
        <a:p>
          <a:endParaRPr lang="en-US"/>
        </a:p>
      </dgm:t>
    </dgm:pt>
    <dgm:pt modelId="{0E7BCA9B-F535-4867-A249-97D34BB08C42}" type="sibTrans" cxnId="{6E08EEBF-0BF8-44FE-A309-DEFE3F9DA95E}">
      <dgm:prSet/>
      <dgm:spPr/>
      <dgm:t>
        <a:bodyPr/>
        <a:lstStyle/>
        <a:p>
          <a:endParaRPr lang="en-US"/>
        </a:p>
      </dgm:t>
    </dgm:pt>
    <dgm:pt modelId="{1644CD6F-40D9-407C-8729-DBB922B02C7E}">
      <dgm:prSet phldrT="[Text]" phldr="1"/>
      <dgm:spPr/>
      <dgm:t>
        <a:bodyPr/>
        <a:lstStyle/>
        <a:p>
          <a:endParaRPr lang="en-US"/>
        </a:p>
      </dgm:t>
    </dgm:pt>
    <dgm:pt modelId="{4D29F4E5-192E-44E8-89AC-A016C59B43AF}" type="parTrans" cxnId="{4925FCC7-41B4-410C-A139-84858EB4190E}">
      <dgm:prSet/>
      <dgm:spPr/>
      <dgm:t>
        <a:bodyPr/>
        <a:lstStyle/>
        <a:p>
          <a:endParaRPr lang="en-US"/>
        </a:p>
      </dgm:t>
    </dgm:pt>
    <dgm:pt modelId="{87D04EAC-4028-443C-B3FB-9829174B6B2D}" type="sibTrans" cxnId="{4925FCC7-41B4-410C-A139-84858EB4190E}">
      <dgm:prSet/>
      <dgm:spPr/>
      <dgm:t>
        <a:bodyPr/>
        <a:lstStyle/>
        <a:p>
          <a:endParaRPr lang="en-US"/>
        </a:p>
      </dgm:t>
    </dgm:pt>
    <dgm:pt modelId="{E2DC1A27-7112-4C61-8CF6-BB0E6AFF5BE4}">
      <dgm:prSet phldrT="[Text]"/>
      <dgm:spPr>
        <a:solidFill>
          <a:schemeClr val="accent1">
            <a:lumMod val="50000"/>
            <a:alpha val="90000"/>
          </a:schemeClr>
        </a:solidFill>
        <a:ln>
          <a:solidFill>
            <a:schemeClr val="bg1"/>
          </a:solidFill>
        </a:ln>
      </dgm:spPr>
      <dgm:t>
        <a:bodyPr/>
        <a:lstStyle/>
        <a:p>
          <a:r>
            <a:rPr lang="en-US" b="1" smtClean="0">
              <a:solidFill>
                <a:schemeClr val="bg1"/>
              </a:solidFill>
            </a:rPr>
            <a:t>Trải vải cắt đầu bàn có chiều</a:t>
          </a:r>
          <a:endParaRPr lang="en-US">
            <a:solidFill>
              <a:schemeClr val="bg1"/>
            </a:solidFill>
          </a:endParaRPr>
        </a:p>
      </dgm:t>
    </dgm:pt>
    <dgm:pt modelId="{DE64A945-1ECD-4E3F-9CE5-1F2893272A88}" type="parTrans" cxnId="{D8BA2895-02DC-451F-A63A-0C25E700BD58}">
      <dgm:prSet/>
      <dgm:spPr/>
      <dgm:t>
        <a:bodyPr/>
        <a:lstStyle/>
        <a:p>
          <a:endParaRPr lang="en-US"/>
        </a:p>
      </dgm:t>
    </dgm:pt>
    <dgm:pt modelId="{CF76380A-2F01-4D71-96ED-446F03DE143E}" type="sibTrans" cxnId="{D8BA2895-02DC-451F-A63A-0C25E700BD58}">
      <dgm:prSet/>
      <dgm:spPr/>
      <dgm:t>
        <a:bodyPr/>
        <a:lstStyle/>
        <a:p>
          <a:endParaRPr lang="en-US"/>
        </a:p>
      </dgm:t>
    </dgm:pt>
    <dgm:pt modelId="{2074874E-1088-41B3-80A8-887E6AFDB27F}">
      <dgm:prSet phldrT="[Text]" phldr="1"/>
      <dgm:spPr/>
      <dgm:t>
        <a:bodyPr/>
        <a:lstStyle/>
        <a:p>
          <a:endParaRPr lang="en-US"/>
        </a:p>
      </dgm:t>
    </dgm:pt>
    <dgm:pt modelId="{B5F428C7-E853-4993-9CBC-ACCD42E9B7B7}" type="parTrans" cxnId="{FFA878B7-B6E2-4F07-A0FA-B362D7BE92FF}">
      <dgm:prSet/>
      <dgm:spPr/>
      <dgm:t>
        <a:bodyPr/>
        <a:lstStyle/>
        <a:p>
          <a:endParaRPr lang="en-US"/>
        </a:p>
      </dgm:t>
    </dgm:pt>
    <dgm:pt modelId="{E841D0EA-C4C2-45DB-8BFB-2C6D5745107F}" type="sibTrans" cxnId="{FFA878B7-B6E2-4F07-A0FA-B362D7BE92FF}">
      <dgm:prSet/>
      <dgm:spPr/>
      <dgm:t>
        <a:bodyPr/>
        <a:lstStyle/>
        <a:p>
          <a:endParaRPr lang="en-US"/>
        </a:p>
      </dgm:t>
    </dgm:pt>
    <dgm:pt modelId="{20795F9C-8262-4DB7-8FE0-D84F9B61395C}">
      <dgm:prSet phldrT="[Text]" phldr="1"/>
      <dgm:spPr/>
      <dgm:t>
        <a:bodyPr/>
        <a:lstStyle/>
        <a:p>
          <a:endParaRPr lang="en-US"/>
        </a:p>
      </dgm:t>
    </dgm:pt>
    <dgm:pt modelId="{381CDC68-5653-4C46-9582-997D6886C439}" type="parTrans" cxnId="{210BEE2F-8C8E-4D77-991A-3AC8239DA427}">
      <dgm:prSet/>
      <dgm:spPr/>
      <dgm:t>
        <a:bodyPr/>
        <a:lstStyle/>
        <a:p>
          <a:endParaRPr lang="en-US"/>
        </a:p>
      </dgm:t>
    </dgm:pt>
    <dgm:pt modelId="{B8DAEEB5-CECC-41C9-9811-2F5B6B5BF4EF}" type="sibTrans" cxnId="{210BEE2F-8C8E-4D77-991A-3AC8239DA427}">
      <dgm:prSet/>
      <dgm:spPr/>
      <dgm:t>
        <a:bodyPr/>
        <a:lstStyle/>
        <a:p>
          <a:endParaRPr lang="en-US"/>
        </a:p>
      </dgm:t>
    </dgm:pt>
    <dgm:pt modelId="{AEF4EF05-0CCB-4F1E-9FBC-076EF6BA8BBF}">
      <dgm:prSet phldrT="[Text]"/>
      <dgm:spPr>
        <a:solidFill>
          <a:schemeClr val="accent1">
            <a:lumMod val="25000"/>
            <a:alpha val="90000"/>
          </a:schemeClr>
        </a:solidFill>
        <a:ln>
          <a:solidFill>
            <a:schemeClr val="bg1"/>
          </a:solidFill>
        </a:ln>
      </dgm:spPr>
      <dgm:t>
        <a:bodyPr/>
        <a:lstStyle/>
        <a:p>
          <a:r>
            <a:rPr lang="en-US" b="1" smtClean="0">
              <a:solidFill>
                <a:schemeClr val="bg1"/>
              </a:solidFill>
            </a:rPr>
            <a:t>Trải vải cắt đầu bàn không chiều</a:t>
          </a:r>
          <a:endParaRPr lang="en-US">
            <a:solidFill>
              <a:schemeClr val="bg1"/>
            </a:solidFill>
          </a:endParaRPr>
        </a:p>
      </dgm:t>
    </dgm:pt>
    <dgm:pt modelId="{8624E87C-588E-4E3F-9B83-142F9990A9B2}" type="parTrans" cxnId="{10AB5DB1-D571-436E-89E5-0E1F4404AA02}">
      <dgm:prSet/>
      <dgm:spPr/>
      <dgm:t>
        <a:bodyPr/>
        <a:lstStyle/>
        <a:p>
          <a:endParaRPr lang="en-US"/>
        </a:p>
      </dgm:t>
    </dgm:pt>
    <dgm:pt modelId="{C8A02BB8-D137-4161-A2B2-9E669BA3F9D2}" type="sibTrans" cxnId="{10AB5DB1-D571-436E-89E5-0E1F4404AA02}">
      <dgm:prSet/>
      <dgm:spPr/>
      <dgm:t>
        <a:bodyPr/>
        <a:lstStyle/>
        <a:p>
          <a:endParaRPr lang="en-US"/>
        </a:p>
      </dgm:t>
    </dgm:pt>
    <dgm:pt modelId="{FC5B406D-DAE8-451C-B7E1-CF33FC4738B7}">
      <dgm:prSet phldrT="[Text]" phldr="1"/>
      <dgm:spPr/>
      <dgm:t>
        <a:bodyPr/>
        <a:lstStyle/>
        <a:p>
          <a:endParaRPr lang="en-US"/>
        </a:p>
      </dgm:t>
    </dgm:pt>
    <dgm:pt modelId="{37CD95E6-AF47-40F2-9B48-353E7EAD0E97}" type="parTrans" cxnId="{3C9B01CA-0B64-4C4B-8FC2-BDE713EB9CD2}">
      <dgm:prSet/>
      <dgm:spPr/>
      <dgm:t>
        <a:bodyPr/>
        <a:lstStyle/>
        <a:p>
          <a:endParaRPr lang="en-US"/>
        </a:p>
      </dgm:t>
    </dgm:pt>
    <dgm:pt modelId="{7E31DAE1-DFBF-4E98-ADB0-2CB2183694AF}" type="sibTrans" cxnId="{3C9B01CA-0B64-4C4B-8FC2-BDE713EB9CD2}">
      <dgm:prSet/>
      <dgm:spPr/>
      <dgm:t>
        <a:bodyPr/>
        <a:lstStyle/>
        <a:p>
          <a:endParaRPr lang="en-US"/>
        </a:p>
      </dgm:t>
    </dgm:pt>
    <dgm:pt modelId="{88F89AB9-A075-466C-8C27-942CEBAB79F5}">
      <dgm:prSet phldrT="[Text]" phldr="1"/>
      <dgm:spPr/>
      <dgm:t>
        <a:bodyPr/>
        <a:lstStyle/>
        <a:p>
          <a:endParaRPr lang="en-US"/>
        </a:p>
      </dgm:t>
    </dgm:pt>
    <dgm:pt modelId="{83611FB2-756A-40EF-97EA-CA583209C44A}" type="parTrans" cxnId="{3988F6F9-B7C7-45D5-A539-74A1B723B343}">
      <dgm:prSet/>
      <dgm:spPr/>
      <dgm:t>
        <a:bodyPr/>
        <a:lstStyle/>
        <a:p>
          <a:endParaRPr lang="en-US"/>
        </a:p>
      </dgm:t>
    </dgm:pt>
    <dgm:pt modelId="{0FB984A7-2A21-4E59-A502-A288390CED51}" type="sibTrans" cxnId="{3988F6F9-B7C7-45D5-A539-74A1B723B343}">
      <dgm:prSet/>
      <dgm:spPr/>
      <dgm:t>
        <a:bodyPr/>
        <a:lstStyle/>
        <a:p>
          <a:endParaRPr lang="en-US"/>
        </a:p>
      </dgm:t>
    </dgm:pt>
    <dgm:pt modelId="{F6BF0B01-00D8-44E9-8E8F-743968D61077}" type="pres">
      <dgm:prSet presAssocID="{208EBFB4-660F-4A76-AF31-EBBE602C6914}" presName="Name0" presStyleCnt="0">
        <dgm:presLayoutVars>
          <dgm:chMax val="7"/>
          <dgm:dir/>
          <dgm:animLvl val="lvl"/>
          <dgm:resizeHandles val="exact"/>
        </dgm:presLayoutVars>
      </dgm:prSet>
      <dgm:spPr/>
      <dgm:t>
        <a:bodyPr/>
        <a:lstStyle/>
        <a:p>
          <a:endParaRPr lang="en-US"/>
        </a:p>
      </dgm:t>
    </dgm:pt>
    <dgm:pt modelId="{A0A4498E-5021-4F76-B486-BBC71D716B1C}" type="pres">
      <dgm:prSet presAssocID="{14C22E22-E321-4868-A212-05BF5BAB5414}" presName="circle1" presStyleLbl="node1" presStyleIdx="0" presStyleCnt="3"/>
      <dgm:spPr>
        <a:solidFill>
          <a:schemeClr val="accent1">
            <a:lumMod val="25000"/>
          </a:schemeClr>
        </a:solidFill>
      </dgm:spPr>
    </dgm:pt>
    <dgm:pt modelId="{EC177311-8CB8-426B-8A7D-DEFE0BE50B57}" type="pres">
      <dgm:prSet presAssocID="{14C22E22-E321-4868-A212-05BF5BAB5414}" presName="space" presStyleCnt="0"/>
      <dgm:spPr/>
    </dgm:pt>
    <dgm:pt modelId="{D76B9452-440A-4735-8D7C-F0BEEB63FCA8}" type="pres">
      <dgm:prSet presAssocID="{14C22E22-E321-4868-A212-05BF5BAB5414}" presName="rect1" presStyleLbl="alignAcc1" presStyleIdx="0" presStyleCnt="3"/>
      <dgm:spPr/>
      <dgm:t>
        <a:bodyPr/>
        <a:lstStyle/>
        <a:p>
          <a:endParaRPr lang="en-US"/>
        </a:p>
      </dgm:t>
    </dgm:pt>
    <dgm:pt modelId="{12CE0A9F-7FB9-4697-A726-529A7D46E4A4}" type="pres">
      <dgm:prSet presAssocID="{E2DC1A27-7112-4C61-8CF6-BB0E6AFF5BE4}" presName="vertSpace2" presStyleLbl="node1" presStyleIdx="0" presStyleCnt="3"/>
      <dgm:spPr/>
    </dgm:pt>
    <dgm:pt modelId="{23F64C31-8857-4B78-A754-C6B601826AFF}" type="pres">
      <dgm:prSet presAssocID="{E2DC1A27-7112-4C61-8CF6-BB0E6AFF5BE4}" presName="circle2" presStyleLbl="node1" presStyleIdx="1" presStyleCnt="3"/>
      <dgm:spPr>
        <a:solidFill>
          <a:schemeClr val="accent1">
            <a:lumMod val="50000"/>
          </a:schemeClr>
        </a:solidFill>
      </dgm:spPr>
    </dgm:pt>
    <dgm:pt modelId="{0996D127-4CDA-4AD9-878F-FE019318EF70}" type="pres">
      <dgm:prSet presAssocID="{E2DC1A27-7112-4C61-8CF6-BB0E6AFF5BE4}" presName="rect2" presStyleLbl="alignAcc1" presStyleIdx="1" presStyleCnt="3"/>
      <dgm:spPr/>
      <dgm:t>
        <a:bodyPr/>
        <a:lstStyle/>
        <a:p>
          <a:endParaRPr lang="en-US"/>
        </a:p>
      </dgm:t>
    </dgm:pt>
    <dgm:pt modelId="{E99EFC75-7855-4CF8-8C78-D6FF11D3015D}" type="pres">
      <dgm:prSet presAssocID="{AEF4EF05-0CCB-4F1E-9FBC-076EF6BA8BBF}" presName="vertSpace3" presStyleLbl="node1" presStyleIdx="1" presStyleCnt="3"/>
      <dgm:spPr/>
    </dgm:pt>
    <dgm:pt modelId="{C303BAD5-E7E4-4120-B300-CBF4F65163D4}" type="pres">
      <dgm:prSet presAssocID="{AEF4EF05-0CCB-4F1E-9FBC-076EF6BA8BBF}" presName="circle3" presStyleLbl="node1" presStyleIdx="2" presStyleCnt="3"/>
      <dgm:spPr>
        <a:solidFill>
          <a:schemeClr val="accent1">
            <a:lumMod val="75000"/>
          </a:schemeClr>
        </a:solidFill>
      </dgm:spPr>
    </dgm:pt>
    <dgm:pt modelId="{243D80BA-D37D-43BA-AD73-EF876011C817}" type="pres">
      <dgm:prSet presAssocID="{AEF4EF05-0CCB-4F1E-9FBC-076EF6BA8BBF}" presName="rect3" presStyleLbl="alignAcc1" presStyleIdx="2" presStyleCnt="3"/>
      <dgm:spPr/>
      <dgm:t>
        <a:bodyPr/>
        <a:lstStyle/>
        <a:p>
          <a:endParaRPr lang="en-US"/>
        </a:p>
      </dgm:t>
    </dgm:pt>
    <dgm:pt modelId="{96817DD2-4DAA-44C7-BA6B-76B5D039B129}" type="pres">
      <dgm:prSet presAssocID="{14C22E22-E321-4868-A212-05BF5BAB5414}" presName="rect1ParTx" presStyleLbl="alignAcc1" presStyleIdx="2" presStyleCnt="3">
        <dgm:presLayoutVars>
          <dgm:chMax val="1"/>
          <dgm:bulletEnabled val="1"/>
        </dgm:presLayoutVars>
      </dgm:prSet>
      <dgm:spPr/>
      <dgm:t>
        <a:bodyPr/>
        <a:lstStyle/>
        <a:p>
          <a:endParaRPr lang="en-US"/>
        </a:p>
      </dgm:t>
    </dgm:pt>
    <dgm:pt modelId="{290E72D4-DA86-46AE-9C1B-76A922AF9490}" type="pres">
      <dgm:prSet presAssocID="{14C22E22-E321-4868-A212-05BF5BAB5414}" presName="rect1ChTx" presStyleLbl="alignAcc1" presStyleIdx="2" presStyleCnt="3">
        <dgm:presLayoutVars>
          <dgm:bulletEnabled val="1"/>
        </dgm:presLayoutVars>
      </dgm:prSet>
      <dgm:spPr/>
      <dgm:t>
        <a:bodyPr/>
        <a:lstStyle/>
        <a:p>
          <a:endParaRPr lang="en-US"/>
        </a:p>
      </dgm:t>
    </dgm:pt>
    <dgm:pt modelId="{8ED7F993-8CDB-4250-B99B-171C800F1BE1}" type="pres">
      <dgm:prSet presAssocID="{E2DC1A27-7112-4C61-8CF6-BB0E6AFF5BE4}" presName="rect2ParTx" presStyleLbl="alignAcc1" presStyleIdx="2" presStyleCnt="3">
        <dgm:presLayoutVars>
          <dgm:chMax val="1"/>
          <dgm:bulletEnabled val="1"/>
        </dgm:presLayoutVars>
      </dgm:prSet>
      <dgm:spPr/>
      <dgm:t>
        <a:bodyPr/>
        <a:lstStyle/>
        <a:p>
          <a:endParaRPr lang="en-US"/>
        </a:p>
      </dgm:t>
    </dgm:pt>
    <dgm:pt modelId="{538324DC-D4DE-46F4-9E77-9EDEF0E34F87}" type="pres">
      <dgm:prSet presAssocID="{E2DC1A27-7112-4C61-8CF6-BB0E6AFF5BE4}" presName="rect2ChTx" presStyleLbl="alignAcc1" presStyleIdx="2" presStyleCnt="3">
        <dgm:presLayoutVars>
          <dgm:bulletEnabled val="1"/>
        </dgm:presLayoutVars>
      </dgm:prSet>
      <dgm:spPr/>
      <dgm:t>
        <a:bodyPr/>
        <a:lstStyle/>
        <a:p>
          <a:endParaRPr lang="en-US"/>
        </a:p>
      </dgm:t>
    </dgm:pt>
    <dgm:pt modelId="{7AED14C8-2A6C-4B29-8C56-C02A94D884BC}" type="pres">
      <dgm:prSet presAssocID="{AEF4EF05-0CCB-4F1E-9FBC-076EF6BA8BBF}" presName="rect3ParTx" presStyleLbl="alignAcc1" presStyleIdx="2" presStyleCnt="3">
        <dgm:presLayoutVars>
          <dgm:chMax val="1"/>
          <dgm:bulletEnabled val="1"/>
        </dgm:presLayoutVars>
      </dgm:prSet>
      <dgm:spPr/>
      <dgm:t>
        <a:bodyPr/>
        <a:lstStyle/>
        <a:p>
          <a:endParaRPr lang="en-US"/>
        </a:p>
      </dgm:t>
    </dgm:pt>
    <dgm:pt modelId="{B814C310-7741-4A41-B429-7666100CF1AA}" type="pres">
      <dgm:prSet presAssocID="{AEF4EF05-0CCB-4F1E-9FBC-076EF6BA8BBF}" presName="rect3ChTx" presStyleLbl="alignAcc1" presStyleIdx="2" presStyleCnt="3">
        <dgm:presLayoutVars>
          <dgm:bulletEnabled val="1"/>
        </dgm:presLayoutVars>
      </dgm:prSet>
      <dgm:spPr/>
      <dgm:t>
        <a:bodyPr/>
        <a:lstStyle/>
        <a:p>
          <a:endParaRPr lang="en-US"/>
        </a:p>
      </dgm:t>
    </dgm:pt>
  </dgm:ptLst>
  <dgm:cxnLst>
    <dgm:cxn modelId="{510FDBAD-BE1A-4801-8F1D-FF838F630E69}" type="presOf" srcId="{14C22E22-E321-4868-A212-05BF5BAB5414}" destId="{96817DD2-4DAA-44C7-BA6B-76B5D039B129}" srcOrd="1" destOrd="0" presId="urn:microsoft.com/office/officeart/2005/8/layout/target3"/>
    <dgm:cxn modelId="{6437291C-E38A-4016-B158-CC9037011B98}" type="presOf" srcId="{1644CD6F-40D9-407C-8729-DBB922B02C7E}" destId="{290E72D4-DA86-46AE-9C1B-76A922AF9490}" srcOrd="0" destOrd="1" presId="urn:microsoft.com/office/officeart/2005/8/layout/target3"/>
    <dgm:cxn modelId="{9B74481C-0992-4A04-A553-51442611C47B}" type="presOf" srcId="{14C22E22-E321-4868-A212-05BF5BAB5414}" destId="{D76B9452-440A-4735-8D7C-F0BEEB63FCA8}" srcOrd="0" destOrd="0" presId="urn:microsoft.com/office/officeart/2005/8/layout/target3"/>
    <dgm:cxn modelId="{D4C6B851-ABA9-4FF5-9F6A-ACAB2901F6B2}" type="presOf" srcId="{FC5B406D-DAE8-451C-B7E1-CF33FC4738B7}" destId="{B814C310-7741-4A41-B429-7666100CF1AA}" srcOrd="0" destOrd="0" presId="urn:microsoft.com/office/officeart/2005/8/layout/target3"/>
    <dgm:cxn modelId="{3988F6F9-B7C7-45D5-A539-74A1B723B343}" srcId="{AEF4EF05-0CCB-4F1E-9FBC-076EF6BA8BBF}" destId="{88F89AB9-A075-466C-8C27-942CEBAB79F5}" srcOrd="1" destOrd="0" parTransId="{83611FB2-756A-40EF-97EA-CA583209C44A}" sibTransId="{0FB984A7-2A21-4E59-A502-A288390CED51}"/>
    <dgm:cxn modelId="{B9446489-5580-45BA-9321-68D827371101}" type="presOf" srcId="{20795F9C-8262-4DB7-8FE0-D84F9B61395C}" destId="{538324DC-D4DE-46F4-9E77-9EDEF0E34F87}" srcOrd="0" destOrd="1" presId="urn:microsoft.com/office/officeart/2005/8/layout/target3"/>
    <dgm:cxn modelId="{C5925366-4ED4-4C6B-B914-F5866D1FACD2}" type="presOf" srcId="{AEF4EF05-0CCB-4F1E-9FBC-076EF6BA8BBF}" destId="{243D80BA-D37D-43BA-AD73-EF876011C817}" srcOrd="0" destOrd="0" presId="urn:microsoft.com/office/officeart/2005/8/layout/target3"/>
    <dgm:cxn modelId="{8553F628-846A-4BD2-B079-BD6D8B1BC320}" type="presOf" srcId="{E2DC1A27-7112-4C61-8CF6-BB0E6AFF5BE4}" destId="{8ED7F993-8CDB-4250-B99B-171C800F1BE1}" srcOrd="1" destOrd="0" presId="urn:microsoft.com/office/officeart/2005/8/layout/target3"/>
    <dgm:cxn modelId="{6E08EEBF-0BF8-44FE-A309-DEFE3F9DA95E}" srcId="{14C22E22-E321-4868-A212-05BF5BAB5414}" destId="{EB3FD174-98BF-40D8-9F18-8F2CEAC02B3A}" srcOrd="0" destOrd="0" parTransId="{7DFD89FB-CE11-48CF-8D0A-42FC1247CE8B}" sibTransId="{0E7BCA9B-F535-4867-A249-97D34BB08C42}"/>
    <dgm:cxn modelId="{F8A41368-B140-49E7-A1FC-2890EB91E59E}" type="presOf" srcId="{AEF4EF05-0CCB-4F1E-9FBC-076EF6BA8BBF}" destId="{7AED14C8-2A6C-4B29-8C56-C02A94D884BC}" srcOrd="1" destOrd="0" presId="urn:microsoft.com/office/officeart/2005/8/layout/target3"/>
    <dgm:cxn modelId="{10AB5DB1-D571-436E-89E5-0E1F4404AA02}" srcId="{208EBFB4-660F-4A76-AF31-EBBE602C6914}" destId="{AEF4EF05-0CCB-4F1E-9FBC-076EF6BA8BBF}" srcOrd="2" destOrd="0" parTransId="{8624E87C-588E-4E3F-9B83-142F9990A9B2}" sibTransId="{C8A02BB8-D137-4161-A2B2-9E669BA3F9D2}"/>
    <dgm:cxn modelId="{D8BA2895-02DC-451F-A63A-0C25E700BD58}" srcId="{208EBFB4-660F-4A76-AF31-EBBE602C6914}" destId="{E2DC1A27-7112-4C61-8CF6-BB0E6AFF5BE4}" srcOrd="1" destOrd="0" parTransId="{DE64A945-1ECD-4E3F-9CE5-1F2893272A88}" sibTransId="{CF76380A-2F01-4D71-96ED-446F03DE143E}"/>
    <dgm:cxn modelId="{8D182FD4-8062-4D3A-8FFB-8827186EA66B}" srcId="{208EBFB4-660F-4A76-AF31-EBBE602C6914}" destId="{14C22E22-E321-4868-A212-05BF5BAB5414}" srcOrd="0" destOrd="0" parTransId="{324BF202-B7C5-4357-89AC-FD7EA287C283}" sibTransId="{C22F42FA-4E65-41A3-9F71-3D87C3D6EB6B}"/>
    <dgm:cxn modelId="{CBC3F827-AF70-4CD5-8B4F-D404A1420A79}" type="presOf" srcId="{E2DC1A27-7112-4C61-8CF6-BB0E6AFF5BE4}" destId="{0996D127-4CDA-4AD9-878F-FE019318EF70}" srcOrd="0" destOrd="0" presId="urn:microsoft.com/office/officeart/2005/8/layout/target3"/>
    <dgm:cxn modelId="{4925FCC7-41B4-410C-A139-84858EB4190E}" srcId="{14C22E22-E321-4868-A212-05BF5BAB5414}" destId="{1644CD6F-40D9-407C-8729-DBB922B02C7E}" srcOrd="1" destOrd="0" parTransId="{4D29F4E5-192E-44E8-89AC-A016C59B43AF}" sibTransId="{87D04EAC-4028-443C-B3FB-9829174B6B2D}"/>
    <dgm:cxn modelId="{FFA878B7-B6E2-4F07-A0FA-B362D7BE92FF}" srcId="{E2DC1A27-7112-4C61-8CF6-BB0E6AFF5BE4}" destId="{2074874E-1088-41B3-80A8-887E6AFDB27F}" srcOrd="0" destOrd="0" parTransId="{B5F428C7-E853-4993-9CBC-ACCD42E9B7B7}" sibTransId="{E841D0EA-C4C2-45DB-8BFB-2C6D5745107F}"/>
    <dgm:cxn modelId="{3C9B01CA-0B64-4C4B-8FC2-BDE713EB9CD2}" srcId="{AEF4EF05-0CCB-4F1E-9FBC-076EF6BA8BBF}" destId="{FC5B406D-DAE8-451C-B7E1-CF33FC4738B7}" srcOrd="0" destOrd="0" parTransId="{37CD95E6-AF47-40F2-9B48-353E7EAD0E97}" sibTransId="{7E31DAE1-DFBF-4E98-ADB0-2CB2183694AF}"/>
    <dgm:cxn modelId="{2D8B01E8-30D4-4972-90EC-C130C03B585D}" type="presOf" srcId="{2074874E-1088-41B3-80A8-887E6AFDB27F}" destId="{538324DC-D4DE-46F4-9E77-9EDEF0E34F87}" srcOrd="0" destOrd="0" presId="urn:microsoft.com/office/officeart/2005/8/layout/target3"/>
    <dgm:cxn modelId="{3B9434EE-B381-4F47-B300-200714C80EF6}" type="presOf" srcId="{EB3FD174-98BF-40D8-9F18-8F2CEAC02B3A}" destId="{290E72D4-DA86-46AE-9C1B-76A922AF9490}" srcOrd="0" destOrd="0" presId="urn:microsoft.com/office/officeart/2005/8/layout/target3"/>
    <dgm:cxn modelId="{210BEE2F-8C8E-4D77-991A-3AC8239DA427}" srcId="{E2DC1A27-7112-4C61-8CF6-BB0E6AFF5BE4}" destId="{20795F9C-8262-4DB7-8FE0-D84F9B61395C}" srcOrd="1" destOrd="0" parTransId="{381CDC68-5653-4C46-9582-997D6886C439}" sibTransId="{B8DAEEB5-CECC-41C9-9811-2F5B6B5BF4EF}"/>
    <dgm:cxn modelId="{E31BF5DA-5324-48D4-B6DE-5282115055B7}" type="presOf" srcId="{208EBFB4-660F-4A76-AF31-EBBE602C6914}" destId="{F6BF0B01-00D8-44E9-8E8F-743968D61077}" srcOrd="0" destOrd="0" presId="urn:microsoft.com/office/officeart/2005/8/layout/target3"/>
    <dgm:cxn modelId="{E9E6B565-9DA6-42D1-BC55-7A43C6793E72}" type="presOf" srcId="{88F89AB9-A075-466C-8C27-942CEBAB79F5}" destId="{B814C310-7741-4A41-B429-7666100CF1AA}" srcOrd="0" destOrd="1" presId="urn:microsoft.com/office/officeart/2005/8/layout/target3"/>
    <dgm:cxn modelId="{20633553-8915-40D4-8E78-23AB3A801A17}" type="presParOf" srcId="{F6BF0B01-00D8-44E9-8E8F-743968D61077}" destId="{A0A4498E-5021-4F76-B486-BBC71D716B1C}" srcOrd="0" destOrd="0" presId="urn:microsoft.com/office/officeart/2005/8/layout/target3"/>
    <dgm:cxn modelId="{75B30049-2B99-4811-BEA2-8FE33135291A}" type="presParOf" srcId="{F6BF0B01-00D8-44E9-8E8F-743968D61077}" destId="{EC177311-8CB8-426B-8A7D-DEFE0BE50B57}" srcOrd="1" destOrd="0" presId="urn:microsoft.com/office/officeart/2005/8/layout/target3"/>
    <dgm:cxn modelId="{A0164332-FFE8-4305-A764-B469F565C2A4}" type="presParOf" srcId="{F6BF0B01-00D8-44E9-8E8F-743968D61077}" destId="{D76B9452-440A-4735-8D7C-F0BEEB63FCA8}" srcOrd="2" destOrd="0" presId="urn:microsoft.com/office/officeart/2005/8/layout/target3"/>
    <dgm:cxn modelId="{77EEFA2B-F9B0-4823-B669-2506C5F498B6}" type="presParOf" srcId="{F6BF0B01-00D8-44E9-8E8F-743968D61077}" destId="{12CE0A9F-7FB9-4697-A726-529A7D46E4A4}" srcOrd="3" destOrd="0" presId="urn:microsoft.com/office/officeart/2005/8/layout/target3"/>
    <dgm:cxn modelId="{EA9A7DF8-D5AD-4FD8-831A-BD3BBF67D764}" type="presParOf" srcId="{F6BF0B01-00D8-44E9-8E8F-743968D61077}" destId="{23F64C31-8857-4B78-A754-C6B601826AFF}" srcOrd="4" destOrd="0" presId="urn:microsoft.com/office/officeart/2005/8/layout/target3"/>
    <dgm:cxn modelId="{E90377EA-0729-43D0-BB60-D9D3EEEB58EF}" type="presParOf" srcId="{F6BF0B01-00D8-44E9-8E8F-743968D61077}" destId="{0996D127-4CDA-4AD9-878F-FE019318EF70}" srcOrd="5" destOrd="0" presId="urn:microsoft.com/office/officeart/2005/8/layout/target3"/>
    <dgm:cxn modelId="{4B8E2DE7-8458-4534-808E-C65E148F1B4E}" type="presParOf" srcId="{F6BF0B01-00D8-44E9-8E8F-743968D61077}" destId="{E99EFC75-7855-4CF8-8C78-D6FF11D3015D}" srcOrd="6" destOrd="0" presId="urn:microsoft.com/office/officeart/2005/8/layout/target3"/>
    <dgm:cxn modelId="{4992B9F6-983B-448B-900B-DA6A7C9F4676}" type="presParOf" srcId="{F6BF0B01-00D8-44E9-8E8F-743968D61077}" destId="{C303BAD5-E7E4-4120-B300-CBF4F65163D4}" srcOrd="7" destOrd="0" presId="urn:microsoft.com/office/officeart/2005/8/layout/target3"/>
    <dgm:cxn modelId="{B9D34494-850B-4430-B955-E2FC3378FC80}" type="presParOf" srcId="{F6BF0B01-00D8-44E9-8E8F-743968D61077}" destId="{243D80BA-D37D-43BA-AD73-EF876011C817}" srcOrd="8" destOrd="0" presId="urn:microsoft.com/office/officeart/2005/8/layout/target3"/>
    <dgm:cxn modelId="{22AFF118-D527-47D6-A1BB-0C9735A956A2}" type="presParOf" srcId="{F6BF0B01-00D8-44E9-8E8F-743968D61077}" destId="{96817DD2-4DAA-44C7-BA6B-76B5D039B129}" srcOrd="9" destOrd="0" presId="urn:microsoft.com/office/officeart/2005/8/layout/target3"/>
    <dgm:cxn modelId="{2F0790BE-9272-49AA-A2A0-60CE95187A1B}" type="presParOf" srcId="{F6BF0B01-00D8-44E9-8E8F-743968D61077}" destId="{290E72D4-DA86-46AE-9C1B-76A922AF9490}" srcOrd="10" destOrd="0" presId="urn:microsoft.com/office/officeart/2005/8/layout/target3"/>
    <dgm:cxn modelId="{53223D28-A110-4E07-820B-7260194F33CF}" type="presParOf" srcId="{F6BF0B01-00D8-44E9-8E8F-743968D61077}" destId="{8ED7F993-8CDB-4250-B99B-171C800F1BE1}" srcOrd="11" destOrd="0" presId="urn:microsoft.com/office/officeart/2005/8/layout/target3"/>
    <dgm:cxn modelId="{90171E0D-09FD-4E2E-9660-938BB25CEB37}" type="presParOf" srcId="{F6BF0B01-00D8-44E9-8E8F-743968D61077}" destId="{538324DC-D4DE-46F4-9E77-9EDEF0E34F87}" srcOrd="12" destOrd="0" presId="urn:microsoft.com/office/officeart/2005/8/layout/target3"/>
    <dgm:cxn modelId="{CFF2F5B5-7BDC-4CE9-88B6-628FD7DED84D}" type="presParOf" srcId="{F6BF0B01-00D8-44E9-8E8F-743968D61077}" destId="{7AED14C8-2A6C-4B29-8C56-C02A94D884BC}" srcOrd="13" destOrd="0" presId="urn:microsoft.com/office/officeart/2005/8/layout/target3"/>
    <dgm:cxn modelId="{5142A47F-BA2A-4A20-9960-1D6ED8CCAA59}" type="presParOf" srcId="{F6BF0B01-00D8-44E9-8E8F-743968D61077}" destId="{B814C310-7741-4A41-B429-7666100CF1AA}" srcOrd="14" destOrd="0" presId="urn:microsoft.com/office/officeart/2005/8/layout/target3"/>
  </dgm:cxnLst>
  <dgm:bg/>
  <dgm:whole>
    <a:ln>
      <a:solidFill>
        <a:schemeClr val="bg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600CC"/>
        </a:solidFill>
        <a:ln>
          <a:noFill/>
        </a:ln>
      </dgm:spPr>
      <dgm:t>
        <a:bodyPr/>
        <a:lstStyle/>
        <a:p>
          <a:r>
            <a:rPr lang="en-US" b="1" smtClean="0"/>
            <a:t>2.1 Trải vải</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b="1" smtClean="0"/>
            <a:t>2.2 Sang sơ đồ lên bàn vải</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6600CC"/>
        </a:solidFill>
        <a:ln>
          <a:noFill/>
        </a:ln>
      </dgm:spPr>
      <dgm:t>
        <a:bodyPr/>
        <a:lstStyle/>
        <a:p>
          <a:r>
            <a:rPr lang="en-US" b="1" smtClean="0"/>
            <a:t>2.3 Cắt</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12B35553-0CA6-42AB-B87A-9507B483E75F}">
      <dgm:prSet phldrT="[Text]"/>
      <dgm:spPr>
        <a:solidFill>
          <a:srgbClr val="92D050"/>
        </a:solidFill>
        <a:ln>
          <a:noFill/>
        </a:ln>
      </dgm:spPr>
      <dgm:t>
        <a:bodyPr/>
        <a:lstStyle/>
        <a:p>
          <a:r>
            <a:rPr lang="en-US" b="1" smtClean="0"/>
            <a:t>2.4 Đánh số, bóc tập, phối kiện</a:t>
          </a:r>
          <a:endParaRPr lang="en-US" b="1"/>
        </a:p>
      </dgm:t>
    </dgm:pt>
    <dgm:pt modelId="{EA81ED56-BF96-4DD3-8F44-4A3DFD4852CE}" type="parTrans" cxnId="{DE67AE51-7925-4521-97C6-73F7521E6787}">
      <dgm:prSet/>
      <dgm:spPr/>
      <dgm:t>
        <a:bodyPr/>
        <a:lstStyle/>
        <a:p>
          <a:endParaRPr lang="en-US"/>
        </a:p>
      </dgm:t>
    </dgm:pt>
    <dgm:pt modelId="{1C4BCD35-5CBA-448F-84E6-F26581B2036F}" type="sibTrans" cxnId="{DE67AE51-7925-4521-97C6-73F7521E6787}">
      <dgm:prSet/>
      <dgm:spPr/>
      <dgm:t>
        <a:bodyPr/>
        <a:lstStyle/>
        <a:p>
          <a:endParaRPr lang="en-US"/>
        </a:p>
      </dgm:t>
    </dgm:pt>
    <dgm:pt modelId="{82759375-46E8-4574-BEAA-210F5754E792}">
      <dgm:prSet phldrT="[Text]"/>
      <dgm:spPr>
        <a:solidFill>
          <a:srgbClr val="6600CC"/>
        </a:solidFill>
        <a:ln>
          <a:noFill/>
        </a:ln>
      </dgm:spPr>
      <dgm:t>
        <a:bodyPr/>
        <a:lstStyle/>
        <a:p>
          <a:r>
            <a:rPr lang="en-US" b="1" smtClean="0"/>
            <a:t>2.5 Kỹ thuật ép dán</a:t>
          </a:r>
          <a:endParaRPr lang="en-US" b="1"/>
        </a:p>
      </dgm:t>
    </dgm:pt>
    <dgm:pt modelId="{3D986AAB-7586-4AD2-8FCB-68D7040181B1}" type="parTrans" cxnId="{7C89D5BB-2918-4946-AB59-3E1DACBE4729}">
      <dgm:prSet/>
      <dgm:spPr/>
      <dgm:t>
        <a:bodyPr/>
        <a:lstStyle/>
        <a:p>
          <a:endParaRPr lang="en-US"/>
        </a:p>
      </dgm:t>
    </dgm:pt>
    <dgm:pt modelId="{17893195-CE06-4F0D-A7EF-28A6F0A081C3}" type="sibTrans" cxnId="{7C89D5BB-2918-4946-AB59-3E1DACBE4729}">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5"/>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5"/>
      <dgm:spPr/>
    </dgm:pt>
    <dgm:pt modelId="{FE5DACDC-D204-4196-9D90-2C749A97F532}" type="pres">
      <dgm:prSet presAssocID="{13BF7155-BE45-4CF9-B41C-0D474A570606}" presName="dstNode" presStyleLbl="node1" presStyleIdx="0" presStyleCnt="5"/>
      <dgm:spPr/>
    </dgm:pt>
    <dgm:pt modelId="{403524E3-91F6-45AB-B12F-51339F9DFC8C}" type="pres">
      <dgm:prSet presAssocID="{5A1B949C-74D4-408C-BF4F-71E7093C8B8A}" presName="text_1" presStyleLbl="node1" presStyleIdx="0" presStyleCnt="5">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5"/>
      <dgm:spPr>
        <a:solidFill>
          <a:srgbClr val="92D050"/>
        </a:solidFill>
      </dgm:spPr>
      <dgm:t>
        <a:bodyPr/>
        <a:lstStyle/>
        <a:p>
          <a:endParaRPr lang="en-US"/>
        </a:p>
      </dgm:t>
    </dgm:pt>
    <dgm:pt modelId="{F588A16F-7F4E-4A50-B952-589A958CDB24}" type="pres">
      <dgm:prSet presAssocID="{F7C15B5E-C61A-4C75-A38E-CB32B8706709}" presName="text_2" presStyleLbl="node1" presStyleIdx="1" presStyleCnt="5">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5"/>
      <dgm:spPr>
        <a:solidFill>
          <a:srgbClr val="6600CC"/>
        </a:solidFill>
      </dgm:spPr>
      <dgm:t>
        <a:bodyPr/>
        <a:lstStyle/>
        <a:p>
          <a:endParaRPr lang="en-US"/>
        </a:p>
      </dgm:t>
    </dgm:pt>
    <dgm:pt modelId="{F9B469F9-0F84-4C1A-9B55-10B7198BBFF0}" type="pres">
      <dgm:prSet presAssocID="{1C80C526-8FE6-45AF-903C-9D7671372681}" presName="text_3" presStyleLbl="node1" presStyleIdx="2" presStyleCnt="5">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5"/>
      <dgm:spPr>
        <a:solidFill>
          <a:srgbClr val="92D050"/>
        </a:solidFill>
      </dgm:spPr>
      <dgm:t>
        <a:bodyPr/>
        <a:lstStyle/>
        <a:p>
          <a:endParaRPr lang="en-US"/>
        </a:p>
      </dgm:t>
    </dgm:pt>
    <dgm:pt modelId="{81F2DE74-2AA9-4577-BFC9-C4A45BACD45A}" type="pres">
      <dgm:prSet presAssocID="{12B35553-0CA6-42AB-B87A-9507B483E75F}" presName="text_4" presStyleLbl="node1" presStyleIdx="3" presStyleCnt="5">
        <dgm:presLayoutVars>
          <dgm:bulletEnabled val="1"/>
        </dgm:presLayoutVars>
      </dgm:prSet>
      <dgm:spPr/>
      <dgm:t>
        <a:bodyPr/>
        <a:lstStyle/>
        <a:p>
          <a:endParaRPr lang="en-US"/>
        </a:p>
      </dgm:t>
    </dgm:pt>
    <dgm:pt modelId="{EF78EC07-21FB-4D5A-B88B-0ACD25DE11A6}" type="pres">
      <dgm:prSet presAssocID="{12B35553-0CA6-42AB-B87A-9507B483E75F}" presName="accent_4" presStyleCnt="0"/>
      <dgm:spPr/>
    </dgm:pt>
    <dgm:pt modelId="{CB3DCD4D-0C3D-4C72-A4ED-F1DAFCF3034B}" type="pres">
      <dgm:prSet presAssocID="{12B35553-0CA6-42AB-B87A-9507B483E75F}" presName="accentRepeatNode" presStyleLbl="solidFgAcc1" presStyleIdx="3" presStyleCnt="5"/>
      <dgm:spPr>
        <a:solidFill>
          <a:srgbClr val="6600CC"/>
        </a:solidFill>
      </dgm:spPr>
      <dgm:t>
        <a:bodyPr/>
        <a:lstStyle/>
        <a:p>
          <a:endParaRPr lang="en-US"/>
        </a:p>
      </dgm:t>
    </dgm:pt>
    <dgm:pt modelId="{220D324C-A2CF-4981-86DF-7D4261BCBDAC}" type="pres">
      <dgm:prSet presAssocID="{82759375-46E8-4574-BEAA-210F5754E792}" presName="text_5" presStyleLbl="node1" presStyleIdx="4" presStyleCnt="5">
        <dgm:presLayoutVars>
          <dgm:bulletEnabled val="1"/>
        </dgm:presLayoutVars>
      </dgm:prSet>
      <dgm:spPr/>
      <dgm:t>
        <a:bodyPr/>
        <a:lstStyle/>
        <a:p>
          <a:endParaRPr lang="en-US"/>
        </a:p>
      </dgm:t>
    </dgm:pt>
    <dgm:pt modelId="{1A5195A6-9A97-42CE-9CDB-7122699DC977}" type="pres">
      <dgm:prSet presAssocID="{82759375-46E8-4574-BEAA-210F5754E792}" presName="accent_5" presStyleCnt="0"/>
      <dgm:spPr/>
    </dgm:pt>
    <dgm:pt modelId="{0FD858A0-02AF-4237-BA8D-C83392A374AF}" type="pres">
      <dgm:prSet presAssocID="{82759375-46E8-4574-BEAA-210F5754E792}" presName="accentRepeatNode" presStyleLbl="solidFgAcc1" presStyleIdx="4" presStyleCnt="5"/>
      <dgm:spPr>
        <a:solidFill>
          <a:srgbClr val="92D050"/>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6899F192-BF1D-404D-9261-025933B44858}" type="presOf" srcId="{12B35553-0CA6-42AB-B87A-9507B483E75F}" destId="{81F2DE74-2AA9-4577-BFC9-C4A45BACD45A}" srcOrd="0" destOrd="0" presId="urn:microsoft.com/office/officeart/2008/layout/VerticalCurvedList"/>
    <dgm:cxn modelId="{DE67AE51-7925-4521-97C6-73F7521E6787}" srcId="{13BF7155-BE45-4CF9-B41C-0D474A570606}" destId="{12B35553-0CA6-42AB-B87A-9507B483E75F}" srcOrd="3" destOrd="0" parTransId="{EA81ED56-BF96-4DD3-8F44-4A3DFD4852CE}" sibTransId="{1C4BCD35-5CBA-448F-84E6-F26581B2036F}"/>
    <dgm:cxn modelId="{AB152F06-6334-4B7F-9564-F94F50AC4A9A}" srcId="{13BF7155-BE45-4CF9-B41C-0D474A570606}" destId="{F7C15B5E-C61A-4C75-A38E-CB32B8706709}" srcOrd="1" destOrd="0" parTransId="{149E1197-0520-49BD-B274-8CA11AA9A0D5}" sibTransId="{75D448FD-8F9F-4CC2-A5EE-2BC590D6BE90}"/>
    <dgm:cxn modelId="{7C89D5BB-2918-4946-AB59-3E1DACBE4729}" srcId="{13BF7155-BE45-4CF9-B41C-0D474A570606}" destId="{82759375-46E8-4574-BEAA-210F5754E792}" srcOrd="4" destOrd="0" parTransId="{3D986AAB-7586-4AD2-8FCB-68D7040181B1}" sibTransId="{17893195-CE06-4F0D-A7EF-28A6F0A081C3}"/>
    <dgm:cxn modelId="{587DEE0A-384D-4887-A8A5-1FCE4C06C9CF}" type="presOf" srcId="{82759375-46E8-4574-BEAA-210F5754E792}" destId="{220D324C-A2CF-4981-86DF-7D4261BCBDAC}"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 modelId="{BE1F29ED-59D6-496F-84E9-110D8A5B737F}" type="presParOf" srcId="{241F2806-A872-4DC0-88E6-5066154DF9EA}" destId="{81F2DE74-2AA9-4577-BFC9-C4A45BACD45A}" srcOrd="7" destOrd="0" presId="urn:microsoft.com/office/officeart/2008/layout/VerticalCurvedList"/>
    <dgm:cxn modelId="{17B53939-F28C-482A-8EF4-AC6CE23FF7AB}" type="presParOf" srcId="{241F2806-A872-4DC0-88E6-5066154DF9EA}" destId="{EF78EC07-21FB-4D5A-B88B-0ACD25DE11A6}" srcOrd="8" destOrd="0" presId="urn:microsoft.com/office/officeart/2008/layout/VerticalCurvedList"/>
    <dgm:cxn modelId="{9A815501-F830-4E35-BC4F-D77B41B0A467}" type="presParOf" srcId="{EF78EC07-21FB-4D5A-B88B-0ACD25DE11A6}" destId="{CB3DCD4D-0C3D-4C72-A4ED-F1DAFCF3034B}" srcOrd="0" destOrd="0" presId="urn:microsoft.com/office/officeart/2008/layout/VerticalCurvedList"/>
    <dgm:cxn modelId="{B0821D1C-6A2D-4BFA-AB5F-53234BE1CDA8}" type="presParOf" srcId="{241F2806-A872-4DC0-88E6-5066154DF9EA}" destId="{220D324C-A2CF-4981-86DF-7D4261BCBDAC}" srcOrd="9" destOrd="0" presId="urn:microsoft.com/office/officeart/2008/layout/VerticalCurvedList"/>
    <dgm:cxn modelId="{D7691EA0-EEAB-4584-BE72-DBBFC0F71DBB}" type="presParOf" srcId="{241F2806-A872-4DC0-88E6-5066154DF9EA}" destId="{1A5195A6-9A97-42CE-9CDB-7122699DC977}" srcOrd="10" destOrd="0" presId="urn:microsoft.com/office/officeart/2008/layout/VerticalCurvedList"/>
    <dgm:cxn modelId="{4968F433-62B2-468F-8B36-4680DAD52953}" type="presParOf" srcId="{1A5195A6-9A97-42CE-9CDB-7122699DC977}" destId="{0FD858A0-02AF-4237-BA8D-C83392A374A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D31BEB4-C050-4771-AEB7-CD5529C58371}" type="doc">
      <dgm:prSet loTypeId="urn:microsoft.com/office/officeart/2005/8/layout/orgChart1" loCatId="hierarchy" qsTypeId="urn:microsoft.com/office/officeart/2005/8/quickstyle/simple5" qsCatId="simple" csTypeId="urn:microsoft.com/office/officeart/2005/8/colors/accent1_2" csCatId="accent1" phldr="1"/>
      <dgm:spPr/>
      <dgm:t>
        <a:bodyPr/>
        <a:lstStyle/>
        <a:p>
          <a:endParaRPr lang="en-US"/>
        </a:p>
      </dgm:t>
    </dgm:pt>
    <dgm:pt modelId="{BD3DEC67-D2F5-4017-A9EE-AB97621BDBD9}">
      <dgm:prSet phldrT="[Text]" custT="1"/>
      <dgm:spPr>
        <a:solidFill>
          <a:srgbClr val="0070C0"/>
        </a:solidFill>
      </dgm:spPr>
      <dgm:t>
        <a:bodyPr/>
        <a:lstStyle/>
        <a:p>
          <a:pPr algn="ctr"/>
          <a:r>
            <a:rPr lang="en-US" sz="2300" smtClean="0"/>
            <a:t>Sử dụng dụng cụ đánh số lên chi tiết sản phẩm theo một thứ tự nhất định</a:t>
          </a:r>
          <a:endParaRPr lang="en-US" sz="2300"/>
        </a:p>
      </dgm:t>
    </dgm:pt>
    <dgm:pt modelId="{A189C0DE-D004-4F62-8606-F523F9FDC141}" type="parTrans" cxnId="{9B61F3B4-BB15-4A6E-8031-6EF632AE38D1}">
      <dgm:prSet/>
      <dgm:spPr/>
      <dgm:t>
        <a:bodyPr/>
        <a:lstStyle/>
        <a:p>
          <a:endParaRPr lang="en-US"/>
        </a:p>
      </dgm:t>
    </dgm:pt>
    <dgm:pt modelId="{E7C075EC-3322-465B-90C9-6191D2BD7DFB}" type="sibTrans" cxnId="{9B61F3B4-BB15-4A6E-8031-6EF632AE38D1}">
      <dgm:prSet/>
      <dgm:spPr/>
      <dgm:t>
        <a:bodyPr/>
        <a:lstStyle/>
        <a:p>
          <a:endParaRPr lang="en-US"/>
        </a:p>
      </dgm:t>
    </dgm:pt>
    <dgm:pt modelId="{4CEA9BA8-2307-47DB-A34F-313A845444B1}">
      <dgm:prSet phldrT="[Text]"/>
      <dgm:spPr>
        <a:solidFill>
          <a:srgbClr val="92D050"/>
        </a:solidFill>
      </dgm:spPr>
      <dgm:t>
        <a:bodyPr/>
        <a:lstStyle/>
        <a:p>
          <a:r>
            <a:rPr lang="en-US" smtClean="0"/>
            <a:t>Kiểm tra số lớp vải trên bàn vải</a:t>
          </a:r>
          <a:endParaRPr lang="en-US"/>
        </a:p>
      </dgm:t>
    </dgm:pt>
    <dgm:pt modelId="{0BDD506D-4A75-4E70-9715-45AD1D97BBA0}" type="parTrans" cxnId="{9F3A4CAF-9C05-453A-85A2-9C6C1E413E2E}">
      <dgm:prSet/>
      <dgm:spPr>
        <a:ln>
          <a:solidFill>
            <a:srgbClr val="FF0000"/>
          </a:solidFill>
        </a:ln>
      </dgm:spPr>
      <dgm:t>
        <a:bodyPr/>
        <a:lstStyle/>
        <a:p>
          <a:endParaRPr lang="en-US"/>
        </a:p>
      </dgm:t>
    </dgm:pt>
    <dgm:pt modelId="{A6E9E331-C084-418E-9FB4-BAA107B72AC2}" type="sibTrans" cxnId="{9F3A4CAF-9C05-453A-85A2-9C6C1E413E2E}">
      <dgm:prSet/>
      <dgm:spPr/>
      <dgm:t>
        <a:bodyPr/>
        <a:lstStyle/>
        <a:p>
          <a:endParaRPr lang="en-US"/>
        </a:p>
      </dgm:t>
    </dgm:pt>
    <dgm:pt modelId="{73F55560-7101-4649-A27A-D4F270477418}">
      <dgm:prSet phldrT="[Text]"/>
      <dgm:spPr>
        <a:solidFill>
          <a:srgbClr val="6CB4A6"/>
        </a:solidFill>
      </dgm:spPr>
      <dgm:t>
        <a:bodyPr/>
        <a:lstStyle/>
        <a:p>
          <a:r>
            <a:rPr lang="en-US" smtClean="0"/>
            <a:t>Tránh sự khác biệt màu sắc giữa các chi tiết</a:t>
          </a:r>
          <a:endParaRPr lang="en-US"/>
        </a:p>
      </dgm:t>
    </dgm:pt>
    <dgm:pt modelId="{EEA520E1-BE1E-48E1-88E2-E8845EE163C4}" type="parTrans" cxnId="{E4063849-F2B7-4833-A086-573545705B76}">
      <dgm:prSet/>
      <dgm:spPr>
        <a:ln>
          <a:solidFill>
            <a:srgbClr val="FF0000"/>
          </a:solidFill>
        </a:ln>
      </dgm:spPr>
      <dgm:t>
        <a:bodyPr/>
        <a:lstStyle/>
        <a:p>
          <a:endParaRPr lang="en-US"/>
        </a:p>
      </dgm:t>
    </dgm:pt>
    <dgm:pt modelId="{BCB867CF-136F-469E-8D87-138FA79DA43B}" type="sibTrans" cxnId="{E4063849-F2B7-4833-A086-573545705B76}">
      <dgm:prSet/>
      <dgm:spPr/>
      <dgm:t>
        <a:bodyPr/>
        <a:lstStyle/>
        <a:p>
          <a:endParaRPr lang="en-US"/>
        </a:p>
      </dgm:t>
    </dgm:pt>
    <dgm:pt modelId="{B31CB9B8-EB8E-44BC-86F1-1DEA29A19652}">
      <dgm:prSet phldrT="[Text]"/>
      <dgm:spPr>
        <a:solidFill>
          <a:srgbClr val="00B050"/>
        </a:solidFill>
      </dgm:spPr>
      <dgm:t>
        <a:bodyPr/>
        <a:lstStyle/>
        <a:p>
          <a:r>
            <a:rPr lang="en-US" smtClean="0"/>
            <a:t>Để dễ điều động rải chuyền</a:t>
          </a:r>
          <a:endParaRPr lang="en-US"/>
        </a:p>
      </dgm:t>
    </dgm:pt>
    <dgm:pt modelId="{7A1D1F0C-DB8E-4DDE-998F-3506D2BAD6AA}" type="parTrans" cxnId="{ED0E513F-0CEC-4929-8EE5-DA159E6033F3}">
      <dgm:prSet/>
      <dgm:spPr>
        <a:ln>
          <a:solidFill>
            <a:srgbClr val="FF0000"/>
          </a:solidFill>
        </a:ln>
      </dgm:spPr>
      <dgm:t>
        <a:bodyPr/>
        <a:lstStyle/>
        <a:p>
          <a:endParaRPr lang="en-US"/>
        </a:p>
      </dgm:t>
    </dgm:pt>
    <dgm:pt modelId="{115312D8-FED9-437D-878E-2CFE9FCDA102}" type="sibTrans" cxnId="{ED0E513F-0CEC-4929-8EE5-DA159E6033F3}">
      <dgm:prSet/>
      <dgm:spPr/>
      <dgm:t>
        <a:bodyPr/>
        <a:lstStyle/>
        <a:p>
          <a:endParaRPr lang="en-US"/>
        </a:p>
      </dgm:t>
    </dgm:pt>
    <dgm:pt modelId="{83EF4B4A-499F-4FF6-908C-B7B0157840B7}" type="pres">
      <dgm:prSet presAssocID="{DD31BEB4-C050-4771-AEB7-CD5529C58371}" presName="hierChild1" presStyleCnt="0">
        <dgm:presLayoutVars>
          <dgm:orgChart val="1"/>
          <dgm:chPref val="1"/>
          <dgm:dir/>
          <dgm:animOne val="branch"/>
          <dgm:animLvl val="lvl"/>
          <dgm:resizeHandles/>
        </dgm:presLayoutVars>
      </dgm:prSet>
      <dgm:spPr/>
      <dgm:t>
        <a:bodyPr/>
        <a:lstStyle/>
        <a:p>
          <a:endParaRPr lang="en-US"/>
        </a:p>
      </dgm:t>
    </dgm:pt>
    <dgm:pt modelId="{CE36662C-C3A3-4CC5-91B2-9ABF7A6A664E}" type="pres">
      <dgm:prSet presAssocID="{BD3DEC67-D2F5-4017-A9EE-AB97621BDBD9}" presName="hierRoot1" presStyleCnt="0">
        <dgm:presLayoutVars>
          <dgm:hierBranch val="init"/>
        </dgm:presLayoutVars>
      </dgm:prSet>
      <dgm:spPr/>
    </dgm:pt>
    <dgm:pt modelId="{C20E98EB-54AA-48BC-B8FC-F506ED66C495}" type="pres">
      <dgm:prSet presAssocID="{BD3DEC67-D2F5-4017-A9EE-AB97621BDBD9}" presName="rootComposite1" presStyleCnt="0"/>
      <dgm:spPr/>
    </dgm:pt>
    <dgm:pt modelId="{CB13C5CC-B3EB-4F29-B225-236202C6CBBD}" type="pres">
      <dgm:prSet presAssocID="{BD3DEC67-D2F5-4017-A9EE-AB97621BDBD9}" presName="rootText1" presStyleLbl="node0" presStyleIdx="0" presStyleCnt="1">
        <dgm:presLayoutVars>
          <dgm:chPref val="3"/>
        </dgm:presLayoutVars>
      </dgm:prSet>
      <dgm:spPr/>
      <dgm:t>
        <a:bodyPr/>
        <a:lstStyle/>
        <a:p>
          <a:endParaRPr lang="en-US"/>
        </a:p>
      </dgm:t>
    </dgm:pt>
    <dgm:pt modelId="{2BE21076-73CF-48A3-A82B-D96101221A11}" type="pres">
      <dgm:prSet presAssocID="{BD3DEC67-D2F5-4017-A9EE-AB97621BDBD9}" presName="rootConnector1" presStyleLbl="node1" presStyleIdx="0" presStyleCnt="0"/>
      <dgm:spPr/>
      <dgm:t>
        <a:bodyPr/>
        <a:lstStyle/>
        <a:p>
          <a:endParaRPr lang="en-US"/>
        </a:p>
      </dgm:t>
    </dgm:pt>
    <dgm:pt modelId="{9ADBC199-A8BE-40A8-98EA-874E73D87C9E}" type="pres">
      <dgm:prSet presAssocID="{BD3DEC67-D2F5-4017-A9EE-AB97621BDBD9}" presName="hierChild2" presStyleCnt="0"/>
      <dgm:spPr/>
    </dgm:pt>
    <dgm:pt modelId="{19691A4D-6427-4035-964C-346106294AD2}" type="pres">
      <dgm:prSet presAssocID="{0BDD506D-4A75-4E70-9715-45AD1D97BBA0}" presName="Name37" presStyleLbl="parChTrans1D2" presStyleIdx="0" presStyleCnt="3"/>
      <dgm:spPr/>
      <dgm:t>
        <a:bodyPr/>
        <a:lstStyle/>
        <a:p>
          <a:endParaRPr lang="en-US"/>
        </a:p>
      </dgm:t>
    </dgm:pt>
    <dgm:pt modelId="{5A8DF43E-3D80-4D0C-9EF7-ABC3E0DD6314}" type="pres">
      <dgm:prSet presAssocID="{4CEA9BA8-2307-47DB-A34F-313A845444B1}" presName="hierRoot2" presStyleCnt="0">
        <dgm:presLayoutVars>
          <dgm:hierBranch val="init"/>
        </dgm:presLayoutVars>
      </dgm:prSet>
      <dgm:spPr/>
    </dgm:pt>
    <dgm:pt modelId="{E8360DAA-475E-4254-A373-E6F611752234}" type="pres">
      <dgm:prSet presAssocID="{4CEA9BA8-2307-47DB-A34F-313A845444B1}" presName="rootComposite" presStyleCnt="0"/>
      <dgm:spPr/>
    </dgm:pt>
    <dgm:pt modelId="{91AEEF14-B961-45F9-B5EC-8B2FE0729C0E}" type="pres">
      <dgm:prSet presAssocID="{4CEA9BA8-2307-47DB-A34F-313A845444B1}" presName="rootText" presStyleLbl="node2" presStyleIdx="0" presStyleCnt="3">
        <dgm:presLayoutVars>
          <dgm:chPref val="3"/>
        </dgm:presLayoutVars>
      </dgm:prSet>
      <dgm:spPr/>
      <dgm:t>
        <a:bodyPr/>
        <a:lstStyle/>
        <a:p>
          <a:endParaRPr lang="en-US"/>
        </a:p>
      </dgm:t>
    </dgm:pt>
    <dgm:pt modelId="{5F93504E-5BA1-4AC4-A0B0-FC81FC1D3F93}" type="pres">
      <dgm:prSet presAssocID="{4CEA9BA8-2307-47DB-A34F-313A845444B1}" presName="rootConnector" presStyleLbl="node2" presStyleIdx="0" presStyleCnt="3"/>
      <dgm:spPr/>
      <dgm:t>
        <a:bodyPr/>
        <a:lstStyle/>
        <a:p>
          <a:endParaRPr lang="en-US"/>
        </a:p>
      </dgm:t>
    </dgm:pt>
    <dgm:pt modelId="{DBEA58CD-0848-4C23-8674-8E34A9890F51}" type="pres">
      <dgm:prSet presAssocID="{4CEA9BA8-2307-47DB-A34F-313A845444B1}" presName="hierChild4" presStyleCnt="0"/>
      <dgm:spPr/>
    </dgm:pt>
    <dgm:pt modelId="{D820231E-AD92-4624-86D3-DF70C9B2F8BE}" type="pres">
      <dgm:prSet presAssocID="{4CEA9BA8-2307-47DB-A34F-313A845444B1}" presName="hierChild5" presStyleCnt="0"/>
      <dgm:spPr/>
    </dgm:pt>
    <dgm:pt modelId="{FD48AE8F-B695-4483-A642-40852F870344}" type="pres">
      <dgm:prSet presAssocID="{EEA520E1-BE1E-48E1-88E2-E8845EE163C4}" presName="Name37" presStyleLbl="parChTrans1D2" presStyleIdx="1" presStyleCnt="3"/>
      <dgm:spPr/>
      <dgm:t>
        <a:bodyPr/>
        <a:lstStyle/>
        <a:p>
          <a:endParaRPr lang="en-US"/>
        </a:p>
      </dgm:t>
    </dgm:pt>
    <dgm:pt modelId="{66E49B73-FCF2-45F3-B548-C0708309F53F}" type="pres">
      <dgm:prSet presAssocID="{73F55560-7101-4649-A27A-D4F270477418}" presName="hierRoot2" presStyleCnt="0">
        <dgm:presLayoutVars>
          <dgm:hierBranch val="init"/>
        </dgm:presLayoutVars>
      </dgm:prSet>
      <dgm:spPr/>
    </dgm:pt>
    <dgm:pt modelId="{503704FF-22FC-4009-A196-EF958FA5F30E}" type="pres">
      <dgm:prSet presAssocID="{73F55560-7101-4649-A27A-D4F270477418}" presName="rootComposite" presStyleCnt="0"/>
      <dgm:spPr/>
    </dgm:pt>
    <dgm:pt modelId="{514DF992-993E-45F1-A2D8-8650CE3F7F4D}" type="pres">
      <dgm:prSet presAssocID="{73F55560-7101-4649-A27A-D4F270477418}" presName="rootText" presStyleLbl="node2" presStyleIdx="1" presStyleCnt="3">
        <dgm:presLayoutVars>
          <dgm:chPref val="3"/>
        </dgm:presLayoutVars>
      </dgm:prSet>
      <dgm:spPr/>
      <dgm:t>
        <a:bodyPr/>
        <a:lstStyle/>
        <a:p>
          <a:endParaRPr lang="en-US"/>
        </a:p>
      </dgm:t>
    </dgm:pt>
    <dgm:pt modelId="{BEB21AF7-0D90-4A13-BA09-49D5C5750BAA}" type="pres">
      <dgm:prSet presAssocID="{73F55560-7101-4649-A27A-D4F270477418}" presName="rootConnector" presStyleLbl="node2" presStyleIdx="1" presStyleCnt="3"/>
      <dgm:spPr/>
      <dgm:t>
        <a:bodyPr/>
        <a:lstStyle/>
        <a:p>
          <a:endParaRPr lang="en-US"/>
        </a:p>
      </dgm:t>
    </dgm:pt>
    <dgm:pt modelId="{A0F0E9F5-353C-45F0-8CEA-A5A0CF6F580D}" type="pres">
      <dgm:prSet presAssocID="{73F55560-7101-4649-A27A-D4F270477418}" presName="hierChild4" presStyleCnt="0"/>
      <dgm:spPr/>
    </dgm:pt>
    <dgm:pt modelId="{CF4579B0-1E9F-419C-86D0-4910B65789E2}" type="pres">
      <dgm:prSet presAssocID="{73F55560-7101-4649-A27A-D4F270477418}" presName="hierChild5" presStyleCnt="0"/>
      <dgm:spPr/>
    </dgm:pt>
    <dgm:pt modelId="{5F88957C-232A-47F0-B2E3-6A5E85CA8718}" type="pres">
      <dgm:prSet presAssocID="{7A1D1F0C-DB8E-4DDE-998F-3506D2BAD6AA}" presName="Name37" presStyleLbl="parChTrans1D2" presStyleIdx="2" presStyleCnt="3"/>
      <dgm:spPr/>
      <dgm:t>
        <a:bodyPr/>
        <a:lstStyle/>
        <a:p>
          <a:endParaRPr lang="en-US"/>
        </a:p>
      </dgm:t>
    </dgm:pt>
    <dgm:pt modelId="{4CABC9CF-D970-4F58-A41E-39E19672D6B8}" type="pres">
      <dgm:prSet presAssocID="{B31CB9B8-EB8E-44BC-86F1-1DEA29A19652}" presName="hierRoot2" presStyleCnt="0">
        <dgm:presLayoutVars>
          <dgm:hierBranch val="init"/>
        </dgm:presLayoutVars>
      </dgm:prSet>
      <dgm:spPr/>
    </dgm:pt>
    <dgm:pt modelId="{6EC36E09-9250-4B42-A396-9C886B3DC73A}" type="pres">
      <dgm:prSet presAssocID="{B31CB9B8-EB8E-44BC-86F1-1DEA29A19652}" presName="rootComposite" presStyleCnt="0"/>
      <dgm:spPr/>
    </dgm:pt>
    <dgm:pt modelId="{11A830D6-8FA2-4412-A05D-5EE2D8977F8A}" type="pres">
      <dgm:prSet presAssocID="{B31CB9B8-EB8E-44BC-86F1-1DEA29A19652}" presName="rootText" presStyleLbl="node2" presStyleIdx="2" presStyleCnt="3">
        <dgm:presLayoutVars>
          <dgm:chPref val="3"/>
        </dgm:presLayoutVars>
      </dgm:prSet>
      <dgm:spPr/>
      <dgm:t>
        <a:bodyPr/>
        <a:lstStyle/>
        <a:p>
          <a:endParaRPr lang="en-US"/>
        </a:p>
      </dgm:t>
    </dgm:pt>
    <dgm:pt modelId="{FC3515E3-5B56-4453-A93A-8A08C6821A6B}" type="pres">
      <dgm:prSet presAssocID="{B31CB9B8-EB8E-44BC-86F1-1DEA29A19652}" presName="rootConnector" presStyleLbl="node2" presStyleIdx="2" presStyleCnt="3"/>
      <dgm:spPr/>
      <dgm:t>
        <a:bodyPr/>
        <a:lstStyle/>
        <a:p>
          <a:endParaRPr lang="en-US"/>
        </a:p>
      </dgm:t>
    </dgm:pt>
    <dgm:pt modelId="{85FBF5A3-1A00-447E-B650-AEF4C6BC645B}" type="pres">
      <dgm:prSet presAssocID="{B31CB9B8-EB8E-44BC-86F1-1DEA29A19652}" presName="hierChild4" presStyleCnt="0"/>
      <dgm:spPr/>
    </dgm:pt>
    <dgm:pt modelId="{C93A0557-A5E4-49FA-8A11-C7E840F34A17}" type="pres">
      <dgm:prSet presAssocID="{B31CB9B8-EB8E-44BC-86F1-1DEA29A19652}" presName="hierChild5" presStyleCnt="0"/>
      <dgm:spPr/>
    </dgm:pt>
    <dgm:pt modelId="{E6563C5D-8EAC-4542-9AF6-79EF89223CF1}" type="pres">
      <dgm:prSet presAssocID="{BD3DEC67-D2F5-4017-A9EE-AB97621BDBD9}" presName="hierChild3" presStyleCnt="0"/>
      <dgm:spPr/>
    </dgm:pt>
  </dgm:ptLst>
  <dgm:cxnLst>
    <dgm:cxn modelId="{BE165409-DBDC-410F-ACFB-99795EBE20D0}" type="presOf" srcId="{B31CB9B8-EB8E-44BC-86F1-1DEA29A19652}" destId="{11A830D6-8FA2-4412-A05D-5EE2D8977F8A}" srcOrd="0" destOrd="0" presId="urn:microsoft.com/office/officeart/2005/8/layout/orgChart1"/>
    <dgm:cxn modelId="{9B61F3B4-BB15-4A6E-8031-6EF632AE38D1}" srcId="{DD31BEB4-C050-4771-AEB7-CD5529C58371}" destId="{BD3DEC67-D2F5-4017-A9EE-AB97621BDBD9}" srcOrd="0" destOrd="0" parTransId="{A189C0DE-D004-4F62-8606-F523F9FDC141}" sibTransId="{E7C075EC-3322-465B-90C9-6191D2BD7DFB}"/>
    <dgm:cxn modelId="{8ACCFD99-490A-4158-9DD8-48804E9FF3F7}" type="presOf" srcId="{7A1D1F0C-DB8E-4DDE-998F-3506D2BAD6AA}" destId="{5F88957C-232A-47F0-B2E3-6A5E85CA8718}" srcOrd="0" destOrd="0" presId="urn:microsoft.com/office/officeart/2005/8/layout/orgChart1"/>
    <dgm:cxn modelId="{E4063849-F2B7-4833-A086-573545705B76}" srcId="{BD3DEC67-D2F5-4017-A9EE-AB97621BDBD9}" destId="{73F55560-7101-4649-A27A-D4F270477418}" srcOrd="1" destOrd="0" parTransId="{EEA520E1-BE1E-48E1-88E2-E8845EE163C4}" sibTransId="{BCB867CF-136F-469E-8D87-138FA79DA43B}"/>
    <dgm:cxn modelId="{F95C028A-BF9B-45C0-8D86-E55899F8F51A}" type="presOf" srcId="{EEA520E1-BE1E-48E1-88E2-E8845EE163C4}" destId="{FD48AE8F-B695-4483-A642-40852F870344}" srcOrd="0" destOrd="0" presId="urn:microsoft.com/office/officeart/2005/8/layout/orgChart1"/>
    <dgm:cxn modelId="{9F3A4CAF-9C05-453A-85A2-9C6C1E413E2E}" srcId="{BD3DEC67-D2F5-4017-A9EE-AB97621BDBD9}" destId="{4CEA9BA8-2307-47DB-A34F-313A845444B1}" srcOrd="0" destOrd="0" parTransId="{0BDD506D-4A75-4E70-9715-45AD1D97BBA0}" sibTransId="{A6E9E331-C084-418E-9FB4-BAA107B72AC2}"/>
    <dgm:cxn modelId="{CD5142AF-63A5-41D9-9599-D39B287CE72D}" type="presOf" srcId="{0BDD506D-4A75-4E70-9715-45AD1D97BBA0}" destId="{19691A4D-6427-4035-964C-346106294AD2}" srcOrd="0" destOrd="0" presId="urn:microsoft.com/office/officeart/2005/8/layout/orgChart1"/>
    <dgm:cxn modelId="{38B82D23-3B50-443C-A676-FD55F04667B2}" type="presOf" srcId="{BD3DEC67-D2F5-4017-A9EE-AB97621BDBD9}" destId="{CB13C5CC-B3EB-4F29-B225-236202C6CBBD}" srcOrd="0" destOrd="0" presId="urn:microsoft.com/office/officeart/2005/8/layout/orgChart1"/>
    <dgm:cxn modelId="{24A09738-5536-4BE2-ADAE-333679B2124C}" type="presOf" srcId="{73F55560-7101-4649-A27A-D4F270477418}" destId="{BEB21AF7-0D90-4A13-BA09-49D5C5750BAA}" srcOrd="1" destOrd="0" presId="urn:microsoft.com/office/officeart/2005/8/layout/orgChart1"/>
    <dgm:cxn modelId="{C0F41878-D188-4143-959E-D6C79020D823}" type="presOf" srcId="{4CEA9BA8-2307-47DB-A34F-313A845444B1}" destId="{91AEEF14-B961-45F9-B5EC-8B2FE0729C0E}" srcOrd="0" destOrd="0" presId="urn:microsoft.com/office/officeart/2005/8/layout/orgChart1"/>
    <dgm:cxn modelId="{0B97B78C-718B-4A4E-BBFC-3B0127BDD73D}" type="presOf" srcId="{BD3DEC67-D2F5-4017-A9EE-AB97621BDBD9}" destId="{2BE21076-73CF-48A3-A82B-D96101221A11}" srcOrd="1" destOrd="0" presId="urn:microsoft.com/office/officeart/2005/8/layout/orgChart1"/>
    <dgm:cxn modelId="{BAB10357-5DB4-47BA-B2E0-38450127B059}" type="presOf" srcId="{4CEA9BA8-2307-47DB-A34F-313A845444B1}" destId="{5F93504E-5BA1-4AC4-A0B0-FC81FC1D3F93}" srcOrd="1" destOrd="0" presId="urn:microsoft.com/office/officeart/2005/8/layout/orgChart1"/>
    <dgm:cxn modelId="{5B1D9703-7409-437C-82A1-DCFB02B312EC}" type="presOf" srcId="{B31CB9B8-EB8E-44BC-86F1-1DEA29A19652}" destId="{FC3515E3-5B56-4453-A93A-8A08C6821A6B}" srcOrd="1" destOrd="0" presId="urn:microsoft.com/office/officeart/2005/8/layout/orgChart1"/>
    <dgm:cxn modelId="{ED06ED92-D9A6-4AAA-8888-F6290B8BE6C3}" type="presOf" srcId="{DD31BEB4-C050-4771-AEB7-CD5529C58371}" destId="{83EF4B4A-499F-4FF6-908C-B7B0157840B7}" srcOrd="0" destOrd="0" presId="urn:microsoft.com/office/officeart/2005/8/layout/orgChart1"/>
    <dgm:cxn modelId="{ED0E513F-0CEC-4929-8EE5-DA159E6033F3}" srcId="{BD3DEC67-D2F5-4017-A9EE-AB97621BDBD9}" destId="{B31CB9B8-EB8E-44BC-86F1-1DEA29A19652}" srcOrd="2" destOrd="0" parTransId="{7A1D1F0C-DB8E-4DDE-998F-3506D2BAD6AA}" sibTransId="{115312D8-FED9-437D-878E-2CFE9FCDA102}"/>
    <dgm:cxn modelId="{7DB8BC50-B22A-47FF-8D8A-0A7A7E49BD2C}" type="presOf" srcId="{73F55560-7101-4649-A27A-D4F270477418}" destId="{514DF992-993E-45F1-A2D8-8650CE3F7F4D}" srcOrd="0" destOrd="0" presId="urn:microsoft.com/office/officeart/2005/8/layout/orgChart1"/>
    <dgm:cxn modelId="{B8AE252E-3F37-46B4-BA38-A54BC632A3D8}" type="presParOf" srcId="{83EF4B4A-499F-4FF6-908C-B7B0157840B7}" destId="{CE36662C-C3A3-4CC5-91B2-9ABF7A6A664E}" srcOrd="0" destOrd="0" presId="urn:microsoft.com/office/officeart/2005/8/layout/orgChart1"/>
    <dgm:cxn modelId="{BBCFCD75-7894-4BF6-A9FC-EC4826165D43}" type="presParOf" srcId="{CE36662C-C3A3-4CC5-91B2-9ABF7A6A664E}" destId="{C20E98EB-54AA-48BC-B8FC-F506ED66C495}" srcOrd="0" destOrd="0" presId="urn:microsoft.com/office/officeart/2005/8/layout/orgChart1"/>
    <dgm:cxn modelId="{6380FC96-611C-48CE-BD70-A34AA8344939}" type="presParOf" srcId="{C20E98EB-54AA-48BC-B8FC-F506ED66C495}" destId="{CB13C5CC-B3EB-4F29-B225-236202C6CBBD}" srcOrd="0" destOrd="0" presId="urn:microsoft.com/office/officeart/2005/8/layout/orgChart1"/>
    <dgm:cxn modelId="{21A29A86-5312-434A-9CD9-1225926ED930}" type="presParOf" srcId="{C20E98EB-54AA-48BC-B8FC-F506ED66C495}" destId="{2BE21076-73CF-48A3-A82B-D96101221A11}" srcOrd="1" destOrd="0" presId="urn:microsoft.com/office/officeart/2005/8/layout/orgChart1"/>
    <dgm:cxn modelId="{6F25D736-B8E6-4932-A45F-BA0F0E03EF45}" type="presParOf" srcId="{CE36662C-C3A3-4CC5-91B2-9ABF7A6A664E}" destId="{9ADBC199-A8BE-40A8-98EA-874E73D87C9E}" srcOrd="1" destOrd="0" presId="urn:microsoft.com/office/officeart/2005/8/layout/orgChart1"/>
    <dgm:cxn modelId="{796525D9-96D1-491B-BE58-F4E9CD73D583}" type="presParOf" srcId="{9ADBC199-A8BE-40A8-98EA-874E73D87C9E}" destId="{19691A4D-6427-4035-964C-346106294AD2}" srcOrd="0" destOrd="0" presId="urn:microsoft.com/office/officeart/2005/8/layout/orgChart1"/>
    <dgm:cxn modelId="{07D67806-7088-40E2-BB34-C440D0E0BEBF}" type="presParOf" srcId="{9ADBC199-A8BE-40A8-98EA-874E73D87C9E}" destId="{5A8DF43E-3D80-4D0C-9EF7-ABC3E0DD6314}" srcOrd="1" destOrd="0" presId="urn:microsoft.com/office/officeart/2005/8/layout/orgChart1"/>
    <dgm:cxn modelId="{1D4CB2C6-37B3-4397-AE67-101A526345C6}" type="presParOf" srcId="{5A8DF43E-3D80-4D0C-9EF7-ABC3E0DD6314}" destId="{E8360DAA-475E-4254-A373-E6F611752234}" srcOrd="0" destOrd="0" presId="urn:microsoft.com/office/officeart/2005/8/layout/orgChart1"/>
    <dgm:cxn modelId="{E2F8B267-86B2-4597-A1CB-D11CDF51508B}" type="presParOf" srcId="{E8360DAA-475E-4254-A373-E6F611752234}" destId="{91AEEF14-B961-45F9-B5EC-8B2FE0729C0E}" srcOrd="0" destOrd="0" presId="urn:microsoft.com/office/officeart/2005/8/layout/orgChart1"/>
    <dgm:cxn modelId="{372FFCC1-D553-4159-B929-2C37922B97C6}" type="presParOf" srcId="{E8360DAA-475E-4254-A373-E6F611752234}" destId="{5F93504E-5BA1-4AC4-A0B0-FC81FC1D3F93}" srcOrd="1" destOrd="0" presId="urn:microsoft.com/office/officeart/2005/8/layout/orgChart1"/>
    <dgm:cxn modelId="{E4EF4048-9524-4D71-83F2-81DBCD66AD13}" type="presParOf" srcId="{5A8DF43E-3D80-4D0C-9EF7-ABC3E0DD6314}" destId="{DBEA58CD-0848-4C23-8674-8E34A9890F51}" srcOrd="1" destOrd="0" presId="urn:microsoft.com/office/officeart/2005/8/layout/orgChart1"/>
    <dgm:cxn modelId="{CA750F15-0677-43ED-A13A-82BE2CE2B5A1}" type="presParOf" srcId="{5A8DF43E-3D80-4D0C-9EF7-ABC3E0DD6314}" destId="{D820231E-AD92-4624-86D3-DF70C9B2F8BE}" srcOrd="2" destOrd="0" presId="urn:microsoft.com/office/officeart/2005/8/layout/orgChart1"/>
    <dgm:cxn modelId="{85FB70CA-F506-4EC7-85AA-6E6BC3538069}" type="presParOf" srcId="{9ADBC199-A8BE-40A8-98EA-874E73D87C9E}" destId="{FD48AE8F-B695-4483-A642-40852F870344}" srcOrd="2" destOrd="0" presId="urn:microsoft.com/office/officeart/2005/8/layout/orgChart1"/>
    <dgm:cxn modelId="{0A959205-3584-4985-951B-B378C32E15FB}" type="presParOf" srcId="{9ADBC199-A8BE-40A8-98EA-874E73D87C9E}" destId="{66E49B73-FCF2-45F3-B548-C0708309F53F}" srcOrd="3" destOrd="0" presId="urn:microsoft.com/office/officeart/2005/8/layout/orgChart1"/>
    <dgm:cxn modelId="{7FBC8AE8-E612-464B-941E-5CE05747FD6D}" type="presParOf" srcId="{66E49B73-FCF2-45F3-B548-C0708309F53F}" destId="{503704FF-22FC-4009-A196-EF958FA5F30E}" srcOrd="0" destOrd="0" presId="urn:microsoft.com/office/officeart/2005/8/layout/orgChart1"/>
    <dgm:cxn modelId="{F16AA92E-3392-4E71-99A0-B8E5AA1B9295}" type="presParOf" srcId="{503704FF-22FC-4009-A196-EF958FA5F30E}" destId="{514DF992-993E-45F1-A2D8-8650CE3F7F4D}" srcOrd="0" destOrd="0" presId="urn:microsoft.com/office/officeart/2005/8/layout/orgChart1"/>
    <dgm:cxn modelId="{99CECDF1-988D-47B8-83ED-3ED660293C0A}" type="presParOf" srcId="{503704FF-22FC-4009-A196-EF958FA5F30E}" destId="{BEB21AF7-0D90-4A13-BA09-49D5C5750BAA}" srcOrd="1" destOrd="0" presId="urn:microsoft.com/office/officeart/2005/8/layout/orgChart1"/>
    <dgm:cxn modelId="{A5F2630E-17D6-4F52-A8C9-D327B08453CC}" type="presParOf" srcId="{66E49B73-FCF2-45F3-B548-C0708309F53F}" destId="{A0F0E9F5-353C-45F0-8CEA-A5A0CF6F580D}" srcOrd="1" destOrd="0" presId="urn:microsoft.com/office/officeart/2005/8/layout/orgChart1"/>
    <dgm:cxn modelId="{85F4B613-4F95-4512-8E22-994F8DE2241F}" type="presParOf" srcId="{66E49B73-FCF2-45F3-B548-C0708309F53F}" destId="{CF4579B0-1E9F-419C-86D0-4910B65789E2}" srcOrd="2" destOrd="0" presId="urn:microsoft.com/office/officeart/2005/8/layout/orgChart1"/>
    <dgm:cxn modelId="{FA03383D-4F20-4D69-AB12-5002BEDE0A63}" type="presParOf" srcId="{9ADBC199-A8BE-40A8-98EA-874E73D87C9E}" destId="{5F88957C-232A-47F0-B2E3-6A5E85CA8718}" srcOrd="4" destOrd="0" presId="urn:microsoft.com/office/officeart/2005/8/layout/orgChart1"/>
    <dgm:cxn modelId="{1D977CED-B180-43E5-B7B2-4BB642DF6E98}" type="presParOf" srcId="{9ADBC199-A8BE-40A8-98EA-874E73D87C9E}" destId="{4CABC9CF-D970-4F58-A41E-39E19672D6B8}" srcOrd="5" destOrd="0" presId="urn:microsoft.com/office/officeart/2005/8/layout/orgChart1"/>
    <dgm:cxn modelId="{ACCC9D95-1780-4480-8422-2E467D8E4BF1}" type="presParOf" srcId="{4CABC9CF-D970-4F58-A41E-39E19672D6B8}" destId="{6EC36E09-9250-4B42-A396-9C886B3DC73A}" srcOrd="0" destOrd="0" presId="urn:microsoft.com/office/officeart/2005/8/layout/orgChart1"/>
    <dgm:cxn modelId="{94A6F683-5EC8-497B-8F8D-0ED18715561A}" type="presParOf" srcId="{6EC36E09-9250-4B42-A396-9C886B3DC73A}" destId="{11A830D6-8FA2-4412-A05D-5EE2D8977F8A}" srcOrd="0" destOrd="0" presId="urn:microsoft.com/office/officeart/2005/8/layout/orgChart1"/>
    <dgm:cxn modelId="{EC2403BD-4411-47F2-B6F8-39B3AEE86DA6}" type="presParOf" srcId="{6EC36E09-9250-4B42-A396-9C886B3DC73A}" destId="{FC3515E3-5B56-4453-A93A-8A08C6821A6B}" srcOrd="1" destOrd="0" presId="urn:microsoft.com/office/officeart/2005/8/layout/orgChart1"/>
    <dgm:cxn modelId="{47C0EDF4-98B7-4306-BC26-00C4237778D0}" type="presParOf" srcId="{4CABC9CF-D970-4F58-A41E-39E19672D6B8}" destId="{85FBF5A3-1A00-447E-B650-AEF4C6BC645B}" srcOrd="1" destOrd="0" presId="urn:microsoft.com/office/officeart/2005/8/layout/orgChart1"/>
    <dgm:cxn modelId="{4913912C-13A2-4DFA-9F51-5588FA69F7F7}" type="presParOf" srcId="{4CABC9CF-D970-4F58-A41E-39E19672D6B8}" destId="{C93A0557-A5E4-49FA-8A11-C7E840F34A17}" srcOrd="2" destOrd="0" presId="urn:microsoft.com/office/officeart/2005/8/layout/orgChart1"/>
    <dgm:cxn modelId="{DF44D5AE-689A-4BBB-9016-260706FE0E4E}" type="presParOf" srcId="{CE36662C-C3A3-4CC5-91B2-9ABF7A6A664E}" destId="{E6563C5D-8EAC-4542-9AF6-79EF89223CF1}"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E2ACB9A-9BE4-46E6-BA1F-C5D22FA9DA06}" type="doc">
      <dgm:prSet loTypeId="urn:microsoft.com/office/officeart/2005/8/layout/hList3" loCatId="list" qsTypeId="urn:microsoft.com/office/officeart/2005/8/quickstyle/3d4" qsCatId="3D" csTypeId="urn:microsoft.com/office/officeart/2005/8/colors/accent5_4" csCatId="accent5" phldr="1"/>
      <dgm:spPr/>
      <dgm:t>
        <a:bodyPr/>
        <a:lstStyle/>
        <a:p>
          <a:endParaRPr lang="en-US"/>
        </a:p>
      </dgm:t>
    </dgm:pt>
    <dgm:pt modelId="{47EC2010-08ED-45DC-9363-F0FE287CE338}">
      <dgm:prSet phldrT="[Text]"/>
      <dgm:spPr>
        <a:solidFill>
          <a:srgbClr val="CC6600"/>
        </a:solidFill>
      </dgm:spPr>
      <dgm:t>
        <a:bodyPr/>
        <a:lstStyle/>
        <a:p>
          <a:r>
            <a:rPr lang="en-US" smtClean="0"/>
            <a:t>Khi bóc tập phải cột riêng từng tập và ghi đầy đủ ký hiệu lý lịch của tập hàng theo quy ước kỹ thuật</a:t>
          </a:r>
          <a:endParaRPr lang="en-US"/>
        </a:p>
      </dgm:t>
    </dgm:pt>
    <dgm:pt modelId="{285233BE-BC39-4774-9F5D-BFE6E574571B}">
      <dgm:prSet phldrT="[Text]"/>
      <dgm:spPr>
        <a:solidFill>
          <a:srgbClr val="92D050"/>
        </a:solidFill>
      </dgm:spPr>
      <dgm:t>
        <a:bodyPr/>
        <a:lstStyle/>
        <a:p>
          <a:r>
            <a:rPr lang="en-US" smtClean="0"/>
            <a:t>Có nhiều hình thức bóc tập: bóc tập theo số lớp vải, bóc tập theo cây vải, bóc tập theo màu vải</a:t>
          </a:r>
          <a:endParaRPr lang="en-US"/>
        </a:p>
      </dgm:t>
    </dgm:pt>
    <dgm:pt modelId="{3C94C92F-ECD8-431D-85B1-46F2B09FDC03}">
      <dgm:prSet phldrT="[Text]"/>
      <dgm:spPr>
        <a:solidFill>
          <a:schemeClr val="accent5">
            <a:lumMod val="75000"/>
          </a:schemeClr>
        </a:solidFill>
      </dgm:spPr>
      <dgm:t>
        <a:bodyPr/>
        <a:lstStyle/>
        <a:p>
          <a:r>
            <a:rPr lang="en-US" smtClean="0"/>
            <a:t>Là hình thức phân chia mỗi loại chi tiết trên 1 bàn vải thành nhiều phần, mỗi phần có số lớp vải quy định</a:t>
          </a:r>
          <a:endParaRPr lang="en-US"/>
        </a:p>
      </dgm:t>
    </dgm:pt>
    <dgm:pt modelId="{C0AEA913-32D9-4920-BA88-E4C155B33430}">
      <dgm:prSet phldrT="[Text]"/>
      <dgm:spPr>
        <a:solidFill>
          <a:schemeClr val="accent5">
            <a:lumMod val="50000"/>
          </a:schemeClr>
        </a:solidFill>
      </dgm:spPr>
      <dgm:t>
        <a:bodyPr/>
        <a:lstStyle/>
        <a:p>
          <a:r>
            <a:rPr lang="en-US" smtClean="0"/>
            <a:t>Bóc tập</a:t>
          </a:r>
          <a:endParaRPr lang="en-US"/>
        </a:p>
      </dgm:t>
    </dgm:pt>
    <dgm:pt modelId="{E2DE0919-4A7E-455D-B648-395B403B9C37}" type="sibTrans" cxnId="{24731EB0-3841-4775-A17F-7DEC61B1DD09}">
      <dgm:prSet/>
      <dgm:spPr/>
      <dgm:t>
        <a:bodyPr/>
        <a:lstStyle/>
        <a:p>
          <a:endParaRPr lang="en-US"/>
        </a:p>
      </dgm:t>
    </dgm:pt>
    <dgm:pt modelId="{BEF53AD6-0C5F-46E8-A0D9-C268FED24585}" type="parTrans" cxnId="{24731EB0-3841-4775-A17F-7DEC61B1DD09}">
      <dgm:prSet/>
      <dgm:spPr/>
      <dgm:t>
        <a:bodyPr/>
        <a:lstStyle/>
        <a:p>
          <a:endParaRPr lang="en-US"/>
        </a:p>
      </dgm:t>
    </dgm:pt>
    <dgm:pt modelId="{66BE0639-23D0-454F-877A-C74CF29D7554}" type="sibTrans" cxnId="{919CDA9F-FD9C-472A-B423-00FBAEF989B8}">
      <dgm:prSet/>
      <dgm:spPr/>
      <dgm:t>
        <a:bodyPr/>
        <a:lstStyle/>
        <a:p>
          <a:endParaRPr lang="en-US"/>
        </a:p>
      </dgm:t>
    </dgm:pt>
    <dgm:pt modelId="{53D202D0-6B5D-45F5-A5AF-63FCC406893A}" type="parTrans" cxnId="{919CDA9F-FD9C-472A-B423-00FBAEF989B8}">
      <dgm:prSet/>
      <dgm:spPr/>
      <dgm:t>
        <a:bodyPr/>
        <a:lstStyle/>
        <a:p>
          <a:endParaRPr lang="en-US"/>
        </a:p>
      </dgm:t>
    </dgm:pt>
    <dgm:pt modelId="{EF3D9BFB-BA79-45C8-BD64-634555DDDF33}" type="sibTrans" cxnId="{0870DDF0-818E-406F-81B2-8893D0B9D15B}">
      <dgm:prSet/>
      <dgm:spPr/>
      <dgm:t>
        <a:bodyPr/>
        <a:lstStyle/>
        <a:p>
          <a:endParaRPr lang="en-US"/>
        </a:p>
      </dgm:t>
    </dgm:pt>
    <dgm:pt modelId="{85F034AD-FD54-4512-AEB0-748382DEB6DC}" type="parTrans" cxnId="{0870DDF0-818E-406F-81B2-8893D0B9D15B}">
      <dgm:prSet/>
      <dgm:spPr/>
      <dgm:t>
        <a:bodyPr/>
        <a:lstStyle/>
        <a:p>
          <a:endParaRPr lang="en-US"/>
        </a:p>
      </dgm:t>
    </dgm:pt>
    <dgm:pt modelId="{5F0C3525-8B1A-42B6-8574-710F79FECD88}" type="sibTrans" cxnId="{F95185FF-AD69-4FDA-9FAE-D9E2E679A499}">
      <dgm:prSet/>
      <dgm:spPr/>
      <dgm:t>
        <a:bodyPr/>
        <a:lstStyle/>
        <a:p>
          <a:endParaRPr lang="en-US"/>
        </a:p>
      </dgm:t>
    </dgm:pt>
    <dgm:pt modelId="{80D73045-3A55-4F3F-AB0F-7F645884720D}" type="parTrans" cxnId="{F95185FF-AD69-4FDA-9FAE-D9E2E679A499}">
      <dgm:prSet/>
      <dgm:spPr/>
      <dgm:t>
        <a:bodyPr/>
        <a:lstStyle/>
        <a:p>
          <a:endParaRPr lang="en-US"/>
        </a:p>
      </dgm:t>
    </dgm:pt>
    <dgm:pt modelId="{587AE1DD-3DFB-4A43-BC0C-3007516F0989}" type="pres">
      <dgm:prSet presAssocID="{FE2ACB9A-9BE4-46E6-BA1F-C5D22FA9DA06}" presName="composite" presStyleCnt="0">
        <dgm:presLayoutVars>
          <dgm:chMax val="1"/>
          <dgm:dir/>
          <dgm:resizeHandles val="exact"/>
        </dgm:presLayoutVars>
      </dgm:prSet>
      <dgm:spPr/>
      <dgm:t>
        <a:bodyPr/>
        <a:lstStyle/>
        <a:p>
          <a:endParaRPr lang="en-US"/>
        </a:p>
      </dgm:t>
    </dgm:pt>
    <dgm:pt modelId="{5C789177-F017-4F5C-BE11-2F536D4D85CE}" type="pres">
      <dgm:prSet presAssocID="{C0AEA913-32D9-4920-BA88-E4C155B33430}" presName="roof" presStyleLbl="dkBgShp" presStyleIdx="0" presStyleCnt="2"/>
      <dgm:spPr/>
      <dgm:t>
        <a:bodyPr/>
        <a:lstStyle/>
        <a:p>
          <a:endParaRPr lang="en-US"/>
        </a:p>
      </dgm:t>
    </dgm:pt>
    <dgm:pt modelId="{BFE1EE7E-896E-4C5B-BFDA-8A1EC9C39234}" type="pres">
      <dgm:prSet presAssocID="{C0AEA913-32D9-4920-BA88-E4C155B33430}" presName="pillars" presStyleCnt="0"/>
      <dgm:spPr/>
    </dgm:pt>
    <dgm:pt modelId="{9F6E0E65-6610-44A5-ABE0-C5D3D6B94C68}" type="pres">
      <dgm:prSet presAssocID="{C0AEA913-32D9-4920-BA88-E4C155B33430}" presName="pillar1" presStyleLbl="node1" presStyleIdx="0" presStyleCnt="3">
        <dgm:presLayoutVars>
          <dgm:bulletEnabled val="1"/>
        </dgm:presLayoutVars>
      </dgm:prSet>
      <dgm:spPr/>
      <dgm:t>
        <a:bodyPr/>
        <a:lstStyle/>
        <a:p>
          <a:endParaRPr lang="en-US"/>
        </a:p>
      </dgm:t>
    </dgm:pt>
    <dgm:pt modelId="{4C18C675-3420-441A-A28C-E225035A95E7}" type="pres">
      <dgm:prSet presAssocID="{285233BE-BC39-4774-9F5D-BFE6E574571B}" presName="pillarX" presStyleLbl="node1" presStyleIdx="1" presStyleCnt="3">
        <dgm:presLayoutVars>
          <dgm:bulletEnabled val="1"/>
        </dgm:presLayoutVars>
      </dgm:prSet>
      <dgm:spPr/>
      <dgm:t>
        <a:bodyPr/>
        <a:lstStyle/>
        <a:p>
          <a:endParaRPr lang="en-US"/>
        </a:p>
      </dgm:t>
    </dgm:pt>
    <dgm:pt modelId="{923A1AE4-894C-4949-B350-D6E9BB44B33E}" type="pres">
      <dgm:prSet presAssocID="{47EC2010-08ED-45DC-9363-F0FE287CE338}" presName="pillarX" presStyleLbl="node1" presStyleIdx="2" presStyleCnt="3">
        <dgm:presLayoutVars>
          <dgm:bulletEnabled val="1"/>
        </dgm:presLayoutVars>
      </dgm:prSet>
      <dgm:spPr/>
      <dgm:t>
        <a:bodyPr/>
        <a:lstStyle/>
        <a:p>
          <a:endParaRPr lang="en-US"/>
        </a:p>
      </dgm:t>
    </dgm:pt>
    <dgm:pt modelId="{56CD33D9-A309-4D44-BF79-F0A43BD4DCB4}" type="pres">
      <dgm:prSet presAssocID="{C0AEA913-32D9-4920-BA88-E4C155B33430}" presName="base" presStyleLbl="dkBgShp" presStyleIdx="1" presStyleCnt="2"/>
      <dgm:spPr>
        <a:solidFill>
          <a:schemeClr val="accent5">
            <a:lumMod val="50000"/>
          </a:schemeClr>
        </a:solidFill>
      </dgm:spPr>
    </dgm:pt>
  </dgm:ptLst>
  <dgm:cxnLst>
    <dgm:cxn modelId="{C0EBF131-BA42-491B-BB49-437E636D5767}" type="presOf" srcId="{FE2ACB9A-9BE4-46E6-BA1F-C5D22FA9DA06}" destId="{587AE1DD-3DFB-4A43-BC0C-3007516F0989}" srcOrd="0" destOrd="0" presId="urn:microsoft.com/office/officeart/2005/8/layout/hList3"/>
    <dgm:cxn modelId="{919CDA9F-FD9C-472A-B423-00FBAEF989B8}" srcId="{C0AEA913-32D9-4920-BA88-E4C155B33430}" destId="{47EC2010-08ED-45DC-9363-F0FE287CE338}" srcOrd="2" destOrd="0" parTransId="{53D202D0-6B5D-45F5-A5AF-63FCC406893A}" sibTransId="{66BE0639-23D0-454F-877A-C74CF29D7554}"/>
    <dgm:cxn modelId="{AB08E5AA-716F-4F8B-8083-D21EA55E2652}" type="presOf" srcId="{C0AEA913-32D9-4920-BA88-E4C155B33430}" destId="{5C789177-F017-4F5C-BE11-2F536D4D85CE}" srcOrd="0" destOrd="0" presId="urn:microsoft.com/office/officeart/2005/8/layout/hList3"/>
    <dgm:cxn modelId="{0870DDF0-818E-406F-81B2-8893D0B9D15B}" srcId="{C0AEA913-32D9-4920-BA88-E4C155B33430}" destId="{285233BE-BC39-4774-9F5D-BFE6E574571B}" srcOrd="1" destOrd="0" parTransId="{85F034AD-FD54-4512-AEB0-748382DEB6DC}" sibTransId="{EF3D9BFB-BA79-45C8-BD64-634555DDDF33}"/>
    <dgm:cxn modelId="{202FD7D3-DF00-459E-B7CD-77F54FBE8FB8}" type="presOf" srcId="{47EC2010-08ED-45DC-9363-F0FE287CE338}" destId="{923A1AE4-894C-4949-B350-D6E9BB44B33E}" srcOrd="0" destOrd="0" presId="urn:microsoft.com/office/officeart/2005/8/layout/hList3"/>
    <dgm:cxn modelId="{76F06FE7-633E-4E09-9CC4-124948D8DA57}" type="presOf" srcId="{3C94C92F-ECD8-431D-85B1-46F2B09FDC03}" destId="{9F6E0E65-6610-44A5-ABE0-C5D3D6B94C68}" srcOrd="0" destOrd="0" presId="urn:microsoft.com/office/officeart/2005/8/layout/hList3"/>
    <dgm:cxn modelId="{24731EB0-3841-4775-A17F-7DEC61B1DD09}" srcId="{FE2ACB9A-9BE4-46E6-BA1F-C5D22FA9DA06}" destId="{C0AEA913-32D9-4920-BA88-E4C155B33430}" srcOrd="0" destOrd="0" parTransId="{BEF53AD6-0C5F-46E8-A0D9-C268FED24585}" sibTransId="{E2DE0919-4A7E-455D-B648-395B403B9C37}"/>
    <dgm:cxn modelId="{F95185FF-AD69-4FDA-9FAE-D9E2E679A499}" srcId="{C0AEA913-32D9-4920-BA88-E4C155B33430}" destId="{3C94C92F-ECD8-431D-85B1-46F2B09FDC03}" srcOrd="0" destOrd="0" parTransId="{80D73045-3A55-4F3F-AB0F-7F645884720D}" sibTransId="{5F0C3525-8B1A-42B6-8574-710F79FECD88}"/>
    <dgm:cxn modelId="{33B82E96-E841-4928-A9C7-2E5A326E5E38}" type="presOf" srcId="{285233BE-BC39-4774-9F5D-BFE6E574571B}" destId="{4C18C675-3420-441A-A28C-E225035A95E7}" srcOrd="0" destOrd="0" presId="urn:microsoft.com/office/officeart/2005/8/layout/hList3"/>
    <dgm:cxn modelId="{404DDB0A-F1D4-4F89-A143-64F11591D0BE}" type="presParOf" srcId="{587AE1DD-3DFB-4A43-BC0C-3007516F0989}" destId="{5C789177-F017-4F5C-BE11-2F536D4D85CE}" srcOrd="0" destOrd="0" presId="urn:microsoft.com/office/officeart/2005/8/layout/hList3"/>
    <dgm:cxn modelId="{E4CE7645-0BA9-45C7-ABF9-0DA8596B8439}" type="presParOf" srcId="{587AE1DD-3DFB-4A43-BC0C-3007516F0989}" destId="{BFE1EE7E-896E-4C5B-BFDA-8A1EC9C39234}" srcOrd="1" destOrd="0" presId="urn:microsoft.com/office/officeart/2005/8/layout/hList3"/>
    <dgm:cxn modelId="{1C279534-14BE-4969-8ACE-B7CA396C21EB}" type="presParOf" srcId="{BFE1EE7E-896E-4C5B-BFDA-8A1EC9C39234}" destId="{9F6E0E65-6610-44A5-ABE0-C5D3D6B94C68}" srcOrd="0" destOrd="0" presId="urn:microsoft.com/office/officeart/2005/8/layout/hList3"/>
    <dgm:cxn modelId="{48C2496C-68A7-4D47-9442-C9BE821B73AB}" type="presParOf" srcId="{BFE1EE7E-896E-4C5B-BFDA-8A1EC9C39234}" destId="{4C18C675-3420-441A-A28C-E225035A95E7}" srcOrd="1" destOrd="0" presId="urn:microsoft.com/office/officeart/2005/8/layout/hList3"/>
    <dgm:cxn modelId="{6133D162-00EB-4A0F-BFAA-EAF5D42B8412}" type="presParOf" srcId="{BFE1EE7E-896E-4C5B-BFDA-8A1EC9C39234}" destId="{923A1AE4-894C-4949-B350-D6E9BB44B33E}" srcOrd="2" destOrd="0" presId="urn:microsoft.com/office/officeart/2005/8/layout/hList3"/>
    <dgm:cxn modelId="{763E45D6-23AE-4194-999C-2C5818EB5F01}" type="presParOf" srcId="{587AE1DD-3DFB-4A43-BC0C-3007516F0989}" destId="{56CD33D9-A309-4D44-BF79-F0A43BD4DCB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7CC94F7-B3DE-4AE3-A351-0D14AB65DC3D}" type="doc">
      <dgm:prSet loTypeId="urn:microsoft.com/office/officeart/2009/layout/ReverseList" loCatId="relationship" qsTypeId="urn:microsoft.com/office/officeart/2005/8/quickstyle/3d5" qsCatId="3D" csTypeId="urn:microsoft.com/office/officeart/2005/8/colors/accent1_2" csCatId="accent1" phldr="1"/>
      <dgm:spPr/>
      <dgm:t>
        <a:bodyPr/>
        <a:lstStyle/>
        <a:p>
          <a:endParaRPr lang="en-US"/>
        </a:p>
      </dgm:t>
    </dgm:pt>
    <dgm:pt modelId="{BBB069B9-3E2D-43BC-99B1-AC7C33801A4F}">
      <dgm:prSet phldrT="[Text]"/>
      <dgm:spPr>
        <a:solidFill>
          <a:srgbClr val="CC6600"/>
        </a:solidFill>
      </dgm:spPr>
      <dgm:t>
        <a:bodyPr/>
        <a:lstStyle/>
        <a:p>
          <a:r>
            <a:rPr lang="en-US" b="1" smtClean="0">
              <a:solidFill>
                <a:schemeClr val="bg1"/>
              </a:solidFill>
            </a:rPr>
            <a:t>Kiểm tra độ bám dính của mex vào vải</a:t>
          </a:r>
          <a:endParaRPr lang="en-US">
            <a:solidFill>
              <a:schemeClr val="bg1"/>
            </a:solidFill>
          </a:endParaRPr>
        </a:p>
      </dgm:t>
    </dgm:pt>
    <dgm:pt modelId="{25F3CABE-1D8F-4F66-97E8-780C075A7696}" type="parTrans" cxnId="{BA8A05CA-F510-48FA-BB46-1DC4E55415C1}">
      <dgm:prSet/>
      <dgm:spPr/>
      <dgm:t>
        <a:bodyPr/>
        <a:lstStyle/>
        <a:p>
          <a:endParaRPr lang="en-US"/>
        </a:p>
      </dgm:t>
    </dgm:pt>
    <dgm:pt modelId="{336AC006-C71C-4196-ABAB-E8C79F8365E1}" type="sibTrans" cxnId="{BA8A05CA-F510-48FA-BB46-1DC4E55415C1}">
      <dgm:prSet/>
      <dgm:spPr/>
      <dgm:t>
        <a:bodyPr/>
        <a:lstStyle/>
        <a:p>
          <a:endParaRPr lang="en-US"/>
        </a:p>
      </dgm:t>
    </dgm:pt>
    <dgm:pt modelId="{C8D6B79B-C7EF-4461-A038-17CBCE93F5EF}">
      <dgm:prSet phldrT="[Text]"/>
      <dgm:spPr>
        <a:solidFill>
          <a:srgbClr val="FFC000"/>
        </a:solidFill>
      </dgm:spPr>
      <dgm:t>
        <a:bodyPr/>
        <a:lstStyle/>
        <a:p>
          <a:r>
            <a:rPr lang="en-US" b="1" smtClean="0">
              <a:solidFill>
                <a:schemeClr val="bg1"/>
              </a:solidFill>
            </a:rPr>
            <a:t>Thử độ bền của mex trong sử dụng</a:t>
          </a:r>
          <a:endParaRPr lang="en-US">
            <a:solidFill>
              <a:schemeClr val="bg1"/>
            </a:solidFill>
          </a:endParaRPr>
        </a:p>
      </dgm:t>
    </dgm:pt>
    <dgm:pt modelId="{75E4B0F9-4A40-47E0-B137-D6FE2397AD88}" type="parTrans" cxnId="{6A49F1A5-2066-4D76-918A-80DDDDBB33FD}">
      <dgm:prSet/>
      <dgm:spPr/>
      <dgm:t>
        <a:bodyPr/>
        <a:lstStyle/>
        <a:p>
          <a:endParaRPr lang="en-US"/>
        </a:p>
      </dgm:t>
    </dgm:pt>
    <dgm:pt modelId="{633E28DE-4E9D-4032-A8D8-735D83545BCC}" type="sibTrans" cxnId="{6A49F1A5-2066-4D76-918A-80DDDDBB33FD}">
      <dgm:prSet/>
      <dgm:spPr/>
      <dgm:t>
        <a:bodyPr/>
        <a:lstStyle/>
        <a:p>
          <a:endParaRPr lang="en-US"/>
        </a:p>
      </dgm:t>
    </dgm:pt>
    <dgm:pt modelId="{C6A19DA4-D821-4F01-955D-29FC1F36E632}" type="pres">
      <dgm:prSet presAssocID="{B7CC94F7-B3DE-4AE3-A351-0D14AB65DC3D}" presName="Name0" presStyleCnt="0">
        <dgm:presLayoutVars>
          <dgm:chMax val="2"/>
          <dgm:chPref val="2"/>
          <dgm:animLvl val="lvl"/>
        </dgm:presLayoutVars>
      </dgm:prSet>
      <dgm:spPr/>
      <dgm:t>
        <a:bodyPr/>
        <a:lstStyle/>
        <a:p>
          <a:endParaRPr lang="en-US"/>
        </a:p>
      </dgm:t>
    </dgm:pt>
    <dgm:pt modelId="{26548B43-22D4-4E9F-8FC9-C46198ED3115}" type="pres">
      <dgm:prSet presAssocID="{B7CC94F7-B3DE-4AE3-A351-0D14AB65DC3D}" presName="LeftText" presStyleLbl="revTx" presStyleIdx="0" presStyleCnt="0">
        <dgm:presLayoutVars>
          <dgm:bulletEnabled val="1"/>
        </dgm:presLayoutVars>
      </dgm:prSet>
      <dgm:spPr/>
      <dgm:t>
        <a:bodyPr/>
        <a:lstStyle/>
        <a:p>
          <a:endParaRPr lang="en-US"/>
        </a:p>
      </dgm:t>
    </dgm:pt>
    <dgm:pt modelId="{26214445-7888-403A-B1EA-B59F46DFFC18}" type="pres">
      <dgm:prSet presAssocID="{B7CC94F7-B3DE-4AE3-A351-0D14AB65DC3D}" presName="LeftNode" presStyleLbl="bgImgPlace1" presStyleIdx="0" presStyleCnt="2">
        <dgm:presLayoutVars>
          <dgm:chMax val="2"/>
          <dgm:chPref val="2"/>
        </dgm:presLayoutVars>
      </dgm:prSet>
      <dgm:spPr/>
      <dgm:t>
        <a:bodyPr/>
        <a:lstStyle/>
        <a:p>
          <a:endParaRPr lang="en-US"/>
        </a:p>
      </dgm:t>
    </dgm:pt>
    <dgm:pt modelId="{A0D37006-1180-4A76-AF1D-EA914A3610E3}" type="pres">
      <dgm:prSet presAssocID="{B7CC94F7-B3DE-4AE3-A351-0D14AB65DC3D}" presName="RightText" presStyleLbl="revTx" presStyleIdx="0" presStyleCnt="0">
        <dgm:presLayoutVars>
          <dgm:bulletEnabled val="1"/>
        </dgm:presLayoutVars>
      </dgm:prSet>
      <dgm:spPr/>
      <dgm:t>
        <a:bodyPr/>
        <a:lstStyle/>
        <a:p>
          <a:endParaRPr lang="en-US"/>
        </a:p>
      </dgm:t>
    </dgm:pt>
    <dgm:pt modelId="{27E43576-83C1-487A-B445-BD672499C45E}" type="pres">
      <dgm:prSet presAssocID="{B7CC94F7-B3DE-4AE3-A351-0D14AB65DC3D}" presName="RightNode" presStyleLbl="bgImgPlace1" presStyleIdx="1" presStyleCnt="2">
        <dgm:presLayoutVars>
          <dgm:chMax val="0"/>
          <dgm:chPref val="0"/>
        </dgm:presLayoutVars>
      </dgm:prSet>
      <dgm:spPr/>
      <dgm:t>
        <a:bodyPr/>
        <a:lstStyle/>
        <a:p>
          <a:endParaRPr lang="en-US"/>
        </a:p>
      </dgm:t>
    </dgm:pt>
    <dgm:pt modelId="{BCBD6E34-F59F-450E-96C9-1ACF0F8F03D1}" type="pres">
      <dgm:prSet presAssocID="{B7CC94F7-B3DE-4AE3-A351-0D14AB65DC3D}" presName="TopArrow" presStyleLbl="node1" presStyleIdx="0" presStyleCnt="2"/>
      <dgm:spPr>
        <a:solidFill>
          <a:srgbClr val="FFC000"/>
        </a:solidFill>
      </dgm:spPr>
    </dgm:pt>
    <dgm:pt modelId="{3F4257FB-0E81-4054-836E-DA3158329A07}" type="pres">
      <dgm:prSet presAssocID="{B7CC94F7-B3DE-4AE3-A351-0D14AB65DC3D}" presName="BottomArrow" presStyleLbl="node1" presStyleIdx="1" presStyleCnt="2"/>
      <dgm:spPr>
        <a:solidFill>
          <a:srgbClr val="CC6600"/>
        </a:solidFill>
      </dgm:spPr>
    </dgm:pt>
  </dgm:ptLst>
  <dgm:cxnLst>
    <dgm:cxn modelId="{6A49F1A5-2066-4D76-918A-80DDDDBB33FD}" srcId="{B7CC94F7-B3DE-4AE3-A351-0D14AB65DC3D}" destId="{C8D6B79B-C7EF-4461-A038-17CBCE93F5EF}" srcOrd="1" destOrd="0" parTransId="{75E4B0F9-4A40-47E0-B137-D6FE2397AD88}" sibTransId="{633E28DE-4E9D-4032-A8D8-735D83545BCC}"/>
    <dgm:cxn modelId="{E1BA4B50-BCBF-48A1-A96F-C5EABED56EF8}" type="presOf" srcId="{BBB069B9-3E2D-43BC-99B1-AC7C33801A4F}" destId="{26548B43-22D4-4E9F-8FC9-C46198ED3115}" srcOrd="0" destOrd="0" presId="urn:microsoft.com/office/officeart/2009/layout/ReverseList"/>
    <dgm:cxn modelId="{BA8A05CA-F510-48FA-BB46-1DC4E55415C1}" srcId="{B7CC94F7-B3DE-4AE3-A351-0D14AB65DC3D}" destId="{BBB069B9-3E2D-43BC-99B1-AC7C33801A4F}" srcOrd="0" destOrd="0" parTransId="{25F3CABE-1D8F-4F66-97E8-780C075A7696}" sibTransId="{336AC006-C71C-4196-ABAB-E8C79F8365E1}"/>
    <dgm:cxn modelId="{6C948045-B115-4EB9-952B-F7ABE942F167}" type="presOf" srcId="{C8D6B79B-C7EF-4461-A038-17CBCE93F5EF}" destId="{A0D37006-1180-4A76-AF1D-EA914A3610E3}" srcOrd="0" destOrd="0" presId="urn:microsoft.com/office/officeart/2009/layout/ReverseList"/>
    <dgm:cxn modelId="{843D1E79-EF68-41D7-8023-CF7C86C53FA6}" type="presOf" srcId="{C8D6B79B-C7EF-4461-A038-17CBCE93F5EF}" destId="{27E43576-83C1-487A-B445-BD672499C45E}" srcOrd="1" destOrd="0" presId="urn:microsoft.com/office/officeart/2009/layout/ReverseList"/>
    <dgm:cxn modelId="{4061BF19-F836-46A1-9FC8-80D6053D12CE}" type="presOf" srcId="{B7CC94F7-B3DE-4AE3-A351-0D14AB65DC3D}" destId="{C6A19DA4-D821-4F01-955D-29FC1F36E632}" srcOrd="0" destOrd="0" presId="urn:microsoft.com/office/officeart/2009/layout/ReverseList"/>
    <dgm:cxn modelId="{3E9A5E80-9249-4C82-A26C-0123D1BA4880}" type="presOf" srcId="{BBB069B9-3E2D-43BC-99B1-AC7C33801A4F}" destId="{26214445-7888-403A-B1EA-B59F46DFFC18}" srcOrd="1" destOrd="0" presId="urn:microsoft.com/office/officeart/2009/layout/ReverseList"/>
    <dgm:cxn modelId="{D3E13D2A-2E7F-4A82-A51F-9B92D2A962BA}" type="presParOf" srcId="{C6A19DA4-D821-4F01-955D-29FC1F36E632}" destId="{26548B43-22D4-4E9F-8FC9-C46198ED3115}" srcOrd="0" destOrd="0" presId="urn:microsoft.com/office/officeart/2009/layout/ReverseList"/>
    <dgm:cxn modelId="{514C7EAB-B8E4-4CF8-B396-EA4AE0E59751}" type="presParOf" srcId="{C6A19DA4-D821-4F01-955D-29FC1F36E632}" destId="{26214445-7888-403A-B1EA-B59F46DFFC18}" srcOrd="1" destOrd="0" presId="urn:microsoft.com/office/officeart/2009/layout/ReverseList"/>
    <dgm:cxn modelId="{D4799109-B167-41A6-84DC-B0C203EA0C09}" type="presParOf" srcId="{C6A19DA4-D821-4F01-955D-29FC1F36E632}" destId="{A0D37006-1180-4A76-AF1D-EA914A3610E3}" srcOrd="2" destOrd="0" presId="urn:microsoft.com/office/officeart/2009/layout/ReverseList"/>
    <dgm:cxn modelId="{4C0873C7-CF0C-4101-8118-C7EA80426E23}" type="presParOf" srcId="{C6A19DA4-D821-4F01-955D-29FC1F36E632}" destId="{27E43576-83C1-487A-B445-BD672499C45E}" srcOrd="3" destOrd="0" presId="urn:microsoft.com/office/officeart/2009/layout/ReverseList"/>
    <dgm:cxn modelId="{76CE33E9-196D-4DA9-A01E-C84B8ED965DA}" type="presParOf" srcId="{C6A19DA4-D821-4F01-955D-29FC1F36E632}" destId="{BCBD6E34-F59F-450E-96C9-1ACF0F8F03D1}" srcOrd="4" destOrd="0" presId="urn:microsoft.com/office/officeart/2009/layout/ReverseList"/>
    <dgm:cxn modelId="{30EF2F34-521A-46C7-8AB5-F25A7EDBD2E5}" type="presParOf" srcId="{C6A19DA4-D821-4F01-955D-29FC1F36E632}" destId="{3F4257FB-0E81-4054-836E-DA3158329A07}" srcOrd="5" destOrd="0" presId="urn:microsoft.com/office/officeart/2009/layout/Revers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50F5720-D0EF-4AD9-A21A-727F47EE8320}" type="doc">
      <dgm:prSet loTypeId="urn:microsoft.com/office/officeart/2005/8/layout/equation1" loCatId="process" qsTypeId="urn:microsoft.com/office/officeart/2005/8/quickstyle/simple1" qsCatId="simple" csTypeId="urn:microsoft.com/office/officeart/2005/8/colors/accent1_2" csCatId="accent1" phldr="1"/>
      <dgm:spPr/>
    </dgm:pt>
    <dgm:pt modelId="{489B4E39-FDEA-4083-B391-9119E8810EFC}">
      <dgm:prSet phldrT="[Text]" custT="1"/>
      <dgm:spPr>
        <a:solidFill>
          <a:srgbClr val="FFC000"/>
        </a:solidFill>
      </dgm:spPr>
      <dgm:t>
        <a:bodyPr/>
        <a:lstStyle/>
        <a:p>
          <a:r>
            <a:rPr lang="en-US" sz="1800" smtClean="0"/>
            <a:t>Do loại dựng (mex) không tốt, không phù hợp hoặc đã quá thời hạn sử dụng</a:t>
          </a:r>
          <a:endParaRPr lang="en-US" sz="1800"/>
        </a:p>
      </dgm:t>
    </dgm:pt>
    <dgm:pt modelId="{02A6041A-85CB-4A0E-87F1-46D3D434D616}" type="parTrans" cxnId="{16894D74-1F24-4921-816C-888D876DC363}">
      <dgm:prSet/>
      <dgm:spPr/>
      <dgm:t>
        <a:bodyPr/>
        <a:lstStyle/>
        <a:p>
          <a:endParaRPr lang="en-US"/>
        </a:p>
      </dgm:t>
    </dgm:pt>
    <dgm:pt modelId="{91BD64F4-5BE6-407E-B013-A25A7F576BDC}" type="sibTrans" cxnId="{16894D74-1F24-4921-816C-888D876DC363}">
      <dgm:prSet/>
      <dgm:spPr>
        <a:solidFill>
          <a:schemeClr val="accent5">
            <a:lumMod val="75000"/>
          </a:schemeClr>
        </a:solidFill>
      </dgm:spPr>
      <dgm:t>
        <a:bodyPr/>
        <a:lstStyle/>
        <a:p>
          <a:endParaRPr lang="en-US"/>
        </a:p>
      </dgm:t>
    </dgm:pt>
    <dgm:pt modelId="{131467D0-39BB-4C03-8F75-1E8BE5F78220}">
      <dgm:prSet phldrT="[Text]" custT="1"/>
      <dgm:spPr>
        <a:solidFill>
          <a:srgbClr val="CC6600"/>
        </a:solidFill>
      </dgm:spPr>
      <dgm:t>
        <a:bodyPr/>
        <a:lstStyle/>
        <a:p>
          <a:r>
            <a:rPr lang="en-US" sz="1400" smtClean="0"/>
            <a:t>Do sử dụng nhiệt độ, thời gian và lực nén trong quá trình ép dán không phù hợp với loại mex và nguyên liệu đã chọn.</a:t>
          </a:r>
          <a:endParaRPr lang="en-US" sz="1400"/>
        </a:p>
      </dgm:t>
    </dgm:pt>
    <dgm:pt modelId="{55E2525F-B1B0-44FF-A443-FD4A2826A034}" type="parTrans" cxnId="{B612DBC4-7B7D-4D81-9A28-F21648B57EA2}">
      <dgm:prSet/>
      <dgm:spPr/>
      <dgm:t>
        <a:bodyPr/>
        <a:lstStyle/>
        <a:p>
          <a:endParaRPr lang="en-US"/>
        </a:p>
      </dgm:t>
    </dgm:pt>
    <dgm:pt modelId="{54308A0D-C3CB-4898-B7CC-4059997F2346}" type="sibTrans" cxnId="{B612DBC4-7B7D-4D81-9A28-F21648B57EA2}">
      <dgm:prSet/>
      <dgm:spPr>
        <a:solidFill>
          <a:schemeClr val="accent5">
            <a:lumMod val="75000"/>
          </a:schemeClr>
        </a:solidFill>
      </dgm:spPr>
      <dgm:t>
        <a:bodyPr/>
        <a:lstStyle/>
        <a:p>
          <a:endParaRPr lang="en-US"/>
        </a:p>
      </dgm:t>
    </dgm:pt>
    <dgm:pt modelId="{08D12E5A-6C2B-4C16-8F43-DD73D868F5C7}">
      <dgm:prSet phldrT="[Text]" custT="1"/>
      <dgm:spPr>
        <a:solidFill>
          <a:srgbClr val="C00000"/>
        </a:solidFill>
      </dgm:spPr>
      <dgm:t>
        <a:bodyPr/>
        <a:lstStyle/>
        <a:p>
          <a:r>
            <a:rPr lang="en-US" sz="2400" smtClean="0"/>
            <a:t>Có 2 nguyên nhân chính</a:t>
          </a:r>
          <a:endParaRPr lang="en-US" sz="2400"/>
        </a:p>
      </dgm:t>
    </dgm:pt>
    <dgm:pt modelId="{6E9B3C8E-74C6-4B53-8739-AB1FAA66C7AE}" type="parTrans" cxnId="{2E767ABB-FE3A-4960-9C71-76ACC80D41C7}">
      <dgm:prSet/>
      <dgm:spPr/>
      <dgm:t>
        <a:bodyPr/>
        <a:lstStyle/>
        <a:p>
          <a:endParaRPr lang="en-US"/>
        </a:p>
      </dgm:t>
    </dgm:pt>
    <dgm:pt modelId="{AD93C8EE-8834-4848-9E55-51AB66B4E2A1}" type="sibTrans" cxnId="{2E767ABB-FE3A-4960-9C71-76ACC80D41C7}">
      <dgm:prSet/>
      <dgm:spPr/>
      <dgm:t>
        <a:bodyPr/>
        <a:lstStyle/>
        <a:p>
          <a:endParaRPr lang="en-US"/>
        </a:p>
      </dgm:t>
    </dgm:pt>
    <dgm:pt modelId="{FC823CB7-6A95-4870-BA29-02BB3B45B41D}" type="pres">
      <dgm:prSet presAssocID="{D50F5720-D0EF-4AD9-A21A-727F47EE8320}" presName="linearFlow" presStyleCnt="0">
        <dgm:presLayoutVars>
          <dgm:dir/>
          <dgm:resizeHandles val="exact"/>
        </dgm:presLayoutVars>
      </dgm:prSet>
      <dgm:spPr/>
    </dgm:pt>
    <dgm:pt modelId="{ED026E5A-20E5-4964-AB6B-62BFB927B500}" type="pres">
      <dgm:prSet presAssocID="{489B4E39-FDEA-4083-B391-9119E8810EFC}" presName="node" presStyleLbl="node1" presStyleIdx="0" presStyleCnt="3">
        <dgm:presLayoutVars>
          <dgm:bulletEnabled val="1"/>
        </dgm:presLayoutVars>
      </dgm:prSet>
      <dgm:spPr/>
      <dgm:t>
        <a:bodyPr/>
        <a:lstStyle/>
        <a:p>
          <a:endParaRPr lang="en-US"/>
        </a:p>
      </dgm:t>
    </dgm:pt>
    <dgm:pt modelId="{0F634B4C-8A98-4011-8818-070FC7157845}" type="pres">
      <dgm:prSet presAssocID="{91BD64F4-5BE6-407E-B013-A25A7F576BDC}" presName="spacerL" presStyleCnt="0"/>
      <dgm:spPr/>
    </dgm:pt>
    <dgm:pt modelId="{FFA79DC0-EF1D-4A04-AA40-AF45B77F95FD}" type="pres">
      <dgm:prSet presAssocID="{91BD64F4-5BE6-407E-B013-A25A7F576BDC}" presName="sibTrans" presStyleLbl="sibTrans2D1" presStyleIdx="0" presStyleCnt="2"/>
      <dgm:spPr/>
      <dgm:t>
        <a:bodyPr/>
        <a:lstStyle/>
        <a:p>
          <a:endParaRPr lang="en-US"/>
        </a:p>
      </dgm:t>
    </dgm:pt>
    <dgm:pt modelId="{97D7E4EA-612B-4A73-B6AA-9984E81B10F0}" type="pres">
      <dgm:prSet presAssocID="{91BD64F4-5BE6-407E-B013-A25A7F576BDC}" presName="spacerR" presStyleCnt="0"/>
      <dgm:spPr/>
    </dgm:pt>
    <dgm:pt modelId="{B8344F9F-CAC1-452F-93A3-CD54209258B8}" type="pres">
      <dgm:prSet presAssocID="{131467D0-39BB-4C03-8F75-1E8BE5F78220}" presName="node" presStyleLbl="node1" presStyleIdx="1" presStyleCnt="3">
        <dgm:presLayoutVars>
          <dgm:bulletEnabled val="1"/>
        </dgm:presLayoutVars>
      </dgm:prSet>
      <dgm:spPr/>
      <dgm:t>
        <a:bodyPr/>
        <a:lstStyle/>
        <a:p>
          <a:endParaRPr lang="en-US"/>
        </a:p>
      </dgm:t>
    </dgm:pt>
    <dgm:pt modelId="{990857F0-DB3C-46FD-A613-6453A9D169FB}" type="pres">
      <dgm:prSet presAssocID="{54308A0D-C3CB-4898-B7CC-4059997F2346}" presName="spacerL" presStyleCnt="0"/>
      <dgm:spPr/>
    </dgm:pt>
    <dgm:pt modelId="{0E935747-17AC-44BC-9065-8C4194B6507A}" type="pres">
      <dgm:prSet presAssocID="{54308A0D-C3CB-4898-B7CC-4059997F2346}" presName="sibTrans" presStyleLbl="sibTrans2D1" presStyleIdx="1" presStyleCnt="2"/>
      <dgm:spPr/>
      <dgm:t>
        <a:bodyPr/>
        <a:lstStyle/>
        <a:p>
          <a:endParaRPr lang="en-US"/>
        </a:p>
      </dgm:t>
    </dgm:pt>
    <dgm:pt modelId="{0F12E4F5-50B3-48ED-AD3E-B5FD705973E4}" type="pres">
      <dgm:prSet presAssocID="{54308A0D-C3CB-4898-B7CC-4059997F2346}" presName="spacerR" presStyleCnt="0"/>
      <dgm:spPr/>
    </dgm:pt>
    <dgm:pt modelId="{D14E843A-4325-43A7-A3BA-066CAF292CFC}" type="pres">
      <dgm:prSet presAssocID="{08D12E5A-6C2B-4C16-8F43-DD73D868F5C7}" presName="node" presStyleLbl="node1" presStyleIdx="2" presStyleCnt="3">
        <dgm:presLayoutVars>
          <dgm:bulletEnabled val="1"/>
        </dgm:presLayoutVars>
      </dgm:prSet>
      <dgm:spPr/>
      <dgm:t>
        <a:bodyPr/>
        <a:lstStyle/>
        <a:p>
          <a:endParaRPr lang="en-US"/>
        </a:p>
      </dgm:t>
    </dgm:pt>
  </dgm:ptLst>
  <dgm:cxnLst>
    <dgm:cxn modelId="{960F4FB7-8470-4423-9927-7C35A42289CE}" type="presOf" srcId="{489B4E39-FDEA-4083-B391-9119E8810EFC}" destId="{ED026E5A-20E5-4964-AB6B-62BFB927B500}" srcOrd="0" destOrd="0" presId="urn:microsoft.com/office/officeart/2005/8/layout/equation1"/>
    <dgm:cxn modelId="{2E767ABB-FE3A-4960-9C71-76ACC80D41C7}" srcId="{D50F5720-D0EF-4AD9-A21A-727F47EE8320}" destId="{08D12E5A-6C2B-4C16-8F43-DD73D868F5C7}" srcOrd="2" destOrd="0" parTransId="{6E9B3C8E-74C6-4B53-8739-AB1FAA66C7AE}" sibTransId="{AD93C8EE-8834-4848-9E55-51AB66B4E2A1}"/>
    <dgm:cxn modelId="{B612DBC4-7B7D-4D81-9A28-F21648B57EA2}" srcId="{D50F5720-D0EF-4AD9-A21A-727F47EE8320}" destId="{131467D0-39BB-4C03-8F75-1E8BE5F78220}" srcOrd="1" destOrd="0" parTransId="{55E2525F-B1B0-44FF-A443-FD4A2826A034}" sibTransId="{54308A0D-C3CB-4898-B7CC-4059997F2346}"/>
    <dgm:cxn modelId="{AAD57EB4-65C2-4E3E-8F6C-784B93F3F6D5}" type="presOf" srcId="{D50F5720-D0EF-4AD9-A21A-727F47EE8320}" destId="{FC823CB7-6A95-4870-BA29-02BB3B45B41D}" srcOrd="0" destOrd="0" presId="urn:microsoft.com/office/officeart/2005/8/layout/equation1"/>
    <dgm:cxn modelId="{F01DF0C9-50FE-4CB9-8820-C58B4AA4F81E}" type="presOf" srcId="{91BD64F4-5BE6-407E-B013-A25A7F576BDC}" destId="{FFA79DC0-EF1D-4A04-AA40-AF45B77F95FD}" srcOrd="0" destOrd="0" presId="urn:microsoft.com/office/officeart/2005/8/layout/equation1"/>
    <dgm:cxn modelId="{AF6D621F-5E08-4114-ADD9-23897E31BA56}" type="presOf" srcId="{08D12E5A-6C2B-4C16-8F43-DD73D868F5C7}" destId="{D14E843A-4325-43A7-A3BA-066CAF292CFC}" srcOrd="0" destOrd="0" presId="urn:microsoft.com/office/officeart/2005/8/layout/equation1"/>
    <dgm:cxn modelId="{16894D74-1F24-4921-816C-888D876DC363}" srcId="{D50F5720-D0EF-4AD9-A21A-727F47EE8320}" destId="{489B4E39-FDEA-4083-B391-9119E8810EFC}" srcOrd="0" destOrd="0" parTransId="{02A6041A-85CB-4A0E-87F1-46D3D434D616}" sibTransId="{91BD64F4-5BE6-407E-B013-A25A7F576BDC}"/>
    <dgm:cxn modelId="{E3AA081B-BB83-47C2-8726-DBEF7788F936}" type="presOf" srcId="{54308A0D-C3CB-4898-B7CC-4059997F2346}" destId="{0E935747-17AC-44BC-9065-8C4194B6507A}" srcOrd="0" destOrd="0" presId="urn:microsoft.com/office/officeart/2005/8/layout/equation1"/>
    <dgm:cxn modelId="{85E08CBA-23F5-4084-A72F-82CFD8D81CDC}" type="presOf" srcId="{131467D0-39BB-4C03-8F75-1E8BE5F78220}" destId="{B8344F9F-CAC1-452F-93A3-CD54209258B8}" srcOrd="0" destOrd="0" presId="urn:microsoft.com/office/officeart/2005/8/layout/equation1"/>
    <dgm:cxn modelId="{5C10F9CD-9EF1-410E-8C70-FC0549874DC6}" type="presParOf" srcId="{FC823CB7-6A95-4870-BA29-02BB3B45B41D}" destId="{ED026E5A-20E5-4964-AB6B-62BFB927B500}" srcOrd="0" destOrd="0" presId="urn:microsoft.com/office/officeart/2005/8/layout/equation1"/>
    <dgm:cxn modelId="{B277F266-CA7F-4E6C-B86D-D68A61F65ADC}" type="presParOf" srcId="{FC823CB7-6A95-4870-BA29-02BB3B45B41D}" destId="{0F634B4C-8A98-4011-8818-070FC7157845}" srcOrd="1" destOrd="0" presId="urn:microsoft.com/office/officeart/2005/8/layout/equation1"/>
    <dgm:cxn modelId="{B8875BA1-3CF6-4AE7-B55A-480A5160881C}" type="presParOf" srcId="{FC823CB7-6A95-4870-BA29-02BB3B45B41D}" destId="{FFA79DC0-EF1D-4A04-AA40-AF45B77F95FD}" srcOrd="2" destOrd="0" presId="urn:microsoft.com/office/officeart/2005/8/layout/equation1"/>
    <dgm:cxn modelId="{06AFF8B7-0BF2-47FA-AA1C-5FF418C01E2B}" type="presParOf" srcId="{FC823CB7-6A95-4870-BA29-02BB3B45B41D}" destId="{97D7E4EA-612B-4A73-B6AA-9984E81B10F0}" srcOrd="3" destOrd="0" presId="urn:microsoft.com/office/officeart/2005/8/layout/equation1"/>
    <dgm:cxn modelId="{192B5CF5-DE9A-43F2-BBE4-E3F11E1F85AE}" type="presParOf" srcId="{FC823CB7-6A95-4870-BA29-02BB3B45B41D}" destId="{B8344F9F-CAC1-452F-93A3-CD54209258B8}" srcOrd="4" destOrd="0" presId="urn:microsoft.com/office/officeart/2005/8/layout/equation1"/>
    <dgm:cxn modelId="{1D219746-274D-4432-A6B0-671BC87EC382}" type="presParOf" srcId="{FC823CB7-6A95-4870-BA29-02BB3B45B41D}" destId="{990857F0-DB3C-46FD-A613-6453A9D169FB}" srcOrd="5" destOrd="0" presId="urn:microsoft.com/office/officeart/2005/8/layout/equation1"/>
    <dgm:cxn modelId="{F20326F4-815E-4F64-94E8-4E16789AEE4D}" type="presParOf" srcId="{FC823CB7-6A95-4870-BA29-02BB3B45B41D}" destId="{0E935747-17AC-44BC-9065-8C4194B6507A}" srcOrd="6" destOrd="0" presId="urn:microsoft.com/office/officeart/2005/8/layout/equation1"/>
    <dgm:cxn modelId="{7C2A0BCA-0695-40DE-9FCA-A8D9401A2568}" type="presParOf" srcId="{FC823CB7-6A95-4870-BA29-02BB3B45B41D}" destId="{0F12E4F5-50B3-48ED-AD3E-B5FD705973E4}" srcOrd="7" destOrd="0" presId="urn:microsoft.com/office/officeart/2005/8/layout/equation1"/>
    <dgm:cxn modelId="{5B307E3F-6268-49E5-A385-504148F20431}" type="presParOf" srcId="{FC823CB7-6A95-4870-BA29-02BB3B45B41D}" destId="{D14E843A-4325-43A7-A3BA-066CAF292CFC}" srcOrd="8" destOrd="0" presId="urn:microsoft.com/office/officeart/2005/8/layout/equati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6600CC"/>
        </a:solidFill>
        <a:ln>
          <a:noFill/>
        </a:ln>
      </dgm:spPr>
      <dgm:t>
        <a:bodyPr/>
        <a:lstStyle/>
        <a:p>
          <a:r>
            <a:rPr lang="en-US" b="1" smtClean="0"/>
            <a:t>2.1 Mô hình công đoạn may</a:t>
          </a:r>
          <a:endParaRPr lang="en-US" b="1"/>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92D050"/>
        </a:solidFill>
        <a:ln>
          <a:noFill/>
        </a:ln>
      </dgm:spPr>
      <dgm:t>
        <a:bodyPr/>
        <a:lstStyle/>
        <a:p>
          <a:r>
            <a:rPr lang="en-US" b="1" smtClean="0"/>
            <a:t>2.2 Triển khai dây chuyền sản xuất</a:t>
          </a:r>
          <a:endParaRPr lang="en-US" b="1"/>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6600CC"/>
        </a:solidFill>
        <a:ln>
          <a:noFill/>
        </a:ln>
      </dgm:spPr>
      <dgm:t>
        <a:bodyPr/>
        <a:lstStyle/>
        <a:p>
          <a:r>
            <a:rPr lang="en-US" b="1" smtClean="0"/>
            <a:t>2.3 Phương pháp triển khai dây chuyền sản xuất </a:t>
          </a:r>
          <a:endParaRPr lang="en-US" b="1"/>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rgbClr val="92D050"/>
        </a:solidFill>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rgbClr val="6600CC"/>
        </a:solidFill>
      </dgm:spPr>
      <dgm:t>
        <a:bodyPr/>
        <a:lstStyle/>
        <a:p>
          <a:endParaRPr lang="en-US"/>
        </a:p>
      </dgm:t>
    </dgm:pt>
    <dgm:pt modelId="{F9B469F9-0F84-4C1A-9B55-10B7198BBFF0}" type="pres">
      <dgm:prSet presAssocID="{1C80C526-8FE6-45AF-903C-9D7671372681}" presName="text_3" presStyleLbl="node1" presStyleIdx="2" presStyleCnt="3">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3"/>
      <dgm:spPr>
        <a:solidFill>
          <a:srgbClr val="92D050"/>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A16B87-4D8A-4F7A-AA70-AA6A5B34BC09}">
      <dsp:nvSpPr>
        <dsp:cNvPr id="0" name=""/>
        <dsp:cNvSpPr/>
      </dsp:nvSpPr>
      <dsp:spPr>
        <a:xfrm>
          <a:off x="2841473" y="0"/>
          <a:ext cx="2787459" cy="2787884"/>
        </a:xfrm>
        <a:prstGeom prst="circularArrow">
          <a:avLst>
            <a:gd name="adj1" fmla="val 10980"/>
            <a:gd name="adj2" fmla="val 1142322"/>
            <a:gd name="adj3" fmla="val 4500000"/>
            <a:gd name="adj4" fmla="val 10800000"/>
            <a:gd name="adj5" fmla="val 12500"/>
          </a:avLst>
        </a:prstGeom>
        <a:solidFill>
          <a:srgbClr val="7030A0"/>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19CF78B2-190B-4107-8D24-CAD073145E53}">
      <dsp:nvSpPr>
        <dsp:cNvPr id="0" name=""/>
        <dsp:cNvSpPr/>
      </dsp:nvSpPr>
      <dsp:spPr>
        <a:xfrm>
          <a:off x="3457593" y="1006510"/>
          <a:ext cx="1548937" cy="774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chemeClr val="accent1">
                  <a:lumMod val="50000"/>
                </a:schemeClr>
              </a:solidFill>
            </a:rPr>
            <a:t>Phương pháp xoa phấn</a:t>
          </a:r>
          <a:endParaRPr lang="en-US" sz="2400" kern="1200">
            <a:solidFill>
              <a:schemeClr val="accent1">
                <a:lumMod val="50000"/>
              </a:schemeClr>
            </a:solidFill>
          </a:endParaRPr>
        </a:p>
      </dsp:txBody>
      <dsp:txXfrm>
        <a:off x="3457593" y="1006510"/>
        <a:ext cx="1548937" cy="774283"/>
      </dsp:txXfrm>
    </dsp:sp>
    <dsp:sp modelId="{DDC32BA4-49D9-4A61-9508-03464C743E37}">
      <dsp:nvSpPr>
        <dsp:cNvPr id="0" name=""/>
        <dsp:cNvSpPr/>
      </dsp:nvSpPr>
      <dsp:spPr>
        <a:xfrm>
          <a:off x="2067266" y="1601846"/>
          <a:ext cx="2787459" cy="2787884"/>
        </a:xfrm>
        <a:prstGeom prst="leftCircularArrow">
          <a:avLst>
            <a:gd name="adj1" fmla="val 10980"/>
            <a:gd name="adj2" fmla="val 1142322"/>
            <a:gd name="adj3" fmla="val 6300000"/>
            <a:gd name="adj4" fmla="val 18900000"/>
            <a:gd name="adj5" fmla="val 12500"/>
          </a:avLst>
        </a:prstGeom>
        <a:solidFill>
          <a:srgbClr val="CC6600"/>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7C3BA052-E46F-45FB-B74C-A51CB799E465}">
      <dsp:nvSpPr>
        <dsp:cNvPr id="0" name=""/>
        <dsp:cNvSpPr/>
      </dsp:nvSpPr>
      <dsp:spPr>
        <a:xfrm>
          <a:off x="2686527" y="2617622"/>
          <a:ext cx="1548937" cy="774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rgbClr val="6600CC"/>
              </a:solidFill>
            </a:rPr>
            <a:t>Phương pháp cắt sơ đồ cùng bàn vải</a:t>
          </a:r>
          <a:endParaRPr lang="en-US" sz="2400" kern="1200">
            <a:solidFill>
              <a:srgbClr val="6600CC"/>
            </a:solidFill>
          </a:endParaRPr>
        </a:p>
      </dsp:txBody>
      <dsp:txXfrm>
        <a:off x="2686527" y="2617622"/>
        <a:ext cx="1548937" cy="774283"/>
      </dsp:txXfrm>
    </dsp:sp>
    <dsp:sp modelId="{F77D58EC-E703-46C3-ADB8-B4C3DEC76372}">
      <dsp:nvSpPr>
        <dsp:cNvPr id="0" name=""/>
        <dsp:cNvSpPr/>
      </dsp:nvSpPr>
      <dsp:spPr>
        <a:xfrm>
          <a:off x="3039867" y="3395381"/>
          <a:ext cx="2394859" cy="2395819"/>
        </a:xfrm>
        <a:prstGeom prst="blockArc">
          <a:avLst>
            <a:gd name="adj1" fmla="val 13500000"/>
            <a:gd name="adj2" fmla="val 10800000"/>
            <a:gd name="adj3" fmla="val 12740"/>
          </a:avLst>
        </a:prstGeom>
        <a:solidFill>
          <a:srgbClr val="6666FF"/>
        </a:solidFill>
        <a:ln>
          <a:noFill/>
        </a:ln>
        <a:effectLst>
          <a:outerShdw blurRad="40000" dist="20000" dir="5400000" rotWithShape="0">
            <a:srgbClr val="000000">
              <a:alpha val="38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sp>
    <dsp:sp modelId="{118FF21D-ED55-4D47-B1E8-2DC6C5A74CB0}">
      <dsp:nvSpPr>
        <dsp:cNvPr id="0" name=""/>
        <dsp:cNvSpPr/>
      </dsp:nvSpPr>
      <dsp:spPr>
        <a:xfrm>
          <a:off x="3461258" y="4231051"/>
          <a:ext cx="1548937" cy="7742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smtClean="0">
              <a:solidFill>
                <a:srgbClr val="CC6600"/>
              </a:solidFill>
            </a:rPr>
            <a:t>Phương pháp vẽ lại mẫu trên sơ đồ</a:t>
          </a:r>
          <a:endParaRPr lang="en-US" sz="2400" kern="1200">
            <a:solidFill>
              <a:srgbClr val="CC6600"/>
            </a:solidFill>
          </a:endParaRPr>
        </a:p>
      </dsp:txBody>
      <dsp:txXfrm>
        <a:off x="3461258" y="4231051"/>
        <a:ext cx="1548937" cy="77428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A0DEFA-DC9B-4784-A594-A92F14913D67}">
      <dsp:nvSpPr>
        <dsp:cNvPr id="0" name=""/>
        <dsp:cNvSpPr/>
      </dsp:nvSpPr>
      <dsp:spPr>
        <a:xfrm rot="5400000">
          <a:off x="-187340" y="1645488"/>
          <a:ext cx="2572327" cy="310364"/>
        </a:xfrm>
        <a:prstGeom prst="rect">
          <a:avLst/>
        </a:prstGeom>
        <a:noFill/>
        <a:ln>
          <a:solidFill>
            <a:srgbClr val="CC6600"/>
          </a:solidFill>
        </a:ln>
        <a:effectLst/>
      </dsp:spPr>
      <dsp:style>
        <a:lnRef idx="0">
          <a:scrgbClr r="0" g="0" b="0"/>
        </a:lnRef>
        <a:fillRef idx="1">
          <a:scrgbClr r="0" g="0" b="0"/>
        </a:fillRef>
        <a:effectRef idx="0">
          <a:scrgbClr r="0" g="0" b="0"/>
        </a:effectRef>
        <a:fontRef idx="minor">
          <a:schemeClr val="lt1"/>
        </a:fontRef>
      </dsp:style>
    </dsp:sp>
    <dsp:sp modelId="{B2752B7A-1A91-4377-BB44-1EC6E1079476}">
      <dsp:nvSpPr>
        <dsp:cNvPr id="0" name=""/>
        <dsp:cNvSpPr/>
      </dsp:nvSpPr>
      <dsp:spPr>
        <a:xfrm>
          <a:off x="402101" y="429"/>
          <a:ext cx="3448496" cy="2069097"/>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solidFill>
                <a:schemeClr val="bg1"/>
              </a:solidFill>
              <a:latin typeface="Times New Roman" panose="02020603050405020304" pitchFamily="18" charset="0"/>
              <a:cs typeface="Times New Roman" panose="02020603050405020304" pitchFamily="18" charset="0"/>
            </a:rPr>
            <a:t>Chiều dài bàn vải được xác định bằng: chiều dài vải + hao phí trải vải (hao phí đầu bàn)</a:t>
          </a:r>
          <a:endParaRPr lang="en-US" sz="2400" kern="1200">
            <a:solidFill>
              <a:schemeClr val="bg1"/>
            </a:solidFill>
            <a:latin typeface="Times New Roman" panose="02020603050405020304" pitchFamily="18" charset="0"/>
            <a:cs typeface="Times New Roman" panose="02020603050405020304" pitchFamily="18" charset="0"/>
          </a:endParaRPr>
        </a:p>
      </dsp:txBody>
      <dsp:txXfrm>
        <a:off x="462703" y="61031"/>
        <a:ext cx="3327292" cy="1947893"/>
      </dsp:txXfrm>
    </dsp:sp>
    <dsp:sp modelId="{669E33D0-D67D-417B-9D00-CA7A5957766F}">
      <dsp:nvSpPr>
        <dsp:cNvPr id="0" name=""/>
        <dsp:cNvSpPr/>
      </dsp:nvSpPr>
      <dsp:spPr>
        <a:xfrm>
          <a:off x="1105845" y="2938674"/>
          <a:ext cx="4572455" cy="310364"/>
        </a:xfrm>
        <a:prstGeom prst="rect">
          <a:avLst/>
        </a:prstGeom>
        <a:noFill/>
        <a:ln>
          <a:solidFill>
            <a:srgbClr val="CC6600"/>
          </a:solidFill>
        </a:ln>
        <a:effectLst/>
      </dsp:spPr>
      <dsp:style>
        <a:lnRef idx="0">
          <a:scrgbClr r="0" g="0" b="0"/>
        </a:lnRef>
        <a:fillRef idx="1">
          <a:scrgbClr r="0" g="0" b="0"/>
        </a:fillRef>
        <a:effectRef idx="0">
          <a:scrgbClr r="0" g="0" b="0"/>
        </a:effectRef>
        <a:fontRef idx="minor">
          <a:schemeClr val="lt1"/>
        </a:fontRef>
      </dsp:style>
    </dsp:sp>
    <dsp:sp modelId="{6F5CFC7A-EA35-4C8A-92C3-335B93695297}">
      <dsp:nvSpPr>
        <dsp:cNvPr id="0" name=""/>
        <dsp:cNvSpPr/>
      </dsp:nvSpPr>
      <dsp:spPr>
        <a:xfrm>
          <a:off x="402101" y="2586802"/>
          <a:ext cx="3448496" cy="2069097"/>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en-US" sz="2400" kern="1200" smtClean="0">
              <a:latin typeface="Times New Roman" panose="02020603050405020304" pitchFamily="18" charset="0"/>
              <a:cs typeface="Times New Roman" panose="02020603050405020304" pitchFamily="18" charset="0"/>
            </a:rPr>
            <a:t>Hao phí trải vải được xác định tùy theo loại vải được trải khoảng 0,6 – 1% chiều dài sơ đồ</a:t>
          </a:r>
          <a:endParaRPr lang="en-US" sz="2400" kern="1200">
            <a:latin typeface="Times New Roman" panose="02020603050405020304" pitchFamily="18" charset="0"/>
            <a:cs typeface="Times New Roman" panose="02020603050405020304" pitchFamily="18" charset="0"/>
          </a:endParaRPr>
        </a:p>
      </dsp:txBody>
      <dsp:txXfrm>
        <a:off x="462703" y="2647404"/>
        <a:ext cx="3327292" cy="1947893"/>
      </dsp:txXfrm>
    </dsp:sp>
    <dsp:sp modelId="{1BCC6742-D568-4EAB-9B26-CF14CB318668}">
      <dsp:nvSpPr>
        <dsp:cNvPr id="0" name=""/>
        <dsp:cNvSpPr/>
      </dsp:nvSpPr>
      <dsp:spPr>
        <a:xfrm rot="16200000">
          <a:off x="4399159" y="1645488"/>
          <a:ext cx="2572327" cy="310364"/>
        </a:xfrm>
        <a:prstGeom prst="rect">
          <a:avLst/>
        </a:prstGeom>
        <a:noFill/>
        <a:ln>
          <a:solidFill>
            <a:srgbClr val="CC6600"/>
          </a:solidFill>
        </a:ln>
        <a:effectLst/>
      </dsp:spPr>
      <dsp:style>
        <a:lnRef idx="0">
          <a:scrgbClr r="0" g="0" b="0"/>
        </a:lnRef>
        <a:fillRef idx="1">
          <a:scrgbClr r="0" g="0" b="0"/>
        </a:fillRef>
        <a:effectRef idx="0">
          <a:scrgbClr r="0" g="0" b="0"/>
        </a:effectRef>
        <a:fontRef idx="minor">
          <a:schemeClr val="lt1"/>
        </a:fontRef>
      </dsp:style>
    </dsp:sp>
    <dsp:sp modelId="{2880548D-D0DC-47FA-8D93-F2262854CA1D}">
      <dsp:nvSpPr>
        <dsp:cNvPr id="0" name=""/>
        <dsp:cNvSpPr/>
      </dsp:nvSpPr>
      <dsp:spPr>
        <a:xfrm>
          <a:off x="4988601" y="2586802"/>
          <a:ext cx="3448496" cy="2069097"/>
        </a:xfrm>
        <a:prstGeom prst="roundRect">
          <a:avLst>
            <a:gd name="adj" fmla="val 10000"/>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Trong lúc trải vải, người trải vải kéo nhẹ đều 2 bên mép vải (phải chú ý khi trải vải các loại hàng như xoa, len, dạ, nhung). Dùng thước gạt thẳng, sát, giữ mép vải 2 bên chồng khít vào nhau, mép vải đứng thành. Cắt đầu vải thẳng, chính xác theo yêu cầu để tránh hao phí vải</a:t>
          </a:r>
          <a:endParaRPr lang="en-US" sz="1700" kern="1200">
            <a:latin typeface="Times New Roman" panose="02020603050405020304" pitchFamily="18" charset="0"/>
            <a:cs typeface="Times New Roman" panose="02020603050405020304" pitchFamily="18" charset="0"/>
          </a:endParaRPr>
        </a:p>
      </dsp:txBody>
      <dsp:txXfrm>
        <a:off x="5049203" y="2647404"/>
        <a:ext cx="3327292" cy="1947893"/>
      </dsp:txXfrm>
    </dsp:sp>
    <dsp:sp modelId="{79E06F22-B5A2-4559-9E42-67C2445F437C}">
      <dsp:nvSpPr>
        <dsp:cNvPr id="0" name=""/>
        <dsp:cNvSpPr/>
      </dsp:nvSpPr>
      <dsp:spPr>
        <a:xfrm>
          <a:off x="4988601" y="429"/>
          <a:ext cx="3448496" cy="2069097"/>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Chiều dài của bàn vải phụ thuộc vào chất liệu vải. Để cắt được chính xác thì bàn vải không được dày quá.</a:t>
          </a:r>
        </a:p>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 Vải may áo sơ mi dày tối đa khoảng 200 lớp.</a:t>
          </a:r>
        </a:p>
        <a:p>
          <a:pPr lvl="0" algn="just" defTabSz="755650">
            <a:lnSpc>
              <a:spcPct val="90000"/>
            </a:lnSpc>
            <a:spcBef>
              <a:spcPct val="0"/>
            </a:spcBef>
            <a:spcAft>
              <a:spcPct val="35000"/>
            </a:spcAft>
          </a:pPr>
          <a:r>
            <a:rPr lang="en-US" sz="1700" kern="1200" smtClean="0">
              <a:latin typeface="Times New Roman" panose="02020603050405020304" pitchFamily="18" charset="0"/>
              <a:cs typeface="Times New Roman" panose="02020603050405020304" pitchFamily="18" charset="0"/>
            </a:rPr>
            <a:t>+ Vải quần jean, len, da dày tối đa 100 lớp.</a:t>
          </a:r>
          <a:endParaRPr lang="en-US" sz="1700" kern="1200">
            <a:latin typeface="Times New Roman" panose="02020603050405020304" pitchFamily="18" charset="0"/>
            <a:cs typeface="Times New Roman" panose="02020603050405020304" pitchFamily="18" charset="0"/>
          </a:endParaRPr>
        </a:p>
      </dsp:txBody>
      <dsp:txXfrm>
        <a:off x="5049203" y="61031"/>
        <a:ext cx="3327292" cy="19478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4498E-5021-4F76-B486-BBC71D716B1C}">
      <dsp:nvSpPr>
        <dsp:cNvPr id="0" name=""/>
        <dsp:cNvSpPr/>
      </dsp:nvSpPr>
      <dsp:spPr>
        <a:xfrm>
          <a:off x="0" y="200659"/>
          <a:ext cx="4297680" cy="4297680"/>
        </a:xfrm>
        <a:prstGeom prst="pie">
          <a:avLst>
            <a:gd name="adj1" fmla="val 5400000"/>
            <a:gd name="adj2" fmla="val 16200000"/>
          </a:avLst>
        </a:prstGeom>
        <a:solidFill>
          <a:schemeClr val="accent1">
            <a:lumMod val="2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D76B9452-440A-4735-8D7C-F0BEEB63FCA8}">
      <dsp:nvSpPr>
        <dsp:cNvPr id="0" name=""/>
        <dsp:cNvSpPr/>
      </dsp:nvSpPr>
      <dsp:spPr>
        <a:xfrm>
          <a:off x="2148840" y="200659"/>
          <a:ext cx="5013959" cy="4297680"/>
        </a:xfrm>
        <a:prstGeom prst="rect">
          <a:avLst/>
        </a:prstGeom>
        <a:solidFill>
          <a:schemeClr val="accent1">
            <a:lumMod val="75000"/>
            <a:alpha val="90000"/>
          </a:schemeClr>
        </a:solidFill>
        <a:ln w="9525" cap="flat" cmpd="sng" algn="ctr">
          <a:solidFill>
            <a:schemeClr val="bg1"/>
          </a:solidFill>
          <a:prstDash val="solid"/>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Ziczăc</a:t>
          </a:r>
          <a:endParaRPr lang="en-US" sz="2700" kern="1200">
            <a:solidFill>
              <a:schemeClr val="bg1"/>
            </a:solidFill>
          </a:endParaRPr>
        </a:p>
      </dsp:txBody>
      <dsp:txXfrm>
        <a:off x="2148840" y="200659"/>
        <a:ext cx="2506979" cy="1289306"/>
      </dsp:txXfrm>
    </dsp:sp>
    <dsp:sp modelId="{23F64C31-8857-4B78-A754-C6B601826AFF}">
      <dsp:nvSpPr>
        <dsp:cNvPr id="0" name=""/>
        <dsp:cNvSpPr/>
      </dsp:nvSpPr>
      <dsp:spPr>
        <a:xfrm>
          <a:off x="752095" y="1489966"/>
          <a:ext cx="2793489" cy="2793489"/>
        </a:xfrm>
        <a:prstGeom prst="pie">
          <a:avLst>
            <a:gd name="adj1" fmla="val 5400000"/>
            <a:gd name="adj2" fmla="val 16200000"/>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0996D127-4CDA-4AD9-878F-FE019318EF70}">
      <dsp:nvSpPr>
        <dsp:cNvPr id="0" name=""/>
        <dsp:cNvSpPr/>
      </dsp:nvSpPr>
      <dsp:spPr>
        <a:xfrm>
          <a:off x="2148840" y="1489966"/>
          <a:ext cx="5013959" cy="2793489"/>
        </a:xfrm>
        <a:prstGeom prst="rect">
          <a:avLst/>
        </a:prstGeom>
        <a:solidFill>
          <a:schemeClr val="accent1">
            <a:lumMod val="50000"/>
            <a:alpha val="90000"/>
          </a:schemeClr>
        </a:solidFill>
        <a:ln w="9525" cap="flat" cmpd="sng" algn="ctr">
          <a:solidFill>
            <a:schemeClr val="bg1"/>
          </a:solidFill>
          <a:prstDash val="solid"/>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cắt đầu bàn có chiều</a:t>
          </a:r>
          <a:endParaRPr lang="en-US" sz="2700" kern="1200">
            <a:solidFill>
              <a:schemeClr val="bg1"/>
            </a:solidFill>
          </a:endParaRPr>
        </a:p>
      </dsp:txBody>
      <dsp:txXfrm>
        <a:off x="2148840" y="1489966"/>
        <a:ext cx="2506979" cy="1289302"/>
      </dsp:txXfrm>
    </dsp:sp>
    <dsp:sp modelId="{C303BAD5-E7E4-4120-B300-CBF4F65163D4}">
      <dsp:nvSpPr>
        <dsp:cNvPr id="0" name=""/>
        <dsp:cNvSpPr/>
      </dsp:nvSpPr>
      <dsp:spPr>
        <a:xfrm>
          <a:off x="1504188" y="2779269"/>
          <a:ext cx="1289302" cy="1289302"/>
        </a:xfrm>
        <a:prstGeom prst="pie">
          <a:avLst>
            <a:gd name="adj1" fmla="val 5400000"/>
            <a:gd name="adj2" fmla="val 16200000"/>
          </a:avLst>
        </a:prstGeom>
        <a:solidFill>
          <a:schemeClr val="accent1">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243D80BA-D37D-43BA-AD73-EF876011C817}">
      <dsp:nvSpPr>
        <dsp:cNvPr id="0" name=""/>
        <dsp:cNvSpPr/>
      </dsp:nvSpPr>
      <dsp:spPr>
        <a:xfrm>
          <a:off x="2148840" y="2779269"/>
          <a:ext cx="5013959" cy="1289302"/>
        </a:xfrm>
        <a:prstGeom prst="rect">
          <a:avLst/>
        </a:prstGeom>
        <a:solidFill>
          <a:schemeClr val="accent1">
            <a:lumMod val="25000"/>
            <a:alpha val="90000"/>
          </a:schemeClr>
        </a:solidFill>
        <a:ln w="9525" cap="flat" cmpd="sng" algn="ctr">
          <a:solidFill>
            <a:schemeClr val="bg1"/>
          </a:solidFill>
          <a:prstDash val="solid"/>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cắt đầu bàn không chiều</a:t>
          </a:r>
          <a:endParaRPr lang="en-US" sz="2700" kern="1200">
            <a:solidFill>
              <a:schemeClr val="bg1"/>
            </a:solidFill>
          </a:endParaRPr>
        </a:p>
      </dsp:txBody>
      <dsp:txXfrm>
        <a:off x="2148840" y="2779269"/>
        <a:ext cx="2506979" cy="1289302"/>
      </dsp:txXfrm>
    </dsp:sp>
    <dsp:sp modelId="{290E72D4-DA86-46AE-9C1B-76A922AF9490}">
      <dsp:nvSpPr>
        <dsp:cNvPr id="0" name=""/>
        <dsp:cNvSpPr/>
      </dsp:nvSpPr>
      <dsp:spPr>
        <a:xfrm>
          <a:off x="4655819" y="200659"/>
          <a:ext cx="2506979" cy="1289306"/>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285750" lvl="1" indent="-285750" algn="l" defTabSz="1555750">
            <a:lnSpc>
              <a:spcPct val="90000"/>
            </a:lnSpc>
            <a:spcBef>
              <a:spcPct val="0"/>
            </a:spcBef>
            <a:spcAft>
              <a:spcPct val="15000"/>
            </a:spcAft>
            <a:buChar char="••"/>
          </a:pPr>
          <a:endParaRPr lang="en-US" sz="3500" kern="1200"/>
        </a:p>
        <a:p>
          <a:pPr marL="285750" lvl="1" indent="-285750" algn="l" defTabSz="1555750">
            <a:lnSpc>
              <a:spcPct val="90000"/>
            </a:lnSpc>
            <a:spcBef>
              <a:spcPct val="0"/>
            </a:spcBef>
            <a:spcAft>
              <a:spcPct val="15000"/>
            </a:spcAft>
            <a:buChar char="••"/>
          </a:pPr>
          <a:endParaRPr lang="en-US" sz="3500" kern="1200"/>
        </a:p>
      </dsp:txBody>
      <dsp:txXfrm>
        <a:off x="4655819" y="200659"/>
        <a:ext cx="2506979" cy="1289306"/>
      </dsp:txXfrm>
    </dsp:sp>
    <dsp:sp modelId="{538324DC-D4DE-46F4-9E77-9EDEF0E34F87}">
      <dsp:nvSpPr>
        <dsp:cNvPr id="0" name=""/>
        <dsp:cNvSpPr/>
      </dsp:nvSpPr>
      <dsp:spPr>
        <a:xfrm>
          <a:off x="4655819" y="1489966"/>
          <a:ext cx="2506979" cy="1289302"/>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285750" lvl="1" indent="-285750" algn="l" defTabSz="1555750">
            <a:lnSpc>
              <a:spcPct val="90000"/>
            </a:lnSpc>
            <a:spcBef>
              <a:spcPct val="0"/>
            </a:spcBef>
            <a:spcAft>
              <a:spcPct val="15000"/>
            </a:spcAft>
            <a:buChar char="••"/>
          </a:pPr>
          <a:endParaRPr lang="en-US" sz="3500" kern="1200"/>
        </a:p>
        <a:p>
          <a:pPr marL="285750" lvl="1" indent="-285750" algn="l" defTabSz="1555750">
            <a:lnSpc>
              <a:spcPct val="90000"/>
            </a:lnSpc>
            <a:spcBef>
              <a:spcPct val="0"/>
            </a:spcBef>
            <a:spcAft>
              <a:spcPct val="15000"/>
            </a:spcAft>
            <a:buChar char="••"/>
          </a:pPr>
          <a:endParaRPr lang="en-US" sz="3500" kern="1200"/>
        </a:p>
      </dsp:txBody>
      <dsp:txXfrm>
        <a:off x="4655819" y="1489966"/>
        <a:ext cx="2506979" cy="1289302"/>
      </dsp:txXfrm>
    </dsp:sp>
    <dsp:sp modelId="{B814C310-7741-4A41-B429-7666100CF1AA}">
      <dsp:nvSpPr>
        <dsp:cNvPr id="0" name=""/>
        <dsp:cNvSpPr/>
      </dsp:nvSpPr>
      <dsp:spPr>
        <a:xfrm>
          <a:off x="4655819" y="2779269"/>
          <a:ext cx="2506979" cy="1289302"/>
        </a:xfrm>
        <a:prstGeom prst="rect">
          <a:avLst/>
        </a:prstGeom>
        <a:noFill/>
        <a:ln w="9525"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285750" lvl="1" indent="-285750" algn="l" defTabSz="1555750">
            <a:lnSpc>
              <a:spcPct val="90000"/>
            </a:lnSpc>
            <a:spcBef>
              <a:spcPct val="0"/>
            </a:spcBef>
            <a:spcAft>
              <a:spcPct val="15000"/>
            </a:spcAft>
            <a:buChar char="••"/>
          </a:pPr>
          <a:endParaRPr lang="en-US" sz="3500" kern="1200"/>
        </a:p>
        <a:p>
          <a:pPr marL="285750" lvl="1" indent="-285750" algn="l" defTabSz="1555750">
            <a:lnSpc>
              <a:spcPct val="90000"/>
            </a:lnSpc>
            <a:spcBef>
              <a:spcPct val="0"/>
            </a:spcBef>
            <a:spcAft>
              <a:spcPct val="15000"/>
            </a:spcAft>
            <a:buChar char="••"/>
          </a:pPr>
          <a:endParaRPr lang="en-US" sz="3500" kern="1200"/>
        </a:p>
      </dsp:txBody>
      <dsp:txXfrm>
        <a:off x="4655819" y="2779269"/>
        <a:ext cx="2506979" cy="12893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50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445563" y="295180"/>
          <a:ext cx="8673350" cy="590738"/>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2.1 Trải vải</a:t>
          </a:r>
          <a:endParaRPr lang="en-US" sz="3200" b="1" kern="1200"/>
        </a:p>
      </dsp:txBody>
      <dsp:txXfrm>
        <a:off x="445563" y="295180"/>
        <a:ext cx="8673350" cy="590738"/>
      </dsp:txXfrm>
    </dsp:sp>
    <dsp:sp modelId="{D9A196BA-9014-4600-9E53-77AD77C7300C}">
      <dsp:nvSpPr>
        <dsp:cNvPr id="0" name=""/>
        <dsp:cNvSpPr/>
      </dsp:nvSpPr>
      <dsp:spPr>
        <a:xfrm>
          <a:off x="76351" y="221338"/>
          <a:ext cx="738423" cy="738423"/>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868869" y="1181005"/>
          <a:ext cx="8250044" cy="590738"/>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2.2 Sang sơ đồ lên bàn vải</a:t>
          </a:r>
          <a:endParaRPr lang="en-US" sz="3200" b="1" kern="1200"/>
        </a:p>
      </dsp:txBody>
      <dsp:txXfrm>
        <a:off x="868869" y="1181005"/>
        <a:ext cx="8250044" cy="590738"/>
      </dsp:txXfrm>
    </dsp:sp>
    <dsp:sp modelId="{3C4FEECA-1254-41E8-BAE8-E45561F0636D}">
      <dsp:nvSpPr>
        <dsp:cNvPr id="0" name=""/>
        <dsp:cNvSpPr/>
      </dsp:nvSpPr>
      <dsp:spPr>
        <a:xfrm>
          <a:off x="499657" y="1107163"/>
          <a:ext cx="738423" cy="738423"/>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998790" y="2066830"/>
          <a:ext cx="8120123" cy="590738"/>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2.3 Cắt</a:t>
          </a:r>
          <a:endParaRPr lang="en-US" sz="3200" b="1" kern="1200"/>
        </a:p>
      </dsp:txBody>
      <dsp:txXfrm>
        <a:off x="998790" y="2066830"/>
        <a:ext cx="8120123" cy="590738"/>
      </dsp:txXfrm>
    </dsp:sp>
    <dsp:sp modelId="{0BEEEB60-2F9E-4A75-9A50-463390DF46C0}">
      <dsp:nvSpPr>
        <dsp:cNvPr id="0" name=""/>
        <dsp:cNvSpPr/>
      </dsp:nvSpPr>
      <dsp:spPr>
        <a:xfrm>
          <a:off x="629578" y="1992988"/>
          <a:ext cx="738423" cy="738423"/>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1F2DE74-2AA9-4577-BFC9-C4A45BACD45A}">
      <dsp:nvSpPr>
        <dsp:cNvPr id="0" name=""/>
        <dsp:cNvSpPr/>
      </dsp:nvSpPr>
      <dsp:spPr>
        <a:xfrm>
          <a:off x="868869" y="2952655"/>
          <a:ext cx="8250044" cy="590738"/>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2.4 Đánh số, bóc tập, phối kiện</a:t>
          </a:r>
          <a:endParaRPr lang="en-US" sz="3200" b="1" kern="1200"/>
        </a:p>
      </dsp:txBody>
      <dsp:txXfrm>
        <a:off x="868869" y="2952655"/>
        <a:ext cx="8250044" cy="590738"/>
      </dsp:txXfrm>
    </dsp:sp>
    <dsp:sp modelId="{CB3DCD4D-0C3D-4C72-A4ED-F1DAFCF3034B}">
      <dsp:nvSpPr>
        <dsp:cNvPr id="0" name=""/>
        <dsp:cNvSpPr/>
      </dsp:nvSpPr>
      <dsp:spPr>
        <a:xfrm>
          <a:off x="499657" y="2878813"/>
          <a:ext cx="738423" cy="738423"/>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220D324C-A2CF-4981-86DF-7D4261BCBDAC}">
      <dsp:nvSpPr>
        <dsp:cNvPr id="0" name=""/>
        <dsp:cNvSpPr/>
      </dsp:nvSpPr>
      <dsp:spPr>
        <a:xfrm>
          <a:off x="445563" y="3838480"/>
          <a:ext cx="8673350" cy="590738"/>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68899" tIns="81280" rIns="81280" bIns="81280" numCol="1" spcCol="1270" anchor="ctr" anchorCtr="0">
          <a:noAutofit/>
        </a:bodyPr>
        <a:lstStyle/>
        <a:p>
          <a:pPr lvl="0" algn="l" defTabSz="1422400">
            <a:lnSpc>
              <a:spcPct val="90000"/>
            </a:lnSpc>
            <a:spcBef>
              <a:spcPct val="0"/>
            </a:spcBef>
            <a:spcAft>
              <a:spcPct val="35000"/>
            </a:spcAft>
          </a:pPr>
          <a:r>
            <a:rPr lang="en-US" sz="3200" b="1" kern="1200" smtClean="0"/>
            <a:t>2.5 Kỹ thuật ép dán</a:t>
          </a:r>
          <a:endParaRPr lang="en-US" sz="3200" b="1" kern="1200"/>
        </a:p>
      </dsp:txBody>
      <dsp:txXfrm>
        <a:off x="445563" y="3838480"/>
        <a:ext cx="8673350" cy="590738"/>
      </dsp:txXfrm>
    </dsp:sp>
    <dsp:sp modelId="{0FD858A0-02AF-4237-BA8D-C83392A374AF}">
      <dsp:nvSpPr>
        <dsp:cNvPr id="0" name=""/>
        <dsp:cNvSpPr/>
      </dsp:nvSpPr>
      <dsp:spPr>
        <a:xfrm>
          <a:off x="76351" y="3764638"/>
          <a:ext cx="738423" cy="738423"/>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88957C-232A-47F0-B2E3-6A5E85CA8718}">
      <dsp:nvSpPr>
        <dsp:cNvPr id="0" name=""/>
        <dsp:cNvSpPr/>
      </dsp:nvSpPr>
      <dsp:spPr>
        <a:xfrm>
          <a:off x="4393531" y="2422657"/>
          <a:ext cx="3108456" cy="539484"/>
        </a:xfrm>
        <a:custGeom>
          <a:avLst/>
          <a:gdLst/>
          <a:ahLst/>
          <a:cxnLst/>
          <a:rect l="0" t="0" r="0" b="0"/>
          <a:pathLst>
            <a:path>
              <a:moveTo>
                <a:pt x="0" y="0"/>
              </a:moveTo>
              <a:lnTo>
                <a:pt x="0" y="269742"/>
              </a:lnTo>
              <a:lnTo>
                <a:pt x="3108456" y="269742"/>
              </a:lnTo>
              <a:lnTo>
                <a:pt x="3108456" y="539484"/>
              </a:lnTo>
            </a:path>
          </a:pathLst>
        </a:custGeom>
        <a:noFill/>
        <a:ln w="12700"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FD48AE8F-B695-4483-A642-40852F870344}">
      <dsp:nvSpPr>
        <dsp:cNvPr id="0" name=""/>
        <dsp:cNvSpPr/>
      </dsp:nvSpPr>
      <dsp:spPr>
        <a:xfrm>
          <a:off x="4347811" y="2422657"/>
          <a:ext cx="91440" cy="539484"/>
        </a:xfrm>
        <a:custGeom>
          <a:avLst/>
          <a:gdLst/>
          <a:ahLst/>
          <a:cxnLst/>
          <a:rect l="0" t="0" r="0" b="0"/>
          <a:pathLst>
            <a:path>
              <a:moveTo>
                <a:pt x="45720" y="0"/>
              </a:moveTo>
              <a:lnTo>
                <a:pt x="45720" y="539484"/>
              </a:lnTo>
            </a:path>
          </a:pathLst>
        </a:custGeom>
        <a:noFill/>
        <a:ln w="12700"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19691A4D-6427-4035-964C-346106294AD2}">
      <dsp:nvSpPr>
        <dsp:cNvPr id="0" name=""/>
        <dsp:cNvSpPr/>
      </dsp:nvSpPr>
      <dsp:spPr>
        <a:xfrm>
          <a:off x="1285075" y="2422657"/>
          <a:ext cx="3108456" cy="539484"/>
        </a:xfrm>
        <a:custGeom>
          <a:avLst/>
          <a:gdLst/>
          <a:ahLst/>
          <a:cxnLst/>
          <a:rect l="0" t="0" r="0" b="0"/>
          <a:pathLst>
            <a:path>
              <a:moveTo>
                <a:pt x="3108456" y="0"/>
              </a:moveTo>
              <a:lnTo>
                <a:pt x="3108456" y="269742"/>
              </a:lnTo>
              <a:lnTo>
                <a:pt x="0" y="269742"/>
              </a:lnTo>
              <a:lnTo>
                <a:pt x="0" y="539484"/>
              </a:lnTo>
            </a:path>
          </a:pathLst>
        </a:custGeom>
        <a:noFill/>
        <a:ln w="12700"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CB13C5CC-B3EB-4F29-B225-236202C6CBBD}">
      <dsp:nvSpPr>
        <dsp:cNvPr id="0" name=""/>
        <dsp:cNvSpPr/>
      </dsp:nvSpPr>
      <dsp:spPr>
        <a:xfrm>
          <a:off x="3109046" y="1138171"/>
          <a:ext cx="2568971" cy="1284485"/>
        </a:xfrm>
        <a:prstGeom prst="rect">
          <a:avLst/>
        </a:prstGeom>
        <a:solidFill>
          <a:srgbClr val="0070C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smtClean="0"/>
            <a:t>Sử dụng dụng cụ đánh số lên chi tiết sản phẩm theo một thứ tự nhất định</a:t>
          </a:r>
          <a:endParaRPr lang="en-US" sz="2300" kern="1200"/>
        </a:p>
      </dsp:txBody>
      <dsp:txXfrm>
        <a:off x="3109046" y="1138171"/>
        <a:ext cx="2568971" cy="1284485"/>
      </dsp:txXfrm>
    </dsp:sp>
    <dsp:sp modelId="{91AEEF14-B961-45F9-B5EC-8B2FE0729C0E}">
      <dsp:nvSpPr>
        <dsp:cNvPr id="0" name=""/>
        <dsp:cNvSpPr/>
      </dsp:nvSpPr>
      <dsp:spPr>
        <a:xfrm>
          <a:off x="589" y="2962142"/>
          <a:ext cx="2568971" cy="1284485"/>
        </a:xfrm>
        <a:prstGeom prst="rect">
          <a:avLst/>
        </a:prstGeom>
        <a:solidFill>
          <a:srgbClr val="92D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smtClean="0"/>
            <a:t>Kiểm tra số lớp vải trên bàn vải</a:t>
          </a:r>
          <a:endParaRPr lang="en-US" sz="2800" kern="1200"/>
        </a:p>
      </dsp:txBody>
      <dsp:txXfrm>
        <a:off x="589" y="2962142"/>
        <a:ext cx="2568971" cy="1284485"/>
      </dsp:txXfrm>
    </dsp:sp>
    <dsp:sp modelId="{514DF992-993E-45F1-A2D8-8650CE3F7F4D}">
      <dsp:nvSpPr>
        <dsp:cNvPr id="0" name=""/>
        <dsp:cNvSpPr/>
      </dsp:nvSpPr>
      <dsp:spPr>
        <a:xfrm>
          <a:off x="3109046" y="2962142"/>
          <a:ext cx="2568971" cy="1284485"/>
        </a:xfrm>
        <a:prstGeom prst="rect">
          <a:avLst/>
        </a:prstGeom>
        <a:solidFill>
          <a:srgbClr val="6CB4A6"/>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smtClean="0"/>
            <a:t>Tránh sự khác biệt màu sắc giữa các chi tiết</a:t>
          </a:r>
          <a:endParaRPr lang="en-US" sz="2800" kern="1200"/>
        </a:p>
      </dsp:txBody>
      <dsp:txXfrm>
        <a:off x="3109046" y="2962142"/>
        <a:ext cx="2568971" cy="1284485"/>
      </dsp:txXfrm>
    </dsp:sp>
    <dsp:sp modelId="{11A830D6-8FA2-4412-A05D-5EE2D8977F8A}">
      <dsp:nvSpPr>
        <dsp:cNvPr id="0" name=""/>
        <dsp:cNvSpPr/>
      </dsp:nvSpPr>
      <dsp:spPr>
        <a:xfrm>
          <a:off x="6217502" y="2962142"/>
          <a:ext cx="2568971" cy="1284485"/>
        </a:xfrm>
        <a:prstGeom prst="rect">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smtClean="0"/>
            <a:t>Để dễ điều động rải chuyền</a:t>
          </a:r>
          <a:endParaRPr lang="en-US" sz="2800" kern="1200"/>
        </a:p>
      </dsp:txBody>
      <dsp:txXfrm>
        <a:off x="6217502" y="2962142"/>
        <a:ext cx="2568971" cy="12844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789177-F017-4F5C-BE11-2F536D4D85CE}">
      <dsp:nvSpPr>
        <dsp:cNvPr id="0" name=""/>
        <dsp:cNvSpPr/>
      </dsp:nvSpPr>
      <dsp:spPr>
        <a:xfrm>
          <a:off x="0" y="0"/>
          <a:ext cx="6934200" cy="1381659"/>
        </a:xfrm>
        <a:prstGeom prst="rect">
          <a:avLst/>
        </a:prstGeom>
        <a:solidFill>
          <a:schemeClr val="accent5">
            <a:lumMod val="50000"/>
          </a:schemeClr>
        </a:solidFill>
        <a:ln>
          <a:noFill/>
        </a:ln>
        <a:effectLst/>
        <a:scene3d>
          <a:camera prst="orthographicFront"/>
          <a:lightRig rig="chilly" dir="t"/>
        </a:scene3d>
        <a:sp3d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r>
            <a:rPr lang="en-US" sz="6500" kern="1200" smtClean="0"/>
            <a:t>Bóc tập</a:t>
          </a:r>
          <a:endParaRPr lang="en-US" sz="6500" kern="1200"/>
        </a:p>
      </dsp:txBody>
      <dsp:txXfrm>
        <a:off x="0" y="0"/>
        <a:ext cx="6934200" cy="1381659"/>
      </dsp:txXfrm>
    </dsp:sp>
    <dsp:sp modelId="{9F6E0E65-6610-44A5-ABE0-C5D3D6B94C68}">
      <dsp:nvSpPr>
        <dsp:cNvPr id="0" name=""/>
        <dsp:cNvSpPr/>
      </dsp:nvSpPr>
      <dsp:spPr>
        <a:xfrm>
          <a:off x="3385" y="1381659"/>
          <a:ext cx="2309142" cy="2901483"/>
        </a:xfrm>
        <a:prstGeom prst="rect">
          <a:avLst/>
        </a:prstGeom>
        <a:solidFill>
          <a:schemeClr val="accent5">
            <a:lumMod val="7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smtClean="0"/>
            <a:t>Là hình thức phân chia mỗi loại chi tiết trên 1 bàn vải thành nhiều phần, mỗi phần có số lớp vải quy định</a:t>
          </a:r>
          <a:endParaRPr lang="en-US" sz="2500" kern="1200"/>
        </a:p>
      </dsp:txBody>
      <dsp:txXfrm>
        <a:off x="3385" y="1381659"/>
        <a:ext cx="2309142" cy="2901483"/>
      </dsp:txXfrm>
    </dsp:sp>
    <dsp:sp modelId="{4C18C675-3420-441A-A28C-E225035A95E7}">
      <dsp:nvSpPr>
        <dsp:cNvPr id="0" name=""/>
        <dsp:cNvSpPr/>
      </dsp:nvSpPr>
      <dsp:spPr>
        <a:xfrm>
          <a:off x="2312528" y="1381659"/>
          <a:ext cx="2309142" cy="2901483"/>
        </a:xfrm>
        <a:prstGeom prst="rect">
          <a:avLst/>
        </a:prstGeom>
        <a:solidFill>
          <a:srgbClr val="92D05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smtClean="0"/>
            <a:t>Có nhiều hình thức bóc tập: bóc tập theo số lớp vải, bóc tập theo cây vải, bóc tập theo màu vải</a:t>
          </a:r>
          <a:endParaRPr lang="en-US" sz="2500" kern="1200"/>
        </a:p>
      </dsp:txBody>
      <dsp:txXfrm>
        <a:off x="2312528" y="1381659"/>
        <a:ext cx="2309142" cy="2901483"/>
      </dsp:txXfrm>
    </dsp:sp>
    <dsp:sp modelId="{923A1AE4-894C-4949-B350-D6E9BB44B33E}">
      <dsp:nvSpPr>
        <dsp:cNvPr id="0" name=""/>
        <dsp:cNvSpPr/>
      </dsp:nvSpPr>
      <dsp:spPr>
        <a:xfrm>
          <a:off x="4621671" y="1381659"/>
          <a:ext cx="2309142" cy="2901483"/>
        </a:xfrm>
        <a:prstGeom prst="rect">
          <a:avLst/>
        </a:prstGeom>
        <a:solidFill>
          <a:srgbClr val="CC6600"/>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smtClean="0"/>
            <a:t>Khi bóc tập phải cột riêng từng tập và ghi đầy đủ ký hiệu lý lịch của tập hàng theo quy ước kỹ thuật</a:t>
          </a:r>
          <a:endParaRPr lang="en-US" sz="2500" kern="1200"/>
        </a:p>
      </dsp:txBody>
      <dsp:txXfrm>
        <a:off x="4621671" y="1381659"/>
        <a:ext cx="2309142" cy="2901483"/>
      </dsp:txXfrm>
    </dsp:sp>
    <dsp:sp modelId="{56CD33D9-A309-4D44-BF79-F0A43BD4DCB4}">
      <dsp:nvSpPr>
        <dsp:cNvPr id="0" name=""/>
        <dsp:cNvSpPr/>
      </dsp:nvSpPr>
      <dsp:spPr>
        <a:xfrm>
          <a:off x="0" y="4283142"/>
          <a:ext cx="6934200" cy="322387"/>
        </a:xfrm>
        <a:prstGeom prst="rect">
          <a:avLst/>
        </a:prstGeom>
        <a:solidFill>
          <a:schemeClr val="accent5">
            <a:lumMod val="50000"/>
          </a:schemeClr>
        </a:solidFill>
        <a:ln>
          <a:noFill/>
        </a:ln>
        <a:effectLst/>
        <a:scene3d>
          <a:camera prst="orthographicFront"/>
          <a:lightRig rig="chilly" dir="t"/>
        </a:scene3d>
        <a:sp3d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214445-7888-403A-B1EA-B59F46DFFC18}">
      <dsp:nvSpPr>
        <dsp:cNvPr id="0" name=""/>
        <dsp:cNvSpPr/>
      </dsp:nvSpPr>
      <dsp:spPr>
        <a:xfrm rot="16200000">
          <a:off x="813581" y="1573185"/>
          <a:ext cx="3331250" cy="2035747"/>
        </a:xfrm>
        <a:prstGeom prst="round2SameRect">
          <a:avLst>
            <a:gd name="adj1" fmla="val 16670"/>
            <a:gd name="adj2" fmla="val 0"/>
          </a:avLst>
        </a:prstGeom>
        <a:solidFill>
          <a:srgbClr val="CC6600"/>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txBody>
        <a:bodyPr spcFirstLastPara="0" vert="horz" wrap="square" lIns="121920" tIns="203200" rIns="182880" bIns="203200" numCol="1" spcCol="1270" anchor="t" anchorCtr="0">
          <a:noAutofit/>
        </a:bodyPr>
        <a:lstStyle/>
        <a:p>
          <a:pPr lvl="0" algn="l" defTabSz="1422400">
            <a:lnSpc>
              <a:spcPct val="90000"/>
            </a:lnSpc>
            <a:spcBef>
              <a:spcPct val="0"/>
            </a:spcBef>
            <a:spcAft>
              <a:spcPct val="35000"/>
            </a:spcAft>
          </a:pPr>
          <a:r>
            <a:rPr lang="en-US" sz="3200" b="1" kern="1200" smtClean="0">
              <a:solidFill>
                <a:schemeClr val="bg1"/>
              </a:solidFill>
            </a:rPr>
            <a:t>Kiểm tra độ bám dính của mex vào vải</a:t>
          </a:r>
          <a:endParaRPr lang="en-US" sz="3200" kern="1200">
            <a:solidFill>
              <a:schemeClr val="bg1"/>
            </a:solidFill>
          </a:endParaRPr>
        </a:p>
      </dsp:txBody>
      <dsp:txXfrm rot="5400000">
        <a:off x="1560728" y="1024829"/>
        <a:ext cx="1936352" cy="3132460"/>
      </dsp:txXfrm>
    </dsp:sp>
    <dsp:sp modelId="{27E43576-83C1-487A-B445-BD672499C45E}">
      <dsp:nvSpPr>
        <dsp:cNvPr id="0" name=""/>
        <dsp:cNvSpPr/>
      </dsp:nvSpPr>
      <dsp:spPr>
        <a:xfrm rot="5400000">
          <a:off x="2941767" y="1573185"/>
          <a:ext cx="3331250" cy="2035747"/>
        </a:xfrm>
        <a:prstGeom prst="round2SameRect">
          <a:avLst>
            <a:gd name="adj1" fmla="val 16670"/>
            <a:gd name="adj2" fmla="val 0"/>
          </a:avLst>
        </a:prstGeom>
        <a:solidFill>
          <a:srgbClr val="FFC000"/>
        </a:solidFill>
        <a:ln>
          <a:noFill/>
        </a:ln>
        <a:effectLst/>
        <a:sp3d z="-381000" extrusionH="63500" contourW="12700" prstMaterial="matte">
          <a:contourClr>
            <a:schemeClr val="lt1"/>
          </a:contourClr>
        </a:sp3d>
      </dsp:spPr>
      <dsp:style>
        <a:lnRef idx="0">
          <a:scrgbClr r="0" g="0" b="0"/>
        </a:lnRef>
        <a:fillRef idx="1">
          <a:scrgbClr r="0" g="0" b="0"/>
        </a:fillRef>
        <a:effectRef idx="0">
          <a:scrgbClr r="0" g="0" b="0"/>
        </a:effectRef>
        <a:fontRef idx="minor"/>
      </dsp:style>
      <dsp:txBody>
        <a:bodyPr spcFirstLastPara="0" vert="horz" wrap="square" lIns="182880" tIns="203200" rIns="121920" bIns="203200" numCol="1" spcCol="1270" anchor="t" anchorCtr="0">
          <a:noAutofit/>
        </a:bodyPr>
        <a:lstStyle/>
        <a:p>
          <a:pPr lvl="0" algn="l" defTabSz="1422400">
            <a:lnSpc>
              <a:spcPct val="90000"/>
            </a:lnSpc>
            <a:spcBef>
              <a:spcPct val="0"/>
            </a:spcBef>
            <a:spcAft>
              <a:spcPct val="35000"/>
            </a:spcAft>
          </a:pPr>
          <a:r>
            <a:rPr lang="en-US" sz="3200" b="1" kern="1200" smtClean="0">
              <a:solidFill>
                <a:schemeClr val="bg1"/>
              </a:solidFill>
            </a:rPr>
            <a:t>Thử độ bền của mex trong sử dụng</a:t>
          </a:r>
          <a:endParaRPr lang="en-US" sz="3200" kern="1200">
            <a:solidFill>
              <a:schemeClr val="bg1"/>
            </a:solidFill>
          </a:endParaRPr>
        </a:p>
      </dsp:txBody>
      <dsp:txXfrm rot="-5400000">
        <a:off x="3589519" y="1024829"/>
        <a:ext cx="1936352" cy="3132460"/>
      </dsp:txXfrm>
    </dsp:sp>
    <dsp:sp modelId="{BCBD6E34-F59F-450E-96C9-1ACF0F8F03D1}">
      <dsp:nvSpPr>
        <dsp:cNvPr id="0" name=""/>
        <dsp:cNvSpPr/>
      </dsp:nvSpPr>
      <dsp:spPr>
        <a:xfrm>
          <a:off x="2478998" y="0"/>
          <a:ext cx="2128186" cy="2128083"/>
        </a:xfrm>
        <a:prstGeom prst="circularArrow">
          <a:avLst>
            <a:gd name="adj1" fmla="val 12500"/>
            <a:gd name="adj2" fmla="val 1142322"/>
            <a:gd name="adj3" fmla="val 20457678"/>
            <a:gd name="adj4" fmla="val 10800000"/>
            <a:gd name="adj5" fmla="val 12500"/>
          </a:avLst>
        </a:prstGeom>
        <a:solidFill>
          <a:srgbClr val="FFC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F4257FB-0E81-4054-836E-DA3158329A07}">
      <dsp:nvSpPr>
        <dsp:cNvPr id="0" name=""/>
        <dsp:cNvSpPr/>
      </dsp:nvSpPr>
      <dsp:spPr>
        <a:xfrm rot="10800000">
          <a:off x="2478998" y="3053516"/>
          <a:ext cx="2128186" cy="2128083"/>
        </a:xfrm>
        <a:prstGeom prst="circularArrow">
          <a:avLst>
            <a:gd name="adj1" fmla="val 12500"/>
            <a:gd name="adj2" fmla="val 1142322"/>
            <a:gd name="adj3" fmla="val 20457678"/>
            <a:gd name="adj4" fmla="val 10800000"/>
            <a:gd name="adj5" fmla="val 12500"/>
          </a:avLst>
        </a:prstGeom>
        <a:solidFill>
          <a:srgbClr val="CC66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26E5A-20E5-4964-AB6B-62BFB927B500}">
      <dsp:nvSpPr>
        <dsp:cNvPr id="0" name=""/>
        <dsp:cNvSpPr/>
      </dsp:nvSpPr>
      <dsp:spPr>
        <a:xfrm>
          <a:off x="1520" y="1735720"/>
          <a:ext cx="2014959" cy="201495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kern="1200" smtClean="0"/>
            <a:t>Do loại dựng (mex) không tốt, không phù hợp hoặc đã quá thời hạn sử dụng</a:t>
          </a:r>
          <a:endParaRPr lang="en-US" sz="1800" kern="1200"/>
        </a:p>
      </dsp:txBody>
      <dsp:txXfrm>
        <a:off x="296604" y="2030804"/>
        <a:ext cx="1424791" cy="1424791"/>
      </dsp:txXfrm>
    </dsp:sp>
    <dsp:sp modelId="{FFA79DC0-EF1D-4A04-AA40-AF45B77F95FD}">
      <dsp:nvSpPr>
        <dsp:cNvPr id="0" name=""/>
        <dsp:cNvSpPr/>
      </dsp:nvSpPr>
      <dsp:spPr>
        <a:xfrm>
          <a:off x="2180093" y="2158861"/>
          <a:ext cx="1168676" cy="1168676"/>
        </a:xfrm>
        <a:prstGeom prst="mathPlus">
          <a:avLst/>
        </a:prstGeom>
        <a:solidFill>
          <a:schemeClr val="accent5">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kern="1200"/>
        </a:p>
      </dsp:txBody>
      <dsp:txXfrm>
        <a:off x="2335001" y="2605763"/>
        <a:ext cx="858860" cy="274872"/>
      </dsp:txXfrm>
    </dsp:sp>
    <dsp:sp modelId="{B8344F9F-CAC1-452F-93A3-CD54209258B8}">
      <dsp:nvSpPr>
        <dsp:cNvPr id="0" name=""/>
        <dsp:cNvSpPr/>
      </dsp:nvSpPr>
      <dsp:spPr>
        <a:xfrm>
          <a:off x="3512384" y="1735720"/>
          <a:ext cx="2014959" cy="2014959"/>
        </a:xfrm>
        <a:prstGeom prst="ellipse">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kern="1200" smtClean="0"/>
            <a:t>Do sử dụng nhiệt độ, thời gian và lực nén trong quá trình ép dán không phù hợp với loại mex và nguyên liệu đã chọn.</a:t>
          </a:r>
          <a:endParaRPr lang="en-US" sz="1400" kern="1200"/>
        </a:p>
      </dsp:txBody>
      <dsp:txXfrm>
        <a:off x="3807468" y="2030804"/>
        <a:ext cx="1424791" cy="1424791"/>
      </dsp:txXfrm>
    </dsp:sp>
    <dsp:sp modelId="{0E935747-17AC-44BC-9065-8C4194B6507A}">
      <dsp:nvSpPr>
        <dsp:cNvPr id="0" name=""/>
        <dsp:cNvSpPr/>
      </dsp:nvSpPr>
      <dsp:spPr>
        <a:xfrm>
          <a:off x="5690958" y="2158861"/>
          <a:ext cx="1168676" cy="1168676"/>
        </a:xfrm>
        <a:prstGeom prst="mathEqual">
          <a:avLst/>
        </a:prstGeom>
        <a:solidFill>
          <a:schemeClr val="accent5">
            <a:lumMod val="7500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311400">
            <a:lnSpc>
              <a:spcPct val="90000"/>
            </a:lnSpc>
            <a:spcBef>
              <a:spcPct val="0"/>
            </a:spcBef>
            <a:spcAft>
              <a:spcPct val="35000"/>
            </a:spcAft>
          </a:pPr>
          <a:endParaRPr lang="en-US" sz="5200" kern="1200"/>
        </a:p>
      </dsp:txBody>
      <dsp:txXfrm>
        <a:off x="5845866" y="2399608"/>
        <a:ext cx="858860" cy="687182"/>
      </dsp:txXfrm>
    </dsp:sp>
    <dsp:sp modelId="{D14E843A-4325-43A7-A3BA-066CAF292CFC}">
      <dsp:nvSpPr>
        <dsp:cNvPr id="0" name=""/>
        <dsp:cNvSpPr/>
      </dsp:nvSpPr>
      <dsp:spPr>
        <a:xfrm>
          <a:off x="7023249" y="1735720"/>
          <a:ext cx="2014959" cy="2014959"/>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smtClean="0"/>
            <a:t>Có 2 nguyên nhân chính</a:t>
          </a:r>
          <a:endParaRPr lang="en-US" sz="2400" kern="1200"/>
        </a:p>
      </dsp:txBody>
      <dsp:txXfrm>
        <a:off x="7318333" y="2030804"/>
        <a:ext cx="1424791" cy="142479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08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655746" y="472440"/>
          <a:ext cx="8463587" cy="944880"/>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2.1 Mô hình công đoạn may</a:t>
          </a:r>
          <a:endParaRPr lang="en-US" sz="3000" b="1" kern="1200"/>
        </a:p>
      </dsp:txBody>
      <dsp:txXfrm>
        <a:off x="655746" y="472440"/>
        <a:ext cx="8463587" cy="944880"/>
      </dsp:txXfrm>
    </dsp:sp>
    <dsp:sp modelId="{D9A196BA-9014-4600-9E53-77AD77C7300C}">
      <dsp:nvSpPr>
        <dsp:cNvPr id="0" name=""/>
        <dsp:cNvSpPr/>
      </dsp:nvSpPr>
      <dsp:spPr>
        <a:xfrm>
          <a:off x="65196" y="354330"/>
          <a:ext cx="1181099" cy="1181099"/>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99210" y="1889759"/>
          <a:ext cx="8120123" cy="944880"/>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2.2 Triển khai dây chuyền sản xuất</a:t>
          </a:r>
          <a:endParaRPr lang="en-US" sz="3000" b="1" kern="1200"/>
        </a:p>
      </dsp:txBody>
      <dsp:txXfrm>
        <a:off x="999210" y="1889759"/>
        <a:ext cx="8120123" cy="944880"/>
      </dsp:txXfrm>
    </dsp:sp>
    <dsp:sp modelId="{3C4FEECA-1254-41E8-BAE8-E45561F0636D}">
      <dsp:nvSpPr>
        <dsp:cNvPr id="0" name=""/>
        <dsp:cNvSpPr/>
      </dsp:nvSpPr>
      <dsp:spPr>
        <a:xfrm>
          <a:off x="408660" y="1771649"/>
          <a:ext cx="1181099" cy="1181099"/>
        </a:xfrm>
        <a:prstGeom prst="ellipse">
          <a:avLst/>
        </a:prstGeom>
        <a:solidFill>
          <a:srgbClr val="6600CC"/>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655746" y="3307080"/>
          <a:ext cx="8463587" cy="944880"/>
        </a:xfrm>
        <a:prstGeom prst="rect">
          <a:avLst/>
        </a:prstGeom>
        <a:solidFill>
          <a:srgbClr val="6600CC"/>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749998" tIns="76200" rIns="76200" bIns="76200" numCol="1" spcCol="1270" anchor="ctr" anchorCtr="0">
          <a:noAutofit/>
        </a:bodyPr>
        <a:lstStyle/>
        <a:p>
          <a:pPr lvl="0" algn="l" defTabSz="1333500">
            <a:lnSpc>
              <a:spcPct val="90000"/>
            </a:lnSpc>
            <a:spcBef>
              <a:spcPct val="0"/>
            </a:spcBef>
            <a:spcAft>
              <a:spcPct val="35000"/>
            </a:spcAft>
          </a:pPr>
          <a:r>
            <a:rPr lang="en-US" sz="3000" b="1" kern="1200" smtClean="0"/>
            <a:t>2.3 Phương pháp triển khai dây chuyền sản xuất </a:t>
          </a:r>
          <a:endParaRPr lang="en-US" sz="3000" b="1" kern="1200"/>
        </a:p>
      </dsp:txBody>
      <dsp:txXfrm>
        <a:off x="655746" y="3307080"/>
        <a:ext cx="8463587" cy="944880"/>
      </dsp:txXfrm>
    </dsp:sp>
    <dsp:sp modelId="{0BEEEB60-2F9E-4A75-9A50-463390DF46C0}">
      <dsp:nvSpPr>
        <dsp:cNvPr id="0" name=""/>
        <dsp:cNvSpPr/>
      </dsp:nvSpPr>
      <dsp:spPr>
        <a:xfrm>
          <a:off x="65196" y="3188970"/>
          <a:ext cx="1181099" cy="1181099"/>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8.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978870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1283758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6707202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048195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12253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89513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46587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84127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632806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639665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13681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173842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23216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003477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457838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9512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9119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5127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84919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41212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582270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36857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83776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94311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82697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514460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78511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872748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577713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674671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5011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77495360"/>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8034111"/>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72517348"/>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68505365"/>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94323252"/>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384772710"/>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072502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95372434"/>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597927395"/>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880188870"/>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0904943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003445219"/>
      </p:ext>
    </p:extLst>
  </p:cSld>
  <p:clrMap bg1="lt1" tx1="dk1" bg2="lt2" tx2="dk2" accent1="accent1" accent2="accent2" accent3="accent3" accent4="accent4" accent5="accent5" accent6="accent6" hlink="hlink" folHlink="folHlink"/>
  <p:sldLayoutIdLst>
    <p:sldLayoutId id="2147484398" r:id="rId1"/>
    <p:sldLayoutId id="2147484399" r:id="rId2"/>
    <p:sldLayoutId id="2147484400" r:id="rId3"/>
    <p:sldLayoutId id="2147484401" r:id="rId4"/>
    <p:sldLayoutId id="2147484402" r:id="rId5"/>
    <p:sldLayoutId id="2147484403" r:id="rId6"/>
    <p:sldLayoutId id="2147484404" r:id="rId7"/>
    <p:sldLayoutId id="2147484405" r:id="rId8"/>
    <p:sldLayoutId id="2147484406" r:id="rId9"/>
    <p:sldLayoutId id="2147484407" r:id="rId10"/>
    <p:sldLayoutId id="2147484408"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2.xml"/><Relationship Id="rId4" Type="http://schemas.openxmlformats.org/officeDocument/2006/relationships/image" Target="../media/image8.gif"/></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6.png"/><Relationship Id="rId1" Type="http://schemas.openxmlformats.org/officeDocument/2006/relationships/slideLayout" Target="../slideLayouts/slideLayout4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http://www.nhabe.com.vn/vie/img/factory/118_full_resize.jpg"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1.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51607"/>
            <a:ext cx="9067800" cy="742511"/>
          </a:xfrm>
          <a:prstGeom prst="rect">
            <a:avLst/>
          </a:prstGeom>
        </p:spPr>
        <p:txBody>
          <a:bodyPr wrap="square">
            <a:spAutoFit/>
          </a:bodyPr>
          <a:lstStyle/>
          <a:p>
            <a:pPr algn="ctr" eaLnBrk="1" hangingPunct="1">
              <a:lnSpc>
                <a:spcPct val="150000"/>
              </a:lnSpc>
              <a:defRPr/>
            </a:pPr>
            <a:r>
              <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0" y="405593"/>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323" y="1539240"/>
            <a:ext cx="5931477" cy="41757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76200" y="5715000"/>
            <a:ext cx="5486400" cy="1200329"/>
          </a:xfrm>
          <a:prstGeom prst="rect">
            <a:avLst/>
          </a:prstGeom>
        </p:spPr>
        <p:txBody>
          <a:bodyPr wrap="square">
            <a:spAutoFit/>
          </a:bodyPr>
          <a:lstStyle/>
          <a:p>
            <a:pPr eaLnBrk="1" hangingPunct="1">
              <a:lnSpc>
                <a:spcPct val="150000"/>
              </a:lnSpc>
              <a:defRPr/>
            </a:pPr>
            <a:r>
              <a:rPr lang="en-US" altLang="en-US" sz="2400" b="1">
                <a:solidFill>
                  <a:srgbClr val="F4F173"/>
                </a:solidFill>
                <a:latin typeface="VNI-Times" pitchFamily="2" charset="0"/>
              </a:rPr>
              <a:t>GVHD:  LAÂM THÒ PHÖÔNG THUØY</a:t>
            </a:r>
          </a:p>
          <a:p>
            <a:pPr eaLnBrk="1" hangingPunct="1">
              <a:lnSpc>
                <a:spcPct val="150000"/>
              </a:lnSpc>
              <a:defRPr/>
            </a:pPr>
            <a:r>
              <a:rPr lang="en-US" altLang="en-US" sz="2400" b="1" smtClean="0">
                <a:solidFill>
                  <a:srgbClr val="F4F173"/>
                </a:solidFill>
                <a:latin typeface="VNI-Times" pitchFamily="2" charset="0"/>
              </a:rPr>
              <a:t>LỚP</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20T4 </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CNM1</a:t>
            </a:r>
            <a:endParaRPr lang="en-US" altLang="en-US" sz="2400">
              <a:solidFill>
                <a:srgbClr val="F4F173"/>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1" y="243840"/>
            <a:ext cx="7860471" cy="609692"/>
            <a:chOff x="1124" y="1296"/>
            <a:chExt cx="4131" cy="2219"/>
          </a:xfrm>
          <a:solidFill>
            <a:srgbClr val="66FFCC"/>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Table 2"/>
          <p:cNvGraphicFramePr>
            <a:graphicFrameLocks noGrp="1"/>
          </p:cNvGraphicFramePr>
          <p:nvPr>
            <p:extLst>
              <p:ext uri="{D42A27DB-BD31-4B8C-83A1-F6EECF244321}">
                <p14:modId xmlns:p14="http://schemas.microsoft.com/office/powerpoint/2010/main" val="3216641272"/>
              </p:ext>
            </p:extLst>
          </p:nvPr>
        </p:nvGraphicFramePr>
        <p:xfrm>
          <a:off x="990600" y="838201"/>
          <a:ext cx="7816707" cy="5667310"/>
        </p:xfrm>
        <a:graphic>
          <a:graphicData uri="http://schemas.openxmlformats.org/drawingml/2006/table">
            <a:tbl>
              <a:tblPr firstRow="1" bandRow="1">
                <a:tableStyleId>{8A107856-5554-42FB-B03E-39F5DBC370BA}</a:tableStyleId>
              </a:tblPr>
              <a:tblGrid>
                <a:gridCol w="573147">
                  <a:extLst>
                    <a:ext uri="{9D8B030D-6E8A-4147-A177-3AD203B41FA5}">
                      <a16:colId xmlns:a16="http://schemas.microsoft.com/office/drawing/2014/main" val="2181311582"/>
                    </a:ext>
                  </a:extLst>
                </a:gridCol>
                <a:gridCol w="4532253">
                  <a:extLst>
                    <a:ext uri="{9D8B030D-6E8A-4147-A177-3AD203B41FA5}">
                      <a16:colId xmlns:a16="http://schemas.microsoft.com/office/drawing/2014/main" val="4043994247"/>
                    </a:ext>
                  </a:extLst>
                </a:gridCol>
                <a:gridCol w="838200">
                  <a:extLst>
                    <a:ext uri="{9D8B030D-6E8A-4147-A177-3AD203B41FA5}">
                      <a16:colId xmlns:a16="http://schemas.microsoft.com/office/drawing/2014/main" val="3076663836"/>
                    </a:ext>
                  </a:extLst>
                </a:gridCol>
                <a:gridCol w="1066800">
                  <a:extLst>
                    <a:ext uri="{9D8B030D-6E8A-4147-A177-3AD203B41FA5}">
                      <a16:colId xmlns:a16="http://schemas.microsoft.com/office/drawing/2014/main" val="794719955"/>
                    </a:ext>
                  </a:extLst>
                </a:gridCol>
                <a:gridCol w="806307">
                  <a:extLst>
                    <a:ext uri="{9D8B030D-6E8A-4147-A177-3AD203B41FA5}">
                      <a16:colId xmlns:a16="http://schemas.microsoft.com/office/drawing/2014/main" val="2958114760"/>
                    </a:ext>
                  </a:extLst>
                </a:gridCol>
              </a:tblGrid>
              <a:tr h="681187">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rgbClr val="F4F173"/>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rgbClr val="F4F173"/>
                    </a:solidFill>
                  </a:tcPr>
                </a:tc>
                <a:extLst>
                  <a:ext uri="{0D108BD9-81ED-4DB2-BD59-A6C34878D82A}">
                    <a16:rowId xmlns:a16="http://schemas.microsoft.com/office/drawing/2014/main" val="3841325505"/>
                  </a:ext>
                </a:extLst>
              </a:tr>
              <a:tr h="888505">
                <a:tc>
                  <a:txBody>
                    <a:bodyPr/>
                    <a:lstStyle/>
                    <a:p>
                      <a:pPr algn="ctr"/>
                      <a:r>
                        <a:rPr lang="en-US" sz="2100" smtClean="0"/>
                        <a:t>1</a:t>
                      </a:r>
                      <a:endParaRPr lang="en-US" sz="2100"/>
                    </a:p>
                  </a:txBody>
                  <a:tcPr/>
                </a:tc>
                <a:tc>
                  <a:txBody>
                    <a:bodyPr/>
                    <a:lstStyle/>
                    <a:p>
                      <a:pPr algn="just"/>
                      <a:r>
                        <a:rPr lang="da-DK" sz="2100" b="0" kern="1200" smtClean="0">
                          <a:solidFill>
                            <a:schemeClr val="dk1"/>
                          </a:solidFill>
                          <a:effectLst/>
                          <a:latin typeface="+mn-lt"/>
                          <a:ea typeface="+mn-ea"/>
                          <a:cs typeface="+mn-cs"/>
                        </a:rPr>
                        <a:t>Chương 1: </a:t>
                      </a:r>
                      <a:r>
                        <a:rPr lang="en-US" sz="2100" kern="1200" smtClean="0">
                          <a:solidFill>
                            <a:schemeClr val="dk1"/>
                          </a:solidFill>
                          <a:effectLst/>
                          <a:latin typeface="+mn-lt"/>
                          <a:ea typeface="+mn-ea"/>
                          <a:cs typeface="+mn-cs"/>
                        </a:rPr>
                        <a:t>Chuẩn bị sản xuất về nguyên phụ liệu</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84722041"/>
                  </a:ext>
                </a:extLst>
              </a:tr>
              <a:tr h="621954">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kern="1200" smtClean="0">
                          <a:solidFill>
                            <a:schemeClr val="dk1"/>
                          </a:solidFill>
                          <a:effectLst/>
                          <a:latin typeface="+mn-lt"/>
                          <a:ea typeface="+mn-ea"/>
                          <a:cs typeface="+mn-cs"/>
                        </a:rPr>
                        <a:t>Chuẩn bị sản xuất về thiết kế</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8319910"/>
                  </a:ext>
                </a:extLst>
              </a:tr>
              <a:tr h="621954">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kern="1200" smtClean="0">
                          <a:solidFill>
                            <a:schemeClr val="dk1"/>
                          </a:solidFill>
                          <a:effectLst/>
                          <a:latin typeface="+mn-lt"/>
                          <a:ea typeface="+mn-ea"/>
                          <a:cs typeface="+mn-cs"/>
                        </a:rPr>
                        <a:t>Chuẩn bị sản xuất về công nghệ</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37727100"/>
                  </a:ext>
                </a:extLst>
              </a:tr>
              <a:tr h="621954">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kern="1200" smtClean="0">
                          <a:solidFill>
                            <a:schemeClr val="dk1"/>
                          </a:solidFill>
                          <a:effectLst/>
                          <a:latin typeface="+mn-lt"/>
                          <a:ea typeface="+mn-ea"/>
                          <a:cs typeface="+mn-cs"/>
                        </a:rPr>
                        <a:t>Công đoạn cắt</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349688"/>
                  </a:ext>
                </a:extLst>
              </a:tr>
              <a:tr h="527097">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a:t>
                      </a:r>
                      <a:r>
                        <a:rPr lang="en-US" sz="2100" kern="1200" smtClean="0">
                          <a:solidFill>
                            <a:schemeClr val="dk1"/>
                          </a:solidFill>
                          <a:effectLst/>
                          <a:latin typeface="+mn-lt"/>
                          <a:ea typeface="+mn-ea"/>
                          <a:cs typeface="+mn-cs"/>
                        </a:rPr>
                        <a:t>Công đoạn may</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0577177"/>
                  </a:ext>
                </a:extLst>
              </a:tr>
              <a:tr h="527097">
                <a:tc>
                  <a:txBody>
                    <a:bodyPr/>
                    <a:lstStyle/>
                    <a:p>
                      <a:pPr algn="ctr"/>
                      <a:r>
                        <a:rPr lang="en-US" sz="2100" smtClean="0"/>
                        <a:t>6</a:t>
                      </a:r>
                      <a:endParaRPr lang="en-US" sz="2100"/>
                    </a:p>
                  </a:txBody>
                  <a:tcPr/>
                </a:tc>
                <a:tc>
                  <a:txBody>
                    <a:bodyPr/>
                    <a:lstStyle/>
                    <a:p>
                      <a:r>
                        <a:rPr lang="da-DK" sz="2100" b="0" kern="1200" smtClean="0">
                          <a:solidFill>
                            <a:schemeClr val="dk1"/>
                          </a:solidFill>
                          <a:effectLst/>
                          <a:latin typeface="+mn-lt"/>
                          <a:ea typeface="+mn-ea"/>
                          <a:cs typeface="+mn-cs"/>
                        </a:rPr>
                        <a:t>Chương 6: </a:t>
                      </a:r>
                      <a:r>
                        <a:rPr lang="en-US" sz="2100" kern="1200" smtClean="0">
                          <a:solidFill>
                            <a:schemeClr val="dk1"/>
                          </a:solidFill>
                          <a:effectLst/>
                          <a:latin typeface="+mn-lt"/>
                          <a:ea typeface="+mn-ea"/>
                          <a:cs typeface="+mn-cs"/>
                        </a:rPr>
                        <a:t>Công đoạn hoàn thành</a:t>
                      </a:r>
                      <a:endParaRPr lang="en-US" sz="2100"/>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6531193"/>
                  </a:ext>
                </a:extLst>
              </a:tr>
              <a:tr h="120472">
                <a:tc gridSpan="5">
                  <a:txBody>
                    <a:bodyPr/>
                    <a:lstStyle/>
                    <a:p>
                      <a:pPr algn="ctr"/>
                      <a:endParaRPr lang="en-US" sz="2100"/>
                    </a:p>
                  </a:txBody>
                  <a:tcPr/>
                </a:tc>
                <a:tc hMerge="1">
                  <a:txBody>
                    <a:bodyPr/>
                    <a:lstStyle/>
                    <a:p>
                      <a:endParaRPr lang="en-US"/>
                    </a:p>
                  </a:txBody>
                  <a:tcPr/>
                </a:tc>
                <a:tc hMerge="1">
                  <a:txBody>
                    <a:bodyPr/>
                    <a:lstStyle/>
                    <a:p>
                      <a:pPr algn="ctr"/>
                      <a:endParaRPr lang="en-US" sz="2100"/>
                    </a:p>
                  </a:txBody>
                  <a:tcPr/>
                </a:tc>
                <a:tc hMerge="1">
                  <a:txBody>
                    <a:bodyPr/>
                    <a:lstStyle/>
                    <a:p>
                      <a:pPr algn="ctr"/>
                      <a:endParaRPr lang="en-US" sz="2100"/>
                    </a:p>
                  </a:txBody>
                  <a:tcPr/>
                </a:tc>
                <a:tc hMerge="1">
                  <a:txBody>
                    <a:bodyPr/>
                    <a:lstStyle/>
                    <a:p>
                      <a:pPr algn="ctr"/>
                      <a:endParaRPr lang="en-US" sz="2100"/>
                    </a:p>
                  </a:txBody>
                  <a:tcPr/>
                </a:tc>
                <a:extLst>
                  <a:ext uri="{0D108BD9-81ED-4DB2-BD59-A6C34878D82A}">
                    <a16:rowId xmlns:a16="http://schemas.microsoft.com/office/drawing/2014/main" val="4249979440"/>
                  </a:ext>
                </a:extLst>
              </a:tr>
              <a:tr h="527097">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640668432"/>
                  </a:ext>
                </a:extLst>
              </a:tr>
            </a:tbl>
          </a:graphicData>
        </a:graphic>
      </p:graphicFrame>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676400"/>
            <a:ext cx="5634037" cy="30480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370"/>
              <a:ext cx="4036" cy="2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a:t>
              </a: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nêu các phương pháp sang sơ đồ lên vải</a:t>
              </a:r>
              <a:r>
                <a:rPr lang="en-US" sz="3200" b="1" smtClean="0">
                  <a:solidFill>
                    <a:srgbClr val="0000FF"/>
                  </a:solidFill>
                  <a:latin typeface="Times New Roman" panose="02020603050405020304" pitchFamily="18" charset="0"/>
                  <a:cs typeface="Times New Roman" panose="02020603050405020304" pitchFamily="18" charset="0"/>
                </a:rPr>
                <a:t>? Hãy trình bày cụ thể 1 phương pháp mà em cho là tối ưu nhất?</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9087383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341293"/>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1:</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nêu các phương pháp sang sơ đồ lên vải</a:t>
            </a:r>
            <a:r>
              <a:rPr lang="en-US" b="1" smtClean="0">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7" name="Diagram 6"/>
          <p:cNvGraphicFramePr/>
          <p:nvPr>
            <p:extLst>
              <p:ext uri="{D42A27DB-BD31-4B8C-83A1-F6EECF244321}">
                <p14:modId xmlns:p14="http://schemas.microsoft.com/office/powerpoint/2010/main" val="4235651894"/>
              </p:ext>
            </p:extLst>
          </p:nvPr>
        </p:nvGraphicFramePr>
        <p:xfrm>
          <a:off x="609600" y="838200"/>
          <a:ext cx="7696200" cy="5791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7794927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4036" cy="2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Sinh viên</a:t>
              </a:r>
              <a:r>
                <a:rPr kumimoji="0" lang="en-US" sz="3200" b="1" i="0" u="none" strike="noStrike" kern="1200" cap="none" spc="0" normalizeH="0" noProof="0" smtClean="0">
                  <a:ln>
                    <a:noFill/>
                  </a:ln>
                  <a:solidFill>
                    <a:srgbClr val="0000FF"/>
                  </a:solidFill>
                  <a:uLnTx/>
                  <a:uFillTx/>
                  <a:latin typeface="Times New Roman" panose="02020603050405020304" pitchFamily="18" charset="0"/>
                  <a:cs typeface="Times New Roman" panose="02020603050405020304" pitchFamily="18" charset="0"/>
                </a:rPr>
                <a:t> hãy </a:t>
              </a:r>
              <a:r>
                <a:rPr lang="en-US" sz="3200" b="1" smtClean="0">
                  <a:solidFill>
                    <a:srgbClr val="0000FF"/>
                  </a:solidFill>
                  <a:latin typeface="Times New Roman" panose="02020603050405020304" pitchFamily="18" charset="0"/>
                  <a:cs typeface="Times New Roman" panose="02020603050405020304" pitchFamily="18" charset="0"/>
                </a:rPr>
                <a:t>nêu các </a:t>
              </a:r>
              <a:r>
                <a:rPr lang="en-US" sz="3200" b="1">
                  <a:solidFill>
                    <a:srgbClr val="0000FF"/>
                  </a:solidFill>
                  <a:latin typeface="Times New Roman" panose="02020603050405020304" pitchFamily="18" charset="0"/>
                  <a:cs typeface="Times New Roman" panose="02020603050405020304" pitchFamily="18" charset="0"/>
                </a:rPr>
                <a:t>yêu cầu kỹ thuật khi trải vải</a:t>
              </a:r>
              <a:r>
                <a:rPr kumimoji="0" lang="en-US" sz="3200" b="1" i="0" u="none" strike="noStrike" kern="1200" cap="none" spc="0" normalizeH="0" baseline="0" noProof="0" smtClean="0">
                  <a:ln>
                    <a:noFill/>
                  </a:ln>
                  <a:solidFill>
                    <a:srgbClr val="0000FF"/>
                  </a:solidFill>
                  <a:uLnTx/>
                  <a:uFillTx/>
                  <a:latin typeface="Times New Roman" panose="02020603050405020304" pitchFamily="18" charset="0"/>
                  <a:cs typeface="Times New Roman" panose="02020603050405020304" pitchFamily="18" charset="0"/>
                </a:rPr>
                <a:t>?</a:t>
              </a:r>
              <a:endParaRPr kumimoji="0" lang="en-US" sz="3200" b="1" i="0" u="none" strike="noStrike" kern="1200" cap="none" spc="0" normalizeH="0" baseline="0" noProof="0">
                <a:ln>
                  <a:noFill/>
                </a:ln>
                <a:solidFill>
                  <a:srgbClr val="0000FF"/>
                </a:solidFill>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0719957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384995"/>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2:</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Sinh viên hãy nêu các yêu cầu kỹ thuật khi trải vải</a:t>
            </a:r>
            <a:r>
              <a:rPr lang="en-US" b="1" smtClean="0">
                <a:solidFill>
                  <a:srgbClr val="0000FF"/>
                </a:solidFill>
                <a:latin typeface="Times New Roman" panose="02020603050405020304" pitchFamily="18" charset="0"/>
                <a:cs typeface="Times New Roman" panose="02020603050405020304" pitchFamily="18" charset="0"/>
              </a:rPr>
              <a:t>?</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7" name="Diagram 6"/>
          <p:cNvGraphicFramePr/>
          <p:nvPr>
            <p:extLst>
              <p:ext uri="{D42A27DB-BD31-4B8C-83A1-F6EECF244321}">
                <p14:modId xmlns:p14="http://schemas.microsoft.com/office/powerpoint/2010/main" val="2937187828"/>
              </p:ext>
            </p:extLst>
          </p:nvPr>
        </p:nvGraphicFramePr>
        <p:xfrm>
          <a:off x="609600" y="1676400"/>
          <a:ext cx="8839200" cy="46563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09300134"/>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634037" cy="3200400"/>
            <a:chOff x="912" y="1296"/>
            <a:chExt cx="4320" cy="3140"/>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296"/>
              <a:ext cx="4036" cy="3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3:</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cs typeface="Times New Roman" panose="02020603050405020304" pitchFamily="18" charset="0"/>
                </a:rPr>
                <a:t>Sinh viên hãy trình</a:t>
              </a:r>
              <a:r>
                <a:rPr kumimoji="0" lang="en-US" sz="3200" b="1" i="0" u="none" strike="noStrike" kern="1200" cap="none" spc="0" normalizeH="0" noProof="0" smtClean="0">
                  <a:ln>
                    <a:noFill/>
                  </a:ln>
                  <a:solidFill>
                    <a:srgbClr val="0000FF"/>
                  </a:solidFill>
                  <a:effectLst/>
                  <a:uLnTx/>
                  <a:uFillTx/>
                  <a:latin typeface="Times New Roman" panose="02020603050405020304" pitchFamily="18" charset="0"/>
                  <a:cs typeface="Times New Roman" panose="02020603050405020304" pitchFamily="18" charset="0"/>
                </a:rPr>
                <a:t> bày </a:t>
              </a:r>
              <a:r>
                <a:rPr lang="en-US" sz="3200" b="1" noProof="0">
                  <a:solidFill>
                    <a:srgbClr val="0000FF"/>
                  </a:solidFill>
                  <a:latin typeface="Times New Roman" panose="02020603050405020304" pitchFamily="18" charset="0"/>
                  <a:cs typeface="Times New Roman" panose="02020603050405020304" pitchFamily="18" charset="0"/>
                </a:rPr>
                <a:t>c</a:t>
              </a:r>
              <a:r>
                <a:rPr lang="en-US" sz="3200" b="1" smtClean="0">
                  <a:solidFill>
                    <a:srgbClr val="0000FF"/>
                  </a:solidFill>
                  <a:latin typeface="Times New Roman" panose="02020603050405020304" pitchFamily="18" charset="0"/>
                  <a:cs typeface="Times New Roman" panose="02020603050405020304" pitchFamily="18" charset="0"/>
                </a:rPr>
                <a:t>ác </a:t>
              </a:r>
              <a:r>
                <a:rPr lang="en-US" sz="3200" b="1">
                  <a:solidFill>
                    <a:srgbClr val="0000FF"/>
                  </a:solidFill>
                  <a:latin typeface="Times New Roman" panose="02020603050405020304" pitchFamily="18" charset="0"/>
                  <a:cs typeface="Times New Roman" panose="02020603050405020304" pitchFamily="18" charset="0"/>
                </a:rPr>
                <a:t>phương pháp trải vải</a:t>
              </a:r>
              <a:r>
                <a:rPr kumimoji="0" lang="en-US" sz="3200" b="1" i="0" u="none" strike="noStrike" kern="1200" cap="none" spc="0" normalizeH="0" baseline="0" noProof="0" smtClean="0">
                  <a:ln>
                    <a:noFill/>
                  </a:ln>
                  <a:solidFill>
                    <a:srgbClr val="0000FF"/>
                  </a:solidFill>
                  <a:effectLst/>
                  <a:uLnTx/>
                  <a:uFillTx/>
                  <a:latin typeface="Times New Roman" panose="02020603050405020304" pitchFamily="18" charset="0"/>
                  <a:cs typeface="Times New Roman" panose="02020603050405020304" pitchFamily="18" charset="0"/>
                </a:rPr>
                <a:t>?</a:t>
              </a:r>
            </a:p>
            <a:p>
              <a:pPr lvl="0" algn="just" eaLnBrk="1" hangingPunct="1">
                <a:buClr>
                  <a:srgbClr val="3399FF"/>
                </a:buClr>
                <a:defRPr/>
              </a:pPr>
              <a:r>
                <a:rPr lang="en-US" sz="3200" b="1" smtClean="0">
                  <a:solidFill>
                    <a:srgbClr val="0000FF"/>
                  </a:solidFill>
                  <a:latin typeface="Times New Roman" panose="02020603050405020304" pitchFamily="18" charset="0"/>
                  <a:cs typeface="Times New Roman" panose="02020603050405020304" pitchFamily="18" charset="0"/>
                </a:rPr>
                <a:t>Hãy chọn nêu ưu và nhược điểm của 1 phương pháp trải vải</a:t>
              </a:r>
              <a:endParaRPr kumimoji="0" lang="en-US" sz="3200" b="1" i="0" u="none" strike="noStrike" kern="1200" cap="none" spc="0" normalizeH="0" baseline="0" noProof="0">
                <a:ln>
                  <a:noFill/>
                </a:ln>
                <a:solidFill>
                  <a:srgbClr val="0000FF"/>
                </a:solidFill>
                <a:effectLst/>
                <a:uLnTx/>
                <a:uFillTx/>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63236357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14400" y="152400"/>
            <a:ext cx="7924800" cy="1815882"/>
          </a:xfrm>
          <a:prstGeom prst="rect">
            <a:avLst/>
          </a:prstGeom>
        </p:spPr>
        <p:txBody>
          <a:bodyPr wrap="square">
            <a:spAutoFit/>
          </a:bodyPr>
          <a:lstStyle/>
          <a:p>
            <a:pPr marL="0" marR="0" lvl="0" indent="0" algn="just" defTabSz="914400" rtl="0" eaLnBrk="1" fontAlgn="base" latinLnBrk="0" hangingPunct="1">
              <a:lnSpc>
                <a:spcPct val="100000"/>
              </a:lnSpc>
              <a:spcBef>
                <a:spcPct val="0"/>
              </a:spcBef>
              <a:spcAft>
                <a:spcPct val="0"/>
              </a:spcAft>
              <a:buClr>
                <a:srgbClr val="3399FF"/>
              </a:buClr>
              <a:buSzTx/>
              <a:buFontTx/>
              <a:buNone/>
              <a:tabLst/>
              <a:defRPr/>
            </a:pPr>
            <a:r>
              <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Câu hỏi </a:t>
            </a:r>
            <a:r>
              <a:rPr kumimoji="0" lang="en-US" alt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3:</a:t>
            </a:r>
            <a:endParaRPr kumimoji="0" lang="en-US" alt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Sinh viên hãy trình bày các phương pháp trải vải?</a:t>
            </a:r>
          </a:p>
          <a:p>
            <a:pPr lvl="0" algn="just" eaLnBrk="1" hangingPunct="1">
              <a:buClr>
                <a:srgbClr val="3399FF"/>
              </a:buClr>
              <a:defRPr/>
            </a:pPr>
            <a:r>
              <a:rPr lang="en-US" b="1">
                <a:solidFill>
                  <a:srgbClr val="0000FF"/>
                </a:solidFill>
                <a:latin typeface="Times New Roman" panose="02020603050405020304" pitchFamily="18" charset="0"/>
                <a:cs typeface="Times New Roman" panose="02020603050405020304" pitchFamily="18" charset="0"/>
              </a:rPr>
              <a:t>Hãy chọn nêu ưu và nhược điểm của 1 phương pháp trải </a:t>
            </a:r>
            <a:r>
              <a:rPr lang="en-US" b="1" smtClean="0">
                <a:solidFill>
                  <a:srgbClr val="0000FF"/>
                </a:solidFill>
                <a:latin typeface="Times New Roman" panose="02020603050405020304" pitchFamily="18" charset="0"/>
                <a:cs typeface="Times New Roman" panose="02020603050405020304" pitchFamily="18" charset="0"/>
              </a:rPr>
              <a:t>vải?</a:t>
            </a:r>
            <a:endParaRPr lang="en-US" b="1">
              <a:solidFill>
                <a:srgbClr val="0000FF"/>
              </a:solidFill>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6" name="Diagram 5"/>
          <p:cNvGraphicFramePr/>
          <p:nvPr>
            <p:extLst>
              <p:ext uri="{D42A27DB-BD31-4B8C-83A1-F6EECF244321}">
                <p14:modId xmlns:p14="http://schemas.microsoft.com/office/powerpoint/2010/main" val="934425019"/>
              </p:ext>
            </p:extLst>
          </p:nvPr>
        </p:nvGraphicFramePr>
        <p:xfrm>
          <a:off x="762000" y="1854200"/>
          <a:ext cx="7162800" cy="4699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13897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Diagram group"/>
          <p:cNvGrpSpPr/>
          <p:nvPr/>
        </p:nvGrpSpPr>
        <p:grpSpPr>
          <a:xfrm>
            <a:off x="762000" y="495300"/>
            <a:ext cx="3733800" cy="1562100"/>
            <a:chOff x="2171700" y="215899"/>
            <a:chExt cx="5067300" cy="4343400"/>
          </a:xfrm>
          <a:scene3d>
            <a:camera prst="isometricOffAxis2Left" zoom="95000"/>
            <a:lightRig rig="flat" dir="t"/>
          </a:scene3d>
        </p:grpSpPr>
        <p:grpSp>
          <p:nvGrpSpPr>
            <p:cNvPr id="15" name="Group 14"/>
            <p:cNvGrpSpPr/>
            <p:nvPr/>
          </p:nvGrpSpPr>
          <p:grpSpPr>
            <a:xfrm>
              <a:off x="2171700" y="215899"/>
              <a:ext cx="5067300" cy="4343400"/>
              <a:chOff x="2171700" y="215899"/>
              <a:chExt cx="5067300" cy="4343400"/>
            </a:xfrm>
          </p:grpSpPr>
          <p:sp>
            <p:nvSpPr>
              <p:cNvPr id="16" name="Rectangle 15"/>
              <p:cNvSpPr/>
              <p:nvPr/>
            </p:nvSpPr>
            <p:spPr>
              <a:xfrm>
                <a:off x="2171700" y="215899"/>
                <a:ext cx="5067300" cy="4343400"/>
              </a:xfrm>
              <a:prstGeom prst="rect">
                <a:avLst/>
              </a:prstGeom>
              <a:solidFill>
                <a:schemeClr val="accent1">
                  <a:lumMod val="75000"/>
                  <a:alpha val="90000"/>
                </a:schemeClr>
              </a:solid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TextBox 16"/>
              <p:cNvSpPr txBox="1"/>
              <p:nvPr/>
            </p:nvSpPr>
            <p:spPr>
              <a:xfrm>
                <a:off x="2171700" y="819735"/>
                <a:ext cx="2533650" cy="1303023"/>
              </a:xfrm>
              <a:prstGeom prst="rect">
                <a:avLst/>
              </a:prstGeom>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b="1" kern="1200" smtClean="0">
                    <a:solidFill>
                      <a:schemeClr val="bg1"/>
                    </a:solidFill>
                  </a:rPr>
                  <a:t>Trải vải Ziczăc</a:t>
                </a:r>
                <a:endParaRPr lang="en-US" sz="2700" kern="1200">
                  <a:solidFill>
                    <a:schemeClr val="bg1"/>
                  </a:solidFill>
                </a:endParaRPr>
              </a:p>
            </p:txBody>
          </p:sp>
        </p:grpSp>
      </p:grpSp>
      <p:sp>
        <p:nvSpPr>
          <p:cNvPr id="18" name="Rectangle 17"/>
          <p:cNvSpPr/>
          <p:nvPr/>
        </p:nvSpPr>
        <p:spPr>
          <a:xfrm>
            <a:off x="4419600" y="507584"/>
            <a:ext cx="4572000" cy="1988237"/>
          </a:xfrm>
          <a:prstGeom prst="rect">
            <a:avLst/>
          </a:prstGeom>
        </p:spPr>
        <p:txBody>
          <a:bodyPr>
            <a:spAutoFit/>
          </a:bodyPr>
          <a:lstStyle/>
          <a:p>
            <a:pPr algn="just">
              <a:lnSpc>
                <a:spcPct val="110000"/>
              </a:lnSpc>
              <a:spcBef>
                <a:spcPts val="200"/>
              </a:spcBef>
              <a:spcAft>
                <a:spcPts val="200"/>
              </a:spcAft>
              <a:tabLst>
                <a:tab pos="114300" algn="l"/>
                <a:tab pos="228600" algn="l"/>
                <a:tab pos="342900" algn="l"/>
              </a:tabLst>
            </a:pPr>
            <a:r>
              <a:rPr lang="en-US">
                <a:latin typeface="Times New Roman" panose="02020603050405020304" pitchFamily="18" charset="0"/>
                <a:ea typeface="Times New Roman" panose="02020603050405020304" pitchFamily="18" charset="0"/>
                <a:cs typeface="Times New Roman" panose="02020603050405020304" pitchFamily="18" charset="0"/>
              </a:rPr>
              <a:t>Phương pháp này các lớp vải được xếp chồng lên nhau phải úp phải, trái úp trái, hoa văn mỗi lớp ngược nhau.</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
        <p:nvSpPr>
          <p:cNvPr id="19" name="Vertical Scroll 18"/>
          <p:cNvSpPr/>
          <p:nvPr/>
        </p:nvSpPr>
        <p:spPr bwMode="auto">
          <a:xfrm>
            <a:off x="609600" y="2819400"/>
            <a:ext cx="4191000" cy="3733800"/>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smtClean="0">
                <a:solidFill>
                  <a:srgbClr val="0000FF"/>
                </a:solidFill>
                <a:latin typeface="Times New Roman" panose="02020603050405020304" pitchFamily="18" charset="0"/>
                <a:cs typeface="Times New Roman" panose="02020603050405020304" pitchFamily="18" charset="0"/>
              </a:rPr>
              <a:t>Ưu điểm </a:t>
            </a:r>
            <a:endParaRPr lang="en-US" b="1">
              <a:solidFill>
                <a:srgbClr val="0000FF"/>
              </a:solidFill>
              <a:latin typeface="Times New Roman" panose="02020603050405020304" pitchFamily="18" charset="0"/>
              <a:cs typeface="Times New Roman" panose="02020603050405020304" pitchFamily="18" charset="0"/>
            </a:endParaRPr>
          </a:p>
          <a:p>
            <a:pPr algn="just"/>
            <a:r>
              <a:rPr lang="en-US">
                <a:solidFill>
                  <a:srgbClr val="0000FF"/>
                </a:solidFill>
                <a:latin typeface="Times New Roman" panose="02020603050405020304" pitchFamily="18" charset="0"/>
                <a:cs typeface="Times New Roman" panose="02020603050405020304" pitchFamily="18" charset="0"/>
              </a:rPr>
              <a:t>- Thích hợp vải trơn, vải hoa văn tự do, vải có hai mặt phải trái giống </a:t>
            </a:r>
            <a:r>
              <a:rPr lang="en-US" smtClean="0">
                <a:solidFill>
                  <a:srgbClr val="0000FF"/>
                </a:solidFill>
                <a:latin typeface="Times New Roman" panose="02020603050405020304" pitchFamily="18" charset="0"/>
                <a:cs typeface="Times New Roman" panose="02020603050405020304" pitchFamily="18" charset="0"/>
              </a:rPr>
              <a:t>nhau;</a:t>
            </a:r>
            <a:endParaRPr lang="en-US">
              <a:solidFill>
                <a:srgbClr val="0000FF"/>
              </a:solidFill>
              <a:latin typeface="Times New Roman" panose="02020603050405020304" pitchFamily="18" charset="0"/>
              <a:cs typeface="Times New Roman" panose="02020603050405020304" pitchFamily="18" charset="0"/>
            </a:endParaRPr>
          </a:p>
          <a:p>
            <a:pPr algn="just"/>
            <a:r>
              <a:rPr lang="en-US">
                <a:solidFill>
                  <a:srgbClr val="0000FF"/>
                </a:solidFill>
                <a:latin typeface="Times New Roman" panose="02020603050405020304" pitchFamily="18" charset="0"/>
                <a:cs typeface="Times New Roman" panose="02020603050405020304" pitchFamily="18" charset="0"/>
              </a:rPr>
              <a:t>  - Tận dụng được công suất của </a:t>
            </a:r>
            <a:r>
              <a:rPr lang="en-US" smtClean="0">
                <a:solidFill>
                  <a:srgbClr val="0000FF"/>
                </a:solidFill>
                <a:latin typeface="Times New Roman" panose="02020603050405020304" pitchFamily="18" charset="0"/>
                <a:cs typeface="Times New Roman" panose="02020603050405020304" pitchFamily="18" charset="0"/>
              </a:rPr>
              <a:t>vải.</a:t>
            </a:r>
            <a:endParaRPr lang="en-US">
              <a:solidFill>
                <a:srgbClr val="0000FF"/>
              </a:solidFill>
              <a:latin typeface="Times New Roman" panose="02020603050405020304" pitchFamily="18" charset="0"/>
              <a:cs typeface="Times New Roman" panose="02020603050405020304" pitchFamily="18" charset="0"/>
            </a:endParaRPr>
          </a:p>
        </p:txBody>
      </p:sp>
      <p:sp>
        <p:nvSpPr>
          <p:cNvPr id="20" name="Vertical Scroll 19"/>
          <p:cNvSpPr/>
          <p:nvPr/>
        </p:nvSpPr>
        <p:spPr bwMode="auto">
          <a:xfrm>
            <a:off x="4953000" y="2819400"/>
            <a:ext cx="3810000" cy="373380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rgbClr val="7030A0"/>
                </a:solidFill>
                <a:latin typeface="Times New Roman" panose="02020603050405020304" pitchFamily="18" charset="0"/>
                <a:cs typeface="Times New Roman" panose="02020603050405020304" pitchFamily="18" charset="0"/>
              </a:rPr>
              <a:t>Nhược điểm </a:t>
            </a:r>
            <a:endParaRPr lang="en-US">
              <a:solidFill>
                <a:srgbClr val="7030A0"/>
              </a:solidFill>
              <a:latin typeface="Times New Roman" panose="02020603050405020304" pitchFamily="18" charset="0"/>
              <a:cs typeface="Times New Roman" panose="02020603050405020304" pitchFamily="18" charset="0"/>
            </a:endParaRPr>
          </a:p>
          <a:p>
            <a:pPr algn="just"/>
            <a:r>
              <a:rPr lang="en-US">
                <a:solidFill>
                  <a:srgbClr val="7030A0"/>
                </a:solidFill>
                <a:latin typeface="Times New Roman" panose="02020603050405020304" pitchFamily="18" charset="0"/>
                <a:cs typeface="Times New Roman" panose="02020603050405020304" pitchFamily="18" charset="0"/>
              </a:rPr>
              <a:t>- Không thích hợp vải nhung hay vải có hoa văn một </a:t>
            </a:r>
            <a:r>
              <a:rPr lang="en-US" smtClean="0">
                <a:solidFill>
                  <a:srgbClr val="7030A0"/>
                </a:solidFill>
                <a:latin typeface="Times New Roman" panose="02020603050405020304" pitchFamily="18" charset="0"/>
                <a:cs typeface="Times New Roman" panose="02020603050405020304" pitchFamily="18" charset="0"/>
              </a:rPr>
              <a:t>chiều;</a:t>
            </a:r>
            <a:endParaRPr lang="en-US">
              <a:solidFill>
                <a:srgbClr val="7030A0"/>
              </a:solidFill>
              <a:latin typeface="Times New Roman" panose="02020603050405020304" pitchFamily="18" charset="0"/>
              <a:cs typeface="Times New Roman" panose="02020603050405020304" pitchFamily="18" charset="0"/>
            </a:endParaRPr>
          </a:p>
          <a:p>
            <a:pPr algn="just"/>
            <a:r>
              <a:rPr lang="en-US">
                <a:solidFill>
                  <a:srgbClr val="7030A0"/>
                </a:solidFill>
                <a:latin typeface="Times New Roman" panose="02020603050405020304" pitchFamily="18" charset="0"/>
                <a:cs typeface="Times New Roman" panose="02020603050405020304" pitchFamily="18" charset="0"/>
              </a:rPr>
              <a:t>- Tiêu hao cho vải </a:t>
            </a:r>
            <a:r>
              <a:rPr lang="en-US" smtClean="0">
                <a:solidFill>
                  <a:srgbClr val="7030A0"/>
                </a:solidFill>
                <a:latin typeface="Times New Roman" panose="02020603050405020304" pitchFamily="18" charset="0"/>
                <a:cs typeface="Times New Roman" panose="02020603050405020304" pitchFamily="18" charset="0"/>
              </a:rPr>
              <a:t>lớn.</a:t>
            </a:r>
            <a:endParaRPr lang="en-US">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1468648"/>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down)">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Rectangle 1"/>
          <p:cNvSpPr/>
          <p:nvPr/>
        </p:nvSpPr>
        <p:spPr>
          <a:xfrm>
            <a:off x="3886200" y="507584"/>
            <a:ext cx="5105400" cy="2246769"/>
          </a:xfrm>
          <a:prstGeom prst="rect">
            <a:avLst/>
          </a:prstGeom>
        </p:spPr>
        <p:txBody>
          <a:bodyPr wrap="square">
            <a:spAutoFit/>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Các lớp vải được xếp chồng lên nhau, mặt phải và mặt trái các lớp vải chập vào nhau và có cùng 1 chiều hoa văn nhất định. Mỗi lớp vải trải xong được cắt đầu bàn.</a:t>
            </a:r>
          </a:p>
        </p:txBody>
      </p:sp>
      <p:sp>
        <p:nvSpPr>
          <p:cNvPr id="23" name="Vertical Scroll 22"/>
          <p:cNvSpPr/>
          <p:nvPr/>
        </p:nvSpPr>
        <p:spPr bwMode="auto">
          <a:xfrm>
            <a:off x="76200" y="2819400"/>
            <a:ext cx="4191000" cy="3733800"/>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Ưu điểm </a:t>
            </a:r>
            <a:endPar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Thích hợp với mọi loại vải có một chiều</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Tiêu hao cho vải là </a:t>
            </a:r>
            <a:r>
              <a:rPr kumimoji="0" lang="en-US" sz="2800" b="0"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ít.</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4" name="Vertical Scroll 23"/>
          <p:cNvSpPr/>
          <p:nvPr/>
        </p:nvSpPr>
        <p:spPr bwMode="auto">
          <a:xfrm>
            <a:off x="4419600" y="2819400"/>
            <a:ext cx="4191000" cy="373380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Nhược điểm </a:t>
            </a:r>
            <a:endPar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rPr>
              <a:t>- L</a:t>
            </a:r>
            <a:r>
              <a:rPr kumimoji="0" lang="en-US" sz="2800" b="0"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ớp </a:t>
            </a:r>
            <a:r>
              <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rPr>
              <a:t>vải được cắt xong phải cắt đầu bàn, không tận dụng được công suất trải </a:t>
            </a:r>
            <a:r>
              <a:rPr kumimoji="0" lang="en-US" sz="2800" b="0" i="0" u="none" strike="noStrike" kern="1200" cap="none" spc="0" normalizeH="0" baseline="0" noProof="0" smtClean="0">
                <a:ln>
                  <a:noFill/>
                </a:ln>
                <a:solidFill>
                  <a:srgbClr val="7030A0"/>
                </a:solidFill>
                <a:effectLst/>
                <a:uLnTx/>
                <a:uFillTx/>
                <a:latin typeface="Times New Roman" panose="02020603050405020304" pitchFamily="18" charset="0"/>
                <a:ea typeface="+mn-ea"/>
                <a:cs typeface="Times New Roman" panose="02020603050405020304" pitchFamily="18" charset="0"/>
              </a:rPr>
              <a:t>vải.</a:t>
            </a:r>
            <a:endPar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endParaRPr>
          </a:p>
        </p:txBody>
      </p:sp>
      <p:grpSp>
        <p:nvGrpSpPr>
          <p:cNvPr id="10" name="Diagram group"/>
          <p:cNvGrpSpPr/>
          <p:nvPr/>
        </p:nvGrpSpPr>
        <p:grpSpPr>
          <a:xfrm>
            <a:off x="-476250" y="264797"/>
            <a:ext cx="4591050" cy="1792603"/>
            <a:chOff x="-342900" y="-477501"/>
            <a:chExt cx="5238750" cy="2823206"/>
          </a:xfrm>
          <a:scene3d>
            <a:camera prst="isometricOffAxis2Left" zoom="95000"/>
            <a:lightRig rig="flat" dir="t"/>
          </a:scene3d>
        </p:grpSpPr>
        <p:grpSp>
          <p:nvGrpSpPr>
            <p:cNvPr id="11" name="Group 10"/>
            <p:cNvGrpSpPr/>
            <p:nvPr/>
          </p:nvGrpSpPr>
          <p:grpSpPr>
            <a:xfrm>
              <a:off x="-342900" y="-477501"/>
              <a:ext cx="5238750" cy="2823206"/>
              <a:chOff x="-342900" y="-477501"/>
              <a:chExt cx="5238750" cy="2823206"/>
            </a:xfrm>
          </p:grpSpPr>
          <p:sp>
            <p:nvSpPr>
              <p:cNvPr id="12" name="Rectangle 11"/>
              <p:cNvSpPr/>
              <p:nvPr/>
            </p:nvSpPr>
            <p:spPr>
              <a:xfrm>
                <a:off x="-171450" y="-477501"/>
                <a:ext cx="5067300" cy="2823206"/>
              </a:xfrm>
              <a:prstGeom prst="rect">
                <a:avLst/>
              </a:prstGeom>
              <a:solidFill>
                <a:schemeClr val="accent1">
                  <a:lumMod val="50000"/>
                  <a:alpha val="90000"/>
                </a:schemeClr>
              </a:solid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342900" y="82618"/>
                <a:ext cx="2533650" cy="1303016"/>
              </a:xfrm>
              <a:prstGeom prst="rect">
                <a:avLst/>
              </a:prstGeom>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marL="0" marR="0" lvl="0" indent="0" algn="ctr" defTabSz="1200150" rtl="0" eaLnBrk="0" fontAlgn="base" latinLnBrk="0" hangingPunct="0">
                  <a:lnSpc>
                    <a:spcPct val="90000"/>
                  </a:lnSpc>
                  <a:spcBef>
                    <a:spcPct val="0"/>
                  </a:spcBef>
                  <a:spcAft>
                    <a:spcPct val="35000"/>
                  </a:spcAft>
                  <a:buClrTx/>
                  <a:buSzTx/>
                  <a:buFontTx/>
                  <a:buNone/>
                  <a:tabLst/>
                  <a:defRPr/>
                </a:pPr>
                <a:r>
                  <a:rPr kumimoji="0" lang="en-US" sz="2700" b="1" i="0" u="none" strike="noStrike" kern="1200" cap="none" spc="0" normalizeH="0" baseline="0" noProof="0" smtClean="0">
                    <a:ln>
                      <a:noFill/>
                    </a:ln>
                    <a:solidFill>
                      <a:srgbClr val="FFFFFF"/>
                    </a:solidFill>
                    <a:effectLst/>
                    <a:uLnTx/>
                    <a:uFillTx/>
                    <a:latin typeface="Arial"/>
                    <a:ea typeface="+mn-ea"/>
                    <a:cs typeface="Arial"/>
                  </a:rPr>
                  <a:t>Trải vải cắt đầu bàn có chiều</a:t>
                </a:r>
                <a:endParaRPr kumimoji="0" lang="en-US" sz="2700" b="0" i="0" u="none" strike="noStrike" kern="1200" cap="none" spc="0" normalizeH="0" baseline="0" noProof="0">
                  <a:ln>
                    <a:noFill/>
                  </a:ln>
                  <a:solidFill>
                    <a:srgbClr val="FFFFFF"/>
                  </a:solidFill>
                  <a:effectLst/>
                  <a:uLnTx/>
                  <a:uFillTx/>
                  <a:latin typeface="Arial"/>
                  <a:ea typeface="+mn-ea"/>
                  <a:cs typeface="Arial"/>
                </a:endParaRPr>
              </a:p>
            </p:txBody>
          </p:sp>
        </p:grpSp>
      </p:grpSp>
    </p:spTree>
    <p:extLst>
      <p:ext uri="{BB962C8B-B14F-4D97-AF65-F5344CB8AC3E}">
        <p14:creationId xmlns:p14="http://schemas.microsoft.com/office/powerpoint/2010/main" val="20026991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down)">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Rectangle 1"/>
          <p:cNvSpPr/>
          <p:nvPr/>
        </p:nvSpPr>
        <p:spPr>
          <a:xfrm>
            <a:off x="3886200" y="507584"/>
            <a:ext cx="5105400" cy="2246769"/>
          </a:xfrm>
          <a:prstGeom prst="rect">
            <a:avLst/>
          </a:prstGeom>
        </p:spPr>
        <p:txBody>
          <a:bodyPr wrap="square">
            <a:spAutoFit/>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Mỗi lớp vải trải xong được cắt đầu bàn, nhưng hoa văn không theo 1 chiều nhất định. Các lớp vải được xếp chồng lên nhau từng cặp phải úp phải, trái úp trái.</a:t>
            </a:r>
          </a:p>
        </p:txBody>
      </p:sp>
      <p:sp>
        <p:nvSpPr>
          <p:cNvPr id="23" name="Vertical Scroll 22"/>
          <p:cNvSpPr/>
          <p:nvPr/>
        </p:nvSpPr>
        <p:spPr bwMode="auto">
          <a:xfrm>
            <a:off x="76200" y="2819400"/>
            <a:ext cx="4191000" cy="3733800"/>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rPr>
              <a:t>Ưu nhược điểm </a:t>
            </a:r>
            <a:endParaRPr kumimoji="0" lang="en-US" sz="28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Ưu nhược điểm của phương pháp này là tổng hợp ưu nhược điểm của hai phương pháp trên</a:t>
            </a:r>
          </a:p>
        </p:txBody>
      </p:sp>
      <p:sp>
        <p:nvSpPr>
          <p:cNvPr id="24" name="Vertical Scroll 23"/>
          <p:cNvSpPr/>
          <p:nvPr/>
        </p:nvSpPr>
        <p:spPr bwMode="auto">
          <a:xfrm>
            <a:off x="4419600" y="2819400"/>
            <a:ext cx="4724400" cy="373380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7030A0"/>
                </a:solidFill>
                <a:effectLst/>
                <a:uLnTx/>
                <a:uFillTx/>
                <a:latin typeface="Times New Roman" panose="02020603050405020304" pitchFamily="18" charset="0"/>
                <a:ea typeface="+mn-ea"/>
                <a:cs typeface="Times New Roman" panose="02020603050405020304" pitchFamily="18" charset="0"/>
              </a:rPr>
              <a:t>Đặc biệt kiểu trải vải này thích hợp cho những sản phẩm có tính đối xứng cao. Khi giác sơ đồ ta chỉ cần giác phân nửa số chi tiết của sản phẩm (như áo jacket)</a:t>
            </a:r>
          </a:p>
        </p:txBody>
      </p:sp>
      <p:grpSp>
        <p:nvGrpSpPr>
          <p:cNvPr id="10" name="Diagram group"/>
          <p:cNvGrpSpPr/>
          <p:nvPr/>
        </p:nvGrpSpPr>
        <p:grpSpPr>
          <a:xfrm>
            <a:off x="-325997" y="264797"/>
            <a:ext cx="4440797" cy="1792603"/>
            <a:chOff x="-171450" y="-477501"/>
            <a:chExt cx="5067300" cy="2823206"/>
          </a:xfrm>
          <a:solidFill>
            <a:schemeClr val="accent1">
              <a:lumMod val="25000"/>
            </a:schemeClr>
          </a:solidFill>
          <a:scene3d>
            <a:camera prst="isometricOffAxis2Left" zoom="95000"/>
            <a:lightRig rig="flat" dir="t"/>
          </a:scene3d>
        </p:grpSpPr>
        <p:grpSp>
          <p:nvGrpSpPr>
            <p:cNvPr id="11" name="Group 10"/>
            <p:cNvGrpSpPr/>
            <p:nvPr/>
          </p:nvGrpSpPr>
          <p:grpSpPr>
            <a:xfrm>
              <a:off x="-171450" y="-477501"/>
              <a:ext cx="5067300" cy="2823206"/>
              <a:chOff x="-171450" y="-477501"/>
              <a:chExt cx="5067300" cy="2823206"/>
            </a:xfrm>
            <a:grpFill/>
          </p:grpSpPr>
          <p:sp>
            <p:nvSpPr>
              <p:cNvPr id="12" name="Rectangle 11"/>
              <p:cNvSpPr/>
              <p:nvPr/>
            </p:nvSpPr>
            <p:spPr>
              <a:xfrm>
                <a:off x="-171450" y="-477501"/>
                <a:ext cx="5067300" cy="2823206"/>
              </a:xfrm>
              <a:prstGeom prst="rect">
                <a:avLst/>
              </a:prstGeom>
              <a:grp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72407" y="82618"/>
                <a:ext cx="2533651" cy="1303016"/>
              </a:xfrm>
              <a:prstGeom prst="rect">
                <a:avLst/>
              </a:prstGeom>
              <a:grpFill/>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Arial"/>
                    <a:ea typeface="+mn-ea"/>
                    <a:cs typeface="Arial"/>
                  </a:rPr>
                  <a:t>Trải vải cắt đầu bàn không chiều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pSp>
    </p:spTree>
    <p:extLst>
      <p:ext uri="{BB962C8B-B14F-4D97-AF65-F5344CB8AC3E}">
        <p14:creationId xmlns:p14="http://schemas.microsoft.com/office/powerpoint/2010/main" val="32068221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down)">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down)">
                                      <p:cBhvr>
                                        <p:cTn id="1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animBg="1"/>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Diagram group"/>
          <p:cNvGrpSpPr/>
          <p:nvPr/>
        </p:nvGrpSpPr>
        <p:grpSpPr>
          <a:xfrm>
            <a:off x="-325997" y="264797"/>
            <a:ext cx="4440797" cy="1792603"/>
            <a:chOff x="-171450" y="-477501"/>
            <a:chExt cx="5067300" cy="2823206"/>
          </a:xfrm>
          <a:solidFill>
            <a:schemeClr val="accent1">
              <a:lumMod val="25000"/>
            </a:schemeClr>
          </a:solidFill>
          <a:scene3d>
            <a:camera prst="isometricOffAxis2Left" zoom="95000"/>
            <a:lightRig rig="flat" dir="t"/>
          </a:scene3d>
        </p:grpSpPr>
        <p:grpSp>
          <p:nvGrpSpPr>
            <p:cNvPr id="11" name="Group 10"/>
            <p:cNvGrpSpPr/>
            <p:nvPr/>
          </p:nvGrpSpPr>
          <p:grpSpPr>
            <a:xfrm>
              <a:off x="-171450" y="-477501"/>
              <a:ext cx="5067300" cy="2823206"/>
              <a:chOff x="-171450" y="-477501"/>
              <a:chExt cx="5067300" cy="2823206"/>
            </a:xfrm>
            <a:grpFill/>
          </p:grpSpPr>
          <p:sp>
            <p:nvSpPr>
              <p:cNvPr id="12" name="Rectangle 11"/>
              <p:cNvSpPr/>
              <p:nvPr/>
            </p:nvSpPr>
            <p:spPr>
              <a:xfrm>
                <a:off x="-171450" y="-477501"/>
                <a:ext cx="5067300" cy="2823206"/>
              </a:xfrm>
              <a:prstGeom prst="rect">
                <a:avLst/>
              </a:prstGeom>
              <a:grpFill/>
              <a:ln>
                <a:solidFill>
                  <a:schemeClr val="bg1"/>
                </a:solidFill>
              </a:ln>
              <a:sp3d z="-60000" extrusionH="63500" prstMaterial="matte"/>
            </p:spPr>
            <p:style>
              <a:lnRef idx="1">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TextBox 12"/>
              <p:cNvSpPr txBox="1"/>
              <p:nvPr/>
            </p:nvSpPr>
            <p:spPr>
              <a:xfrm>
                <a:off x="-72407" y="82618"/>
                <a:ext cx="2533651" cy="1303016"/>
              </a:xfrm>
              <a:prstGeom prst="rect">
                <a:avLst/>
              </a:prstGeom>
              <a:grpFill/>
              <a:sp3d z="-6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02870" tIns="102870" rIns="102870" bIns="10287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Arial"/>
                    <a:ea typeface="+mn-ea"/>
                    <a:cs typeface="Arial"/>
                  </a:rPr>
                  <a:t>Trải vải cắt đầu bàn không chiều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pSp>
      <p:pic>
        <p:nvPicPr>
          <p:cNvPr id="3" name="Picture 2"/>
          <p:cNvPicPr>
            <a:picLocks noChangeAspect="1"/>
          </p:cNvPicPr>
          <p:nvPr/>
        </p:nvPicPr>
        <p:blipFill>
          <a:blip r:embed="rId3"/>
          <a:stretch>
            <a:fillRect/>
          </a:stretch>
        </p:blipFill>
        <p:spPr>
          <a:xfrm>
            <a:off x="696310" y="2362200"/>
            <a:ext cx="7772400" cy="411480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009737443"/>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4</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CÔNG ĐOẠN CẮT </a:t>
            </a:r>
          </a:p>
          <a:p>
            <a:pPr marL="0" indent="0" algn="ctr">
              <a:buNone/>
            </a:pPr>
            <a:r>
              <a:rPr lang="en-US" sz="4400" b="1" smtClean="0">
                <a:solidFill>
                  <a:schemeClr val="bg2">
                    <a:lumMod val="20000"/>
                    <a:lumOff val="80000"/>
                  </a:schemeClr>
                </a:solidFill>
                <a:effectLst/>
              </a:rPr>
              <a:t>(Tiếp theo)</a:t>
            </a:r>
            <a:endParaRPr lang="en-US" sz="4400" b="1">
              <a:solidFill>
                <a:schemeClr val="bg2">
                  <a:lumMod val="20000"/>
                  <a:lumOff val="80000"/>
                </a:schemeClr>
              </a:solidFill>
              <a:effectLst/>
            </a:endParaRPr>
          </a:p>
        </p:txBody>
      </p:sp>
    </p:spTree>
    <p:extLst>
      <p:ext uri="{BB962C8B-B14F-4D97-AF65-F5344CB8AC3E}">
        <p14:creationId xmlns:p14="http://schemas.microsoft.com/office/powerpoint/2010/main" val="1173583751"/>
      </p:ext>
    </p:extLst>
  </p:cSld>
  <p:clrMapOvr>
    <a:masterClrMapping/>
  </p:clrMapOvr>
  <p:transition>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biết được những công việc ở công đoạn </a:t>
            </a:r>
            <a:r>
              <a:rPr lang="en-US" smtClean="0">
                <a:latin typeface="Times New Roman" panose="02020603050405020304" pitchFamily="18" charset="0"/>
                <a:cs typeface="Times New Roman" panose="02020603050405020304" pitchFamily="18" charset="0"/>
              </a:rPr>
              <a:t>cắt.</a:t>
            </a:r>
            <a:endParaRPr lang="en-US">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399184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2754600"/>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làm được những công việc của công đoạn cắt như trải vải, cắt, bóc tập, đánh số, phối kiện, và kiểm tra chất lượng ép dán. Sinh viên vận dụng được vào thực tế sản xuất ở xí nghiệp.</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481744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nhận thức tầm quan trọng của công việc cắt nguyên phụ liệu.</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5511842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olidFill>
            <a:srgbClr val="6600CC"/>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2534943343"/>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7779547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1056291"/>
          </a:xfrm>
          <a:prstGeom prst="roundRect">
            <a:avLst>
              <a:gd name="adj" fmla="val 16667"/>
            </a:avLst>
          </a:prstGeom>
          <a:solidFill>
            <a:srgbClr val="6600CC"/>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4</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a:t>
            </a:r>
            <a:r>
              <a:rPr kumimoji="0" lang="en-US" sz="32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ĐOẠN CẮT</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1274947"/>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lang="en-US" b="1" smtClean="0"/>
                <a:t>2.4 Đánh </a:t>
              </a:r>
              <a:r>
                <a:rPr lang="en-US" b="1"/>
                <a:t>số, bóc tập, phối kiện</a:t>
              </a:r>
              <a:endParaRPr lang="en-US" sz="2600" b="1" kern="1200"/>
            </a:p>
          </p:txBody>
        </p:sp>
      </p:grpSp>
      <p:sp>
        <p:nvSpPr>
          <p:cNvPr id="20" name="Oval 19"/>
          <p:cNvSpPr/>
          <p:nvPr/>
        </p:nvSpPr>
        <p:spPr>
          <a:xfrm>
            <a:off x="52136" y="1184097"/>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2168799"/>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lang="en-US" sz="2600" b="1" kern="1200" smtClean="0"/>
                <a:t>2.4.1 </a:t>
              </a:r>
              <a:r>
                <a:rPr lang="en-US" sz="2600" b="1" smtClean="0"/>
                <a:t>Đánh số</a:t>
              </a:r>
              <a:endParaRPr lang="en-US" sz="2600" b="1" kern="1200"/>
            </a:p>
          </p:txBody>
        </p:sp>
      </p:grpSp>
      <p:graphicFrame>
        <p:nvGraphicFramePr>
          <p:cNvPr id="2" name="Diagram 1"/>
          <p:cNvGraphicFramePr/>
          <p:nvPr>
            <p:extLst>
              <p:ext uri="{D42A27DB-BD31-4B8C-83A1-F6EECF244321}">
                <p14:modId xmlns:p14="http://schemas.microsoft.com/office/powerpoint/2010/main" val="4238711142"/>
              </p:ext>
            </p:extLst>
          </p:nvPr>
        </p:nvGraphicFramePr>
        <p:xfrm>
          <a:off x="152400" y="2006600"/>
          <a:ext cx="8787064" cy="538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53603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 Đánh </a:t>
              </a:r>
              <a:r>
                <a:rPr kumimoji="0" lang="en-US" sz="2800" b="1" i="0" u="none" strike="noStrike" kern="1200" cap="none" spc="0" normalizeH="0" baseline="0" noProof="0">
                  <a:ln>
                    <a:noFill/>
                  </a:ln>
                  <a:solidFill>
                    <a:srgbClr val="FFFFFF"/>
                  </a:solidFill>
                  <a:effectLst/>
                  <a:uLnTx/>
                  <a:uFillTx/>
                  <a:latin typeface="Arial"/>
                  <a:ea typeface="+mn-ea"/>
                  <a:cs typeface="Arial"/>
                </a:rPr>
                <a:t>số, bóc tập, phối kiện</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060902"/>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2.4.1 Đánh số</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pic>
        <p:nvPicPr>
          <p:cNvPr id="12" name="Picture 11" descr="IMG_009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7926" y="2133600"/>
            <a:ext cx="3962400" cy="293592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3" name="Rectangle 2"/>
          <p:cNvSpPr/>
          <p:nvPr/>
        </p:nvSpPr>
        <p:spPr>
          <a:xfrm>
            <a:off x="2057400" y="5344180"/>
            <a:ext cx="5943600" cy="523220"/>
          </a:xfrm>
          <a:prstGeom prst="rect">
            <a:avLst/>
          </a:prstGeom>
        </p:spPr>
        <p:txBody>
          <a:bodyPr wrap="square">
            <a:spAutoFit/>
          </a:bodyPr>
          <a:lstStyle/>
          <a:p>
            <a:r>
              <a:rPr lang="en-US">
                <a:solidFill>
                  <a:srgbClr val="000000"/>
                </a:solidFill>
                <a:latin typeface="Times New Roman" panose="02020603050405020304" pitchFamily="18" charset="0"/>
                <a:ea typeface="Times New Roman" panose="02020603050405020304" pitchFamily="18" charset="0"/>
              </a:rPr>
              <a:t>Hình ảnh đánh số trên chi tiết sản phẩm</a:t>
            </a:r>
            <a:endParaRPr lang="en-US"/>
          </a:p>
        </p:txBody>
      </p:sp>
    </p:spTree>
    <p:extLst>
      <p:ext uri="{BB962C8B-B14F-4D97-AF65-F5344CB8AC3E}">
        <p14:creationId xmlns:p14="http://schemas.microsoft.com/office/powerpoint/2010/main" val="8863776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 Đánh </a:t>
              </a:r>
              <a:r>
                <a:rPr kumimoji="0" lang="en-US" sz="2800" b="1" i="0" u="none" strike="noStrike" kern="1200" cap="none" spc="0" normalizeH="0" baseline="0" noProof="0">
                  <a:ln>
                    <a:noFill/>
                  </a:ln>
                  <a:solidFill>
                    <a:srgbClr val="FFFFFF"/>
                  </a:solidFill>
                  <a:effectLst/>
                  <a:uLnTx/>
                  <a:uFillTx/>
                  <a:latin typeface="Arial"/>
                  <a:ea typeface="+mn-ea"/>
                  <a:cs typeface="Arial"/>
                </a:rPr>
                <a:t>số, bóc tập, phối kiện</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060902"/>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2.4.1 Đánh số</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pic>
        <p:nvPicPr>
          <p:cNvPr id="13" name="Picture 12" descr="IMG_0088"/>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094026" y="2120377"/>
            <a:ext cx="5410200" cy="33052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Rectangle 1"/>
          <p:cNvSpPr/>
          <p:nvPr/>
        </p:nvSpPr>
        <p:spPr>
          <a:xfrm>
            <a:off x="1981200" y="5562600"/>
            <a:ext cx="5943600" cy="523220"/>
          </a:xfrm>
          <a:prstGeom prst="rect">
            <a:avLst/>
          </a:prstGeom>
        </p:spPr>
        <p:txBody>
          <a:bodyPr wrap="square">
            <a:spAutoFit/>
          </a:bodyPr>
          <a:lstStyle/>
          <a:p>
            <a:pPr>
              <a:spcAft>
                <a:spcPts val="0"/>
              </a:spcAft>
            </a:pP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Hình ảnh dán số trên chi tiết</a:t>
            </a:r>
            <a:r>
              <a:rPr lang="en-US" b="1">
                <a:solidFill>
                  <a:srgbClr val="000000"/>
                </a:solidFill>
                <a:latin typeface=".VnTime" panose="020B7200000000000000" pitchFamily="34" charset="0"/>
                <a:ea typeface="Times New Roman" panose="02020603050405020304" pitchFamily="18" charset="0"/>
                <a:cs typeface="Times New Roman" panose="02020603050405020304" pitchFamily="18" charset="0"/>
              </a:rPr>
              <a:t> </a:t>
            </a: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sản phẩm</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99669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anim calcmode="lin" valueType="num">
                                      <p:cBhvr>
                                        <p:cTn id="8" dur="2000" fill="hold"/>
                                        <p:tgtEl>
                                          <p:spTgt spid="13"/>
                                        </p:tgtEl>
                                        <p:attrNameLst>
                                          <p:attrName>ppt_w</p:attrName>
                                        </p:attrNameLst>
                                      </p:cBhvr>
                                      <p:tavLst>
                                        <p:tav tm="0" fmla="#ppt_w*sin(2.5*pi*$)">
                                          <p:val>
                                            <p:fltVal val="0"/>
                                          </p:val>
                                        </p:tav>
                                        <p:tav tm="100000">
                                          <p:val>
                                            <p:fltVal val="1"/>
                                          </p:val>
                                        </p:tav>
                                      </p:tavLst>
                                    </p:anim>
                                    <p:anim calcmode="lin" valueType="num">
                                      <p:cBhvr>
                                        <p:cTn id="9" dur="2000" fill="hold"/>
                                        <p:tgtEl>
                                          <p:spTgt spid="13"/>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 Đánh </a:t>
              </a:r>
              <a:r>
                <a:rPr kumimoji="0" lang="en-US" sz="2800" b="1" i="0" u="none" strike="noStrike" kern="1200" cap="none" spc="0" normalizeH="0" baseline="0" noProof="0">
                  <a:ln>
                    <a:noFill/>
                  </a:ln>
                  <a:solidFill>
                    <a:srgbClr val="FFFFFF"/>
                  </a:solidFill>
                  <a:effectLst/>
                  <a:uLnTx/>
                  <a:uFillTx/>
                  <a:latin typeface="Arial"/>
                  <a:ea typeface="+mn-ea"/>
                  <a:cs typeface="Arial"/>
                </a:rPr>
                <a:t>số, bóc tập, phối kiện</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060902"/>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2.4.2 Nguyên</a:t>
              </a:r>
              <a:r>
                <a:rPr kumimoji="0" lang="en-US" sz="2600" b="1" i="0" u="none" strike="noStrike" kern="1200" cap="none" spc="0" normalizeH="0" noProof="0" smtClean="0">
                  <a:ln>
                    <a:noFill/>
                  </a:ln>
                  <a:solidFill>
                    <a:srgbClr val="FFFFFF"/>
                  </a:solidFill>
                  <a:effectLst/>
                  <a:uLnTx/>
                  <a:uFillTx/>
                  <a:latin typeface="Arial"/>
                  <a:ea typeface="+mn-ea"/>
                  <a:cs typeface="Arial"/>
                </a:rPr>
                <a:t> tắc </a:t>
              </a:r>
              <a:r>
                <a:rPr lang="en-US" sz="2600" b="1" noProof="0" smtClean="0">
                  <a:solidFill>
                    <a:srgbClr val="FFFFFF"/>
                  </a:solidFill>
                  <a:latin typeface="Arial"/>
                  <a:cs typeface="Arial"/>
                </a:rPr>
                <a:t>đ</a:t>
              </a:r>
              <a:r>
                <a:rPr kumimoji="0" lang="en-US" sz="2600" b="1" i="0" u="none" strike="noStrike" kern="1200" cap="none" spc="0" normalizeH="0" baseline="0" noProof="0" smtClean="0">
                  <a:ln>
                    <a:noFill/>
                  </a:ln>
                  <a:solidFill>
                    <a:srgbClr val="FFFFFF"/>
                  </a:solidFill>
                  <a:effectLst/>
                  <a:uLnTx/>
                  <a:uFillTx/>
                  <a:latin typeface="Arial"/>
                  <a:ea typeface="+mn-ea"/>
                  <a:cs typeface="Arial"/>
                </a:rPr>
                <a:t>ánh số</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3" name="Vertical Scroll 2"/>
          <p:cNvSpPr/>
          <p:nvPr/>
        </p:nvSpPr>
        <p:spPr bwMode="auto">
          <a:xfrm>
            <a:off x="2667000" y="2133600"/>
            <a:ext cx="4267200" cy="4182870"/>
          </a:xfrm>
          <a:prstGeom prst="verticalScroll">
            <a:avLst/>
          </a:prstGeom>
          <a:solidFill>
            <a:srgbClr val="456C44"/>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Đ</a:t>
            </a:r>
            <a:r>
              <a:rPr lang="en-US" smtClean="0">
                <a:solidFill>
                  <a:schemeClr val="bg1"/>
                </a:solidFill>
                <a:latin typeface="Times New Roman" panose="02020603050405020304" pitchFamily="18" charset="0"/>
                <a:cs typeface="Times New Roman" panose="02020603050405020304" pitchFamily="18" charset="0"/>
              </a:rPr>
              <a:t>ánh </a:t>
            </a:r>
            <a:r>
              <a:rPr lang="en-US">
                <a:solidFill>
                  <a:schemeClr val="bg1"/>
                </a:solidFill>
                <a:latin typeface="Times New Roman" panose="02020603050405020304" pitchFamily="18" charset="0"/>
                <a:cs typeface="Times New Roman" panose="02020603050405020304" pitchFamily="18" charset="0"/>
              </a:rPr>
              <a:t>số vào các nơi qui định theo văn bản của phòng kỹ thuật, có thể đánh ở mặt trái hay mặt phải của sản phẩm tùy theo yêu cầu của khách </a:t>
            </a:r>
            <a:r>
              <a:rPr lang="en-US" smtClean="0">
                <a:solidFill>
                  <a:schemeClr val="bg1"/>
                </a:solidFill>
                <a:latin typeface="Times New Roman" panose="02020603050405020304" pitchFamily="18" charset="0"/>
                <a:cs typeface="Times New Roman" panose="02020603050405020304" pitchFamily="18" charset="0"/>
              </a:rPr>
              <a:t>hang.</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50986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5" name="Picture 4"/>
          <p:cNvPicPr>
            <a:picLocks noChangeAspect="1"/>
          </p:cNvPicPr>
          <p:nvPr/>
        </p:nvPicPr>
        <p:blipFill>
          <a:blip r:embed="rId3"/>
          <a:stretch>
            <a:fillRect/>
          </a:stretch>
        </p:blipFill>
        <p:spPr>
          <a:xfrm>
            <a:off x="1447800" y="1905000"/>
            <a:ext cx="6433291" cy="4267200"/>
          </a:xfrm>
          <a:prstGeom prst="rect">
            <a:avLst/>
          </a:prstGeom>
          <a:ln w="88900" cap="sq" cmpd="thickThin">
            <a:solidFill>
              <a:srgbClr val="000000"/>
            </a:solidFill>
            <a:prstDash val="solid"/>
            <a:miter lim="800000"/>
          </a:ln>
          <a:effectLst>
            <a:innerShdw blurRad="76200">
              <a:srgbClr val="000000"/>
            </a:innerShdw>
          </a:effectLst>
        </p:spPr>
      </p:pic>
      <p:sp>
        <p:nvSpPr>
          <p:cNvPr id="7" name="Down Arrow Callout 6"/>
          <p:cNvSpPr/>
          <p:nvPr/>
        </p:nvSpPr>
        <p:spPr bwMode="auto">
          <a:xfrm>
            <a:off x="1143000" y="228600"/>
            <a:ext cx="7010400" cy="1524000"/>
          </a:xfrm>
          <a:prstGeom prst="downArrowCallou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ea typeface="Times New Roman" panose="02020603050405020304" pitchFamily="18" charset="0"/>
              </a:rPr>
              <a:t>Hình ảnh vị trí đánh số trên chi tiết sản phẩm áo sơ mi</a:t>
            </a:r>
            <a:r>
              <a:rPr lang="en-US" b="1">
                <a:solidFill>
                  <a:schemeClr val="bg1"/>
                </a:solidFill>
                <a:latin typeface=".VnTime" panose="020B7200000000000000" pitchFamily="34" charset="0"/>
                <a:ea typeface="Times New Roman" panose="02020603050405020304" pitchFamily="18" charset="0"/>
                <a:cs typeface="Times New Roman" panose="02020603050405020304" pitchFamily="18" charset="0"/>
              </a:rPr>
              <a:t> </a:t>
            </a:r>
            <a:endParaRPr lang="en-US">
              <a:solidFill>
                <a:schemeClr val="bg1"/>
              </a:solidFill>
            </a:endParaRPr>
          </a:p>
        </p:txBody>
      </p:sp>
    </p:spTree>
    <p:extLst>
      <p:ext uri="{BB962C8B-B14F-4D97-AF65-F5344CB8AC3E}">
        <p14:creationId xmlns:p14="http://schemas.microsoft.com/office/powerpoint/2010/main" val="1037821007"/>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4" name="Picture 3"/>
          <p:cNvPicPr>
            <a:picLocks noChangeAspect="1"/>
          </p:cNvPicPr>
          <p:nvPr/>
        </p:nvPicPr>
        <p:blipFill>
          <a:blip r:embed="rId3"/>
          <a:stretch>
            <a:fillRect/>
          </a:stretch>
        </p:blipFill>
        <p:spPr>
          <a:xfrm>
            <a:off x="1981200" y="1828800"/>
            <a:ext cx="5339576" cy="2971800"/>
          </a:xfrm>
          <a:prstGeom prst="rect">
            <a:avLst/>
          </a:prstGeom>
          <a:ln>
            <a:noFill/>
          </a:ln>
          <a:effectLst>
            <a:outerShdw blurRad="190500" algn="tl" rotWithShape="0">
              <a:srgbClr val="000000">
                <a:alpha val="70000"/>
              </a:srgbClr>
            </a:outerShdw>
          </a:effectLst>
        </p:spPr>
      </p:pic>
      <p:sp>
        <p:nvSpPr>
          <p:cNvPr id="8" name="Down Arrow Callout 7"/>
          <p:cNvSpPr/>
          <p:nvPr/>
        </p:nvSpPr>
        <p:spPr bwMode="auto">
          <a:xfrm>
            <a:off x="1143000" y="228600"/>
            <a:ext cx="7010400" cy="1524000"/>
          </a:xfrm>
          <a:prstGeom prst="downArrowCallou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ea typeface="Times New Roman" panose="02020603050405020304" pitchFamily="18" charset="0"/>
              </a:rPr>
              <a:t>Hình ảnh vị trí đánh số trên chi tiết sản phẩm áo sơ mi</a:t>
            </a:r>
            <a:r>
              <a:rPr lang="en-US" b="1">
                <a:solidFill>
                  <a:schemeClr val="bg1"/>
                </a:solidFill>
                <a:latin typeface=".VnTime" panose="020B7200000000000000" pitchFamily="34" charset="0"/>
                <a:ea typeface="Times New Roman" panose="02020603050405020304" pitchFamily="18" charset="0"/>
                <a:cs typeface="Times New Roman" panose="02020603050405020304" pitchFamily="18" charset="0"/>
              </a:rPr>
              <a:t> </a:t>
            </a:r>
            <a:endParaRPr lang="en-US">
              <a:solidFill>
                <a:schemeClr val="bg1"/>
              </a:solidFill>
            </a:endParaRPr>
          </a:p>
        </p:txBody>
      </p:sp>
    </p:spTree>
    <p:extLst>
      <p:ext uri="{BB962C8B-B14F-4D97-AF65-F5344CB8AC3E}">
        <p14:creationId xmlns:p14="http://schemas.microsoft.com/office/powerpoint/2010/main" val="3596397774"/>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2" name="Picture 1"/>
          <p:cNvPicPr>
            <a:picLocks noChangeAspect="1"/>
          </p:cNvPicPr>
          <p:nvPr/>
        </p:nvPicPr>
        <p:blipFill>
          <a:blip r:embed="rId3"/>
          <a:stretch>
            <a:fillRect/>
          </a:stretch>
        </p:blipFill>
        <p:spPr>
          <a:xfrm>
            <a:off x="1489840" y="1870840"/>
            <a:ext cx="6315956" cy="3591426"/>
          </a:xfrm>
          <a:prstGeom prst="rect">
            <a:avLst/>
          </a:prstGeom>
          <a:ln w="88900" cap="sq" cmpd="thickThin">
            <a:solidFill>
              <a:srgbClr val="000000"/>
            </a:solidFill>
            <a:prstDash val="solid"/>
            <a:miter lim="800000"/>
          </a:ln>
          <a:effectLst>
            <a:innerShdw blurRad="76200">
              <a:srgbClr val="000000"/>
            </a:innerShdw>
          </a:effectLst>
        </p:spPr>
      </p:pic>
      <p:sp>
        <p:nvSpPr>
          <p:cNvPr id="8" name="Down Arrow Callout 7"/>
          <p:cNvSpPr/>
          <p:nvPr/>
        </p:nvSpPr>
        <p:spPr bwMode="auto">
          <a:xfrm>
            <a:off x="1143000" y="228600"/>
            <a:ext cx="7010400" cy="1524000"/>
          </a:xfrm>
          <a:prstGeom prst="downArrowCallou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ea typeface="Times New Roman" panose="02020603050405020304" pitchFamily="18" charset="0"/>
              </a:rPr>
              <a:t>Hình ảnh vị trí đánh số trên chi tiết sản phẩm áo sơ mi</a:t>
            </a:r>
            <a:r>
              <a:rPr lang="en-US" b="1">
                <a:solidFill>
                  <a:schemeClr val="bg1"/>
                </a:solidFill>
                <a:latin typeface=".VnTime" panose="020B7200000000000000" pitchFamily="34" charset="0"/>
                <a:ea typeface="Times New Roman" panose="02020603050405020304" pitchFamily="18" charset="0"/>
                <a:cs typeface="Times New Roman" panose="02020603050405020304" pitchFamily="18" charset="0"/>
              </a:rPr>
              <a:t> </a:t>
            </a:r>
            <a:endParaRPr lang="en-US">
              <a:solidFill>
                <a:schemeClr val="bg1"/>
              </a:solidFill>
            </a:endParaRPr>
          </a:p>
        </p:txBody>
      </p:sp>
    </p:spTree>
    <p:extLst>
      <p:ext uri="{BB962C8B-B14F-4D97-AF65-F5344CB8AC3E}">
        <p14:creationId xmlns:p14="http://schemas.microsoft.com/office/powerpoint/2010/main" val="4136404830"/>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 Đánh </a:t>
              </a:r>
              <a:r>
                <a:rPr kumimoji="0" lang="en-US" sz="2800" b="1" i="0" u="none" strike="noStrike" kern="1200" cap="none" spc="0" normalizeH="0" baseline="0" noProof="0">
                  <a:ln>
                    <a:noFill/>
                  </a:ln>
                  <a:solidFill>
                    <a:srgbClr val="FFFFFF"/>
                  </a:solidFill>
                  <a:effectLst/>
                  <a:uLnTx/>
                  <a:uFillTx/>
                  <a:latin typeface="Arial"/>
                  <a:ea typeface="+mn-ea"/>
                  <a:cs typeface="Arial"/>
                </a:rPr>
                <a:t>số, bóc tập, phối kiện</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060902"/>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2.4.3 Bóc</a:t>
              </a:r>
              <a:r>
                <a:rPr kumimoji="0" lang="en-US" sz="2600" b="1" i="0" u="none" strike="noStrike" kern="1200" cap="none" spc="0" normalizeH="0" noProof="0" smtClean="0">
                  <a:ln>
                    <a:noFill/>
                  </a:ln>
                  <a:solidFill>
                    <a:srgbClr val="FFFFFF"/>
                  </a:solidFill>
                  <a:effectLst/>
                  <a:uLnTx/>
                  <a:uFillTx/>
                  <a:latin typeface="Arial"/>
                  <a:ea typeface="+mn-ea"/>
                  <a:cs typeface="Arial"/>
                </a:rPr>
                <a:t> tập</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2" name="Diagram 1"/>
          <p:cNvGraphicFramePr/>
          <p:nvPr>
            <p:extLst>
              <p:ext uri="{D42A27DB-BD31-4B8C-83A1-F6EECF244321}">
                <p14:modId xmlns:p14="http://schemas.microsoft.com/office/powerpoint/2010/main" val="3016900396"/>
              </p:ext>
            </p:extLst>
          </p:nvPr>
        </p:nvGraphicFramePr>
        <p:xfrm>
          <a:off x="1066800" y="1955800"/>
          <a:ext cx="6934200" cy="4605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14077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23" name="Group 22"/>
          <p:cNvGrpSpPr/>
          <p:nvPr/>
        </p:nvGrpSpPr>
        <p:grpSpPr>
          <a:xfrm>
            <a:off x="506388" y="187599"/>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2.4.3 Bóc tập</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pic>
        <p:nvPicPr>
          <p:cNvPr id="3" name="Picture 2"/>
          <p:cNvPicPr>
            <a:picLocks noChangeAspect="1"/>
          </p:cNvPicPr>
          <p:nvPr/>
        </p:nvPicPr>
        <p:blipFill>
          <a:blip r:embed="rId3"/>
          <a:stretch>
            <a:fillRect/>
          </a:stretch>
        </p:blipFill>
        <p:spPr>
          <a:xfrm>
            <a:off x="2455239" y="1295400"/>
            <a:ext cx="4687774" cy="5269295"/>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4802395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23" name="Group 22"/>
          <p:cNvGrpSpPr/>
          <p:nvPr/>
        </p:nvGrpSpPr>
        <p:grpSpPr>
          <a:xfrm>
            <a:off x="506388" y="187599"/>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2.4.3 Bóc tập</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pic>
        <p:nvPicPr>
          <p:cNvPr id="7" name="Picture 6" descr="IMG_005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1176" y="1371600"/>
            <a:ext cx="5295900" cy="414528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2" name="Rectangle 1"/>
          <p:cNvSpPr/>
          <p:nvPr/>
        </p:nvSpPr>
        <p:spPr>
          <a:xfrm>
            <a:off x="-76199" y="5648980"/>
            <a:ext cx="9524999" cy="523220"/>
          </a:xfrm>
          <a:prstGeom prst="rect">
            <a:avLst/>
          </a:prstGeom>
        </p:spPr>
        <p:txBody>
          <a:bodyPr wrap="square">
            <a:spAutoFit/>
          </a:bodyPr>
          <a:lstStyle/>
          <a:p>
            <a:r>
              <a:rPr lang="en-US">
                <a:solidFill>
                  <a:srgbClr val="000000"/>
                </a:solidFill>
                <a:latin typeface="Times New Roman" panose="02020603050405020304" pitchFamily="18" charset="0"/>
                <a:ea typeface="Times New Roman" panose="02020603050405020304" pitchFamily="18" charset="0"/>
              </a:rPr>
              <a:t>Hình ảnh minh họa công đoạn bóc tập các chi tiết trên sản phẩm</a:t>
            </a:r>
            <a:endParaRPr lang="en-US"/>
          </a:p>
        </p:txBody>
      </p:sp>
    </p:spTree>
    <p:extLst>
      <p:ext uri="{BB962C8B-B14F-4D97-AF65-F5344CB8AC3E}">
        <p14:creationId xmlns:p14="http://schemas.microsoft.com/office/powerpoint/2010/main" val="23218216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167050"/>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2.4 Đánh </a:t>
              </a:r>
              <a:r>
                <a:rPr kumimoji="0" lang="en-US" sz="2800" b="1" i="0" u="none" strike="noStrike" kern="1200" cap="none" spc="0" normalizeH="0" baseline="0" noProof="0">
                  <a:ln>
                    <a:noFill/>
                  </a:ln>
                  <a:solidFill>
                    <a:srgbClr val="FFFFFF"/>
                  </a:solidFill>
                  <a:effectLst/>
                  <a:uLnTx/>
                  <a:uFillTx/>
                  <a:latin typeface="Arial"/>
                  <a:ea typeface="+mn-ea"/>
                  <a:cs typeface="Arial"/>
                </a:rPr>
                <a:t>số, bóc tập, phối kiện</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762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060902"/>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2.4.4 Phối</a:t>
              </a:r>
              <a:r>
                <a:rPr kumimoji="0" lang="en-US" sz="2600" b="1" i="0" u="none" strike="noStrike" kern="1200" cap="none" spc="0" normalizeH="0" noProof="0" smtClean="0">
                  <a:ln>
                    <a:noFill/>
                  </a:ln>
                  <a:solidFill>
                    <a:srgbClr val="FFFFFF"/>
                  </a:solidFill>
                  <a:effectLst/>
                  <a:uLnTx/>
                  <a:uFillTx/>
                  <a:latin typeface="Arial"/>
                  <a:ea typeface="+mn-ea"/>
                  <a:cs typeface="Arial"/>
                </a:rPr>
                <a:t> kiện</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11" name="Vertical Scroll 10"/>
          <p:cNvSpPr/>
          <p:nvPr/>
        </p:nvSpPr>
        <p:spPr bwMode="auto">
          <a:xfrm>
            <a:off x="54764" y="2133599"/>
            <a:ext cx="4441036" cy="4038601"/>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accent1">
                    <a:lumMod val="50000"/>
                  </a:schemeClr>
                </a:solidFill>
                <a:latin typeface="Times New Roman" panose="02020603050405020304" pitchFamily="18" charset="0"/>
                <a:cs typeface="Times New Roman" panose="02020603050405020304" pitchFamily="18" charset="0"/>
              </a:rPr>
              <a:t>T</a:t>
            </a:r>
            <a:r>
              <a:rPr lang="en-US" smtClean="0">
                <a:solidFill>
                  <a:schemeClr val="accent1">
                    <a:lumMod val="50000"/>
                  </a:schemeClr>
                </a:solidFill>
                <a:latin typeface="Times New Roman" panose="02020603050405020304" pitchFamily="18" charset="0"/>
                <a:cs typeface="Times New Roman" panose="02020603050405020304" pitchFamily="18" charset="0"/>
              </a:rPr>
              <a:t>ập </a:t>
            </a:r>
            <a:r>
              <a:rPr lang="en-US">
                <a:solidFill>
                  <a:schemeClr val="accent1">
                    <a:lumMod val="50000"/>
                  </a:schemeClr>
                </a:solidFill>
                <a:latin typeface="Times New Roman" panose="02020603050405020304" pitchFamily="18" charset="0"/>
                <a:cs typeface="Times New Roman" panose="02020603050405020304" pitchFamily="18" charset="0"/>
              </a:rPr>
              <a:t>hợp tất cả các chi tiết của một sản phẩm thành một kiện để giao, số chi tiết này có thể được buộc lại bằng dây vải hay cho vào bao kín và nhập kho bán thành phẩm</a:t>
            </a:r>
          </a:p>
        </p:txBody>
      </p:sp>
      <p:pic>
        <p:nvPicPr>
          <p:cNvPr id="12" name="Picture 11" descr="IMG_0087"/>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2705099"/>
            <a:ext cx="4191000" cy="2895600"/>
          </a:xfrm>
          <a:prstGeom prst="rect">
            <a:avLst/>
          </a:prstGeom>
          <a:ln w="88900" cap="sq" cmpd="thickThin">
            <a:solidFill>
              <a:srgbClr val="000000"/>
            </a:solidFill>
            <a:prstDash val="solid"/>
            <a:miter lim="800000"/>
          </a:ln>
          <a:effectLst>
            <a:innerShdw blurRad="76200">
              <a:srgbClr val="000000"/>
            </a:innerShdw>
          </a:effectLst>
        </p:spPr>
      </p:pic>
      <p:sp>
        <p:nvSpPr>
          <p:cNvPr id="3" name="Rectangle 2"/>
          <p:cNvSpPr/>
          <p:nvPr/>
        </p:nvSpPr>
        <p:spPr>
          <a:xfrm>
            <a:off x="4605975" y="5791200"/>
            <a:ext cx="4259499" cy="523220"/>
          </a:xfrm>
          <a:prstGeom prst="rect">
            <a:avLst/>
          </a:prstGeom>
        </p:spPr>
        <p:txBody>
          <a:bodyPr wrap="none">
            <a:spAutoFit/>
          </a:bodyPr>
          <a:lstStyle/>
          <a:p>
            <a:r>
              <a:rPr lang="en-US">
                <a:solidFill>
                  <a:srgbClr val="000000"/>
                </a:solidFill>
                <a:latin typeface="Times New Roman" panose="02020603050405020304" pitchFamily="18" charset="0"/>
                <a:ea typeface="Times New Roman" panose="02020603050405020304" pitchFamily="18" charset="0"/>
              </a:rPr>
              <a:t>Hình ảnh phối kiện mã hàng</a:t>
            </a:r>
            <a:endParaRPr lang="en-US"/>
          </a:p>
        </p:txBody>
      </p:sp>
    </p:spTree>
    <p:extLst>
      <p:ext uri="{BB962C8B-B14F-4D97-AF65-F5344CB8AC3E}">
        <p14:creationId xmlns:p14="http://schemas.microsoft.com/office/powerpoint/2010/main" val="3341384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par>
                                <p:cTn id="13" presetID="6" presetClass="entr" presetSubtype="16"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circle(in)">
                                      <p:cBhvr>
                                        <p:cTn id="15" dur="20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45" presetClass="entr" presetSubtype="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2000"/>
                                        <p:tgtEl>
                                          <p:spTgt spid="11"/>
                                        </p:tgtEl>
                                      </p:cBhvr>
                                    </p:animEffect>
                                    <p:anim calcmode="lin" valueType="num">
                                      <p:cBhvr>
                                        <p:cTn id="21" dur="2000" fill="hold"/>
                                        <p:tgtEl>
                                          <p:spTgt spid="11"/>
                                        </p:tgtEl>
                                        <p:attrNameLst>
                                          <p:attrName>ppt_w</p:attrName>
                                        </p:attrNameLst>
                                      </p:cBhvr>
                                      <p:tavLst>
                                        <p:tav tm="0" fmla="#ppt_w*sin(2.5*pi*$)">
                                          <p:val>
                                            <p:fltVal val="0"/>
                                          </p:val>
                                        </p:tav>
                                        <p:tav tm="100000">
                                          <p:val>
                                            <p:fltVal val="1"/>
                                          </p:val>
                                        </p:tav>
                                      </p:tavLst>
                                    </p:anim>
                                    <p:anim calcmode="lin" valueType="num">
                                      <p:cBhvr>
                                        <p:cTn id="22"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243250"/>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2.5 </a:t>
              </a:r>
              <a:r>
                <a:rPr lang="en-US" b="1"/>
                <a:t>Kỹ thuật ép </a:t>
              </a:r>
              <a:r>
                <a:rPr lang="en-US" b="1" smtClean="0"/>
                <a:t>dán</a:t>
              </a:r>
              <a:endParaRPr lang="en-US"/>
            </a:p>
          </p:txBody>
        </p:sp>
      </p:grpSp>
      <p:sp>
        <p:nvSpPr>
          <p:cNvPr id="20" name="Oval 19"/>
          <p:cNvSpPr/>
          <p:nvPr/>
        </p:nvSpPr>
        <p:spPr>
          <a:xfrm>
            <a:off x="52136" y="1524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137102"/>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600" b="1" i="0" u="none" strike="noStrike" kern="1200" cap="none" spc="0" normalizeH="0" baseline="0" noProof="0" smtClean="0">
                  <a:ln>
                    <a:noFill/>
                  </a:ln>
                  <a:solidFill>
                    <a:srgbClr val="FFFFFF"/>
                  </a:solidFill>
                  <a:effectLst/>
                  <a:uLnTx/>
                  <a:uFillTx/>
                  <a:latin typeface="Arial"/>
                  <a:ea typeface="+mn-ea"/>
                  <a:cs typeface="Arial"/>
                </a:rPr>
                <a:t>2.5.1 </a:t>
              </a:r>
              <a:r>
                <a:rPr lang="en-US" b="1"/>
                <a:t>Khái niệm</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3" name="Rounded Rectangle 2"/>
          <p:cNvSpPr/>
          <p:nvPr/>
        </p:nvSpPr>
        <p:spPr bwMode="auto">
          <a:xfrm>
            <a:off x="506387" y="2133600"/>
            <a:ext cx="8585477" cy="4191000"/>
          </a:xfrm>
          <a:prstGeom prst="roundRect">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lgn="just"/>
            <a:r>
              <a:rPr lang="en-US" smtClean="0">
                <a:solidFill>
                  <a:schemeClr val="accent1">
                    <a:lumMod val="50000"/>
                  </a:schemeClr>
                </a:solidFill>
                <a:latin typeface="Times New Roman" panose="02020603050405020304" pitchFamily="18" charset="0"/>
                <a:cs typeface="Times New Roman" panose="02020603050405020304" pitchFamily="18" charset="0"/>
              </a:rPr>
              <a:t>- </a:t>
            </a:r>
            <a:r>
              <a:rPr lang="en-US">
                <a:solidFill>
                  <a:schemeClr val="accent1">
                    <a:lumMod val="50000"/>
                  </a:schemeClr>
                </a:solidFill>
                <a:latin typeface="Times New Roman" panose="02020603050405020304" pitchFamily="18" charset="0"/>
                <a:cs typeface="Times New Roman" panose="02020603050405020304" pitchFamily="18" charset="0"/>
              </a:rPr>
              <a:t>Ép dán có công dụng để tạo dáng cho sản phẩm, giữ đứng các chi tiết như nẹp áo, nẹp nút, bâu áo,… tạo độ mo ngực áo.</a:t>
            </a:r>
          </a:p>
          <a:p>
            <a:pPr algn="just"/>
            <a:r>
              <a:rPr lang="en-US" smtClean="0">
                <a:solidFill>
                  <a:schemeClr val="accent1">
                    <a:lumMod val="50000"/>
                  </a:schemeClr>
                </a:solidFill>
                <a:latin typeface="Times New Roman" panose="02020603050405020304" pitchFamily="18" charset="0"/>
                <a:cs typeface="Times New Roman" panose="02020603050405020304" pitchFamily="18" charset="0"/>
              </a:rPr>
              <a:t>- </a:t>
            </a:r>
            <a:r>
              <a:rPr lang="en-US">
                <a:solidFill>
                  <a:schemeClr val="accent1">
                    <a:lumMod val="50000"/>
                  </a:schemeClr>
                </a:solidFill>
                <a:latin typeface="Times New Roman" panose="02020603050405020304" pitchFamily="18" charset="0"/>
                <a:cs typeface="Times New Roman" panose="02020603050405020304" pitchFamily="18" charset="0"/>
              </a:rPr>
              <a:t>Khâu ép dán là khâu rất quan trọng, ảnh hưởng trực tiếp đến chất lượng nguyên liệu. Nếu làm không tốt sẽ dẫn đến hậu quả nghiêm trọng làm biến chất nguyên liệu như co rút, đổi màu hoặc cháy chi tiết,… keo không đảm bảo độ dính sẽ gây thiệt hại cho sản xuất hoặc làm giảm chất lượng sản phẩm.</a:t>
            </a:r>
          </a:p>
        </p:txBody>
      </p:sp>
    </p:spTree>
    <p:extLst>
      <p:ext uri="{BB962C8B-B14F-4D97-AF65-F5344CB8AC3E}">
        <p14:creationId xmlns:p14="http://schemas.microsoft.com/office/powerpoint/2010/main" val="17974325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243250"/>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2.5 </a:t>
              </a:r>
              <a:r>
                <a:rPr kumimoji="0" lang="en-US" sz="2800" b="1" i="0" u="none" strike="noStrike" kern="1200" cap="none" spc="0" normalizeH="0" baseline="0" noProof="0">
                  <a:ln>
                    <a:noFill/>
                  </a:ln>
                  <a:solidFill>
                    <a:srgbClr val="FFFFFF"/>
                  </a:solidFill>
                  <a:effectLst/>
                  <a:uLnTx/>
                  <a:uFillTx/>
                  <a:latin typeface="Arial"/>
                  <a:ea typeface="+mn-ea"/>
                  <a:cs typeface="Arial"/>
                </a:rPr>
                <a:t>Kỹ thuật ép </a:t>
              </a:r>
              <a:r>
                <a:rPr kumimoji="0" lang="en-US" sz="2800" b="1" i="0" u="none" strike="noStrike" kern="1200" cap="none" spc="0" normalizeH="0" baseline="0" noProof="0" smtClean="0">
                  <a:ln>
                    <a:noFill/>
                  </a:ln>
                  <a:solidFill>
                    <a:srgbClr val="FFFFFF"/>
                  </a:solidFill>
                  <a:effectLst/>
                  <a:uLnTx/>
                  <a:uFillTx/>
                  <a:latin typeface="Arial"/>
                  <a:ea typeface="+mn-ea"/>
                  <a:cs typeface="Arial"/>
                </a:rPr>
                <a:t>dán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1524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137102"/>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600" b="1" i="0" u="none" strike="noStrike" kern="1200" cap="none" spc="0" normalizeH="0" baseline="0" noProof="0" smtClean="0">
                  <a:ln>
                    <a:noFill/>
                  </a:ln>
                  <a:solidFill>
                    <a:srgbClr val="FFFFFF"/>
                  </a:solidFill>
                  <a:effectLst/>
                  <a:uLnTx/>
                  <a:uFillTx/>
                  <a:latin typeface="Arial"/>
                  <a:ea typeface="+mn-ea"/>
                  <a:cs typeface="Arial"/>
                </a:rPr>
                <a:t>2.5.1 </a:t>
              </a:r>
              <a:r>
                <a:rPr kumimoji="0" lang="en-US" sz="2800" b="1" i="0" u="none" strike="noStrike" kern="1200" cap="none" spc="0" normalizeH="0" baseline="0" noProof="0">
                  <a:ln>
                    <a:noFill/>
                  </a:ln>
                  <a:solidFill>
                    <a:srgbClr val="FFFFFF"/>
                  </a:solidFill>
                  <a:effectLst/>
                  <a:uLnTx/>
                  <a:uFillTx/>
                  <a:latin typeface="Arial"/>
                  <a:ea typeface="+mn-ea"/>
                  <a:cs typeface="Arial"/>
                </a:rPr>
                <a:t>Khái niệm</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sp>
        <p:nvSpPr>
          <p:cNvPr id="3" name="Rounded Rectangle 2"/>
          <p:cNvSpPr/>
          <p:nvPr/>
        </p:nvSpPr>
        <p:spPr bwMode="auto">
          <a:xfrm>
            <a:off x="506387" y="2133600"/>
            <a:ext cx="8585477" cy="4191000"/>
          </a:xfrm>
          <a:prstGeom prst="roundRect">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Ép dán có công dụng để tạo dáng cho sản phẩm, giữ đứng các chi tiết như nẹp áo, nẹp nút, bâu áo,… tạo độ mo ngực áo.</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Khâu ép dán là khâu rất quan trọng, ảnh hưởng trực tiếp đến chất lượng nguyên liệu. Nếu làm không tốt sẽ dẫn đến hậu quả nghiêm trọng làm biến chất nguyên liệu như co rút, đổi màu hoặc cháy chi tiết,… keo không đảm bảo độ dính sẽ gây thiệt hại cho sản xuất hoặc làm giảm chất lượng sản phẩm.</a:t>
            </a:r>
          </a:p>
        </p:txBody>
      </p:sp>
    </p:spTree>
    <p:extLst>
      <p:ext uri="{BB962C8B-B14F-4D97-AF65-F5344CB8AC3E}">
        <p14:creationId xmlns:p14="http://schemas.microsoft.com/office/powerpoint/2010/main" val="11830550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243250"/>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2.5 </a:t>
              </a:r>
              <a:r>
                <a:rPr kumimoji="0" lang="en-US" sz="2800" b="1" i="0" u="none" strike="noStrike" kern="1200" cap="none" spc="0" normalizeH="0" baseline="0" noProof="0">
                  <a:ln>
                    <a:noFill/>
                  </a:ln>
                  <a:solidFill>
                    <a:srgbClr val="FFFFFF"/>
                  </a:solidFill>
                  <a:effectLst/>
                  <a:uLnTx/>
                  <a:uFillTx/>
                  <a:latin typeface="Arial"/>
                  <a:ea typeface="+mn-ea"/>
                  <a:cs typeface="Arial"/>
                </a:rPr>
                <a:t>Kỹ thuật ép </a:t>
              </a:r>
              <a:r>
                <a:rPr kumimoji="0" lang="en-US" sz="2800" b="1" i="0" u="none" strike="noStrike" kern="1200" cap="none" spc="0" normalizeH="0" baseline="0" noProof="0" smtClean="0">
                  <a:ln>
                    <a:noFill/>
                  </a:ln>
                  <a:solidFill>
                    <a:srgbClr val="FFFFFF"/>
                  </a:solidFill>
                  <a:effectLst/>
                  <a:uLnTx/>
                  <a:uFillTx/>
                  <a:latin typeface="Arial"/>
                  <a:ea typeface="+mn-ea"/>
                  <a:cs typeface="Arial"/>
                </a:rPr>
                <a:t>dán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1524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137102"/>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600" b="1" i="0" u="none" strike="noStrike" kern="1200" cap="none" spc="0" normalizeH="0" baseline="0" noProof="0" smtClean="0">
                  <a:ln>
                    <a:noFill/>
                  </a:ln>
                  <a:solidFill>
                    <a:srgbClr val="FFFFFF"/>
                  </a:solidFill>
                  <a:effectLst/>
                  <a:uLnTx/>
                  <a:uFillTx/>
                  <a:latin typeface="Arial"/>
                  <a:ea typeface="+mn-ea"/>
                  <a:cs typeface="Arial"/>
                </a:rPr>
                <a:t>2.5.2 </a:t>
              </a:r>
              <a:r>
                <a:rPr lang="en-US" b="1"/>
                <a:t>Kiểm tra chất lượng ép dán</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4" name="Diagram 3"/>
          <p:cNvGraphicFramePr/>
          <p:nvPr>
            <p:extLst>
              <p:ext uri="{D42A27DB-BD31-4B8C-83A1-F6EECF244321}">
                <p14:modId xmlns:p14="http://schemas.microsoft.com/office/powerpoint/2010/main" val="278826487"/>
              </p:ext>
            </p:extLst>
          </p:nvPr>
        </p:nvGraphicFramePr>
        <p:xfrm>
          <a:off x="685800" y="1828800"/>
          <a:ext cx="7086600" cy="518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55626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1" name="Diagram group"/>
          <p:cNvGrpSpPr/>
          <p:nvPr/>
        </p:nvGrpSpPr>
        <p:grpSpPr>
          <a:xfrm>
            <a:off x="-260130" y="76200"/>
            <a:ext cx="2035748" cy="3331250"/>
            <a:chOff x="1461332" y="925434"/>
            <a:chExt cx="2035748" cy="3331250"/>
          </a:xfrm>
          <a:scene3d>
            <a:camera prst="isometricOffAxis2Left" zoom="95000"/>
            <a:lightRig rig="flat" dir="t"/>
          </a:scene3d>
        </p:grpSpPr>
        <p:grpSp>
          <p:nvGrpSpPr>
            <p:cNvPr id="12" name="Group 11"/>
            <p:cNvGrpSpPr/>
            <p:nvPr/>
          </p:nvGrpSpPr>
          <p:grpSpPr>
            <a:xfrm>
              <a:off x="1461332" y="925434"/>
              <a:ext cx="2035748" cy="3331250"/>
              <a:chOff x="1461332" y="925434"/>
              <a:chExt cx="2035748" cy="3331250"/>
            </a:xfrm>
          </p:grpSpPr>
          <p:sp>
            <p:nvSpPr>
              <p:cNvPr id="13" name="Round Same Side Corner Rectangle 12"/>
              <p:cNvSpPr/>
              <p:nvPr/>
            </p:nvSpPr>
            <p:spPr>
              <a:xfrm rot="16200000">
                <a:off x="813581" y="1573185"/>
                <a:ext cx="3331250" cy="2035747"/>
              </a:xfrm>
              <a:prstGeom prst="round2SameRect">
                <a:avLst>
                  <a:gd name="adj1" fmla="val 16670"/>
                  <a:gd name="adj2" fmla="val 0"/>
                </a:avLst>
              </a:prstGeom>
              <a:solidFill>
                <a:srgbClr val="CC6600"/>
              </a:solidFill>
              <a:sp3d z="-381000" extrusionH="63500" contourW="12700" prstMaterial="matte">
                <a:contourClr>
                  <a:schemeClr val="lt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Round Same Side Corner Rectangle 4"/>
              <p:cNvSpPr txBox="1"/>
              <p:nvPr/>
            </p:nvSpPr>
            <p:spPr>
              <a:xfrm rot="21600000">
                <a:off x="1560728" y="1024829"/>
                <a:ext cx="1936352" cy="3132460"/>
              </a:xfrm>
              <a:prstGeom prst="rect">
                <a:avLst/>
              </a:prstGeom>
              <a:sp3d z="-381000"/>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121920" tIns="203200" rIns="182880" bIns="203200" numCol="1" spcCol="1270" anchor="t" anchorCtr="0">
                <a:noAutofit/>
              </a:bodyPr>
              <a:lstStyle/>
              <a:p>
                <a:pPr lvl="0" algn="l" defTabSz="1422400">
                  <a:lnSpc>
                    <a:spcPct val="90000"/>
                  </a:lnSpc>
                  <a:spcBef>
                    <a:spcPct val="0"/>
                  </a:spcBef>
                  <a:spcAft>
                    <a:spcPct val="35000"/>
                  </a:spcAft>
                </a:pPr>
                <a:r>
                  <a:rPr lang="en-US" sz="3200" b="1" kern="1200" smtClean="0">
                    <a:solidFill>
                      <a:schemeClr val="bg1"/>
                    </a:solidFill>
                  </a:rPr>
                  <a:t>Kiểm tra độ bám dính của mex vào vải</a:t>
                </a:r>
                <a:endParaRPr lang="en-US" sz="3200" kern="1200">
                  <a:solidFill>
                    <a:schemeClr val="bg1"/>
                  </a:solidFill>
                </a:endParaRPr>
              </a:p>
            </p:txBody>
          </p:sp>
        </p:grpSp>
      </p:grpSp>
      <p:sp>
        <p:nvSpPr>
          <p:cNvPr id="15" name="Vertical Scroll 14"/>
          <p:cNvSpPr/>
          <p:nvPr/>
        </p:nvSpPr>
        <p:spPr bwMode="auto">
          <a:xfrm>
            <a:off x="1282270" y="162912"/>
            <a:ext cx="4495800" cy="6642538"/>
          </a:xfrm>
          <a:prstGeom prst="verticalScroll">
            <a:avLst/>
          </a:prstGeom>
          <a:noFill/>
          <a:ln w="9525" cap="flat" cmpd="sng" algn="ctr">
            <a:solidFill>
              <a:srgbClr val="6600CC"/>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accent1">
                    <a:lumMod val="50000"/>
                  </a:schemeClr>
                </a:solidFill>
                <a:latin typeface="Times New Roman" panose="02020603050405020304" pitchFamily="18" charset="0"/>
                <a:cs typeface="Times New Roman" panose="02020603050405020304" pitchFamily="18" charset="0"/>
              </a:rPr>
              <a:t>- Ta ép dán mex lên vải có kích thước 10 x 20cm. Các thông số nhiệt độ, áp suất và thời gian phù hợp với loại mex và nguyên liệu. Sau đó tách lớp vải và lớp mex ra đến 1/2 chiều dài. Đưa mẫu vật đó vào đo ở máy đo cường lực kéo đứt (cường lực dùng để kéo tách hoàn toàn lớp mex và vải).</a:t>
            </a:r>
          </a:p>
        </p:txBody>
      </p:sp>
      <p:sp>
        <p:nvSpPr>
          <p:cNvPr id="17" name="Vertical Scroll 16"/>
          <p:cNvSpPr/>
          <p:nvPr/>
        </p:nvSpPr>
        <p:spPr bwMode="auto">
          <a:xfrm>
            <a:off x="4918840" y="683170"/>
            <a:ext cx="4191000" cy="6119650"/>
          </a:xfrm>
          <a:prstGeom prst="verticalScroll">
            <a:avLst/>
          </a:prstGeom>
          <a:noFill/>
          <a:ln w="9525" cap="flat" cmpd="sng" algn="ctr">
            <a:solidFill>
              <a:schemeClr val="accent1">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rgbClr val="7030A0"/>
                </a:solidFill>
                <a:latin typeface="Times New Roman" panose="02020603050405020304" pitchFamily="18" charset="0"/>
                <a:cs typeface="Times New Roman" panose="02020603050405020304" pitchFamily="18" charset="0"/>
              </a:rPr>
              <a:t>- Lúc chi tiết ép còn nóng khoảng 50</a:t>
            </a:r>
            <a:r>
              <a:rPr lang="en-US" baseline="30000">
                <a:solidFill>
                  <a:srgbClr val="7030A0"/>
                </a:solidFill>
                <a:latin typeface="Times New Roman" panose="02020603050405020304" pitchFamily="18" charset="0"/>
                <a:cs typeface="Times New Roman" panose="02020603050405020304" pitchFamily="18" charset="0"/>
              </a:rPr>
              <a:t>0</a:t>
            </a:r>
            <a:r>
              <a:rPr lang="en-US">
                <a:solidFill>
                  <a:srgbClr val="7030A0"/>
                </a:solidFill>
                <a:latin typeface="Times New Roman" panose="02020603050405020304" pitchFamily="18" charset="0"/>
                <a:cs typeface="Times New Roman" panose="02020603050405020304" pitchFamily="18" charset="0"/>
              </a:rPr>
              <a:t>C ta tách mex và vải ra nếu thấy lớp keo dính chảy đều ra toàn bộ bề mặt tiếp xúc thì đạt yêu cầu. Lúc chi tiết khô, nếu thấy hạt keo dính đều ở 2 bên mép vải của 2 chi tiết thì chất lượng ép dán đạt yêu cầu.</a:t>
            </a:r>
          </a:p>
        </p:txBody>
      </p:sp>
    </p:spTree>
    <p:extLst>
      <p:ext uri="{BB962C8B-B14F-4D97-AF65-F5344CB8AC3E}">
        <p14:creationId xmlns:p14="http://schemas.microsoft.com/office/powerpoint/2010/main" val="6770778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5" name="Vertical Scroll 14"/>
          <p:cNvSpPr/>
          <p:nvPr/>
        </p:nvSpPr>
        <p:spPr bwMode="auto">
          <a:xfrm>
            <a:off x="2577670" y="1447800"/>
            <a:ext cx="4737530" cy="3951888"/>
          </a:xfrm>
          <a:prstGeom prst="verticalScroll">
            <a:avLst/>
          </a:prstGeom>
          <a:no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accent1">
                    <a:lumMod val="50000"/>
                  </a:schemeClr>
                </a:solidFill>
                <a:latin typeface="Times New Roman" panose="02020603050405020304" pitchFamily="18" charset="0"/>
                <a:cs typeface="Times New Roman" panose="02020603050405020304" pitchFamily="18" charset="0"/>
              </a:rPr>
              <a:t>- Mẫu vật sau khi ép dán chờ cho nguội và khô đem đi giặt và ủi khoảng 10 lần. Nếu thấy mex bị bong dộp khỏi vải thì chất lượng ép dán không đạt yêu cầu.</a:t>
            </a:r>
          </a:p>
        </p:txBody>
      </p:sp>
      <p:grpSp>
        <p:nvGrpSpPr>
          <p:cNvPr id="9" name="Diagram group"/>
          <p:cNvGrpSpPr/>
          <p:nvPr/>
        </p:nvGrpSpPr>
        <p:grpSpPr>
          <a:xfrm>
            <a:off x="-260130" y="121401"/>
            <a:ext cx="2035747" cy="3331250"/>
            <a:chOff x="3589518" y="925434"/>
            <a:chExt cx="2035747" cy="3331250"/>
          </a:xfrm>
          <a:scene3d>
            <a:camera prst="isometricOffAxis2Left" zoom="95000"/>
            <a:lightRig rig="flat" dir="t"/>
          </a:scene3d>
        </p:grpSpPr>
        <p:grpSp>
          <p:nvGrpSpPr>
            <p:cNvPr id="10" name="Group 9"/>
            <p:cNvGrpSpPr/>
            <p:nvPr/>
          </p:nvGrpSpPr>
          <p:grpSpPr>
            <a:xfrm>
              <a:off x="3589518" y="925434"/>
              <a:ext cx="2035747" cy="3331250"/>
              <a:chOff x="3589518" y="925434"/>
              <a:chExt cx="2035747" cy="3331250"/>
            </a:xfrm>
          </p:grpSpPr>
          <p:sp>
            <p:nvSpPr>
              <p:cNvPr id="18" name="Round Same Side Corner Rectangle 17"/>
              <p:cNvSpPr/>
              <p:nvPr/>
            </p:nvSpPr>
            <p:spPr>
              <a:xfrm rot="5400000">
                <a:off x="2941767" y="1573185"/>
                <a:ext cx="3331250" cy="2035747"/>
              </a:xfrm>
              <a:prstGeom prst="round2SameRect">
                <a:avLst>
                  <a:gd name="adj1" fmla="val 16670"/>
                  <a:gd name="adj2" fmla="val 0"/>
                </a:avLst>
              </a:prstGeom>
              <a:solidFill>
                <a:srgbClr val="FFC000"/>
              </a:solidFill>
              <a:sp3d z="-381000" extrusionH="63500" contourW="12700" prstMaterial="matte">
                <a:contourClr>
                  <a:schemeClr val="lt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9" name="Round Same Side Corner Rectangle 4"/>
              <p:cNvSpPr txBox="1"/>
              <p:nvPr/>
            </p:nvSpPr>
            <p:spPr>
              <a:xfrm>
                <a:off x="3589519" y="1024829"/>
                <a:ext cx="1936352" cy="3132460"/>
              </a:xfrm>
              <a:prstGeom prst="rect">
                <a:avLst/>
              </a:prstGeom>
              <a:sp3d z="-381000"/>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182880" tIns="203200" rIns="121920" bIns="203200" numCol="1" spcCol="1270" anchor="t" anchorCtr="0">
                <a:noAutofit/>
              </a:bodyPr>
              <a:lstStyle/>
              <a:p>
                <a:pPr lvl="0" algn="l" defTabSz="1422400">
                  <a:lnSpc>
                    <a:spcPct val="90000"/>
                  </a:lnSpc>
                  <a:spcBef>
                    <a:spcPct val="0"/>
                  </a:spcBef>
                  <a:spcAft>
                    <a:spcPct val="35000"/>
                  </a:spcAft>
                </a:pPr>
                <a:r>
                  <a:rPr lang="en-US" sz="3200" b="1" kern="1200" smtClean="0">
                    <a:solidFill>
                      <a:schemeClr val="bg1"/>
                    </a:solidFill>
                  </a:rPr>
                  <a:t>Thử độ bền của mex trong sử dụng</a:t>
                </a:r>
                <a:endParaRPr lang="en-US" sz="3200" kern="1200">
                  <a:solidFill>
                    <a:schemeClr val="bg1"/>
                  </a:solidFill>
                </a:endParaRPr>
              </a:p>
            </p:txBody>
          </p:sp>
        </p:grpSp>
      </p:grpSp>
    </p:spTree>
    <p:extLst>
      <p:ext uri="{BB962C8B-B14F-4D97-AF65-F5344CB8AC3E}">
        <p14:creationId xmlns:p14="http://schemas.microsoft.com/office/powerpoint/2010/main" val="8523048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9" name="Group 18"/>
          <p:cNvGrpSpPr/>
          <p:nvPr/>
        </p:nvGrpSpPr>
        <p:grpSpPr>
          <a:xfrm>
            <a:off x="506388" y="243250"/>
            <a:ext cx="8585477" cy="726801"/>
            <a:chOff x="533437" y="363211"/>
            <a:chExt cx="8585477" cy="726801"/>
          </a:xfrm>
          <a:solidFill>
            <a:srgbClr val="7030A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marL="0" marR="0" lvl="0" indent="0" algn="l" defTabSz="1155700" rtl="0" eaLnBrk="0" fontAlgn="base" latinLnBrk="0" hangingPunct="0">
                <a:lnSpc>
                  <a:spcPct val="90000"/>
                </a:lnSpc>
                <a:spcBef>
                  <a:spcPct val="0"/>
                </a:spcBef>
                <a:spcAft>
                  <a:spcPct val="35000"/>
                </a:spcAft>
                <a:buClrTx/>
                <a:buSzTx/>
                <a:buFontTx/>
                <a:buNone/>
                <a:tabLst/>
                <a:defRPr/>
              </a:pPr>
              <a:r>
                <a:rPr kumimoji="0" lang="en-US" sz="2800" b="1" i="0" u="none" strike="noStrike" kern="1200" cap="none" spc="0" normalizeH="0" baseline="0" noProof="0" smtClean="0">
                  <a:ln>
                    <a:noFill/>
                  </a:ln>
                  <a:solidFill>
                    <a:srgbClr val="FFFFFF"/>
                  </a:solidFill>
                  <a:effectLst/>
                  <a:uLnTx/>
                  <a:uFillTx/>
                  <a:latin typeface="Arial"/>
                  <a:ea typeface="+mn-ea"/>
                  <a:cs typeface="Arial"/>
                </a:rPr>
                <a:t>2.5 </a:t>
              </a:r>
              <a:r>
                <a:rPr kumimoji="0" lang="en-US" sz="2800" b="1" i="0" u="none" strike="noStrike" kern="1200" cap="none" spc="0" normalizeH="0" baseline="0" noProof="0">
                  <a:ln>
                    <a:noFill/>
                  </a:ln>
                  <a:solidFill>
                    <a:srgbClr val="FFFFFF"/>
                  </a:solidFill>
                  <a:effectLst/>
                  <a:uLnTx/>
                  <a:uFillTx/>
                  <a:latin typeface="Arial"/>
                  <a:ea typeface="+mn-ea"/>
                  <a:cs typeface="Arial"/>
                </a:rPr>
                <a:t>Kỹ thuật ép </a:t>
              </a:r>
              <a:r>
                <a:rPr kumimoji="0" lang="en-US" sz="2800" b="1" i="0" u="none" strike="noStrike" kern="1200" cap="none" spc="0" normalizeH="0" baseline="0" noProof="0" smtClean="0">
                  <a:ln>
                    <a:noFill/>
                  </a:ln>
                  <a:solidFill>
                    <a:srgbClr val="FFFFFF"/>
                  </a:solidFill>
                  <a:effectLst/>
                  <a:uLnTx/>
                  <a:uFillTx/>
                  <a:latin typeface="Arial"/>
                  <a:ea typeface="+mn-ea"/>
                  <a:cs typeface="Arial"/>
                </a:rPr>
                <a:t>dán</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sp>
        <p:nvSpPr>
          <p:cNvPr id="20" name="Oval 19"/>
          <p:cNvSpPr/>
          <p:nvPr/>
        </p:nvSpPr>
        <p:spPr>
          <a:xfrm>
            <a:off x="52136" y="152400"/>
            <a:ext cx="908502" cy="908502"/>
          </a:xfrm>
          <a:prstGeom prst="ellipse">
            <a:avLst/>
          </a:prstGeom>
          <a:solidFill>
            <a:srgbClr val="92D05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23" name="Group 22"/>
          <p:cNvGrpSpPr/>
          <p:nvPr/>
        </p:nvGrpSpPr>
        <p:grpSpPr>
          <a:xfrm>
            <a:off x="506388" y="1137102"/>
            <a:ext cx="8585477" cy="726801"/>
            <a:chOff x="533437" y="363211"/>
            <a:chExt cx="8585477" cy="726801"/>
          </a:xfrm>
          <a:solidFill>
            <a:srgbClr val="92D050"/>
          </a:solidFill>
          <a:scene3d>
            <a:camera prst="orthographicFront">
              <a:rot lat="0" lon="0" rev="0"/>
            </a:camera>
            <a:lightRig rig="contrasting" dir="t">
              <a:rot lat="0" lon="0" rev="1200000"/>
            </a:lightRig>
          </a:scene3d>
        </p:grpSpPr>
        <p:sp>
          <p:nvSpPr>
            <p:cNvPr id="24" name="Rectangle 23"/>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lvl="0" defTabSz="1155700">
                <a:lnSpc>
                  <a:spcPct val="90000"/>
                </a:lnSpc>
                <a:spcAft>
                  <a:spcPct val="35000"/>
                </a:spcAft>
              </a:pPr>
              <a:r>
                <a:rPr kumimoji="0" lang="en-US" sz="2600" b="1" i="0" u="none" strike="noStrike" kern="1200" cap="none" spc="0" normalizeH="0" baseline="0" noProof="0" smtClean="0">
                  <a:ln>
                    <a:noFill/>
                  </a:ln>
                  <a:solidFill>
                    <a:srgbClr val="FFFFFF"/>
                  </a:solidFill>
                  <a:effectLst/>
                  <a:uLnTx/>
                  <a:uFillTx/>
                  <a:latin typeface="Arial"/>
                  <a:ea typeface="+mn-ea"/>
                  <a:cs typeface="Arial"/>
                </a:rPr>
                <a:t>2.5.3 </a:t>
              </a:r>
              <a:r>
                <a:rPr lang="en-US" b="1"/>
                <a:t>Nguyên nhân dẫn đến chất lượng ép dán không đạt yêu cầu</a:t>
              </a:r>
              <a:endParaRPr kumimoji="0" lang="en-US" sz="2600" b="1"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2" name="Diagram 1"/>
          <p:cNvGraphicFramePr/>
          <p:nvPr>
            <p:extLst>
              <p:ext uri="{D42A27DB-BD31-4B8C-83A1-F6EECF244321}">
                <p14:modId xmlns:p14="http://schemas.microsoft.com/office/powerpoint/2010/main" val="2974719725"/>
              </p:ext>
            </p:extLst>
          </p:nvPr>
        </p:nvGraphicFramePr>
        <p:xfrm>
          <a:off x="52135" y="838200"/>
          <a:ext cx="9039729" cy="548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300737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3" name="Cloud Callout 2"/>
          <p:cNvSpPr/>
          <p:nvPr/>
        </p:nvSpPr>
        <p:spPr bwMode="auto">
          <a:xfrm>
            <a:off x="2209800" y="304800"/>
            <a:ext cx="4724400" cy="1295400"/>
          </a:xfrm>
          <a:prstGeom prst="cloudCallout">
            <a:avLst/>
          </a:prstGeom>
          <a:no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0" i="0" u="none" strike="noStrike" cap="none" normalizeH="0" baseline="0" smtClean="0">
                <a:ln>
                  <a:noFill/>
                </a:ln>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Một số</a:t>
            </a:r>
            <a:r>
              <a:rPr kumimoji="0" lang="en-US" sz="2800" b="0" i="0" u="none" strike="noStrike" cap="none" normalizeH="0" smtClean="0">
                <a:ln>
                  <a:noFill/>
                </a:ln>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hình ảnh minh họa</a:t>
            </a:r>
            <a:endParaRPr kumimoji="0" lang="en-US" sz="2800" b="0" i="0" u="none" strike="noStrike" cap="none" normalizeH="0" baseline="0" smtClean="0">
              <a:ln>
                <a:noFill/>
              </a:ln>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3" name="Picture 12" descr="IMG_010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1981200"/>
            <a:ext cx="6019800" cy="38100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Rectangle 3"/>
          <p:cNvSpPr/>
          <p:nvPr/>
        </p:nvSpPr>
        <p:spPr>
          <a:xfrm>
            <a:off x="2286000" y="5943600"/>
            <a:ext cx="4800600" cy="523220"/>
          </a:xfrm>
          <a:prstGeom prst="rect">
            <a:avLst/>
          </a:prstGeom>
        </p:spPr>
        <p:txBody>
          <a:bodyPr wrap="square">
            <a:spAutoFit/>
          </a:bodyPr>
          <a:lstStyle/>
          <a:p>
            <a:r>
              <a:rPr lang="en-US">
                <a:solidFill>
                  <a:srgbClr val="000000"/>
                </a:solidFill>
                <a:latin typeface="Times New Roman" panose="02020603050405020304" pitchFamily="18" charset="0"/>
                <a:ea typeface="Times New Roman" panose="02020603050405020304" pitchFamily="18" charset="0"/>
              </a:rPr>
              <a:t>Hình ảnh minh họa máy ép dán</a:t>
            </a:r>
            <a:endParaRPr lang="en-US"/>
          </a:p>
        </p:txBody>
      </p:sp>
    </p:spTree>
    <p:extLst>
      <p:ext uri="{BB962C8B-B14F-4D97-AF65-F5344CB8AC3E}">
        <p14:creationId xmlns:p14="http://schemas.microsoft.com/office/powerpoint/2010/main" val="23540680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3" name="Cloud Callout 2"/>
          <p:cNvSpPr/>
          <p:nvPr/>
        </p:nvSpPr>
        <p:spPr bwMode="auto">
          <a:xfrm>
            <a:off x="2209800" y="304800"/>
            <a:ext cx="4724400" cy="1295400"/>
          </a:xfrm>
          <a:prstGeom prst="cloudCallout">
            <a:avLst/>
          </a:prstGeom>
          <a:no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0"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Một số hình ảnh minh họa</a:t>
            </a:r>
          </a:p>
        </p:txBody>
      </p:sp>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657350" y="1905000"/>
            <a:ext cx="5829300" cy="4139565"/>
          </a:xfrm>
          <a:prstGeom prst="rect">
            <a:avLst/>
          </a:prstGeom>
          <a:ln>
            <a:noFill/>
          </a:ln>
          <a:effectLst>
            <a:outerShdw blurRad="190500" algn="tl" rotWithShape="0">
              <a:srgbClr val="000000">
                <a:alpha val="70000"/>
              </a:srgbClr>
            </a:outerShdw>
          </a:effectLst>
        </p:spPr>
      </p:pic>
      <p:sp>
        <p:nvSpPr>
          <p:cNvPr id="2" name="Rectangle 1"/>
          <p:cNvSpPr/>
          <p:nvPr/>
        </p:nvSpPr>
        <p:spPr>
          <a:xfrm>
            <a:off x="1524000" y="6106180"/>
            <a:ext cx="6248400" cy="523220"/>
          </a:xfrm>
          <a:prstGeom prst="rect">
            <a:avLst/>
          </a:prstGeom>
        </p:spPr>
        <p:txBody>
          <a:bodyPr wrap="square">
            <a:spAutoFit/>
          </a:bodyPr>
          <a:lstStyle/>
          <a:p>
            <a:pPr>
              <a:spcAft>
                <a:spcPts val="0"/>
              </a:spcAft>
            </a:pPr>
            <a:r>
              <a:rPr lang="en-US">
                <a:latin typeface="Times New Roman" panose="02020603050405020304" pitchFamily="18" charset="0"/>
                <a:ea typeface="Times New Roman" panose="02020603050405020304" pitchFamily="18" charset="0"/>
                <a:cs typeface="Times New Roman" panose="02020603050405020304" pitchFamily="18" charset="0"/>
              </a:rPr>
              <a:t>Máy ủi định hình túi quần jean</a:t>
            </a:r>
            <a:r>
              <a:rPr lang="en-US" b="1">
                <a:solidFill>
                  <a:srgbClr val="000000"/>
                </a:solidFill>
                <a:latin typeface=".VnTime" panose="020B7200000000000000" pitchFamily="34" charset="0"/>
                <a:ea typeface="Times New Roman" panose="02020603050405020304" pitchFamily="18" charset="0"/>
                <a:cs typeface="Times New Roman" panose="02020603050405020304" pitchFamily="18" charset="0"/>
              </a:rPr>
              <a:t> </a:t>
            </a:r>
            <a:r>
              <a:rPr lang="en-US">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chuyền </a:t>
            </a:r>
            <a:r>
              <a:rPr lang="en-US">
                <a:latin typeface="Times New Roman" panose="02020603050405020304" pitchFamily="18" charset="0"/>
                <a:ea typeface="Times New Roman" panose="02020603050405020304" pitchFamily="18" charset="0"/>
                <a:cs typeface="Times New Roman" panose="02020603050405020304" pitchFamily="18" charset="0"/>
              </a:rPr>
              <a:t>bó</a:t>
            </a:r>
            <a:endParaRPr lang="en-US">
              <a:latin typeface=".VnTime" panose="020B7200000000000000"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48167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3" name="Cloud Callout 2"/>
          <p:cNvSpPr/>
          <p:nvPr/>
        </p:nvSpPr>
        <p:spPr bwMode="auto">
          <a:xfrm>
            <a:off x="2209800" y="228600"/>
            <a:ext cx="4724400" cy="1295400"/>
          </a:xfrm>
          <a:prstGeom prst="cloudCallout">
            <a:avLst/>
          </a:prstGeom>
          <a:no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2800" b="0"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Một số hình ảnh minh họa</a:t>
            </a:r>
          </a:p>
        </p:txBody>
      </p:sp>
      <p:pic>
        <p:nvPicPr>
          <p:cNvPr id="7" name="Picture 6" descr="http://www.nhabe.com.vn/vie/img/factory/118_full_resize.jpg"/>
          <p:cNvPicPr/>
          <p:nvPr/>
        </p:nvPicPr>
        <p:blipFill>
          <a:blip r:embed="rId3" r:link="rId4" cstate="print">
            <a:extLst>
              <a:ext uri="{28A0092B-C50C-407E-A947-70E740481C1C}">
                <a14:useLocalDpi xmlns:a14="http://schemas.microsoft.com/office/drawing/2010/main" val="0"/>
              </a:ext>
            </a:extLst>
          </a:blip>
          <a:srcRect/>
          <a:stretch>
            <a:fillRect/>
          </a:stretch>
        </p:blipFill>
        <p:spPr bwMode="auto">
          <a:xfrm>
            <a:off x="1298030" y="1873470"/>
            <a:ext cx="6705600" cy="4114800"/>
          </a:xfrm>
          <a:prstGeom prst="rect">
            <a:avLst/>
          </a:prstGeom>
          <a:ln w="88900" cap="sq" cmpd="thickThin">
            <a:solidFill>
              <a:srgbClr val="000000"/>
            </a:solidFill>
            <a:prstDash val="solid"/>
            <a:miter lim="800000"/>
          </a:ln>
          <a:effectLst>
            <a:innerShdw blurRad="76200">
              <a:srgbClr val="000000"/>
            </a:innerShdw>
          </a:effectLst>
        </p:spPr>
      </p:pic>
      <p:sp>
        <p:nvSpPr>
          <p:cNvPr id="4" name="Rectangle 3"/>
          <p:cNvSpPr/>
          <p:nvPr/>
        </p:nvSpPr>
        <p:spPr>
          <a:xfrm>
            <a:off x="1185040" y="6019800"/>
            <a:ext cx="7162800" cy="523220"/>
          </a:xfrm>
          <a:prstGeom prst="rect">
            <a:avLst/>
          </a:prstGeom>
        </p:spPr>
        <p:txBody>
          <a:bodyPr wrap="square">
            <a:spAutoFit/>
          </a:bodyPr>
          <a:lstStyle/>
          <a:p>
            <a:r>
              <a:rPr lang="en-US">
                <a:solidFill>
                  <a:srgbClr val="000000"/>
                </a:solidFill>
                <a:latin typeface="Times New Roman" panose="02020603050405020304" pitchFamily="18" charset="0"/>
                <a:ea typeface="Times New Roman" panose="02020603050405020304" pitchFamily="18" charset="0"/>
              </a:rPr>
              <a:t>Máy ủi đầu vai sau khi may đệm tay chuyền </a:t>
            </a:r>
            <a:r>
              <a:rPr lang="en-US">
                <a:latin typeface="Times New Roman" panose="02020603050405020304" pitchFamily="18" charset="0"/>
                <a:ea typeface="Times New Roman" panose="02020603050405020304" pitchFamily="18" charset="0"/>
              </a:rPr>
              <a:t>bó</a:t>
            </a:r>
            <a:endParaRPr lang="en-US"/>
          </a:p>
        </p:txBody>
      </p:sp>
    </p:spTree>
    <p:extLst>
      <p:ext uri="{BB962C8B-B14F-4D97-AF65-F5344CB8AC3E}">
        <p14:creationId xmlns:p14="http://schemas.microsoft.com/office/powerpoint/2010/main" val="15667009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96409190"/>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 HỎI VỀ NHÀ</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chemeClr val="bg1"/>
              </a:solidFill>
              <a:effectLst/>
              <a:uLnTx/>
              <a:uFillTx/>
            </a:endParaRPr>
          </a:p>
          <a:p>
            <a:pPr>
              <a:buNone/>
            </a:pPr>
            <a:r>
              <a:rPr lang="en-US" b="1" smtClean="0">
                <a:solidFill>
                  <a:schemeClr val="bg1"/>
                </a:solidFill>
              </a:rPr>
              <a:t>1. Nêu </a:t>
            </a:r>
            <a:r>
              <a:rPr lang="en-US" b="1">
                <a:solidFill>
                  <a:schemeClr val="bg1"/>
                </a:solidFill>
              </a:rPr>
              <a:t>mục đích – yêu cầu của công việc đánh số, bóc tập, phối kiện?</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8492330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5</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CÔNG ĐOẠN MAY</a:t>
            </a:r>
          </a:p>
        </p:txBody>
      </p:sp>
    </p:spTree>
    <p:extLst>
      <p:ext uri="{BB962C8B-B14F-4D97-AF65-F5344CB8AC3E}">
        <p14:creationId xmlns:p14="http://schemas.microsoft.com/office/powerpoint/2010/main" val="3122735569"/>
      </p:ext>
    </p:extLst>
  </p:cSld>
  <p:clrMapOvr>
    <a:masterClrMapping/>
  </p:clrMapOvr>
  <p:transition>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1892826"/>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biết mô hình sản xuất ở giai đoạn may và biết cách triển khai một số công việc ở giai đoạn này một cách hợp lý.</a:t>
            </a: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3313531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triển khai được các công đoạn may ở xí nghiệp.</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9595476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6600CC"/>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Sinh viên nhận thức tầm quan trọng của công đoạn may.</a:t>
            </a: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7532750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olidFill>
            <a:srgbClr val="6600CC"/>
          </a:solidFill>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a:grpFill/>
          </p:grpSpPr>
          <p:sp>
            <p:nvSpPr>
              <p:cNvPr id="5" name="Oval 4"/>
              <p:cNvSpPr/>
              <p:nvPr/>
            </p:nvSpPr>
            <p:spPr>
              <a:xfrm>
                <a:off x="4688962" y="4704359"/>
                <a:ext cx="986857" cy="986857"/>
              </a:xfrm>
              <a:prstGeom prst="ellipse">
                <a:avLst/>
              </a:prstGeom>
              <a:grp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76592532"/>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2352991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18" name="Rounded Rectangle 7"/>
          <p:cNvSpPr>
            <a:spLocks noChangeArrowheads="1"/>
          </p:cNvSpPr>
          <p:nvPr/>
        </p:nvSpPr>
        <p:spPr bwMode="auto">
          <a:xfrm>
            <a:off x="-39085" y="45153"/>
            <a:ext cx="9172575" cy="716847"/>
          </a:xfrm>
          <a:prstGeom prst="roundRect">
            <a:avLst>
              <a:gd name="adj" fmla="val 16667"/>
            </a:avLst>
          </a:prstGeom>
          <a:solidFill>
            <a:srgbClr val="6600CC"/>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5:</a:t>
            </a:r>
            <a:r>
              <a:rPr kumimoji="0" lang="en-US" altLang="en-US" sz="28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CÔNG ĐOẠN MAY</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9" name="Group 18"/>
          <p:cNvGrpSpPr/>
          <p:nvPr/>
        </p:nvGrpSpPr>
        <p:grpSpPr>
          <a:xfrm>
            <a:off x="506388" y="852850"/>
            <a:ext cx="8585477" cy="630053"/>
            <a:chOff x="533437" y="363211"/>
            <a:chExt cx="8585477" cy="726801"/>
          </a:xfrm>
          <a:solidFill>
            <a:srgbClr val="92D050"/>
          </a:solidFill>
          <a:scene3d>
            <a:camera prst="orthographicFront">
              <a:rot lat="0" lon="0" rev="0"/>
            </a:camera>
            <a:lightRig rig="contrasting" dir="t">
              <a:rot lat="0" lon="0" rev="1200000"/>
            </a:lightRig>
          </a:scene3d>
        </p:grpSpPr>
        <p:sp>
          <p:nvSpPr>
            <p:cNvPr id="21" name="Rectangle 20"/>
            <p:cNvSpPr/>
            <p:nvPr/>
          </p:nvSpPr>
          <p:spPr>
            <a:xfrm>
              <a:off x="533437" y="363211"/>
              <a:ext cx="8585477"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533437" y="363211"/>
              <a:ext cx="8585477"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66040" rIns="66040" bIns="66040" numCol="1" spcCol="1270" anchor="ctr" anchorCtr="0">
              <a:noAutofit/>
            </a:bodyPr>
            <a:lstStyle/>
            <a:p>
              <a:pPr defTabSz="1155700">
                <a:lnSpc>
                  <a:spcPct val="90000"/>
                </a:lnSpc>
                <a:spcAft>
                  <a:spcPct val="35000"/>
                </a:spcAft>
              </a:pPr>
              <a:r>
                <a:rPr kumimoji="0" lang="en-US" sz="2800" b="1" i="0" u="none" strike="noStrike" kern="1200" cap="none" spc="0" normalizeH="0" baseline="0" noProof="0" smtClean="0">
                  <a:ln>
                    <a:noFill/>
                  </a:ln>
                  <a:solidFill>
                    <a:srgbClr val="FFFFFF"/>
                  </a:solidFill>
                  <a:effectLst/>
                  <a:uLnTx/>
                  <a:uFillTx/>
                  <a:latin typeface="Arial"/>
                  <a:ea typeface="+mn-ea"/>
                  <a:cs typeface="Arial"/>
                </a:rPr>
                <a:t>2.1 </a:t>
              </a:r>
              <a:r>
                <a:rPr lang="en-US" b="1"/>
                <a:t>Mô hình công đoạn </a:t>
              </a:r>
              <a:r>
                <a:rPr lang="en-US" b="1" smtClean="0"/>
                <a:t>may</a:t>
              </a:r>
              <a:endParaRPr lang="en-US" b="1"/>
            </a:p>
          </p:txBody>
        </p:sp>
      </p:grpSp>
      <p:sp>
        <p:nvSpPr>
          <p:cNvPr id="20" name="Oval 19"/>
          <p:cNvSpPr/>
          <p:nvPr/>
        </p:nvSpPr>
        <p:spPr>
          <a:xfrm>
            <a:off x="52136" y="762000"/>
            <a:ext cx="908502" cy="908502"/>
          </a:xfrm>
          <a:prstGeom prst="ellipse">
            <a:avLst/>
          </a:prstGeom>
          <a:solidFill>
            <a:srgbClr val="7030A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pic>
        <p:nvPicPr>
          <p:cNvPr id="11" name="Picture 10"/>
          <p:cNvPicPr/>
          <p:nvPr/>
        </p:nvPicPr>
        <p:blipFill>
          <a:blip r:embed="rId3">
            <a:extLst>
              <a:ext uri="{28A0092B-C50C-407E-A947-70E740481C1C}">
                <a14:useLocalDpi xmlns:a14="http://schemas.microsoft.com/office/drawing/2010/main" val="0"/>
              </a:ext>
            </a:extLst>
          </a:blip>
          <a:stretch>
            <a:fillRect/>
          </a:stretch>
        </p:blipFill>
        <p:spPr>
          <a:xfrm>
            <a:off x="2387418" y="1584263"/>
            <a:ext cx="3976086" cy="5273737"/>
          </a:xfrm>
          <a:prstGeom prst="rect">
            <a:avLst/>
          </a:prstGeom>
        </p:spPr>
      </p:pic>
    </p:spTree>
    <p:extLst>
      <p:ext uri="{BB962C8B-B14F-4D97-AF65-F5344CB8AC3E}">
        <p14:creationId xmlns:p14="http://schemas.microsoft.com/office/powerpoint/2010/main" val="17430999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13576</TotalTime>
  <Words>2252</Words>
  <Application>Microsoft Office PowerPoint</Application>
  <PresentationFormat>On-screen Show (4:3)</PresentationFormat>
  <Paragraphs>287</Paragraphs>
  <Slides>45</Slides>
  <Notes>32</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45</vt:i4>
      </vt:variant>
    </vt:vector>
  </HeadingPairs>
  <TitlesOfParts>
    <vt:vector size="59" baseType="lpstr">
      <vt:lpstr>VNI-Times</vt:lpstr>
      <vt:lpstr>Times New Roman</vt:lpstr>
      <vt:lpstr>Arial</vt:lpstr>
      <vt:lpstr>VNI-Avo</vt:lpstr>
      <vt:lpstr>Wingdings</vt:lpstr>
      <vt:lpstr>Calibri</vt:lpstr>
      <vt:lpstr>Verdana</vt:lpstr>
      <vt:lpstr>Tahoma</vt:lpstr>
      <vt:lpstr>.VnTime</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1264</cp:revision>
  <dcterms:created xsi:type="dcterms:W3CDTF">2006-11-05T16:52:43Z</dcterms:created>
  <dcterms:modified xsi:type="dcterms:W3CDTF">2021-11-10T08:50:23Z</dcterms:modified>
</cp:coreProperties>
</file>