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0.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4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4385" r:id="rId4"/>
    <p:sldMasterId id="2147484397" r:id="rId5"/>
  </p:sldMasterIdLst>
  <p:notesMasterIdLst>
    <p:notesMasterId r:id="rId59"/>
  </p:notesMasterIdLst>
  <p:sldIdLst>
    <p:sldId id="379" r:id="rId6"/>
    <p:sldId id="1133" r:id="rId7"/>
    <p:sldId id="1336" r:id="rId8"/>
    <p:sldId id="1337" r:id="rId9"/>
    <p:sldId id="1338" r:id="rId10"/>
    <p:sldId id="1339" r:id="rId11"/>
    <p:sldId id="1417" r:id="rId12"/>
    <p:sldId id="1418" r:id="rId13"/>
    <p:sldId id="1419" r:id="rId14"/>
    <p:sldId id="1420" r:id="rId15"/>
    <p:sldId id="1421" r:id="rId16"/>
    <p:sldId id="1422" r:id="rId17"/>
    <p:sldId id="1442" r:id="rId18"/>
    <p:sldId id="1443" r:id="rId19"/>
    <p:sldId id="1444" r:id="rId20"/>
    <p:sldId id="1445" r:id="rId21"/>
    <p:sldId id="1446" r:id="rId22"/>
    <p:sldId id="1447" r:id="rId23"/>
    <p:sldId id="1448" r:id="rId24"/>
    <p:sldId id="1449" r:id="rId25"/>
    <p:sldId id="1450" r:id="rId26"/>
    <p:sldId id="1451" r:id="rId27"/>
    <p:sldId id="1452" r:id="rId28"/>
    <p:sldId id="1453" r:id="rId29"/>
    <p:sldId id="1454" r:id="rId30"/>
    <p:sldId id="1455" r:id="rId31"/>
    <p:sldId id="1456" r:id="rId32"/>
    <p:sldId id="1457" r:id="rId33"/>
    <p:sldId id="1458" r:id="rId34"/>
    <p:sldId id="1459" r:id="rId35"/>
    <p:sldId id="1460" r:id="rId36"/>
    <p:sldId id="1461" r:id="rId37"/>
    <p:sldId id="1462" r:id="rId38"/>
    <p:sldId id="1463" r:id="rId39"/>
    <p:sldId id="1464" r:id="rId40"/>
    <p:sldId id="1465" r:id="rId41"/>
    <p:sldId id="1466" r:id="rId42"/>
    <p:sldId id="1467" r:id="rId43"/>
    <p:sldId id="1468" r:id="rId44"/>
    <p:sldId id="1469" r:id="rId45"/>
    <p:sldId id="1470" r:id="rId46"/>
    <p:sldId id="1471" r:id="rId47"/>
    <p:sldId id="1472" r:id="rId48"/>
    <p:sldId id="1473" r:id="rId49"/>
    <p:sldId id="1474" r:id="rId50"/>
    <p:sldId id="1475" r:id="rId51"/>
    <p:sldId id="1476" r:id="rId52"/>
    <p:sldId id="1477" r:id="rId53"/>
    <p:sldId id="1478" r:id="rId54"/>
    <p:sldId id="1430" r:id="rId55"/>
    <p:sldId id="1431" r:id="rId56"/>
    <p:sldId id="1440" r:id="rId57"/>
    <p:sldId id="1441" r:id="rId58"/>
  </p:sldIdLst>
  <p:sldSz cx="9144000" cy="6858000" type="screen4x3"/>
  <p:notesSz cx="6858000" cy="9144000"/>
  <p:embeddedFontLst>
    <p:embeddedFont>
      <p:font typeface=".VnTime" panose="020B7200000000000000" pitchFamily="34" charset="0"/>
      <p:regular r:id="rId60"/>
      <p:bold r:id="rId61"/>
      <p:italic r:id="rId62"/>
      <p:boldItalic r:id="rId63"/>
    </p:embeddedFont>
    <p:embeddedFont>
      <p:font typeface="Tahoma" panose="020B0604030504040204" pitchFamily="34" charset="0"/>
      <p:regular r:id="rId64"/>
      <p:bold r:id="rId65"/>
    </p:embeddedFont>
    <p:embeddedFont>
      <p:font typeface="Calibri" panose="020F0502020204030204" pitchFamily="34" charset="0"/>
      <p:regular r:id="rId66"/>
      <p:bold r:id="rId67"/>
      <p:italic r:id="rId68"/>
      <p:boldItalic r:id="rId69"/>
    </p:embeddedFont>
    <p:embeddedFont>
      <p:font typeface="Verdana" panose="020B0604030504040204" pitchFamily="34" charset="0"/>
      <p:regular r:id="rId70"/>
      <p:bold r:id="rId71"/>
      <p:italic r:id="rId72"/>
      <p:boldItalic r:id="rId73"/>
    </p:embeddedFont>
    <p:embeddedFont>
      <p:font typeface="VNI-Times" pitchFamily="2" charset="0"/>
      <p:regular r:id="rId74"/>
      <p:bold r:id="rId75"/>
      <p:italic r:id="rId76"/>
      <p:boldItalic r:id="rId77"/>
    </p:embeddedFont>
    <p:embeddedFont>
      <p:font typeface="VNI-Avo" pitchFamily="2" charset="0"/>
      <p:regular r:id="rId78"/>
      <p:bold r:id="rId79"/>
      <p:italic r:id="rId80"/>
      <p:boldItalic r:id="rId81"/>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6600"/>
    <a:srgbClr val="6CB4A6"/>
    <a:srgbClr val="6600CC"/>
    <a:srgbClr val="6666FF"/>
    <a:srgbClr val="456C44"/>
    <a:srgbClr val="F4F173"/>
    <a:srgbClr val="66FFCC"/>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92288" autoAdjust="0"/>
  </p:normalViewPr>
  <p:slideViewPr>
    <p:cSldViewPr>
      <p:cViewPr varScale="1">
        <p:scale>
          <a:sx n="61" d="100"/>
          <a:sy n="61" d="100"/>
        </p:scale>
        <p:origin x="134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4.fntdata"/><Relationship Id="rId68" Type="http://schemas.openxmlformats.org/officeDocument/2006/relationships/font" Target="fonts/font9.fntdata"/><Relationship Id="rId84" Type="http://schemas.openxmlformats.org/officeDocument/2006/relationships/theme" Target="theme/theme1.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font" Target="fonts/font15.fntdata"/><Relationship Id="rId79" Type="http://schemas.openxmlformats.org/officeDocument/2006/relationships/font" Target="fonts/font20.fntdata"/><Relationship Id="rId5" Type="http://schemas.openxmlformats.org/officeDocument/2006/relationships/slideMaster" Target="slideMasters/slideMaster5.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font" Target="fonts/font5.fntdata"/><Relationship Id="rId69" Type="http://schemas.openxmlformats.org/officeDocument/2006/relationships/font" Target="fonts/font10.fntdata"/><Relationship Id="rId77" Type="http://schemas.openxmlformats.org/officeDocument/2006/relationships/font" Target="fonts/font18.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13.fntdata"/><Relationship Id="rId80" Type="http://schemas.openxmlformats.org/officeDocument/2006/relationships/font" Target="fonts/font21.fntdata"/><Relationship Id="rId85"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notesMaster" Target="notesMasters/notesMaster1.xml"/><Relationship Id="rId67" Type="http://schemas.openxmlformats.org/officeDocument/2006/relationships/font" Target="fonts/font8.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font" Target="fonts/font3.fntdata"/><Relationship Id="rId70" Type="http://schemas.openxmlformats.org/officeDocument/2006/relationships/font" Target="fonts/font11.fntdata"/><Relationship Id="rId75" Type="http://schemas.openxmlformats.org/officeDocument/2006/relationships/font" Target="fonts/font16.fntdata"/><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font" Target="fonts/font1.fntdata"/><Relationship Id="rId65" Type="http://schemas.openxmlformats.org/officeDocument/2006/relationships/font" Target="fonts/font6.fntdata"/><Relationship Id="rId73" Type="http://schemas.openxmlformats.org/officeDocument/2006/relationships/font" Target="fonts/font14.fntdata"/><Relationship Id="rId78" Type="http://schemas.openxmlformats.org/officeDocument/2006/relationships/font" Target="fonts/font19.fntdata"/><Relationship Id="rId81" Type="http://schemas.openxmlformats.org/officeDocument/2006/relationships/font" Target="fonts/font22.fntdata"/><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font" Target="fonts/font17.fntdata"/><Relationship Id="rId7" Type="http://schemas.openxmlformats.org/officeDocument/2006/relationships/slide" Target="slides/slide2.xml"/><Relationship Id="rId71" Type="http://schemas.openxmlformats.org/officeDocument/2006/relationships/font" Target="fonts/font12.fntdata"/><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font" Target="fonts/font7.fntdata"/><Relationship Id="rId61" Type="http://schemas.openxmlformats.org/officeDocument/2006/relationships/font" Target="fonts/font2.fntdata"/><Relationship Id="rId8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600CC"/>
        </a:solidFill>
        <a:ln>
          <a:noFill/>
        </a:ln>
      </dgm:spPr>
      <dgm:t>
        <a:bodyPr/>
        <a:lstStyle/>
        <a:p>
          <a:r>
            <a:rPr lang="en-US" b="1" smtClean="0"/>
            <a:t>2.1 Vệ sinh công nghiệp</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92D050"/>
        </a:solidFill>
        <a:ln>
          <a:noFill/>
        </a:ln>
      </dgm:spPr>
      <dgm:t>
        <a:bodyPr/>
        <a:lstStyle/>
        <a:p>
          <a:r>
            <a:rPr lang="en-US" b="1" smtClean="0"/>
            <a:t>2.2 Quá trình ủi</a:t>
          </a:r>
          <a:endParaRPr lang="en-US" b="1"/>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rgbClr val="6600CC"/>
        </a:solidFill>
        <a:ln>
          <a:noFill/>
        </a:ln>
      </dgm:spPr>
      <dgm:t>
        <a:bodyPr/>
        <a:lstStyle/>
        <a:p>
          <a:r>
            <a:rPr lang="en-US" b="1" smtClean="0"/>
            <a:t>2.3 Quy cách bao gói – Đóng thùng – Đóng kiện</a:t>
          </a:r>
          <a:endParaRPr lang="en-US" b="1"/>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rgbClr val="92D050"/>
        </a:solidFill>
      </dgm:spPr>
      <dgm:t>
        <a:bodyPr/>
        <a:lstStyle/>
        <a:p>
          <a:endParaRPr lang="en-US"/>
        </a:p>
      </dgm:t>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rgbClr val="6600CC"/>
        </a:solidFill>
      </dgm:spPr>
      <dgm:t>
        <a:bodyPr/>
        <a:lstStyle/>
        <a:p>
          <a:endParaRPr lang="en-US"/>
        </a:p>
      </dgm:t>
    </dgm:pt>
    <dgm:pt modelId="{F9B469F9-0F84-4C1A-9B55-10B7198BBFF0}" type="pres">
      <dgm:prSet presAssocID="{1C80C526-8FE6-45AF-903C-9D7671372681}" presName="text_3" presStyleLbl="node1" presStyleIdx="2" presStyleCnt="3">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3"/>
      <dgm:spPr>
        <a:solidFill>
          <a:srgbClr val="92D050"/>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26F5C9-3CA2-4DD7-ACFB-3075247DB494}"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79A5BFFB-A03E-4761-861E-CA719E11DA8F}">
      <dgm:prSet phldrT="[Text]"/>
      <dgm:spPr>
        <a:ln>
          <a:noFill/>
        </a:ln>
      </dgm:spPr>
      <dgm:t>
        <a:bodyPr/>
        <a:lstStyle/>
        <a:p>
          <a:r>
            <a:rPr lang="en-US" smtClean="0"/>
            <a:t>Sản phẩm may xong phải cho vào hòm ngay tránh để bừa bãi ở sàn nhà, sàn ghế,… </a:t>
          </a:r>
          <a:endParaRPr lang="en-US"/>
        </a:p>
      </dgm:t>
    </dgm:pt>
    <dgm:pt modelId="{2CA0F8EB-0F85-4735-A0F2-7451FD1C4F06}" type="parTrans" cxnId="{096D24AF-2C8F-474D-8A63-9B735EB2A8FA}">
      <dgm:prSet/>
      <dgm:spPr/>
      <dgm:t>
        <a:bodyPr/>
        <a:lstStyle/>
        <a:p>
          <a:endParaRPr lang="en-US"/>
        </a:p>
      </dgm:t>
    </dgm:pt>
    <dgm:pt modelId="{92F68A98-AECA-4B97-9B16-A0D6C6B2E27A}" type="sibTrans" cxnId="{096D24AF-2C8F-474D-8A63-9B735EB2A8FA}">
      <dgm:prSet/>
      <dgm:spPr>
        <a:solidFill>
          <a:schemeClr val="accent1">
            <a:lumMod val="50000"/>
            <a:alpha val="90000"/>
          </a:schemeClr>
        </a:solidFill>
      </dgm:spPr>
      <dgm:t>
        <a:bodyPr/>
        <a:lstStyle/>
        <a:p>
          <a:endParaRPr lang="en-US"/>
        </a:p>
      </dgm:t>
    </dgm:pt>
    <dgm:pt modelId="{C34439C8-8EF4-4130-9EED-4217CA214CCB}">
      <dgm:prSet phldrT="[Text]"/>
      <dgm:spPr>
        <a:solidFill>
          <a:schemeClr val="accent1">
            <a:lumMod val="90000"/>
          </a:schemeClr>
        </a:solidFill>
        <a:ln>
          <a:noFill/>
        </a:ln>
      </dgm:spPr>
      <dgm:t>
        <a:bodyPr/>
        <a:lstStyle/>
        <a:p>
          <a:r>
            <a:rPr lang="en-US" smtClean="0"/>
            <a:t>Trước khi may phải lau chùi máy sạch sẽ</a:t>
          </a:r>
          <a:endParaRPr lang="en-US"/>
        </a:p>
      </dgm:t>
    </dgm:pt>
    <dgm:pt modelId="{77F27D86-724B-452D-99E4-62FDB8648149}" type="parTrans" cxnId="{EB83A38F-205B-49AB-8394-C56E7B69DBE0}">
      <dgm:prSet/>
      <dgm:spPr/>
      <dgm:t>
        <a:bodyPr/>
        <a:lstStyle/>
        <a:p>
          <a:endParaRPr lang="en-US"/>
        </a:p>
      </dgm:t>
    </dgm:pt>
    <dgm:pt modelId="{B9E6331F-1FE2-4375-B426-FED797410DA8}" type="sibTrans" cxnId="{EB83A38F-205B-49AB-8394-C56E7B69DBE0}">
      <dgm:prSet/>
      <dgm:spPr>
        <a:solidFill>
          <a:schemeClr val="accent1">
            <a:lumMod val="75000"/>
            <a:alpha val="90000"/>
          </a:schemeClr>
        </a:solidFill>
      </dgm:spPr>
      <dgm:t>
        <a:bodyPr/>
        <a:lstStyle/>
        <a:p>
          <a:endParaRPr lang="en-US"/>
        </a:p>
      </dgm:t>
    </dgm:pt>
    <dgm:pt modelId="{8D0DA302-4738-4F70-B228-4DF935FBBC10}">
      <dgm:prSet phldrT="[Text]"/>
      <dgm:spPr>
        <a:solidFill>
          <a:schemeClr val="accent1">
            <a:lumMod val="50000"/>
          </a:schemeClr>
        </a:solidFill>
        <a:ln>
          <a:noFill/>
        </a:ln>
      </dgm:spPr>
      <dgm:t>
        <a:bodyPr/>
        <a:lstStyle/>
        <a:p>
          <a:r>
            <a:rPr lang="en-US" smtClean="0"/>
            <a:t>Không được ngồi hoặc dẫm chân lên bán thành phẩm</a:t>
          </a:r>
          <a:endParaRPr lang="en-US"/>
        </a:p>
      </dgm:t>
    </dgm:pt>
    <dgm:pt modelId="{5FDB13C9-47E0-4ABE-A3D8-B7E4AA5B1755}" type="parTrans" cxnId="{7BDE8F8B-788D-44B7-A80C-8CDFB6582AAD}">
      <dgm:prSet/>
      <dgm:spPr/>
      <dgm:t>
        <a:bodyPr/>
        <a:lstStyle/>
        <a:p>
          <a:endParaRPr lang="en-US"/>
        </a:p>
      </dgm:t>
    </dgm:pt>
    <dgm:pt modelId="{A589B85C-A118-40D6-993F-451EC7453242}" type="sibTrans" cxnId="{7BDE8F8B-788D-44B7-A80C-8CDFB6582AAD}">
      <dgm:prSet/>
      <dgm:spPr/>
      <dgm:t>
        <a:bodyPr/>
        <a:lstStyle/>
        <a:p>
          <a:endParaRPr lang="en-US"/>
        </a:p>
      </dgm:t>
    </dgm:pt>
    <dgm:pt modelId="{A59AE492-1B16-44BD-B627-7AFFA82049C4}" type="pres">
      <dgm:prSet presAssocID="{E926F5C9-3CA2-4DD7-ACFB-3075247DB494}" presName="outerComposite" presStyleCnt="0">
        <dgm:presLayoutVars>
          <dgm:chMax val="5"/>
          <dgm:dir/>
          <dgm:resizeHandles val="exact"/>
        </dgm:presLayoutVars>
      </dgm:prSet>
      <dgm:spPr/>
      <dgm:t>
        <a:bodyPr/>
        <a:lstStyle/>
        <a:p>
          <a:endParaRPr lang="en-US"/>
        </a:p>
      </dgm:t>
    </dgm:pt>
    <dgm:pt modelId="{6D00D06A-BB5A-4E42-86C4-6AF5BA65DFE9}" type="pres">
      <dgm:prSet presAssocID="{E926F5C9-3CA2-4DD7-ACFB-3075247DB494}" presName="dummyMaxCanvas" presStyleCnt="0">
        <dgm:presLayoutVars/>
      </dgm:prSet>
      <dgm:spPr/>
    </dgm:pt>
    <dgm:pt modelId="{C110B542-3489-43FD-907D-BE6A71BE0011}" type="pres">
      <dgm:prSet presAssocID="{E926F5C9-3CA2-4DD7-ACFB-3075247DB494}" presName="ThreeNodes_1" presStyleLbl="node1" presStyleIdx="0" presStyleCnt="3">
        <dgm:presLayoutVars>
          <dgm:bulletEnabled val="1"/>
        </dgm:presLayoutVars>
      </dgm:prSet>
      <dgm:spPr/>
      <dgm:t>
        <a:bodyPr/>
        <a:lstStyle/>
        <a:p>
          <a:endParaRPr lang="en-US"/>
        </a:p>
      </dgm:t>
    </dgm:pt>
    <dgm:pt modelId="{C0AAF09D-54D8-4E84-91E2-1801CAB2BC10}" type="pres">
      <dgm:prSet presAssocID="{E926F5C9-3CA2-4DD7-ACFB-3075247DB494}" presName="ThreeNodes_2" presStyleLbl="node1" presStyleIdx="1" presStyleCnt="3">
        <dgm:presLayoutVars>
          <dgm:bulletEnabled val="1"/>
        </dgm:presLayoutVars>
      </dgm:prSet>
      <dgm:spPr/>
      <dgm:t>
        <a:bodyPr/>
        <a:lstStyle/>
        <a:p>
          <a:endParaRPr lang="en-US"/>
        </a:p>
      </dgm:t>
    </dgm:pt>
    <dgm:pt modelId="{FF020F02-C74C-42DA-866F-D5F602078951}" type="pres">
      <dgm:prSet presAssocID="{E926F5C9-3CA2-4DD7-ACFB-3075247DB494}" presName="ThreeNodes_3" presStyleLbl="node1" presStyleIdx="2" presStyleCnt="3">
        <dgm:presLayoutVars>
          <dgm:bulletEnabled val="1"/>
        </dgm:presLayoutVars>
      </dgm:prSet>
      <dgm:spPr/>
      <dgm:t>
        <a:bodyPr/>
        <a:lstStyle/>
        <a:p>
          <a:endParaRPr lang="en-US"/>
        </a:p>
      </dgm:t>
    </dgm:pt>
    <dgm:pt modelId="{637E685D-FE85-413F-9AF6-276A9D311A70}" type="pres">
      <dgm:prSet presAssocID="{E926F5C9-3CA2-4DD7-ACFB-3075247DB494}" presName="ThreeConn_1-2" presStyleLbl="fgAccFollowNode1" presStyleIdx="0" presStyleCnt="2">
        <dgm:presLayoutVars>
          <dgm:bulletEnabled val="1"/>
        </dgm:presLayoutVars>
      </dgm:prSet>
      <dgm:spPr/>
      <dgm:t>
        <a:bodyPr/>
        <a:lstStyle/>
        <a:p>
          <a:endParaRPr lang="en-US"/>
        </a:p>
      </dgm:t>
    </dgm:pt>
    <dgm:pt modelId="{C9417CA4-1B24-4313-858B-C40E27E5E307}" type="pres">
      <dgm:prSet presAssocID="{E926F5C9-3CA2-4DD7-ACFB-3075247DB494}" presName="ThreeConn_2-3" presStyleLbl="fgAccFollowNode1" presStyleIdx="1" presStyleCnt="2">
        <dgm:presLayoutVars>
          <dgm:bulletEnabled val="1"/>
        </dgm:presLayoutVars>
      </dgm:prSet>
      <dgm:spPr/>
      <dgm:t>
        <a:bodyPr/>
        <a:lstStyle/>
        <a:p>
          <a:endParaRPr lang="en-US"/>
        </a:p>
      </dgm:t>
    </dgm:pt>
    <dgm:pt modelId="{5074DEA0-D012-4B40-97DA-7DE6D4C40D9F}" type="pres">
      <dgm:prSet presAssocID="{E926F5C9-3CA2-4DD7-ACFB-3075247DB494}" presName="ThreeNodes_1_text" presStyleLbl="node1" presStyleIdx="2" presStyleCnt="3">
        <dgm:presLayoutVars>
          <dgm:bulletEnabled val="1"/>
        </dgm:presLayoutVars>
      </dgm:prSet>
      <dgm:spPr/>
      <dgm:t>
        <a:bodyPr/>
        <a:lstStyle/>
        <a:p>
          <a:endParaRPr lang="en-US"/>
        </a:p>
      </dgm:t>
    </dgm:pt>
    <dgm:pt modelId="{4BB422A7-0AB0-4FA1-BDA2-15FB86C279C5}" type="pres">
      <dgm:prSet presAssocID="{E926F5C9-3CA2-4DD7-ACFB-3075247DB494}" presName="ThreeNodes_2_text" presStyleLbl="node1" presStyleIdx="2" presStyleCnt="3">
        <dgm:presLayoutVars>
          <dgm:bulletEnabled val="1"/>
        </dgm:presLayoutVars>
      </dgm:prSet>
      <dgm:spPr/>
      <dgm:t>
        <a:bodyPr/>
        <a:lstStyle/>
        <a:p>
          <a:endParaRPr lang="en-US"/>
        </a:p>
      </dgm:t>
    </dgm:pt>
    <dgm:pt modelId="{40BE023E-0BCB-4935-B73B-8E68A548302C}" type="pres">
      <dgm:prSet presAssocID="{E926F5C9-3CA2-4DD7-ACFB-3075247DB494}" presName="ThreeNodes_3_text" presStyleLbl="node1" presStyleIdx="2" presStyleCnt="3">
        <dgm:presLayoutVars>
          <dgm:bulletEnabled val="1"/>
        </dgm:presLayoutVars>
      </dgm:prSet>
      <dgm:spPr/>
      <dgm:t>
        <a:bodyPr/>
        <a:lstStyle/>
        <a:p>
          <a:endParaRPr lang="en-US"/>
        </a:p>
      </dgm:t>
    </dgm:pt>
  </dgm:ptLst>
  <dgm:cxnLst>
    <dgm:cxn modelId="{CBD92794-00AE-432C-81F9-C3CE5324B679}" type="presOf" srcId="{8D0DA302-4738-4F70-B228-4DF935FBBC10}" destId="{FF020F02-C74C-42DA-866F-D5F602078951}" srcOrd="0" destOrd="0" presId="urn:microsoft.com/office/officeart/2005/8/layout/vProcess5"/>
    <dgm:cxn modelId="{7FEFE35C-9471-4A09-A6F8-CA1E869A0482}" type="presOf" srcId="{E926F5C9-3CA2-4DD7-ACFB-3075247DB494}" destId="{A59AE492-1B16-44BD-B627-7AFFA82049C4}" srcOrd="0" destOrd="0" presId="urn:microsoft.com/office/officeart/2005/8/layout/vProcess5"/>
    <dgm:cxn modelId="{EB83A38F-205B-49AB-8394-C56E7B69DBE0}" srcId="{E926F5C9-3CA2-4DD7-ACFB-3075247DB494}" destId="{C34439C8-8EF4-4130-9EED-4217CA214CCB}" srcOrd="1" destOrd="0" parTransId="{77F27D86-724B-452D-99E4-62FDB8648149}" sibTransId="{B9E6331F-1FE2-4375-B426-FED797410DA8}"/>
    <dgm:cxn modelId="{0B55F423-7A63-4CEA-A62F-C67265C5EB3B}" type="presOf" srcId="{79A5BFFB-A03E-4761-861E-CA719E11DA8F}" destId="{C110B542-3489-43FD-907D-BE6A71BE0011}" srcOrd="0" destOrd="0" presId="urn:microsoft.com/office/officeart/2005/8/layout/vProcess5"/>
    <dgm:cxn modelId="{7BDE8F8B-788D-44B7-A80C-8CDFB6582AAD}" srcId="{E926F5C9-3CA2-4DD7-ACFB-3075247DB494}" destId="{8D0DA302-4738-4F70-B228-4DF935FBBC10}" srcOrd="2" destOrd="0" parTransId="{5FDB13C9-47E0-4ABE-A3D8-B7E4AA5B1755}" sibTransId="{A589B85C-A118-40D6-993F-451EC7453242}"/>
    <dgm:cxn modelId="{7873BCFA-B930-4C2D-985E-8A19A85F1F57}" type="presOf" srcId="{B9E6331F-1FE2-4375-B426-FED797410DA8}" destId="{C9417CA4-1B24-4313-858B-C40E27E5E307}" srcOrd="0" destOrd="0" presId="urn:microsoft.com/office/officeart/2005/8/layout/vProcess5"/>
    <dgm:cxn modelId="{9F364433-9258-47CB-9802-235774E1D67D}" type="presOf" srcId="{92F68A98-AECA-4B97-9B16-A0D6C6B2E27A}" destId="{637E685D-FE85-413F-9AF6-276A9D311A70}" srcOrd="0" destOrd="0" presId="urn:microsoft.com/office/officeart/2005/8/layout/vProcess5"/>
    <dgm:cxn modelId="{DAD119A8-58D5-407A-AC2B-819C3F4A0B06}" type="presOf" srcId="{8D0DA302-4738-4F70-B228-4DF935FBBC10}" destId="{40BE023E-0BCB-4935-B73B-8E68A548302C}" srcOrd="1" destOrd="0" presId="urn:microsoft.com/office/officeart/2005/8/layout/vProcess5"/>
    <dgm:cxn modelId="{875F8DED-45EF-4199-9D85-B601315CD2E0}" type="presOf" srcId="{C34439C8-8EF4-4130-9EED-4217CA214CCB}" destId="{4BB422A7-0AB0-4FA1-BDA2-15FB86C279C5}" srcOrd="1" destOrd="0" presId="urn:microsoft.com/office/officeart/2005/8/layout/vProcess5"/>
    <dgm:cxn modelId="{096D24AF-2C8F-474D-8A63-9B735EB2A8FA}" srcId="{E926F5C9-3CA2-4DD7-ACFB-3075247DB494}" destId="{79A5BFFB-A03E-4761-861E-CA719E11DA8F}" srcOrd="0" destOrd="0" parTransId="{2CA0F8EB-0F85-4735-A0F2-7451FD1C4F06}" sibTransId="{92F68A98-AECA-4B97-9B16-A0D6C6B2E27A}"/>
    <dgm:cxn modelId="{E9C70905-AD53-46BD-B737-FAD5B8A47297}" type="presOf" srcId="{C34439C8-8EF4-4130-9EED-4217CA214CCB}" destId="{C0AAF09D-54D8-4E84-91E2-1801CAB2BC10}" srcOrd="0" destOrd="0" presId="urn:microsoft.com/office/officeart/2005/8/layout/vProcess5"/>
    <dgm:cxn modelId="{EE27C929-DE7A-4DAD-B13F-4D1F8AF4AEC0}" type="presOf" srcId="{79A5BFFB-A03E-4761-861E-CA719E11DA8F}" destId="{5074DEA0-D012-4B40-97DA-7DE6D4C40D9F}" srcOrd="1" destOrd="0" presId="urn:microsoft.com/office/officeart/2005/8/layout/vProcess5"/>
    <dgm:cxn modelId="{81E18A51-5176-439B-8A33-1AD3C7C94675}" type="presParOf" srcId="{A59AE492-1B16-44BD-B627-7AFFA82049C4}" destId="{6D00D06A-BB5A-4E42-86C4-6AF5BA65DFE9}" srcOrd="0" destOrd="0" presId="urn:microsoft.com/office/officeart/2005/8/layout/vProcess5"/>
    <dgm:cxn modelId="{D69C9354-3277-4C75-AB38-D927FA022FC4}" type="presParOf" srcId="{A59AE492-1B16-44BD-B627-7AFFA82049C4}" destId="{C110B542-3489-43FD-907D-BE6A71BE0011}" srcOrd="1" destOrd="0" presId="urn:microsoft.com/office/officeart/2005/8/layout/vProcess5"/>
    <dgm:cxn modelId="{8A6DF016-C168-4271-88E2-B96DBC88E7F5}" type="presParOf" srcId="{A59AE492-1B16-44BD-B627-7AFFA82049C4}" destId="{C0AAF09D-54D8-4E84-91E2-1801CAB2BC10}" srcOrd="2" destOrd="0" presId="urn:microsoft.com/office/officeart/2005/8/layout/vProcess5"/>
    <dgm:cxn modelId="{231B8213-37C0-40FF-86CE-A345FD650F22}" type="presParOf" srcId="{A59AE492-1B16-44BD-B627-7AFFA82049C4}" destId="{FF020F02-C74C-42DA-866F-D5F602078951}" srcOrd="3" destOrd="0" presId="urn:microsoft.com/office/officeart/2005/8/layout/vProcess5"/>
    <dgm:cxn modelId="{34515497-643A-4118-AF9E-ED3BF7AAFED5}" type="presParOf" srcId="{A59AE492-1B16-44BD-B627-7AFFA82049C4}" destId="{637E685D-FE85-413F-9AF6-276A9D311A70}" srcOrd="4" destOrd="0" presId="urn:microsoft.com/office/officeart/2005/8/layout/vProcess5"/>
    <dgm:cxn modelId="{3EE6E113-4EFD-4539-91DE-E0F2873F5B41}" type="presParOf" srcId="{A59AE492-1B16-44BD-B627-7AFFA82049C4}" destId="{C9417CA4-1B24-4313-858B-C40E27E5E307}" srcOrd="5" destOrd="0" presId="urn:microsoft.com/office/officeart/2005/8/layout/vProcess5"/>
    <dgm:cxn modelId="{A5767F4C-90DA-4509-A1EC-CEB6633C6429}" type="presParOf" srcId="{A59AE492-1B16-44BD-B627-7AFFA82049C4}" destId="{5074DEA0-D012-4B40-97DA-7DE6D4C40D9F}" srcOrd="6" destOrd="0" presId="urn:microsoft.com/office/officeart/2005/8/layout/vProcess5"/>
    <dgm:cxn modelId="{085180D1-8CBC-43C5-932C-160DDE2C4619}" type="presParOf" srcId="{A59AE492-1B16-44BD-B627-7AFFA82049C4}" destId="{4BB422A7-0AB0-4FA1-BDA2-15FB86C279C5}" srcOrd="7" destOrd="0" presId="urn:microsoft.com/office/officeart/2005/8/layout/vProcess5"/>
    <dgm:cxn modelId="{F3D24371-9A5B-41C0-8440-8D77EB580711}" type="presParOf" srcId="{A59AE492-1B16-44BD-B627-7AFFA82049C4}" destId="{40BE023E-0BCB-4935-B73B-8E68A548302C}" srcOrd="8" destOrd="0" presId="urn:microsoft.com/office/officeart/2005/8/layout/vProcess5"/>
  </dgm:cxnLst>
  <dgm:bg>
    <a:solidFill>
      <a:schemeClr val="accent1">
        <a:lumMod val="75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26F5C9-3CA2-4DD7-ACFB-3075247DB494}"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79A5BFFB-A03E-4761-861E-CA719E11DA8F}">
      <dgm:prSet phldrT="[Text]"/>
      <dgm:spPr>
        <a:ln>
          <a:noFill/>
        </a:ln>
      </dgm:spPr>
      <dgm:t>
        <a:bodyPr/>
        <a:lstStyle/>
        <a:p>
          <a:pPr algn="just"/>
          <a:r>
            <a:rPr lang="en-US" smtClean="0"/>
            <a:t>Không để lẫn lộn các màu, không dùng khâu khác màu để buộc bán thành phẩm.</a:t>
          </a:r>
          <a:endParaRPr lang="en-US"/>
        </a:p>
      </dgm:t>
    </dgm:pt>
    <dgm:pt modelId="{2CA0F8EB-0F85-4735-A0F2-7451FD1C4F06}" type="parTrans" cxnId="{096D24AF-2C8F-474D-8A63-9B735EB2A8FA}">
      <dgm:prSet/>
      <dgm:spPr/>
      <dgm:t>
        <a:bodyPr/>
        <a:lstStyle/>
        <a:p>
          <a:endParaRPr lang="en-US"/>
        </a:p>
      </dgm:t>
    </dgm:pt>
    <dgm:pt modelId="{92F68A98-AECA-4B97-9B16-A0D6C6B2E27A}" type="sibTrans" cxnId="{096D24AF-2C8F-474D-8A63-9B735EB2A8FA}">
      <dgm:prSet/>
      <dgm:spPr>
        <a:solidFill>
          <a:schemeClr val="accent1">
            <a:lumMod val="50000"/>
            <a:alpha val="90000"/>
          </a:schemeClr>
        </a:solidFill>
      </dgm:spPr>
      <dgm:t>
        <a:bodyPr/>
        <a:lstStyle/>
        <a:p>
          <a:endParaRPr lang="en-US"/>
        </a:p>
      </dgm:t>
    </dgm:pt>
    <dgm:pt modelId="{C34439C8-8EF4-4130-9EED-4217CA214CCB}">
      <dgm:prSet phldrT="[Text]"/>
      <dgm:spPr>
        <a:solidFill>
          <a:schemeClr val="accent1">
            <a:lumMod val="75000"/>
          </a:schemeClr>
        </a:solidFill>
        <a:ln>
          <a:noFill/>
        </a:ln>
      </dgm:spPr>
      <dgm:t>
        <a:bodyPr/>
        <a:lstStyle/>
        <a:p>
          <a:pPr algn="just"/>
          <a:r>
            <a:rPr lang="en-US" smtClean="0"/>
            <a:t>Bán thành phẩm, nguyên liệu trong quá trình vận chuyển phải được che đậy cẩn thận.</a:t>
          </a:r>
          <a:endParaRPr lang="en-US"/>
        </a:p>
      </dgm:t>
    </dgm:pt>
    <dgm:pt modelId="{77F27D86-724B-452D-99E4-62FDB8648149}" type="parTrans" cxnId="{EB83A38F-205B-49AB-8394-C56E7B69DBE0}">
      <dgm:prSet/>
      <dgm:spPr/>
      <dgm:t>
        <a:bodyPr/>
        <a:lstStyle/>
        <a:p>
          <a:endParaRPr lang="en-US"/>
        </a:p>
      </dgm:t>
    </dgm:pt>
    <dgm:pt modelId="{B9E6331F-1FE2-4375-B426-FED797410DA8}" type="sibTrans" cxnId="{EB83A38F-205B-49AB-8394-C56E7B69DBE0}">
      <dgm:prSet/>
      <dgm:spPr>
        <a:solidFill>
          <a:schemeClr val="accent1">
            <a:lumMod val="75000"/>
            <a:alpha val="90000"/>
          </a:schemeClr>
        </a:solidFill>
      </dgm:spPr>
      <dgm:t>
        <a:bodyPr/>
        <a:lstStyle/>
        <a:p>
          <a:endParaRPr lang="en-US"/>
        </a:p>
      </dgm:t>
    </dgm:pt>
    <dgm:pt modelId="{8D0DA302-4738-4F70-B228-4DF935FBBC10}">
      <dgm:prSet phldrT="[Text]"/>
      <dgm:spPr>
        <a:solidFill>
          <a:schemeClr val="accent1">
            <a:lumMod val="50000"/>
          </a:schemeClr>
        </a:solidFill>
        <a:ln>
          <a:noFill/>
        </a:ln>
      </dgm:spPr>
      <dgm:t>
        <a:bodyPr/>
        <a:lstStyle/>
        <a:p>
          <a:pPr algn="just"/>
          <a:r>
            <a:rPr lang="en-US" smtClean="0"/>
            <a:t>Hàng hóa sản xuất dở dang trên chuyền phải sắp xếp thứ tự gọn gàng, không để rơi vãi bừa bãi. Khi hết giờ sản xuất phải được che đậy kỹ càng, tránh bụi bậm hoặc mưa dột. </a:t>
          </a:r>
          <a:endParaRPr lang="en-US"/>
        </a:p>
      </dgm:t>
    </dgm:pt>
    <dgm:pt modelId="{5FDB13C9-47E0-4ABE-A3D8-B7E4AA5B1755}" type="parTrans" cxnId="{7BDE8F8B-788D-44B7-A80C-8CDFB6582AAD}">
      <dgm:prSet/>
      <dgm:spPr/>
      <dgm:t>
        <a:bodyPr/>
        <a:lstStyle/>
        <a:p>
          <a:endParaRPr lang="en-US"/>
        </a:p>
      </dgm:t>
    </dgm:pt>
    <dgm:pt modelId="{A589B85C-A118-40D6-993F-451EC7453242}" type="sibTrans" cxnId="{7BDE8F8B-788D-44B7-A80C-8CDFB6582AAD}">
      <dgm:prSet/>
      <dgm:spPr/>
      <dgm:t>
        <a:bodyPr/>
        <a:lstStyle/>
        <a:p>
          <a:endParaRPr lang="en-US"/>
        </a:p>
      </dgm:t>
    </dgm:pt>
    <dgm:pt modelId="{A59AE492-1B16-44BD-B627-7AFFA82049C4}" type="pres">
      <dgm:prSet presAssocID="{E926F5C9-3CA2-4DD7-ACFB-3075247DB494}" presName="outerComposite" presStyleCnt="0">
        <dgm:presLayoutVars>
          <dgm:chMax val="5"/>
          <dgm:dir/>
          <dgm:resizeHandles val="exact"/>
        </dgm:presLayoutVars>
      </dgm:prSet>
      <dgm:spPr/>
      <dgm:t>
        <a:bodyPr/>
        <a:lstStyle/>
        <a:p>
          <a:endParaRPr lang="en-US"/>
        </a:p>
      </dgm:t>
    </dgm:pt>
    <dgm:pt modelId="{6D00D06A-BB5A-4E42-86C4-6AF5BA65DFE9}" type="pres">
      <dgm:prSet presAssocID="{E926F5C9-3CA2-4DD7-ACFB-3075247DB494}" presName="dummyMaxCanvas" presStyleCnt="0">
        <dgm:presLayoutVars/>
      </dgm:prSet>
      <dgm:spPr/>
    </dgm:pt>
    <dgm:pt modelId="{C110B542-3489-43FD-907D-BE6A71BE0011}" type="pres">
      <dgm:prSet presAssocID="{E926F5C9-3CA2-4DD7-ACFB-3075247DB494}" presName="ThreeNodes_1" presStyleLbl="node1" presStyleIdx="0" presStyleCnt="3">
        <dgm:presLayoutVars>
          <dgm:bulletEnabled val="1"/>
        </dgm:presLayoutVars>
      </dgm:prSet>
      <dgm:spPr/>
      <dgm:t>
        <a:bodyPr/>
        <a:lstStyle/>
        <a:p>
          <a:endParaRPr lang="en-US"/>
        </a:p>
      </dgm:t>
    </dgm:pt>
    <dgm:pt modelId="{C0AAF09D-54D8-4E84-91E2-1801CAB2BC10}" type="pres">
      <dgm:prSet presAssocID="{E926F5C9-3CA2-4DD7-ACFB-3075247DB494}" presName="ThreeNodes_2" presStyleLbl="node1" presStyleIdx="1" presStyleCnt="3">
        <dgm:presLayoutVars>
          <dgm:bulletEnabled val="1"/>
        </dgm:presLayoutVars>
      </dgm:prSet>
      <dgm:spPr/>
      <dgm:t>
        <a:bodyPr/>
        <a:lstStyle/>
        <a:p>
          <a:endParaRPr lang="en-US"/>
        </a:p>
      </dgm:t>
    </dgm:pt>
    <dgm:pt modelId="{FF020F02-C74C-42DA-866F-D5F602078951}" type="pres">
      <dgm:prSet presAssocID="{E926F5C9-3CA2-4DD7-ACFB-3075247DB494}" presName="ThreeNodes_3" presStyleLbl="node1" presStyleIdx="2" presStyleCnt="3">
        <dgm:presLayoutVars>
          <dgm:bulletEnabled val="1"/>
        </dgm:presLayoutVars>
      </dgm:prSet>
      <dgm:spPr/>
      <dgm:t>
        <a:bodyPr/>
        <a:lstStyle/>
        <a:p>
          <a:endParaRPr lang="en-US"/>
        </a:p>
      </dgm:t>
    </dgm:pt>
    <dgm:pt modelId="{637E685D-FE85-413F-9AF6-276A9D311A70}" type="pres">
      <dgm:prSet presAssocID="{E926F5C9-3CA2-4DD7-ACFB-3075247DB494}" presName="ThreeConn_1-2" presStyleLbl="fgAccFollowNode1" presStyleIdx="0" presStyleCnt="2">
        <dgm:presLayoutVars>
          <dgm:bulletEnabled val="1"/>
        </dgm:presLayoutVars>
      </dgm:prSet>
      <dgm:spPr/>
      <dgm:t>
        <a:bodyPr/>
        <a:lstStyle/>
        <a:p>
          <a:endParaRPr lang="en-US"/>
        </a:p>
      </dgm:t>
    </dgm:pt>
    <dgm:pt modelId="{C9417CA4-1B24-4313-858B-C40E27E5E307}" type="pres">
      <dgm:prSet presAssocID="{E926F5C9-3CA2-4DD7-ACFB-3075247DB494}" presName="ThreeConn_2-3" presStyleLbl="fgAccFollowNode1" presStyleIdx="1" presStyleCnt="2">
        <dgm:presLayoutVars>
          <dgm:bulletEnabled val="1"/>
        </dgm:presLayoutVars>
      </dgm:prSet>
      <dgm:spPr/>
      <dgm:t>
        <a:bodyPr/>
        <a:lstStyle/>
        <a:p>
          <a:endParaRPr lang="en-US"/>
        </a:p>
      </dgm:t>
    </dgm:pt>
    <dgm:pt modelId="{5074DEA0-D012-4B40-97DA-7DE6D4C40D9F}" type="pres">
      <dgm:prSet presAssocID="{E926F5C9-3CA2-4DD7-ACFB-3075247DB494}" presName="ThreeNodes_1_text" presStyleLbl="node1" presStyleIdx="2" presStyleCnt="3">
        <dgm:presLayoutVars>
          <dgm:bulletEnabled val="1"/>
        </dgm:presLayoutVars>
      </dgm:prSet>
      <dgm:spPr/>
      <dgm:t>
        <a:bodyPr/>
        <a:lstStyle/>
        <a:p>
          <a:endParaRPr lang="en-US"/>
        </a:p>
      </dgm:t>
    </dgm:pt>
    <dgm:pt modelId="{4BB422A7-0AB0-4FA1-BDA2-15FB86C279C5}" type="pres">
      <dgm:prSet presAssocID="{E926F5C9-3CA2-4DD7-ACFB-3075247DB494}" presName="ThreeNodes_2_text" presStyleLbl="node1" presStyleIdx="2" presStyleCnt="3">
        <dgm:presLayoutVars>
          <dgm:bulletEnabled val="1"/>
        </dgm:presLayoutVars>
      </dgm:prSet>
      <dgm:spPr/>
      <dgm:t>
        <a:bodyPr/>
        <a:lstStyle/>
        <a:p>
          <a:endParaRPr lang="en-US"/>
        </a:p>
      </dgm:t>
    </dgm:pt>
    <dgm:pt modelId="{40BE023E-0BCB-4935-B73B-8E68A548302C}" type="pres">
      <dgm:prSet presAssocID="{E926F5C9-3CA2-4DD7-ACFB-3075247DB494}" presName="ThreeNodes_3_text" presStyleLbl="node1" presStyleIdx="2" presStyleCnt="3">
        <dgm:presLayoutVars>
          <dgm:bulletEnabled val="1"/>
        </dgm:presLayoutVars>
      </dgm:prSet>
      <dgm:spPr/>
      <dgm:t>
        <a:bodyPr/>
        <a:lstStyle/>
        <a:p>
          <a:endParaRPr lang="en-US"/>
        </a:p>
      </dgm:t>
    </dgm:pt>
  </dgm:ptLst>
  <dgm:cxnLst>
    <dgm:cxn modelId="{CBD92794-00AE-432C-81F9-C3CE5324B679}" type="presOf" srcId="{8D0DA302-4738-4F70-B228-4DF935FBBC10}" destId="{FF020F02-C74C-42DA-866F-D5F602078951}" srcOrd="0" destOrd="0" presId="urn:microsoft.com/office/officeart/2005/8/layout/vProcess5"/>
    <dgm:cxn modelId="{7FEFE35C-9471-4A09-A6F8-CA1E869A0482}" type="presOf" srcId="{E926F5C9-3CA2-4DD7-ACFB-3075247DB494}" destId="{A59AE492-1B16-44BD-B627-7AFFA82049C4}" srcOrd="0" destOrd="0" presId="urn:microsoft.com/office/officeart/2005/8/layout/vProcess5"/>
    <dgm:cxn modelId="{EB83A38F-205B-49AB-8394-C56E7B69DBE0}" srcId="{E926F5C9-3CA2-4DD7-ACFB-3075247DB494}" destId="{C34439C8-8EF4-4130-9EED-4217CA214CCB}" srcOrd="1" destOrd="0" parTransId="{77F27D86-724B-452D-99E4-62FDB8648149}" sibTransId="{B9E6331F-1FE2-4375-B426-FED797410DA8}"/>
    <dgm:cxn modelId="{0B55F423-7A63-4CEA-A62F-C67265C5EB3B}" type="presOf" srcId="{79A5BFFB-A03E-4761-861E-CA719E11DA8F}" destId="{C110B542-3489-43FD-907D-BE6A71BE0011}" srcOrd="0" destOrd="0" presId="urn:microsoft.com/office/officeart/2005/8/layout/vProcess5"/>
    <dgm:cxn modelId="{7BDE8F8B-788D-44B7-A80C-8CDFB6582AAD}" srcId="{E926F5C9-3CA2-4DD7-ACFB-3075247DB494}" destId="{8D0DA302-4738-4F70-B228-4DF935FBBC10}" srcOrd="2" destOrd="0" parTransId="{5FDB13C9-47E0-4ABE-A3D8-B7E4AA5B1755}" sibTransId="{A589B85C-A118-40D6-993F-451EC7453242}"/>
    <dgm:cxn modelId="{7873BCFA-B930-4C2D-985E-8A19A85F1F57}" type="presOf" srcId="{B9E6331F-1FE2-4375-B426-FED797410DA8}" destId="{C9417CA4-1B24-4313-858B-C40E27E5E307}" srcOrd="0" destOrd="0" presId="urn:microsoft.com/office/officeart/2005/8/layout/vProcess5"/>
    <dgm:cxn modelId="{9F364433-9258-47CB-9802-235774E1D67D}" type="presOf" srcId="{92F68A98-AECA-4B97-9B16-A0D6C6B2E27A}" destId="{637E685D-FE85-413F-9AF6-276A9D311A70}" srcOrd="0" destOrd="0" presId="urn:microsoft.com/office/officeart/2005/8/layout/vProcess5"/>
    <dgm:cxn modelId="{DAD119A8-58D5-407A-AC2B-819C3F4A0B06}" type="presOf" srcId="{8D0DA302-4738-4F70-B228-4DF935FBBC10}" destId="{40BE023E-0BCB-4935-B73B-8E68A548302C}" srcOrd="1" destOrd="0" presId="urn:microsoft.com/office/officeart/2005/8/layout/vProcess5"/>
    <dgm:cxn modelId="{875F8DED-45EF-4199-9D85-B601315CD2E0}" type="presOf" srcId="{C34439C8-8EF4-4130-9EED-4217CA214CCB}" destId="{4BB422A7-0AB0-4FA1-BDA2-15FB86C279C5}" srcOrd="1" destOrd="0" presId="urn:microsoft.com/office/officeart/2005/8/layout/vProcess5"/>
    <dgm:cxn modelId="{096D24AF-2C8F-474D-8A63-9B735EB2A8FA}" srcId="{E926F5C9-3CA2-4DD7-ACFB-3075247DB494}" destId="{79A5BFFB-A03E-4761-861E-CA719E11DA8F}" srcOrd="0" destOrd="0" parTransId="{2CA0F8EB-0F85-4735-A0F2-7451FD1C4F06}" sibTransId="{92F68A98-AECA-4B97-9B16-A0D6C6B2E27A}"/>
    <dgm:cxn modelId="{E9C70905-AD53-46BD-B737-FAD5B8A47297}" type="presOf" srcId="{C34439C8-8EF4-4130-9EED-4217CA214CCB}" destId="{C0AAF09D-54D8-4E84-91E2-1801CAB2BC10}" srcOrd="0" destOrd="0" presId="urn:microsoft.com/office/officeart/2005/8/layout/vProcess5"/>
    <dgm:cxn modelId="{EE27C929-DE7A-4DAD-B13F-4D1F8AF4AEC0}" type="presOf" srcId="{79A5BFFB-A03E-4761-861E-CA719E11DA8F}" destId="{5074DEA0-D012-4B40-97DA-7DE6D4C40D9F}" srcOrd="1" destOrd="0" presId="urn:microsoft.com/office/officeart/2005/8/layout/vProcess5"/>
    <dgm:cxn modelId="{81E18A51-5176-439B-8A33-1AD3C7C94675}" type="presParOf" srcId="{A59AE492-1B16-44BD-B627-7AFFA82049C4}" destId="{6D00D06A-BB5A-4E42-86C4-6AF5BA65DFE9}" srcOrd="0" destOrd="0" presId="urn:microsoft.com/office/officeart/2005/8/layout/vProcess5"/>
    <dgm:cxn modelId="{D69C9354-3277-4C75-AB38-D927FA022FC4}" type="presParOf" srcId="{A59AE492-1B16-44BD-B627-7AFFA82049C4}" destId="{C110B542-3489-43FD-907D-BE6A71BE0011}" srcOrd="1" destOrd="0" presId="urn:microsoft.com/office/officeart/2005/8/layout/vProcess5"/>
    <dgm:cxn modelId="{8A6DF016-C168-4271-88E2-B96DBC88E7F5}" type="presParOf" srcId="{A59AE492-1B16-44BD-B627-7AFFA82049C4}" destId="{C0AAF09D-54D8-4E84-91E2-1801CAB2BC10}" srcOrd="2" destOrd="0" presId="urn:microsoft.com/office/officeart/2005/8/layout/vProcess5"/>
    <dgm:cxn modelId="{231B8213-37C0-40FF-86CE-A345FD650F22}" type="presParOf" srcId="{A59AE492-1B16-44BD-B627-7AFFA82049C4}" destId="{FF020F02-C74C-42DA-866F-D5F602078951}" srcOrd="3" destOrd="0" presId="urn:microsoft.com/office/officeart/2005/8/layout/vProcess5"/>
    <dgm:cxn modelId="{34515497-643A-4118-AF9E-ED3BF7AAFED5}" type="presParOf" srcId="{A59AE492-1B16-44BD-B627-7AFFA82049C4}" destId="{637E685D-FE85-413F-9AF6-276A9D311A70}" srcOrd="4" destOrd="0" presId="urn:microsoft.com/office/officeart/2005/8/layout/vProcess5"/>
    <dgm:cxn modelId="{3EE6E113-4EFD-4539-91DE-E0F2873F5B41}" type="presParOf" srcId="{A59AE492-1B16-44BD-B627-7AFFA82049C4}" destId="{C9417CA4-1B24-4313-858B-C40E27E5E307}" srcOrd="5" destOrd="0" presId="urn:microsoft.com/office/officeart/2005/8/layout/vProcess5"/>
    <dgm:cxn modelId="{A5767F4C-90DA-4509-A1EC-CEB6633C6429}" type="presParOf" srcId="{A59AE492-1B16-44BD-B627-7AFFA82049C4}" destId="{5074DEA0-D012-4B40-97DA-7DE6D4C40D9F}" srcOrd="6" destOrd="0" presId="urn:microsoft.com/office/officeart/2005/8/layout/vProcess5"/>
    <dgm:cxn modelId="{085180D1-8CBC-43C5-932C-160DDE2C4619}" type="presParOf" srcId="{A59AE492-1B16-44BD-B627-7AFFA82049C4}" destId="{4BB422A7-0AB0-4FA1-BDA2-15FB86C279C5}" srcOrd="7" destOrd="0" presId="urn:microsoft.com/office/officeart/2005/8/layout/vProcess5"/>
    <dgm:cxn modelId="{F3D24371-9A5B-41C0-8440-8D77EB580711}" type="presParOf" srcId="{A59AE492-1B16-44BD-B627-7AFFA82049C4}" destId="{40BE023E-0BCB-4935-B73B-8E68A548302C}" srcOrd="8" destOrd="0" presId="urn:microsoft.com/office/officeart/2005/8/layout/vProcess5"/>
  </dgm:cxnLst>
  <dgm:bg>
    <a:solidFill>
      <a:schemeClr val="accent1">
        <a:lumMod val="90000"/>
      </a:schemeClr>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E7797A4-A26F-4A16-A97C-7A10306571C6}" type="doc">
      <dgm:prSet loTypeId="urn:microsoft.com/office/officeart/2005/8/layout/arrow6" loCatId="process" qsTypeId="urn:microsoft.com/office/officeart/2005/8/quickstyle/simple2" qsCatId="simple" csTypeId="urn:microsoft.com/office/officeart/2005/8/colors/accent1_2" csCatId="accent1" phldr="1"/>
      <dgm:spPr/>
      <dgm:t>
        <a:bodyPr/>
        <a:lstStyle/>
        <a:p>
          <a:endParaRPr lang="en-US"/>
        </a:p>
      </dgm:t>
    </dgm:pt>
    <dgm:pt modelId="{0A440970-2757-4C3E-8CFF-D26FD8C1716B}">
      <dgm:prSet phldrT="[Text]"/>
      <dgm:spPr/>
      <dgm:t>
        <a:bodyPr/>
        <a:lstStyle/>
        <a:p>
          <a:r>
            <a:rPr lang="en-US" i="1" smtClean="0"/>
            <a:t>Vết bẩn trên mặt vải</a:t>
          </a:r>
          <a:endParaRPr lang="en-US"/>
        </a:p>
      </dgm:t>
    </dgm:pt>
    <dgm:pt modelId="{1DEC0C06-31D0-41BC-B1B3-26402E4AA8D0}" type="parTrans" cxnId="{37FDC924-B79A-49C6-AFA6-981CF779CD4A}">
      <dgm:prSet/>
      <dgm:spPr/>
      <dgm:t>
        <a:bodyPr/>
        <a:lstStyle/>
        <a:p>
          <a:endParaRPr lang="en-US"/>
        </a:p>
      </dgm:t>
    </dgm:pt>
    <dgm:pt modelId="{BCF0EB2E-42A9-4F41-B061-977A589E7257}" type="sibTrans" cxnId="{37FDC924-B79A-49C6-AFA6-981CF779CD4A}">
      <dgm:prSet/>
      <dgm:spPr/>
      <dgm:t>
        <a:bodyPr/>
        <a:lstStyle/>
        <a:p>
          <a:endParaRPr lang="en-US"/>
        </a:p>
      </dgm:t>
    </dgm:pt>
    <dgm:pt modelId="{804CD103-FF19-4843-8BEB-9D7CC648B820}">
      <dgm:prSet phldrT="[Text]"/>
      <dgm:spPr/>
      <dgm:t>
        <a:bodyPr/>
        <a:lstStyle/>
        <a:p>
          <a:r>
            <a:rPr lang="en-US" i="1" smtClean="0"/>
            <a:t>Vết bẩn ăn sâu vào lòng vải</a:t>
          </a:r>
          <a:endParaRPr lang="en-US"/>
        </a:p>
      </dgm:t>
    </dgm:pt>
    <dgm:pt modelId="{E99365AF-667D-43EA-B3EF-EE38E568F84F}" type="parTrans" cxnId="{70B77C77-D7BD-4953-A971-596EBAF92F9E}">
      <dgm:prSet/>
      <dgm:spPr/>
      <dgm:t>
        <a:bodyPr/>
        <a:lstStyle/>
        <a:p>
          <a:endParaRPr lang="en-US"/>
        </a:p>
      </dgm:t>
    </dgm:pt>
    <dgm:pt modelId="{AAD147D4-E6F7-480D-9F14-3480AD42D2ED}" type="sibTrans" cxnId="{70B77C77-D7BD-4953-A971-596EBAF92F9E}">
      <dgm:prSet/>
      <dgm:spPr/>
      <dgm:t>
        <a:bodyPr/>
        <a:lstStyle/>
        <a:p>
          <a:endParaRPr lang="en-US"/>
        </a:p>
      </dgm:t>
    </dgm:pt>
    <dgm:pt modelId="{D2139C81-3DA1-4491-B58F-736EC37DFD1A}" type="pres">
      <dgm:prSet presAssocID="{5E7797A4-A26F-4A16-A97C-7A10306571C6}" presName="compositeShape" presStyleCnt="0">
        <dgm:presLayoutVars>
          <dgm:chMax val="2"/>
          <dgm:dir/>
          <dgm:resizeHandles val="exact"/>
        </dgm:presLayoutVars>
      </dgm:prSet>
      <dgm:spPr/>
      <dgm:t>
        <a:bodyPr/>
        <a:lstStyle/>
        <a:p>
          <a:endParaRPr lang="en-US"/>
        </a:p>
      </dgm:t>
    </dgm:pt>
    <dgm:pt modelId="{84A5510F-2271-4CB4-905D-DFFE28B8651D}" type="pres">
      <dgm:prSet presAssocID="{5E7797A4-A26F-4A16-A97C-7A10306571C6}" presName="ribbon" presStyleLbl="node1" presStyleIdx="0" presStyleCnt="1" custLinFactNeighborY="-696"/>
      <dgm:spPr>
        <a:solidFill>
          <a:srgbClr val="002060"/>
        </a:solidFill>
      </dgm:spPr>
    </dgm:pt>
    <dgm:pt modelId="{B6F5DA03-0EBB-4065-BD43-B0604CBF9970}" type="pres">
      <dgm:prSet presAssocID="{5E7797A4-A26F-4A16-A97C-7A10306571C6}" presName="leftArrowText" presStyleLbl="node1" presStyleIdx="0" presStyleCnt="1">
        <dgm:presLayoutVars>
          <dgm:chMax val="0"/>
          <dgm:bulletEnabled val="1"/>
        </dgm:presLayoutVars>
      </dgm:prSet>
      <dgm:spPr/>
      <dgm:t>
        <a:bodyPr/>
        <a:lstStyle/>
        <a:p>
          <a:endParaRPr lang="en-US"/>
        </a:p>
      </dgm:t>
    </dgm:pt>
    <dgm:pt modelId="{2A1CA586-B085-4691-A41C-2DDBE7965667}" type="pres">
      <dgm:prSet presAssocID="{5E7797A4-A26F-4A16-A97C-7A10306571C6}" presName="rightArrowText" presStyleLbl="node1" presStyleIdx="0" presStyleCnt="1">
        <dgm:presLayoutVars>
          <dgm:chMax val="0"/>
          <dgm:bulletEnabled val="1"/>
        </dgm:presLayoutVars>
      </dgm:prSet>
      <dgm:spPr/>
      <dgm:t>
        <a:bodyPr/>
        <a:lstStyle/>
        <a:p>
          <a:endParaRPr lang="en-US"/>
        </a:p>
      </dgm:t>
    </dgm:pt>
  </dgm:ptLst>
  <dgm:cxnLst>
    <dgm:cxn modelId="{37FDC924-B79A-49C6-AFA6-981CF779CD4A}" srcId="{5E7797A4-A26F-4A16-A97C-7A10306571C6}" destId="{0A440970-2757-4C3E-8CFF-D26FD8C1716B}" srcOrd="0" destOrd="0" parTransId="{1DEC0C06-31D0-41BC-B1B3-26402E4AA8D0}" sibTransId="{BCF0EB2E-42A9-4F41-B061-977A589E7257}"/>
    <dgm:cxn modelId="{70B77C77-D7BD-4953-A971-596EBAF92F9E}" srcId="{5E7797A4-A26F-4A16-A97C-7A10306571C6}" destId="{804CD103-FF19-4843-8BEB-9D7CC648B820}" srcOrd="1" destOrd="0" parTransId="{E99365AF-667D-43EA-B3EF-EE38E568F84F}" sibTransId="{AAD147D4-E6F7-480D-9F14-3480AD42D2ED}"/>
    <dgm:cxn modelId="{CA05A00C-07AE-4C27-84B7-8B9B04748476}" type="presOf" srcId="{5E7797A4-A26F-4A16-A97C-7A10306571C6}" destId="{D2139C81-3DA1-4491-B58F-736EC37DFD1A}" srcOrd="0" destOrd="0" presId="urn:microsoft.com/office/officeart/2005/8/layout/arrow6"/>
    <dgm:cxn modelId="{FA078EC2-6110-4537-8D2C-E4D8FE132ABB}" type="presOf" srcId="{804CD103-FF19-4843-8BEB-9D7CC648B820}" destId="{2A1CA586-B085-4691-A41C-2DDBE7965667}" srcOrd="0" destOrd="0" presId="urn:microsoft.com/office/officeart/2005/8/layout/arrow6"/>
    <dgm:cxn modelId="{DDA43BF9-FC8B-4853-8B0E-41A3BD6529E0}" type="presOf" srcId="{0A440970-2757-4C3E-8CFF-D26FD8C1716B}" destId="{B6F5DA03-0EBB-4065-BD43-B0604CBF9970}" srcOrd="0" destOrd="0" presId="urn:microsoft.com/office/officeart/2005/8/layout/arrow6"/>
    <dgm:cxn modelId="{F0CAE92C-5D6E-4219-8636-61A4002A7741}" type="presParOf" srcId="{D2139C81-3DA1-4491-B58F-736EC37DFD1A}" destId="{84A5510F-2271-4CB4-905D-DFFE28B8651D}" srcOrd="0" destOrd="0" presId="urn:microsoft.com/office/officeart/2005/8/layout/arrow6"/>
    <dgm:cxn modelId="{3A6EDB9D-ED4B-4226-8C45-F501D76E1881}" type="presParOf" srcId="{D2139C81-3DA1-4491-B58F-736EC37DFD1A}" destId="{B6F5DA03-0EBB-4065-BD43-B0604CBF9970}" srcOrd="1" destOrd="0" presId="urn:microsoft.com/office/officeart/2005/8/layout/arrow6"/>
    <dgm:cxn modelId="{674C0941-9CA3-4EFF-9DDF-ECE7C0AF8145}" type="presParOf" srcId="{D2139C81-3DA1-4491-B58F-736EC37DFD1A}" destId="{2A1CA586-B085-4691-A41C-2DDBE7965667}"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3F30202-85F6-48CF-B59E-E997CFF8BE6D}" type="doc">
      <dgm:prSet loTypeId="urn:microsoft.com/office/officeart/2005/8/layout/equation2" loCatId="process" qsTypeId="urn:microsoft.com/office/officeart/2005/8/quickstyle/3d7" qsCatId="3D" csTypeId="urn:microsoft.com/office/officeart/2005/8/colors/accent1_2" csCatId="accent1" phldr="1"/>
      <dgm:spPr/>
    </dgm:pt>
    <dgm:pt modelId="{EBC28F5E-A1F5-4D00-A819-4C018A857763}">
      <dgm:prSet phldrT="[Text]"/>
      <dgm:spPr>
        <a:solidFill>
          <a:schemeClr val="accent1">
            <a:lumMod val="75000"/>
          </a:schemeClr>
        </a:solidFill>
      </dgm:spPr>
      <dgm:t>
        <a:bodyPr/>
        <a:lstStyle/>
        <a:p>
          <a:r>
            <a:rPr lang="en-US" smtClean="0">
              <a:solidFill>
                <a:schemeClr val="accent1">
                  <a:lumMod val="25000"/>
                </a:schemeClr>
              </a:solidFill>
            </a:rPr>
            <a:t>Nhựa đường</a:t>
          </a:r>
          <a:endParaRPr lang="en-US">
            <a:solidFill>
              <a:schemeClr val="accent1">
                <a:lumMod val="25000"/>
              </a:schemeClr>
            </a:solidFill>
          </a:endParaRPr>
        </a:p>
      </dgm:t>
    </dgm:pt>
    <dgm:pt modelId="{493A1DAD-9248-405F-8F82-DE802B07BFFF}" type="parTrans" cxnId="{3EC2FEBE-C141-4EA0-9A8A-1AACB48F13A6}">
      <dgm:prSet/>
      <dgm:spPr/>
      <dgm:t>
        <a:bodyPr/>
        <a:lstStyle/>
        <a:p>
          <a:endParaRPr lang="en-US"/>
        </a:p>
      </dgm:t>
    </dgm:pt>
    <dgm:pt modelId="{AE20E4CC-44AD-4ED3-9A31-2A3149C61A02}" type="sibTrans" cxnId="{3EC2FEBE-C141-4EA0-9A8A-1AACB48F13A6}">
      <dgm:prSet/>
      <dgm:spPr>
        <a:solidFill>
          <a:schemeClr val="bg2">
            <a:lumMod val="60000"/>
            <a:lumOff val="40000"/>
          </a:schemeClr>
        </a:solidFill>
      </dgm:spPr>
      <dgm:t>
        <a:bodyPr/>
        <a:lstStyle/>
        <a:p>
          <a:endParaRPr lang="en-US"/>
        </a:p>
      </dgm:t>
    </dgm:pt>
    <dgm:pt modelId="{FAFF79C7-1C56-4644-95A4-3278E1AAEA13}">
      <dgm:prSet phldrT="[Text]"/>
      <dgm:spPr>
        <a:solidFill>
          <a:srgbClr val="66FFCC"/>
        </a:solidFill>
      </dgm:spPr>
      <dgm:t>
        <a:bodyPr/>
        <a:lstStyle/>
        <a:p>
          <a:r>
            <a:rPr lang="en-US" smtClean="0">
              <a:solidFill>
                <a:schemeClr val="accent1">
                  <a:lumMod val="25000"/>
                </a:schemeClr>
              </a:solidFill>
            </a:rPr>
            <a:t>Mỡ</a:t>
          </a:r>
          <a:endParaRPr lang="en-US">
            <a:solidFill>
              <a:schemeClr val="accent1">
                <a:lumMod val="25000"/>
              </a:schemeClr>
            </a:solidFill>
          </a:endParaRPr>
        </a:p>
      </dgm:t>
    </dgm:pt>
    <dgm:pt modelId="{74A0F1C6-762C-46AC-BA86-45F0B70ADBA6}" type="parTrans" cxnId="{93A0DBD4-5792-4D90-A496-A7526012A1D3}">
      <dgm:prSet/>
      <dgm:spPr/>
      <dgm:t>
        <a:bodyPr/>
        <a:lstStyle/>
        <a:p>
          <a:endParaRPr lang="en-US"/>
        </a:p>
      </dgm:t>
    </dgm:pt>
    <dgm:pt modelId="{AB1E31C2-25CE-4E18-B11F-A3F432663091}" type="sibTrans" cxnId="{93A0DBD4-5792-4D90-A496-A7526012A1D3}">
      <dgm:prSet/>
      <dgm:spPr>
        <a:solidFill>
          <a:schemeClr val="tx1">
            <a:lumMod val="75000"/>
            <a:lumOff val="25000"/>
          </a:schemeClr>
        </a:solidFill>
      </dgm:spPr>
      <dgm:t>
        <a:bodyPr/>
        <a:lstStyle/>
        <a:p>
          <a:endParaRPr lang="en-US"/>
        </a:p>
      </dgm:t>
    </dgm:pt>
    <dgm:pt modelId="{5F03903F-49E7-4F10-B13D-C7A8B02B6E26}">
      <dgm:prSet phldrT="[Text]"/>
      <dgm:spPr>
        <a:solidFill>
          <a:srgbClr val="00B050"/>
        </a:solidFill>
      </dgm:spPr>
      <dgm:t>
        <a:bodyPr/>
        <a:lstStyle/>
        <a:p>
          <a:r>
            <a:rPr lang="en-US" smtClean="0">
              <a:solidFill>
                <a:schemeClr val="accent1">
                  <a:lumMod val="25000"/>
                </a:schemeClr>
              </a:solidFill>
            </a:rPr>
            <a:t>Dùng dao cạo đi rồi tẩm hóa chất vào</a:t>
          </a:r>
          <a:endParaRPr lang="en-US">
            <a:solidFill>
              <a:schemeClr val="accent1">
                <a:lumMod val="25000"/>
              </a:schemeClr>
            </a:solidFill>
          </a:endParaRPr>
        </a:p>
      </dgm:t>
    </dgm:pt>
    <dgm:pt modelId="{B80112E6-44E7-45B7-B465-149BC6446584}" type="parTrans" cxnId="{A3865B15-1A93-46C7-A73C-551843140D23}">
      <dgm:prSet/>
      <dgm:spPr/>
      <dgm:t>
        <a:bodyPr/>
        <a:lstStyle/>
        <a:p>
          <a:endParaRPr lang="en-US"/>
        </a:p>
      </dgm:t>
    </dgm:pt>
    <dgm:pt modelId="{8643B5F9-AD99-4D08-BC99-AD371BD27D94}" type="sibTrans" cxnId="{A3865B15-1A93-46C7-A73C-551843140D23}">
      <dgm:prSet/>
      <dgm:spPr/>
      <dgm:t>
        <a:bodyPr/>
        <a:lstStyle/>
        <a:p>
          <a:endParaRPr lang="en-US"/>
        </a:p>
      </dgm:t>
    </dgm:pt>
    <dgm:pt modelId="{5415E9A6-1AA0-4488-86A6-8821A9090F88}">
      <dgm:prSet/>
      <dgm:spPr>
        <a:solidFill>
          <a:srgbClr val="92D050"/>
        </a:solidFill>
      </dgm:spPr>
      <dgm:t>
        <a:bodyPr/>
        <a:lstStyle/>
        <a:p>
          <a:r>
            <a:rPr lang="en-US" smtClean="0">
              <a:solidFill>
                <a:schemeClr val="accent1">
                  <a:lumMod val="25000"/>
                </a:schemeClr>
              </a:solidFill>
            </a:rPr>
            <a:t>Phấn</a:t>
          </a:r>
          <a:endParaRPr lang="en-US">
            <a:solidFill>
              <a:schemeClr val="accent1">
                <a:lumMod val="25000"/>
              </a:schemeClr>
            </a:solidFill>
          </a:endParaRPr>
        </a:p>
      </dgm:t>
    </dgm:pt>
    <dgm:pt modelId="{4DB64D0F-AA80-4801-AED2-3B57C16D8392}" type="parTrans" cxnId="{C0BFC04C-7446-450F-A886-05D0F21FA064}">
      <dgm:prSet/>
      <dgm:spPr/>
      <dgm:t>
        <a:bodyPr/>
        <a:lstStyle/>
        <a:p>
          <a:endParaRPr lang="en-US"/>
        </a:p>
      </dgm:t>
    </dgm:pt>
    <dgm:pt modelId="{5FFF2438-3297-429B-BD4C-63A014CB51DF}" type="sibTrans" cxnId="{C0BFC04C-7446-450F-A886-05D0F21FA064}">
      <dgm:prSet/>
      <dgm:spPr>
        <a:solidFill>
          <a:schemeClr val="bg2">
            <a:lumMod val="60000"/>
            <a:lumOff val="40000"/>
          </a:schemeClr>
        </a:solidFill>
      </dgm:spPr>
      <dgm:t>
        <a:bodyPr/>
        <a:lstStyle/>
        <a:p>
          <a:endParaRPr lang="en-US"/>
        </a:p>
      </dgm:t>
    </dgm:pt>
    <dgm:pt modelId="{24CC6BE5-43F7-4CE0-A6F7-BC8B87902A6D}">
      <dgm:prSet phldrT="[Text]"/>
      <dgm:spPr>
        <a:solidFill>
          <a:srgbClr val="00B0F0"/>
        </a:solidFill>
      </dgm:spPr>
      <dgm:t>
        <a:bodyPr/>
        <a:lstStyle/>
        <a:p>
          <a:r>
            <a:rPr lang="en-US" smtClean="0">
              <a:solidFill>
                <a:schemeClr val="accent1">
                  <a:lumMod val="25000"/>
                </a:schemeClr>
              </a:solidFill>
            </a:rPr>
            <a:t>Chì</a:t>
          </a:r>
          <a:endParaRPr lang="en-US">
            <a:solidFill>
              <a:schemeClr val="accent1">
                <a:lumMod val="25000"/>
              </a:schemeClr>
            </a:solidFill>
          </a:endParaRPr>
        </a:p>
      </dgm:t>
    </dgm:pt>
    <dgm:pt modelId="{7A9EBA68-8FF0-4767-89B1-20A1F477BC82}" type="parTrans" cxnId="{77F67AA5-71F4-477E-ACF4-E3B983463A71}">
      <dgm:prSet/>
      <dgm:spPr/>
      <dgm:t>
        <a:bodyPr/>
        <a:lstStyle/>
        <a:p>
          <a:endParaRPr lang="en-US"/>
        </a:p>
      </dgm:t>
    </dgm:pt>
    <dgm:pt modelId="{31EEABE4-6854-416D-84CF-04C0C3AA3483}" type="sibTrans" cxnId="{77F67AA5-71F4-477E-ACF4-E3B983463A71}">
      <dgm:prSet/>
      <dgm:spPr>
        <a:solidFill>
          <a:schemeClr val="bg2">
            <a:lumMod val="60000"/>
            <a:lumOff val="40000"/>
          </a:schemeClr>
        </a:solidFill>
      </dgm:spPr>
      <dgm:t>
        <a:bodyPr/>
        <a:lstStyle/>
        <a:p>
          <a:endParaRPr lang="en-US"/>
        </a:p>
      </dgm:t>
    </dgm:pt>
    <dgm:pt modelId="{FB976EE2-4492-44F3-9742-E02B6D19EBC4}" type="pres">
      <dgm:prSet presAssocID="{53F30202-85F6-48CF-B59E-E997CFF8BE6D}" presName="Name0" presStyleCnt="0">
        <dgm:presLayoutVars>
          <dgm:dir/>
          <dgm:resizeHandles val="exact"/>
        </dgm:presLayoutVars>
      </dgm:prSet>
      <dgm:spPr/>
    </dgm:pt>
    <dgm:pt modelId="{3B572A50-13B5-41A0-9501-13A402A04299}" type="pres">
      <dgm:prSet presAssocID="{53F30202-85F6-48CF-B59E-E997CFF8BE6D}" presName="vNodes" presStyleCnt="0"/>
      <dgm:spPr/>
    </dgm:pt>
    <dgm:pt modelId="{A2D0BABB-5140-415F-9A02-527EFDDBF66B}" type="pres">
      <dgm:prSet presAssocID="{EBC28F5E-A1F5-4D00-A819-4C018A857763}" presName="node" presStyleLbl="node1" presStyleIdx="0" presStyleCnt="5">
        <dgm:presLayoutVars>
          <dgm:bulletEnabled val="1"/>
        </dgm:presLayoutVars>
      </dgm:prSet>
      <dgm:spPr/>
      <dgm:t>
        <a:bodyPr/>
        <a:lstStyle/>
        <a:p>
          <a:endParaRPr lang="en-US"/>
        </a:p>
      </dgm:t>
    </dgm:pt>
    <dgm:pt modelId="{6D291125-017E-4EC9-9A69-4EF0A27A8354}" type="pres">
      <dgm:prSet presAssocID="{AE20E4CC-44AD-4ED3-9A31-2A3149C61A02}" presName="spacerT" presStyleCnt="0"/>
      <dgm:spPr/>
    </dgm:pt>
    <dgm:pt modelId="{AFED526B-5D50-46E2-B23F-3281111F7005}" type="pres">
      <dgm:prSet presAssocID="{AE20E4CC-44AD-4ED3-9A31-2A3149C61A02}" presName="sibTrans" presStyleLbl="sibTrans2D1" presStyleIdx="0" presStyleCnt="4"/>
      <dgm:spPr/>
      <dgm:t>
        <a:bodyPr/>
        <a:lstStyle/>
        <a:p>
          <a:endParaRPr lang="en-US"/>
        </a:p>
      </dgm:t>
    </dgm:pt>
    <dgm:pt modelId="{498234D8-18B3-4B61-8093-4E4E197A3D3A}" type="pres">
      <dgm:prSet presAssocID="{AE20E4CC-44AD-4ED3-9A31-2A3149C61A02}" presName="spacerB" presStyleCnt="0"/>
      <dgm:spPr/>
    </dgm:pt>
    <dgm:pt modelId="{9F942541-C67C-4FF0-8F24-9F333E9A478A}" type="pres">
      <dgm:prSet presAssocID="{5415E9A6-1AA0-4488-86A6-8821A9090F88}" presName="node" presStyleLbl="node1" presStyleIdx="1" presStyleCnt="5">
        <dgm:presLayoutVars>
          <dgm:bulletEnabled val="1"/>
        </dgm:presLayoutVars>
      </dgm:prSet>
      <dgm:spPr/>
      <dgm:t>
        <a:bodyPr/>
        <a:lstStyle/>
        <a:p>
          <a:endParaRPr lang="en-US"/>
        </a:p>
      </dgm:t>
    </dgm:pt>
    <dgm:pt modelId="{12BA36A6-43C7-465A-B9FE-0621676E4E66}" type="pres">
      <dgm:prSet presAssocID="{5FFF2438-3297-429B-BD4C-63A014CB51DF}" presName="spacerT" presStyleCnt="0"/>
      <dgm:spPr/>
    </dgm:pt>
    <dgm:pt modelId="{252295DF-A478-4F2A-AD3A-B7DC64E6BD11}" type="pres">
      <dgm:prSet presAssocID="{5FFF2438-3297-429B-BD4C-63A014CB51DF}" presName="sibTrans" presStyleLbl="sibTrans2D1" presStyleIdx="1" presStyleCnt="4"/>
      <dgm:spPr/>
      <dgm:t>
        <a:bodyPr/>
        <a:lstStyle/>
        <a:p>
          <a:endParaRPr lang="en-US"/>
        </a:p>
      </dgm:t>
    </dgm:pt>
    <dgm:pt modelId="{5059E1FC-C2DD-4470-B376-B4786D8C2A16}" type="pres">
      <dgm:prSet presAssocID="{5FFF2438-3297-429B-BD4C-63A014CB51DF}" presName="spacerB" presStyleCnt="0"/>
      <dgm:spPr/>
    </dgm:pt>
    <dgm:pt modelId="{B58520B6-19F6-4E80-AA13-FA78D5E31219}" type="pres">
      <dgm:prSet presAssocID="{24CC6BE5-43F7-4CE0-A6F7-BC8B87902A6D}" presName="node" presStyleLbl="node1" presStyleIdx="2" presStyleCnt="5">
        <dgm:presLayoutVars>
          <dgm:bulletEnabled val="1"/>
        </dgm:presLayoutVars>
      </dgm:prSet>
      <dgm:spPr/>
      <dgm:t>
        <a:bodyPr/>
        <a:lstStyle/>
        <a:p>
          <a:endParaRPr lang="en-US"/>
        </a:p>
      </dgm:t>
    </dgm:pt>
    <dgm:pt modelId="{1A35B1EE-4217-41DB-AF53-B479696DF2CB}" type="pres">
      <dgm:prSet presAssocID="{31EEABE4-6854-416D-84CF-04C0C3AA3483}" presName="spacerT" presStyleCnt="0"/>
      <dgm:spPr/>
    </dgm:pt>
    <dgm:pt modelId="{0AF55262-FD08-43CC-BDA0-90841FBD8558}" type="pres">
      <dgm:prSet presAssocID="{31EEABE4-6854-416D-84CF-04C0C3AA3483}" presName="sibTrans" presStyleLbl="sibTrans2D1" presStyleIdx="2" presStyleCnt="4"/>
      <dgm:spPr/>
      <dgm:t>
        <a:bodyPr/>
        <a:lstStyle/>
        <a:p>
          <a:endParaRPr lang="en-US"/>
        </a:p>
      </dgm:t>
    </dgm:pt>
    <dgm:pt modelId="{03FFDB2D-36A8-4044-BBA7-DC8BF9440910}" type="pres">
      <dgm:prSet presAssocID="{31EEABE4-6854-416D-84CF-04C0C3AA3483}" presName="spacerB" presStyleCnt="0"/>
      <dgm:spPr/>
    </dgm:pt>
    <dgm:pt modelId="{D7992954-C38C-4312-A3D9-8121F8C3AC24}" type="pres">
      <dgm:prSet presAssocID="{FAFF79C7-1C56-4644-95A4-3278E1AAEA13}" presName="node" presStyleLbl="node1" presStyleIdx="3" presStyleCnt="5">
        <dgm:presLayoutVars>
          <dgm:bulletEnabled val="1"/>
        </dgm:presLayoutVars>
      </dgm:prSet>
      <dgm:spPr/>
      <dgm:t>
        <a:bodyPr/>
        <a:lstStyle/>
        <a:p>
          <a:endParaRPr lang="en-US"/>
        </a:p>
      </dgm:t>
    </dgm:pt>
    <dgm:pt modelId="{BF549F77-2A2F-43E5-85B8-ABA6AB0A34C2}" type="pres">
      <dgm:prSet presAssocID="{53F30202-85F6-48CF-B59E-E997CFF8BE6D}" presName="sibTransLast" presStyleLbl="sibTrans2D1" presStyleIdx="3" presStyleCnt="4"/>
      <dgm:spPr/>
      <dgm:t>
        <a:bodyPr/>
        <a:lstStyle/>
        <a:p>
          <a:endParaRPr lang="en-US"/>
        </a:p>
      </dgm:t>
    </dgm:pt>
    <dgm:pt modelId="{B4032BB6-C0A4-48C8-85ED-51150E342992}" type="pres">
      <dgm:prSet presAssocID="{53F30202-85F6-48CF-B59E-E997CFF8BE6D}" presName="connectorText" presStyleLbl="sibTrans2D1" presStyleIdx="3" presStyleCnt="4"/>
      <dgm:spPr/>
      <dgm:t>
        <a:bodyPr/>
        <a:lstStyle/>
        <a:p>
          <a:endParaRPr lang="en-US"/>
        </a:p>
      </dgm:t>
    </dgm:pt>
    <dgm:pt modelId="{AC678B3F-7272-4DCA-A434-3DF3FA62AE2B}" type="pres">
      <dgm:prSet presAssocID="{53F30202-85F6-48CF-B59E-E997CFF8BE6D}" presName="lastNode" presStyleLbl="node1" presStyleIdx="4" presStyleCnt="5">
        <dgm:presLayoutVars>
          <dgm:bulletEnabled val="1"/>
        </dgm:presLayoutVars>
      </dgm:prSet>
      <dgm:spPr/>
      <dgm:t>
        <a:bodyPr/>
        <a:lstStyle/>
        <a:p>
          <a:endParaRPr lang="en-US"/>
        </a:p>
      </dgm:t>
    </dgm:pt>
  </dgm:ptLst>
  <dgm:cxnLst>
    <dgm:cxn modelId="{356F7B8E-2520-4F64-B9DF-9D951E43AEB2}" type="presOf" srcId="{24CC6BE5-43F7-4CE0-A6F7-BC8B87902A6D}" destId="{B58520B6-19F6-4E80-AA13-FA78D5E31219}" srcOrd="0" destOrd="0" presId="urn:microsoft.com/office/officeart/2005/8/layout/equation2"/>
    <dgm:cxn modelId="{3EC2FEBE-C141-4EA0-9A8A-1AACB48F13A6}" srcId="{53F30202-85F6-48CF-B59E-E997CFF8BE6D}" destId="{EBC28F5E-A1F5-4D00-A819-4C018A857763}" srcOrd="0" destOrd="0" parTransId="{493A1DAD-9248-405F-8F82-DE802B07BFFF}" sibTransId="{AE20E4CC-44AD-4ED3-9A31-2A3149C61A02}"/>
    <dgm:cxn modelId="{87FDE3BD-AD07-4C56-A2CD-DF7B1B4FDFA2}" type="presOf" srcId="{EBC28F5E-A1F5-4D00-A819-4C018A857763}" destId="{A2D0BABB-5140-415F-9A02-527EFDDBF66B}" srcOrd="0" destOrd="0" presId="urn:microsoft.com/office/officeart/2005/8/layout/equation2"/>
    <dgm:cxn modelId="{504681F3-3B38-446A-80D3-8D9C40E5EA50}" type="presOf" srcId="{AB1E31C2-25CE-4E18-B11F-A3F432663091}" destId="{B4032BB6-C0A4-48C8-85ED-51150E342992}" srcOrd="1" destOrd="0" presId="urn:microsoft.com/office/officeart/2005/8/layout/equation2"/>
    <dgm:cxn modelId="{93A0DBD4-5792-4D90-A496-A7526012A1D3}" srcId="{53F30202-85F6-48CF-B59E-E997CFF8BE6D}" destId="{FAFF79C7-1C56-4644-95A4-3278E1AAEA13}" srcOrd="3" destOrd="0" parTransId="{74A0F1C6-762C-46AC-BA86-45F0B70ADBA6}" sibTransId="{AB1E31C2-25CE-4E18-B11F-A3F432663091}"/>
    <dgm:cxn modelId="{C1BAB4E5-043B-442B-A65C-255A9B96D00A}" type="presOf" srcId="{5415E9A6-1AA0-4488-86A6-8821A9090F88}" destId="{9F942541-C67C-4FF0-8F24-9F333E9A478A}" srcOrd="0" destOrd="0" presId="urn:microsoft.com/office/officeart/2005/8/layout/equation2"/>
    <dgm:cxn modelId="{A3865B15-1A93-46C7-A73C-551843140D23}" srcId="{53F30202-85F6-48CF-B59E-E997CFF8BE6D}" destId="{5F03903F-49E7-4F10-B13D-C7A8B02B6E26}" srcOrd="4" destOrd="0" parTransId="{B80112E6-44E7-45B7-B465-149BC6446584}" sibTransId="{8643B5F9-AD99-4D08-BC99-AD371BD27D94}"/>
    <dgm:cxn modelId="{6CA74E4A-73CB-48B5-AC9B-68EBA86706E5}" type="presOf" srcId="{5FFF2438-3297-429B-BD4C-63A014CB51DF}" destId="{252295DF-A478-4F2A-AD3A-B7DC64E6BD11}" srcOrd="0" destOrd="0" presId="urn:microsoft.com/office/officeart/2005/8/layout/equation2"/>
    <dgm:cxn modelId="{9354CB45-EEBF-4A05-8D57-64209C78A6AA}" type="presOf" srcId="{5F03903F-49E7-4F10-B13D-C7A8B02B6E26}" destId="{AC678B3F-7272-4DCA-A434-3DF3FA62AE2B}" srcOrd="0" destOrd="0" presId="urn:microsoft.com/office/officeart/2005/8/layout/equation2"/>
    <dgm:cxn modelId="{90AA1648-7E96-409B-B430-60148D9582B5}" type="presOf" srcId="{FAFF79C7-1C56-4644-95A4-3278E1AAEA13}" destId="{D7992954-C38C-4312-A3D9-8121F8C3AC24}" srcOrd="0" destOrd="0" presId="urn:microsoft.com/office/officeart/2005/8/layout/equation2"/>
    <dgm:cxn modelId="{0D768DCC-7AC5-437D-AF36-13BD5FDDEC83}" type="presOf" srcId="{AE20E4CC-44AD-4ED3-9A31-2A3149C61A02}" destId="{AFED526B-5D50-46E2-B23F-3281111F7005}" srcOrd="0" destOrd="0" presId="urn:microsoft.com/office/officeart/2005/8/layout/equation2"/>
    <dgm:cxn modelId="{2C02E290-67B6-4BA8-9C04-AABBFAF9FFF7}" type="presOf" srcId="{53F30202-85F6-48CF-B59E-E997CFF8BE6D}" destId="{FB976EE2-4492-44F3-9742-E02B6D19EBC4}" srcOrd="0" destOrd="0" presId="urn:microsoft.com/office/officeart/2005/8/layout/equation2"/>
    <dgm:cxn modelId="{C0BFC04C-7446-450F-A886-05D0F21FA064}" srcId="{53F30202-85F6-48CF-B59E-E997CFF8BE6D}" destId="{5415E9A6-1AA0-4488-86A6-8821A9090F88}" srcOrd="1" destOrd="0" parTransId="{4DB64D0F-AA80-4801-AED2-3B57C16D8392}" sibTransId="{5FFF2438-3297-429B-BD4C-63A014CB51DF}"/>
    <dgm:cxn modelId="{77F67AA5-71F4-477E-ACF4-E3B983463A71}" srcId="{53F30202-85F6-48CF-B59E-E997CFF8BE6D}" destId="{24CC6BE5-43F7-4CE0-A6F7-BC8B87902A6D}" srcOrd="2" destOrd="0" parTransId="{7A9EBA68-8FF0-4767-89B1-20A1F477BC82}" sibTransId="{31EEABE4-6854-416D-84CF-04C0C3AA3483}"/>
    <dgm:cxn modelId="{FE41A9AB-B2B2-43FC-9445-F9ED449F4DA1}" type="presOf" srcId="{AB1E31C2-25CE-4E18-B11F-A3F432663091}" destId="{BF549F77-2A2F-43E5-85B8-ABA6AB0A34C2}" srcOrd="0" destOrd="0" presId="urn:microsoft.com/office/officeart/2005/8/layout/equation2"/>
    <dgm:cxn modelId="{B18AF0B5-F1A9-4D27-9B35-082398EA2503}" type="presOf" srcId="{31EEABE4-6854-416D-84CF-04C0C3AA3483}" destId="{0AF55262-FD08-43CC-BDA0-90841FBD8558}" srcOrd="0" destOrd="0" presId="urn:microsoft.com/office/officeart/2005/8/layout/equation2"/>
    <dgm:cxn modelId="{0768376C-9FB1-4BE8-8A58-16584DD89CFB}" type="presParOf" srcId="{FB976EE2-4492-44F3-9742-E02B6D19EBC4}" destId="{3B572A50-13B5-41A0-9501-13A402A04299}" srcOrd="0" destOrd="0" presId="urn:microsoft.com/office/officeart/2005/8/layout/equation2"/>
    <dgm:cxn modelId="{3240B691-E640-4240-B3CF-71A9217C1E5E}" type="presParOf" srcId="{3B572A50-13B5-41A0-9501-13A402A04299}" destId="{A2D0BABB-5140-415F-9A02-527EFDDBF66B}" srcOrd="0" destOrd="0" presId="urn:microsoft.com/office/officeart/2005/8/layout/equation2"/>
    <dgm:cxn modelId="{9302E069-1DF8-4AF0-956A-7B1DE2109662}" type="presParOf" srcId="{3B572A50-13B5-41A0-9501-13A402A04299}" destId="{6D291125-017E-4EC9-9A69-4EF0A27A8354}" srcOrd="1" destOrd="0" presId="urn:microsoft.com/office/officeart/2005/8/layout/equation2"/>
    <dgm:cxn modelId="{C17BFB2E-CD66-4C89-814E-45F63E0B7D74}" type="presParOf" srcId="{3B572A50-13B5-41A0-9501-13A402A04299}" destId="{AFED526B-5D50-46E2-B23F-3281111F7005}" srcOrd="2" destOrd="0" presId="urn:microsoft.com/office/officeart/2005/8/layout/equation2"/>
    <dgm:cxn modelId="{F3F8339D-35FE-48F8-AC83-12AEFDDCB6A5}" type="presParOf" srcId="{3B572A50-13B5-41A0-9501-13A402A04299}" destId="{498234D8-18B3-4B61-8093-4E4E197A3D3A}" srcOrd="3" destOrd="0" presId="urn:microsoft.com/office/officeart/2005/8/layout/equation2"/>
    <dgm:cxn modelId="{7CC14A09-1956-4970-83BC-0B57FAAEAA7A}" type="presParOf" srcId="{3B572A50-13B5-41A0-9501-13A402A04299}" destId="{9F942541-C67C-4FF0-8F24-9F333E9A478A}" srcOrd="4" destOrd="0" presId="urn:microsoft.com/office/officeart/2005/8/layout/equation2"/>
    <dgm:cxn modelId="{0C7A62CA-D250-428E-859F-024B85943E44}" type="presParOf" srcId="{3B572A50-13B5-41A0-9501-13A402A04299}" destId="{12BA36A6-43C7-465A-B9FE-0621676E4E66}" srcOrd="5" destOrd="0" presId="urn:microsoft.com/office/officeart/2005/8/layout/equation2"/>
    <dgm:cxn modelId="{F5BA7881-33F4-4378-BD45-FCF7E8CAEA24}" type="presParOf" srcId="{3B572A50-13B5-41A0-9501-13A402A04299}" destId="{252295DF-A478-4F2A-AD3A-B7DC64E6BD11}" srcOrd="6" destOrd="0" presId="urn:microsoft.com/office/officeart/2005/8/layout/equation2"/>
    <dgm:cxn modelId="{4CEC147A-2D24-4246-958F-1847E982ED46}" type="presParOf" srcId="{3B572A50-13B5-41A0-9501-13A402A04299}" destId="{5059E1FC-C2DD-4470-B376-B4786D8C2A16}" srcOrd="7" destOrd="0" presId="urn:microsoft.com/office/officeart/2005/8/layout/equation2"/>
    <dgm:cxn modelId="{E6CE5D32-7A97-4E40-95A5-F0BFF70F591B}" type="presParOf" srcId="{3B572A50-13B5-41A0-9501-13A402A04299}" destId="{B58520B6-19F6-4E80-AA13-FA78D5E31219}" srcOrd="8" destOrd="0" presId="urn:microsoft.com/office/officeart/2005/8/layout/equation2"/>
    <dgm:cxn modelId="{86665F94-14BA-44A0-B7D3-B563298DDC2B}" type="presParOf" srcId="{3B572A50-13B5-41A0-9501-13A402A04299}" destId="{1A35B1EE-4217-41DB-AF53-B479696DF2CB}" srcOrd="9" destOrd="0" presId="urn:microsoft.com/office/officeart/2005/8/layout/equation2"/>
    <dgm:cxn modelId="{44341B30-C499-4C68-9D8E-F1EE8A0D32F9}" type="presParOf" srcId="{3B572A50-13B5-41A0-9501-13A402A04299}" destId="{0AF55262-FD08-43CC-BDA0-90841FBD8558}" srcOrd="10" destOrd="0" presId="urn:microsoft.com/office/officeart/2005/8/layout/equation2"/>
    <dgm:cxn modelId="{4CC06F32-A678-476F-B354-A26A250AB156}" type="presParOf" srcId="{3B572A50-13B5-41A0-9501-13A402A04299}" destId="{03FFDB2D-36A8-4044-BBA7-DC8BF9440910}" srcOrd="11" destOrd="0" presId="urn:microsoft.com/office/officeart/2005/8/layout/equation2"/>
    <dgm:cxn modelId="{1FB750A3-FB34-47D1-87CD-993071E73F12}" type="presParOf" srcId="{3B572A50-13B5-41A0-9501-13A402A04299}" destId="{D7992954-C38C-4312-A3D9-8121F8C3AC24}" srcOrd="12" destOrd="0" presId="urn:microsoft.com/office/officeart/2005/8/layout/equation2"/>
    <dgm:cxn modelId="{1BD4BD4F-16BD-48B9-B4E4-77746C673349}" type="presParOf" srcId="{FB976EE2-4492-44F3-9742-E02B6D19EBC4}" destId="{BF549F77-2A2F-43E5-85B8-ABA6AB0A34C2}" srcOrd="1" destOrd="0" presId="urn:microsoft.com/office/officeart/2005/8/layout/equation2"/>
    <dgm:cxn modelId="{525BE3B4-B7CB-4F58-A7CD-C162F15DC44E}" type="presParOf" srcId="{BF549F77-2A2F-43E5-85B8-ABA6AB0A34C2}" destId="{B4032BB6-C0A4-48C8-85ED-51150E342992}" srcOrd="0" destOrd="0" presId="urn:microsoft.com/office/officeart/2005/8/layout/equation2"/>
    <dgm:cxn modelId="{10A81DFA-6304-482E-98C4-CB9B422CAE46}" type="presParOf" srcId="{FB976EE2-4492-44F3-9742-E02B6D19EBC4}" destId="{AC678B3F-7272-4DCA-A434-3DF3FA62AE2B}"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5BBCE4B-F77C-407E-81DA-FC834F555885}" type="doc">
      <dgm:prSet loTypeId="urn:microsoft.com/office/officeart/2005/8/layout/hierarchy3" loCatId="list" qsTypeId="urn:microsoft.com/office/officeart/2009/2/quickstyle/3d8" qsCatId="3D" csTypeId="urn:microsoft.com/office/officeart/2005/8/colors/accent1_2" csCatId="accent1" phldr="1"/>
      <dgm:spPr/>
      <dgm:t>
        <a:bodyPr/>
        <a:lstStyle/>
        <a:p>
          <a:endParaRPr lang="en-US"/>
        </a:p>
      </dgm:t>
    </dgm:pt>
    <dgm:pt modelId="{CD42B23A-D080-4E5F-9785-C4160043AE2D}">
      <dgm:prSet phldrT="[Text]"/>
      <dgm:spPr/>
      <dgm:t>
        <a:bodyPr/>
        <a:lstStyle/>
        <a:p>
          <a:r>
            <a:rPr lang="en-US" smtClean="0"/>
            <a:t>Dùng vải lót phía dưới, cho hóa chất vào vết bẩn, hóa chất sẽ hòa tan thấm vào vải lót</a:t>
          </a:r>
          <a:endParaRPr lang="en-US"/>
        </a:p>
      </dgm:t>
    </dgm:pt>
    <dgm:pt modelId="{B614197E-E42A-488C-8CCB-B42ADD12B5BE}" type="parTrans" cxnId="{26CCF123-7F71-4707-81E0-7220B0C18719}">
      <dgm:prSet/>
      <dgm:spPr/>
      <dgm:t>
        <a:bodyPr/>
        <a:lstStyle/>
        <a:p>
          <a:endParaRPr lang="en-US"/>
        </a:p>
      </dgm:t>
    </dgm:pt>
    <dgm:pt modelId="{5255AF38-93CC-4C5E-B56C-CE9772568876}" type="sibTrans" cxnId="{26CCF123-7F71-4707-81E0-7220B0C18719}">
      <dgm:prSet/>
      <dgm:spPr/>
      <dgm:t>
        <a:bodyPr/>
        <a:lstStyle/>
        <a:p>
          <a:endParaRPr lang="en-US"/>
        </a:p>
      </dgm:t>
    </dgm:pt>
    <dgm:pt modelId="{9DDBE8BA-825F-4CA1-8BEA-A5F29DB72BD1}">
      <dgm:prSet phldrT="[Text]"/>
      <dgm:spPr/>
      <dgm:t>
        <a:bodyPr/>
        <a:lstStyle/>
        <a:p>
          <a:r>
            <a:rPr lang="en-US" smtClean="0"/>
            <a:t>Dầu máy</a:t>
          </a:r>
          <a:endParaRPr lang="en-US"/>
        </a:p>
      </dgm:t>
    </dgm:pt>
    <dgm:pt modelId="{F30F78F7-2C4B-48F4-A72D-0A8E3BA471EE}" type="parTrans" cxnId="{7AFB85D8-44F0-457D-9835-D54959196C40}">
      <dgm:prSet/>
      <dgm:spPr/>
      <dgm:t>
        <a:bodyPr/>
        <a:lstStyle/>
        <a:p>
          <a:endParaRPr lang="en-US"/>
        </a:p>
      </dgm:t>
    </dgm:pt>
    <dgm:pt modelId="{30F4C8AF-8367-4B8A-97C4-07D627EAB94C}" type="sibTrans" cxnId="{7AFB85D8-44F0-457D-9835-D54959196C40}">
      <dgm:prSet/>
      <dgm:spPr/>
      <dgm:t>
        <a:bodyPr/>
        <a:lstStyle/>
        <a:p>
          <a:endParaRPr lang="en-US"/>
        </a:p>
      </dgm:t>
    </dgm:pt>
    <dgm:pt modelId="{96478C23-8403-44C5-8ED6-7B64AF7962B5}">
      <dgm:prSet phldrT="[Text]"/>
      <dgm:spPr/>
      <dgm:t>
        <a:bodyPr/>
        <a:lstStyle/>
        <a:p>
          <a:r>
            <a:rPr lang="en-US" smtClean="0"/>
            <a:t>Cà phê</a:t>
          </a:r>
          <a:endParaRPr lang="en-US"/>
        </a:p>
      </dgm:t>
    </dgm:pt>
    <dgm:pt modelId="{B166CE09-0929-4BDC-B507-3D5989A80CA2}" type="parTrans" cxnId="{D2F07118-6412-48C3-9A72-DCE76ACB5026}">
      <dgm:prSet/>
      <dgm:spPr/>
      <dgm:t>
        <a:bodyPr/>
        <a:lstStyle/>
        <a:p>
          <a:endParaRPr lang="en-US"/>
        </a:p>
      </dgm:t>
    </dgm:pt>
    <dgm:pt modelId="{49BA88DC-EAB7-4C8F-A300-7501F6494057}" type="sibTrans" cxnId="{D2F07118-6412-48C3-9A72-DCE76ACB5026}">
      <dgm:prSet/>
      <dgm:spPr/>
      <dgm:t>
        <a:bodyPr/>
        <a:lstStyle/>
        <a:p>
          <a:endParaRPr lang="en-US"/>
        </a:p>
      </dgm:t>
    </dgm:pt>
    <dgm:pt modelId="{8E58E4C6-0DE0-43A4-88B8-B4FE70C8B396}" type="pres">
      <dgm:prSet presAssocID="{55BBCE4B-F77C-407E-81DA-FC834F555885}" presName="diagram" presStyleCnt="0">
        <dgm:presLayoutVars>
          <dgm:chPref val="1"/>
          <dgm:dir/>
          <dgm:animOne val="branch"/>
          <dgm:animLvl val="lvl"/>
          <dgm:resizeHandles/>
        </dgm:presLayoutVars>
      </dgm:prSet>
      <dgm:spPr/>
      <dgm:t>
        <a:bodyPr/>
        <a:lstStyle/>
        <a:p>
          <a:endParaRPr lang="en-US"/>
        </a:p>
      </dgm:t>
    </dgm:pt>
    <dgm:pt modelId="{27011921-454D-437B-919C-FDEAEFAFE537}" type="pres">
      <dgm:prSet presAssocID="{CD42B23A-D080-4E5F-9785-C4160043AE2D}" presName="root" presStyleCnt="0"/>
      <dgm:spPr/>
    </dgm:pt>
    <dgm:pt modelId="{2BE21613-3223-4A1C-A769-3CEDE807852A}" type="pres">
      <dgm:prSet presAssocID="{CD42B23A-D080-4E5F-9785-C4160043AE2D}" presName="rootComposite" presStyleCnt="0"/>
      <dgm:spPr/>
    </dgm:pt>
    <dgm:pt modelId="{B71F81C8-6DF2-44D9-BDA3-31952589113F}" type="pres">
      <dgm:prSet presAssocID="{CD42B23A-D080-4E5F-9785-C4160043AE2D}" presName="rootText" presStyleLbl="node1" presStyleIdx="0" presStyleCnt="1"/>
      <dgm:spPr/>
      <dgm:t>
        <a:bodyPr/>
        <a:lstStyle/>
        <a:p>
          <a:endParaRPr lang="en-US"/>
        </a:p>
      </dgm:t>
    </dgm:pt>
    <dgm:pt modelId="{35EFCA1D-40F7-43B5-B9B2-67F30718E9D1}" type="pres">
      <dgm:prSet presAssocID="{CD42B23A-D080-4E5F-9785-C4160043AE2D}" presName="rootConnector" presStyleLbl="node1" presStyleIdx="0" presStyleCnt="1"/>
      <dgm:spPr/>
      <dgm:t>
        <a:bodyPr/>
        <a:lstStyle/>
        <a:p>
          <a:endParaRPr lang="en-US"/>
        </a:p>
      </dgm:t>
    </dgm:pt>
    <dgm:pt modelId="{23F35755-8138-47BA-A51F-45A95A6EEDC5}" type="pres">
      <dgm:prSet presAssocID="{CD42B23A-D080-4E5F-9785-C4160043AE2D}" presName="childShape" presStyleCnt="0"/>
      <dgm:spPr/>
    </dgm:pt>
    <dgm:pt modelId="{D44CDA85-7FA6-4F61-8ACF-2993DA78F397}" type="pres">
      <dgm:prSet presAssocID="{F30F78F7-2C4B-48F4-A72D-0A8E3BA471EE}" presName="Name13" presStyleLbl="parChTrans1D2" presStyleIdx="0" presStyleCnt="2"/>
      <dgm:spPr/>
      <dgm:t>
        <a:bodyPr/>
        <a:lstStyle/>
        <a:p>
          <a:endParaRPr lang="en-US"/>
        </a:p>
      </dgm:t>
    </dgm:pt>
    <dgm:pt modelId="{1CF537CD-5FF8-4C15-816F-56B2D398E49D}" type="pres">
      <dgm:prSet presAssocID="{9DDBE8BA-825F-4CA1-8BEA-A5F29DB72BD1}" presName="childText" presStyleLbl="bgAcc1" presStyleIdx="0" presStyleCnt="2">
        <dgm:presLayoutVars>
          <dgm:bulletEnabled val="1"/>
        </dgm:presLayoutVars>
      </dgm:prSet>
      <dgm:spPr/>
      <dgm:t>
        <a:bodyPr/>
        <a:lstStyle/>
        <a:p>
          <a:endParaRPr lang="en-US"/>
        </a:p>
      </dgm:t>
    </dgm:pt>
    <dgm:pt modelId="{2D732708-F6E8-466F-AD53-A9EE030FB676}" type="pres">
      <dgm:prSet presAssocID="{B166CE09-0929-4BDC-B507-3D5989A80CA2}" presName="Name13" presStyleLbl="parChTrans1D2" presStyleIdx="1" presStyleCnt="2"/>
      <dgm:spPr/>
      <dgm:t>
        <a:bodyPr/>
        <a:lstStyle/>
        <a:p>
          <a:endParaRPr lang="en-US"/>
        </a:p>
      </dgm:t>
    </dgm:pt>
    <dgm:pt modelId="{25E899D6-360E-4CBC-9DF6-F1CBFF0A9229}" type="pres">
      <dgm:prSet presAssocID="{96478C23-8403-44C5-8ED6-7B64AF7962B5}" presName="childText" presStyleLbl="bgAcc1" presStyleIdx="1" presStyleCnt="2">
        <dgm:presLayoutVars>
          <dgm:bulletEnabled val="1"/>
        </dgm:presLayoutVars>
      </dgm:prSet>
      <dgm:spPr/>
      <dgm:t>
        <a:bodyPr/>
        <a:lstStyle/>
        <a:p>
          <a:endParaRPr lang="en-US"/>
        </a:p>
      </dgm:t>
    </dgm:pt>
  </dgm:ptLst>
  <dgm:cxnLst>
    <dgm:cxn modelId="{B4B7C98C-F4FB-4640-AD5C-80E9CAEE6ABF}" type="presOf" srcId="{CD42B23A-D080-4E5F-9785-C4160043AE2D}" destId="{B71F81C8-6DF2-44D9-BDA3-31952589113F}" srcOrd="0" destOrd="0" presId="urn:microsoft.com/office/officeart/2005/8/layout/hierarchy3"/>
    <dgm:cxn modelId="{032E8CE1-70E3-4DC7-A09A-8703B303D49D}" type="presOf" srcId="{96478C23-8403-44C5-8ED6-7B64AF7962B5}" destId="{25E899D6-360E-4CBC-9DF6-F1CBFF0A9229}" srcOrd="0" destOrd="0" presId="urn:microsoft.com/office/officeart/2005/8/layout/hierarchy3"/>
    <dgm:cxn modelId="{7AFB85D8-44F0-457D-9835-D54959196C40}" srcId="{CD42B23A-D080-4E5F-9785-C4160043AE2D}" destId="{9DDBE8BA-825F-4CA1-8BEA-A5F29DB72BD1}" srcOrd="0" destOrd="0" parTransId="{F30F78F7-2C4B-48F4-A72D-0A8E3BA471EE}" sibTransId="{30F4C8AF-8367-4B8A-97C4-07D627EAB94C}"/>
    <dgm:cxn modelId="{51CFC5C1-9532-4B7E-8DD7-546F2D82D14C}" type="presOf" srcId="{55BBCE4B-F77C-407E-81DA-FC834F555885}" destId="{8E58E4C6-0DE0-43A4-88B8-B4FE70C8B396}" srcOrd="0" destOrd="0" presId="urn:microsoft.com/office/officeart/2005/8/layout/hierarchy3"/>
    <dgm:cxn modelId="{26CCF123-7F71-4707-81E0-7220B0C18719}" srcId="{55BBCE4B-F77C-407E-81DA-FC834F555885}" destId="{CD42B23A-D080-4E5F-9785-C4160043AE2D}" srcOrd="0" destOrd="0" parTransId="{B614197E-E42A-488C-8CCB-B42ADD12B5BE}" sibTransId="{5255AF38-93CC-4C5E-B56C-CE9772568876}"/>
    <dgm:cxn modelId="{D2F07118-6412-48C3-9A72-DCE76ACB5026}" srcId="{CD42B23A-D080-4E5F-9785-C4160043AE2D}" destId="{96478C23-8403-44C5-8ED6-7B64AF7962B5}" srcOrd="1" destOrd="0" parTransId="{B166CE09-0929-4BDC-B507-3D5989A80CA2}" sibTransId="{49BA88DC-EAB7-4C8F-A300-7501F6494057}"/>
    <dgm:cxn modelId="{42C90C4E-4474-4856-BA5A-7B45554489FF}" type="presOf" srcId="{F30F78F7-2C4B-48F4-A72D-0A8E3BA471EE}" destId="{D44CDA85-7FA6-4F61-8ACF-2993DA78F397}" srcOrd="0" destOrd="0" presId="urn:microsoft.com/office/officeart/2005/8/layout/hierarchy3"/>
    <dgm:cxn modelId="{4BB0550A-83EE-4662-813C-2C884DCCC7C3}" type="presOf" srcId="{B166CE09-0929-4BDC-B507-3D5989A80CA2}" destId="{2D732708-F6E8-466F-AD53-A9EE030FB676}" srcOrd="0" destOrd="0" presId="urn:microsoft.com/office/officeart/2005/8/layout/hierarchy3"/>
    <dgm:cxn modelId="{9CC82E61-10FE-439E-87CC-CF7042ADE094}" type="presOf" srcId="{CD42B23A-D080-4E5F-9785-C4160043AE2D}" destId="{35EFCA1D-40F7-43B5-B9B2-67F30718E9D1}" srcOrd="1" destOrd="0" presId="urn:microsoft.com/office/officeart/2005/8/layout/hierarchy3"/>
    <dgm:cxn modelId="{628A4FD4-C261-4A17-B8A3-08A0CE7F2E5A}" type="presOf" srcId="{9DDBE8BA-825F-4CA1-8BEA-A5F29DB72BD1}" destId="{1CF537CD-5FF8-4C15-816F-56B2D398E49D}" srcOrd="0" destOrd="0" presId="urn:microsoft.com/office/officeart/2005/8/layout/hierarchy3"/>
    <dgm:cxn modelId="{0C89981C-F57A-443C-B663-713E8918097F}" type="presParOf" srcId="{8E58E4C6-0DE0-43A4-88B8-B4FE70C8B396}" destId="{27011921-454D-437B-919C-FDEAEFAFE537}" srcOrd="0" destOrd="0" presId="urn:microsoft.com/office/officeart/2005/8/layout/hierarchy3"/>
    <dgm:cxn modelId="{3EB705BA-B586-464A-A23D-50F7A1D10F99}" type="presParOf" srcId="{27011921-454D-437B-919C-FDEAEFAFE537}" destId="{2BE21613-3223-4A1C-A769-3CEDE807852A}" srcOrd="0" destOrd="0" presId="urn:microsoft.com/office/officeart/2005/8/layout/hierarchy3"/>
    <dgm:cxn modelId="{139B2FA2-DAFC-4DBF-9244-7DBCB05A4727}" type="presParOf" srcId="{2BE21613-3223-4A1C-A769-3CEDE807852A}" destId="{B71F81C8-6DF2-44D9-BDA3-31952589113F}" srcOrd="0" destOrd="0" presId="urn:microsoft.com/office/officeart/2005/8/layout/hierarchy3"/>
    <dgm:cxn modelId="{07817003-0E2A-4BFE-8C21-183BE03CBEA2}" type="presParOf" srcId="{2BE21613-3223-4A1C-A769-3CEDE807852A}" destId="{35EFCA1D-40F7-43B5-B9B2-67F30718E9D1}" srcOrd="1" destOrd="0" presId="urn:microsoft.com/office/officeart/2005/8/layout/hierarchy3"/>
    <dgm:cxn modelId="{471F78E1-6091-4FA2-B6AF-C5D356CEA14C}" type="presParOf" srcId="{27011921-454D-437B-919C-FDEAEFAFE537}" destId="{23F35755-8138-47BA-A51F-45A95A6EEDC5}" srcOrd="1" destOrd="0" presId="urn:microsoft.com/office/officeart/2005/8/layout/hierarchy3"/>
    <dgm:cxn modelId="{A2360A77-86AA-4AC7-959B-EAB1BE43107A}" type="presParOf" srcId="{23F35755-8138-47BA-A51F-45A95A6EEDC5}" destId="{D44CDA85-7FA6-4F61-8ACF-2993DA78F397}" srcOrd="0" destOrd="0" presId="urn:microsoft.com/office/officeart/2005/8/layout/hierarchy3"/>
    <dgm:cxn modelId="{ED6F318D-FEE8-45A8-BE59-6B3CA5503032}" type="presParOf" srcId="{23F35755-8138-47BA-A51F-45A95A6EEDC5}" destId="{1CF537CD-5FF8-4C15-816F-56B2D398E49D}" srcOrd="1" destOrd="0" presId="urn:microsoft.com/office/officeart/2005/8/layout/hierarchy3"/>
    <dgm:cxn modelId="{3310996C-0DA6-4AEC-AD85-A8D4E8DAA42C}" type="presParOf" srcId="{23F35755-8138-47BA-A51F-45A95A6EEDC5}" destId="{2D732708-F6E8-466F-AD53-A9EE030FB676}" srcOrd="2" destOrd="0" presId="urn:microsoft.com/office/officeart/2005/8/layout/hierarchy3"/>
    <dgm:cxn modelId="{B0FDD4FD-87F6-4E18-A4F7-C0398A208CB7}" type="presParOf" srcId="{23F35755-8138-47BA-A51F-45A95A6EEDC5}" destId="{25E899D6-360E-4CBC-9DF6-F1CBFF0A9229}"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4EEC99B-ED92-49FF-BBC6-24BEA59FDA98}" type="doc">
      <dgm:prSet loTypeId="urn:microsoft.com/office/officeart/2005/8/layout/hierarchy3" loCatId="list" qsTypeId="urn:microsoft.com/office/officeart/2005/8/quickstyle/3d5" qsCatId="3D" csTypeId="urn:microsoft.com/office/officeart/2005/8/colors/accent1_2" csCatId="accent1" phldr="1"/>
      <dgm:spPr/>
      <dgm:t>
        <a:bodyPr/>
        <a:lstStyle/>
        <a:p>
          <a:endParaRPr lang="en-US"/>
        </a:p>
      </dgm:t>
    </dgm:pt>
    <dgm:pt modelId="{C1DAF7AF-5368-4FD8-AD70-CB5C5DD71BD1}">
      <dgm:prSet phldrT="[Text]"/>
      <dgm:spPr>
        <a:solidFill>
          <a:schemeClr val="accent1">
            <a:lumMod val="90000"/>
          </a:schemeClr>
        </a:solidFill>
      </dgm:spPr>
      <dgm:t>
        <a:bodyPr/>
        <a:lstStyle/>
        <a:p>
          <a:r>
            <a:rPr lang="en-US" smtClean="0"/>
            <a:t>Ủi các chi tiết trong phân xưởng cắt</a:t>
          </a:r>
          <a:endParaRPr lang="en-US"/>
        </a:p>
      </dgm:t>
    </dgm:pt>
    <dgm:pt modelId="{D8EEBE5E-4831-40D7-B424-DAC6F3479D5C}" type="parTrans" cxnId="{4B73D072-B85A-4A6A-A832-7F828BA7DFF6}">
      <dgm:prSet/>
      <dgm:spPr/>
      <dgm:t>
        <a:bodyPr/>
        <a:lstStyle/>
        <a:p>
          <a:endParaRPr lang="en-US"/>
        </a:p>
      </dgm:t>
    </dgm:pt>
    <dgm:pt modelId="{5456BC07-EA4D-48C5-85EF-9F8F708F4639}" type="sibTrans" cxnId="{4B73D072-B85A-4A6A-A832-7F828BA7DFF6}">
      <dgm:prSet/>
      <dgm:spPr/>
      <dgm:t>
        <a:bodyPr/>
        <a:lstStyle/>
        <a:p>
          <a:endParaRPr lang="en-US"/>
        </a:p>
      </dgm:t>
    </dgm:pt>
    <dgm:pt modelId="{728ABDC8-BA2B-43DF-8A44-DC11306626A9}">
      <dgm:prSet phldrT="[Text]"/>
      <dgm:spPr>
        <a:ln>
          <a:solidFill>
            <a:srgbClr val="0070C0"/>
          </a:solidFill>
        </a:ln>
      </dgm:spPr>
      <dgm:t>
        <a:bodyPr/>
        <a:lstStyle/>
        <a:p>
          <a:r>
            <a:rPr lang="en-US" smtClean="0"/>
            <a:t>Ủi ép</a:t>
          </a:r>
          <a:endParaRPr lang="en-US"/>
        </a:p>
      </dgm:t>
    </dgm:pt>
    <dgm:pt modelId="{E973793E-3248-4EB2-90E0-A2FC8AB768BD}" type="parTrans" cxnId="{4F514F52-9D77-497B-9632-43117BF1B66C}">
      <dgm:prSet/>
      <dgm:spPr>
        <a:ln>
          <a:solidFill>
            <a:schemeClr val="accent1">
              <a:lumMod val="50000"/>
            </a:schemeClr>
          </a:solidFill>
        </a:ln>
      </dgm:spPr>
      <dgm:t>
        <a:bodyPr/>
        <a:lstStyle/>
        <a:p>
          <a:endParaRPr lang="en-US"/>
        </a:p>
      </dgm:t>
    </dgm:pt>
    <dgm:pt modelId="{3C3D78C7-C684-498D-812B-8A5DD9990706}" type="sibTrans" cxnId="{4F514F52-9D77-497B-9632-43117BF1B66C}">
      <dgm:prSet/>
      <dgm:spPr/>
      <dgm:t>
        <a:bodyPr/>
        <a:lstStyle/>
        <a:p>
          <a:endParaRPr lang="en-US"/>
        </a:p>
      </dgm:t>
    </dgm:pt>
    <dgm:pt modelId="{44331BA8-42B5-4CAE-B510-650B886ADD1F}">
      <dgm:prSet phldrT="[Text]"/>
      <dgm:spPr>
        <a:ln>
          <a:solidFill>
            <a:srgbClr val="00B050"/>
          </a:solidFill>
        </a:ln>
      </dgm:spPr>
      <dgm:t>
        <a:bodyPr/>
        <a:lstStyle/>
        <a:p>
          <a:r>
            <a:rPr lang="en-US" smtClean="0"/>
            <a:t>Ủi thử  độ co</a:t>
          </a:r>
          <a:endParaRPr lang="en-US"/>
        </a:p>
      </dgm:t>
    </dgm:pt>
    <dgm:pt modelId="{8CE86533-F722-4C63-83AF-D5C02CD558C2}" type="parTrans" cxnId="{6598217E-F6A3-400C-B572-EA02A3185AF1}">
      <dgm:prSet/>
      <dgm:spPr>
        <a:ln>
          <a:solidFill>
            <a:schemeClr val="accent1">
              <a:lumMod val="50000"/>
            </a:schemeClr>
          </a:solidFill>
        </a:ln>
      </dgm:spPr>
      <dgm:t>
        <a:bodyPr/>
        <a:lstStyle/>
        <a:p>
          <a:endParaRPr lang="en-US"/>
        </a:p>
      </dgm:t>
    </dgm:pt>
    <dgm:pt modelId="{24ECDFB8-CB10-4C8C-A482-C0E98AE550D6}" type="sibTrans" cxnId="{6598217E-F6A3-400C-B572-EA02A3185AF1}">
      <dgm:prSet/>
      <dgm:spPr/>
      <dgm:t>
        <a:bodyPr/>
        <a:lstStyle/>
        <a:p>
          <a:endParaRPr lang="en-US"/>
        </a:p>
      </dgm:t>
    </dgm:pt>
    <dgm:pt modelId="{DEEBFCED-5940-4390-A1C2-8034DC6CBE2A}">
      <dgm:prSet phldrT="[Text]"/>
      <dgm:spPr>
        <a:solidFill>
          <a:schemeClr val="accent1">
            <a:lumMod val="75000"/>
          </a:schemeClr>
        </a:solidFill>
      </dgm:spPr>
      <dgm:t>
        <a:bodyPr/>
        <a:lstStyle/>
        <a:p>
          <a:r>
            <a:rPr lang="en-US" smtClean="0"/>
            <a:t>Ủi trong phân xưởng may</a:t>
          </a:r>
          <a:endParaRPr lang="en-US"/>
        </a:p>
      </dgm:t>
    </dgm:pt>
    <dgm:pt modelId="{3698F10B-6044-4C0B-8574-FF161497963F}" type="parTrans" cxnId="{7BB34BF0-23C5-45D1-91B2-5C974BD1DDB1}">
      <dgm:prSet/>
      <dgm:spPr/>
      <dgm:t>
        <a:bodyPr/>
        <a:lstStyle/>
        <a:p>
          <a:endParaRPr lang="en-US"/>
        </a:p>
      </dgm:t>
    </dgm:pt>
    <dgm:pt modelId="{B1F77D47-426D-422B-A1B8-B9C87BFA8C6A}" type="sibTrans" cxnId="{7BB34BF0-23C5-45D1-91B2-5C974BD1DDB1}">
      <dgm:prSet/>
      <dgm:spPr/>
      <dgm:t>
        <a:bodyPr/>
        <a:lstStyle/>
        <a:p>
          <a:endParaRPr lang="en-US"/>
        </a:p>
      </dgm:t>
    </dgm:pt>
    <dgm:pt modelId="{8ECC3DE2-D13D-4829-BC25-31CBB4E1D09D}">
      <dgm:prSet phldrT="[Text]"/>
      <dgm:spPr>
        <a:ln>
          <a:solidFill>
            <a:srgbClr val="00B0F0"/>
          </a:solidFill>
        </a:ln>
      </dgm:spPr>
      <dgm:t>
        <a:bodyPr/>
        <a:lstStyle/>
        <a:p>
          <a:r>
            <a:rPr lang="en-US" smtClean="0"/>
            <a:t>Ủi lắp ráp</a:t>
          </a:r>
          <a:endParaRPr lang="en-US"/>
        </a:p>
      </dgm:t>
    </dgm:pt>
    <dgm:pt modelId="{6C30AFFA-64EB-46BC-AA9D-3122FD0BB5AA}" type="parTrans" cxnId="{751F5A66-B337-457F-B5A1-D0ED016FD4EB}">
      <dgm:prSet/>
      <dgm:spPr>
        <a:ln>
          <a:solidFill>
            <a:schemeClr val="accent1">
              <a:lumMod val="50000"/>
            </a:schemeClr>
          </a:solidFill>
        </a:ln>
      </dgm:spPr>
      <dgm:t>
        <a:bodyPr/>
        <a:lstStyle/>
        <a:p>
          <a:endParaRPr lang="en-US"/>
        </a:p>
      </dgm:t>
    </dgm:pt>
    <dgm:pt modelId="{B0223DC4-5993-46B5-A797-3773515F06AC}" type="sibTrans" cxnId="{751F5A66-B337-457F-B5A1-D0ED016FD4EB}">
      <dgm:prSet/>
      <dgm:spPr/>
      <dgm:t>
        <a:bodyPr/>
        <a:lstStyle/>
        <a:p>
          <a:endParaRPr lang="en-US"/>
        </a:p>
      </dgm:t>
    </dgm:pt>
    <dgm:pt modelId="{D1BF82D3-B130-4856-B4CA-8F2E7FF846EF}">
      <dgm:prSet phldrT="[Text]"/>
      <dgm:spPr>
        <a:ln>
          <a:solidFill>
            <a:srgbClr val="C00000"/>
          </a:solidFill>
        </a:ln>
      </dgm:spPr>
      <dgm:t>
        <a:bodyPr/>
        <a:lstStyle/>
        <a:p>
          <a:r>
            <a:rPr lang="en-US" smtClean="0"/>
            <a:t>Ủi định hình</a:t>
          </a:r>
          <a:endParaRPr lang="en-US"/>
        </a:p>
      </dgm:t>
    </dgm:pt>
    <dgm:pt modelId="{30120698-DCD1-4850-A225-285C7840C162}" type="parTrans" cxnId="{E99C121E-D0F5-4E28-AFD9-CECA87D755D4}">
      <dgm:prSet/>
      <dgm:spPr>
        <a:ln>
          <a:solidFill>
            <a:schemeClr val="accent1">
              <a:lumMod val="50000"/>
            </a:schemeClr>
          </a:solidFill>
        </a:ln>
      </dgm:spPr>
      <dgm:t>
        <a:bodyPr/>
        <a:lstStyle/>
        <a:p>
          <a:endParaRPr lang="en-US"/>
        </a:p>
      </dgm:t>
    </dgm:pt>
    <dgm:pt modelId="{557A9FE1-76C8-4751-AAF7-29575E738D49}" type="sibTrans" cxnId="{E99C121E-D0F5-4E28-AFD9-CECA87D755D4}">
      <dgm:prSet/>
      <dgm:spPr/>
      <dgm:t>
        <a:bodyPr/>
        <a:lstStyle/>
        <a:p>
          <a:endParaRPr lang="en-US"/>
        </a:p>
      </dgm:t>
    </dgm:pt>
    <dgm:pt modelId="{D5EB9343-E691-45EF-A8E8-472A74C2A764}">
      <dgm:prSet phldrT="[Text]"/>
      <dgm:spPr>
        <a:solidFill>
          <a:schemeClr val="accent1">
            <a:lumMod val="50000"/>
          </a:schemeClr>
        </a:solidFill>
      </dgm:spPr>
      <dgm:t>
        <a:bodyPr/>
        <a:lstStyle/>
        <a:p>
          <a:r>
            <a:rPr lang="en-US" smtClean="0"/>
            <a:t>Ủi hoàn chỉnh sản phẩm (ủi gấp gói)</a:t>
          </a:r>
          <a:endParaRPr lang="en-US"/>
        </a:p>
      </dgm:t>
    </dgm:pt>
    <dgm:pt modelId="{3D8774BC-66FF-485A-9F62-FB1BDE6A9FD0}" type="parTrans" cxnId="{04694491-3095-46A4-8BDF-DCA6CEB248A4}">
      <dgm:prSet/>
      <dgm:spPr/>
      <dgm:t>
        <a:bodyPr/>
        <a:lstStyle/>
        <a:p>
          <a:endParaRPr lang="en-US"/>
        </a:p>
      </dgm:t>
    </dgm:pt>
    <dgm:pt modelId="{8FC62A7A-7F80-4B53-AAF6-289A08E6E557}" type="sibTrans" cxnId="{04694491-3095-46A4-8BDF-DCA6CEB248A4}">
      <dgm:prSet/>
      <dgm:spPr/>
      <dgm:t>
        <a:bodyPr/>
        <a:lstStyle/>
        <a:p>
          <a:endParaRPr lang="en-US"/>
        </a:p>
      </dgm:t>
    </dgm:pt>
    <dgm:pt modelId="{C25517B1-F42D-487B-8A85-06B590623D01}">
      <dgm:prSet phldrT="[Text]"/>
      <dgm:spPr>
        <a:ln>
          <a:solidFill>
            <a:srgbClr val="6600CC"/>
          </a:solidFill>
        </a:ln>
      </dgm:spPr>
      <dgm:t>
        <a:bodyPr/>
        <a:lstStyle/>
        <a:p>
          <a:r>
            <a:rPr lang="en-US" smtClean="0"/>
            <a:t>Ủi tạo dáng</a:t>
          </a:r>
          <a:endParaRPr lang="en-US"/>
        </a:p>
      </dgm:t>
    </dgm:pt>
    <dgm:pt modelId="{811C03B0-FD36-48A2-9C8D-71E668B323AA}" type="parTrans" cxnId="{7520F7E7-FB06-4CE0-BBBE-8F1F565A9698}">
      <dgm:prSet/>
      <dgm:spPr>
        <a:ln>
          <a:solidFill>
            <a:schemeClr val="accent1">
              <a:lumMod val="50000"/>
            </a:schemeClr>
          </a:solidFill>
        </a:ln>
      </dgm:spPr>
      <dgm:t>
        <a:bodyPr/>
        <a:lstStyle/>
        <a:p>
          <a:endParaRPr lang="en-US"/>
        </a:p>
      </dgm:t>
    </dgm:pt>
    <dgm:pt modelId="{6B664EE0-64BD-410F-A4D9-56A7541A3EAC}" type="sibTrans" cxnId="{7520F7E7-FB06-4CE0-BBBE-8F1F565A9698}">
      <dgm:prSet/>
      <dgm:spPr/>
      <dgm:t>
        <a:bodyPr/>
        <a:lstStyle/>
        <a:p>
          <a:endParaRPr lang="en-US"/>
        </a:p>
      </dgm:t>
    </dgm:pt>
    <dgm:pt modelId="{C5688E0A-84B6-40E6-9425-51F44EF2B405}" type="pres">
      <dgm:prSet presAssocID="{54EEC99B-ED92-49FF-BBC6-24BEA59FDA98}" presName="diagram" presStyleCnt="0">
        <dgm:presLayoutVars>
          <dgm:chPref val="1"/>
          <dgm:dir/>
          <dgm:animOne val="branch"/>
          <dgm:animLvl val="lvl"/>
          <dgm:resizeHandles/>
        </dgm:presLayoutVars>
      </dgm:prSet>
      <dgm:spPr/>
      <dgm:t>
        <a:bodyPr/>
        <a:lstStyle/>
        <a:p>
          <a:endParaRPr lang="en-US"/>
        </a:p>
      </dgm:t>
    </dgm:pt>
    <dgm:pt modelId="{C95921A5-C6B6-420B-BC15-A383E6A1FDEC}" type="pres">
      <dgm:prSet presAssocID="{C1DAF7AF-5368-4FD8-AD70-CB5C5DD71BD1}" presName="root" presStyleCnt="0"/>
      <dgm:spPr/>
    </dgm:pt>
    <dgm:pt modelId="{F63FDDCE-B82D-4E3A-8744-504E6B58A502}" type="pres">
      <dgm:prSet presAssocID="{C1DAF7AF-5368-4FD8-AD70-CB5C5DD71BD1}" presName="rootComposite" presStyleCnt="0"/>
      <dgm:spPr/>
    </dgm:pt>
    <dgm:pt modelId="{88FD9FC5-7C8A-4018-84C9-76050046233A}" type="pres">
      <dgm:prSet presAssocID="{C1DAF7AF-5368-4FD8-AD70-CB5C5DD71BD1}" presName="rootText" presStyleLbl="node1" presStyleIdx="0" presStyleCnt="3"/>
      <dgm:spPr/>
      <dgm:t>
        <a:bodyPr/>
        <a:lstStyle/>
        <a:p>
          <a:endParaRPr lang="en-US"/>
        </a:p>
      </dgm:t>
    </dgm:pt>
    <dgm:pt modelId="{6D0072C5-B6E7-4F2C-A4F3-A7FB2B813608}" type="pres">
      <dgm:prSet presAssocID="{C1DAF7AF-5368-4FD8-AD70-CB5C5DD71BD1}" presName="rootConnector" presStyleLbl="node1" presStyleIdx="0" presStyleCnt="3"/>
      <dgm:spPr/>
      <dgm:t>
        <a:bodyPr/>
        <a:lstStyle/>
        <a:p>
          <a:endParaRPr lang="en-US"/>
        </a:p>
      </dgm:t>
    </dgm:pt>
    <dgm:pt modelId="{030A5792-A17E-4EC6-A899-AD192671C5E1}" type="pres">
      <dgm:prSet presAssocID="{C1DAF7AF-5368-4FD8-AD70-CB5C5DD71BD1}" presName="childShape" presStyleCnt="0"/>
      <dgm:spPr/>
    </dgm:pt>
    <dgm:pt modelId="{B84517C2-B883-457B-BDEC-A9272E8C39DB}" type="pres">
      <dgm:prSet presAssocID="{E973793E-3248-4EB2-90E0-A2FC8AB768BD}" presName="Name13" presStyleLbl="parChTrans1D2" presStyleIdx="0" presStyleCnt="5"/>
      <dgm:spPr/>
      <dgm:t>
        <a:bodyPr/>
        <a:lstStyle/>
        <a:p>
          <a:endParaRPr lang="en-US"/>
        </a:p>
      </dgm:t>
    </dgm:pt>
    <dgm:pt modelId="{C36F4BE2-C28F-4A01-9878-D243363C4A47}" type="pres">
      <dgm:prSet presAssocID="{728ABDC8-BA2B-43DF-8A44-DC11306626A9}" presName="childText" presStyleLbl="bgAcc1" presStyleIdx="0" presStyleCnt="5">
        <dgm:presLayoutVars>
          <dgm:bulletEnabled val="1"/>
        </dgm:presLayoutVars>
      </dgm:prSet>
      <dgm:spPr/>
      <dgm:t>
        <a:bodyPr/>
        <a:lstStyle/>
        <a:p>
          <a:endParaRPr lang="en-US"/>
        </a:p>
      </dgm:t>
    </dgm:pt>
    <dgm:pt modelId="{463F2AC1-C54C-42DE-BF29-4F6201848CE2}" type="pres">
      <dgm:prSet presAssocID="{8CE86533-F722-4C63-83AF-D5C02CD558C2}" presName="Name13" presStyleLbl="parChTrans1D2" presStyleIdx="1" presStyleCnt="5"/>
      <dgm:spPr/>
      <dgm:t>
        <a:bodyPr/>
        <a:lstStyle/>
        <a:p>
          <a:endParaRPr lang="en-US"/>
        </a:p>
      </dgm:t>
    </dgm:pt>
    <dgm:pt modelId="{CD5BCE0F-8AE1-44DC-B039-48391578201C}" type="pres">
      <dgm:prSet presAssocID="{44331BA8-42B5-4CAE-B510-650B886ADD1F}" presName="childText" presStyleLbl="bgAcc1" presStyleIdx="1" presStyleCnt="5">
        <dgm:presLayoutVars>
          <dgm:bulletEnabled val="1"/>
        </dgm:presLayoutVars>
      </dgm:prSet>
      <dgm:spPr/>
      <dgm:t>
        <a:bodyPr/>
        <a:lstStyle/>
        <a:p>
          <a:endParaRPr lang="en-US"/>
        </a:p>
      </dgm:t>
    </dgm:pt>
    <dgm:pt modelId="{D2AF48EA-4ECB-48AD-B0FF-C9B918507B64}" type="pres">
      <dgm:prSet presAssocID="{DEEBFCED-5940-4390-A1C2-8034DC6CBE2A}" presName="root" presStyleCnt="0"/>
      <dgm:spPr/>
    </dgm:pt>
    <dgm:pt modelId="{785DD4E7-63BC-47F5-88E4-388B2877FFD9}" type="pres">
      <dgm:prSet presAssocID="{DEEBFCED-5940-4390-A1C2-8034DC6CBE2A}" presName="rootComposite" presStyleCnt="0"/>
      <dgm:spPr/>
    </dgm:pt>
    <dgm:pt modelId="{8698CCBE-1D31-4BAD-B43F-4BD6A3253C32}" type="pres">
      <dgm:prSet presAssocID="{DEEBFCED-5940-4390-A1C2-8034DC6CBE2A}" presName="rootText" presStyleLbl="node1" presStyleIdx="1" presStyleCnt="3"/>
      <dgm:spPr/>
      <dgm:t>
        <a:bodyPr/>
        <a:lstStyle/>
        <a:p>
          <a:endParaRPr lang="en-US"/>
        </a:p>
      </dgm:t>
    </dgm:pt>
    <dgm:pt modelId="{A267B28D-DCF1-47CC-8782-4C1059821998}" type="pres">
      <dgm:prSet presAssocID="{DEEBFCED-5940-4390-A1C2-8034DC6CBE2A}" presName="rootConnector" presStyleLbl="node1" presStyleIdx="1" presStyleCnt="3"/>
      <dgm:spPr/>
      <dgm:t>
        <a:bodyPr/>
        <a:lstStyle/>
        <a:p>
          <a:endParaRPr lang="en-US"/>
        </a:p>
      </dgm:t>
    </dgm:pt>
    <dgm:pt modelId="{10D830F7-0F78-46BD-AEDF-BB09CA43370F}" type="pres">
      <dgm:prSet presAssocID="{DEEBFCED-5940-4390-A1C2-8034DC6CBE2A}" presName="childShape" presStyleCnt="0"/>
      <dgm:spPr/>
    </dgm:pt>
    <dgm:pt modelId="{905EE8B4-E8C8-4DEE-8CB6-AA5BBFA9D5D9}" type="pres">
      <dgm:prSet presAssocID="{6C30AFFA-64EB-46BC-AA9D-3122FD0BB5AA}" presName="Name13" presStyleLbl="parChTrans1D2" presStyleIdx="2" presStyleCnt="5"/>
      <dgm:spPr/>
      <dgm:t>
        <a:bodyPr/>
        <a:lstStyle/>
        <a:p>
          <a:endParaRPr lang="en-US"/>
        </a:p>
      </dgm:t>
    </dgm:pt>
    <dgm:pt modelId="{95A0A1B8-AE98-4824-871F-32862DFEE043}" type="pres">
      <dgm:prSet presAssocID="{8ECC3DE2-D13D-4829-BC25-31CBB4E1D09D}" presName="childText" presStyleLbl="bgAcc1" presStyleIdx="2" presStyleCnt="5">
        <dgm:presLayoutVars>
          <dgm:bulletEnabled val="1"/>
        </dgm:presLayoutVars>
      </dgm:prSet>
      <dgm:spPr/>
      <dgm:t>
        <a:bodyPr/>
        <a:lstStyle/>
        <a:p>
          <a:endParaRPr lang="en-US"/>
        </a:p>
      </dgm:t>
    </dgm:pt>
    <dgm:pt modelId="{2FC43C78-ADE0-4B9A-B386-A15E897482C9}" type="pres">
      <dgm:prSet presAssocID="{30120698-DCD1-4850-A225-285C7840C162}" presName="Name13" presStyleLbl="parChTrans1D2" presStyleIdx="3" presStyleCnt="5"/>
      <dgm:spPr/>
      <dgm:t>
        <a:bodyPr/>
        <a:lstStyle/>
        <a:p>
          <a:endParaRPr lang="en-US"/>
        </a:p>
      </dgm:t>
    </dgm:pt>
    <dgm:pt modelId="{07C807BE-4A9A-45EE-97C6-5F20815F1EDA}" type="pres">
      <dgm:prSet presAssocID="{D1BF82D3-B130-4856-B4CA-8F2E7FF846EF}" presName="childText" presStyleLbl="bgAcc1" presStyleIdx="3" presStyleCnt="5">
        <dgm:presLayoutVars>
          <dgm:bulletEnabled val="1"/>
        </dgm:presLayoutVars>
      </dgm:prSet>
      <dgm:spPr/>
      <dgm:t>
        <a:bodyPr/>
        <a:lstStyle/>
        <a:p>
          <a:endParaRPr lang="en-US"/>
        </a:p>
      </dgm:t>
    </dgm:pt>
    <dgm:pt modelId="{BD78BE8D-47CF-4153-88BB-79605B44AEEC}" type="pres">
      <dgm:prSet presAssocID="{811C03B0-FD36-48A2-9C8D-71E668B323AA}" presName="Name13" presStyleLbl="parChTrans1D2" presStyleIdx="4" presStyleCnt="5"/>
      <dgm:spPr/>
      <dgm:t>
        <a:bodyPr/>
        <a:lstStyle/>
        <a:p>
          <a:endParaRPr lang="en-US"/>
        </a:p>
      </dgm:t>
    </dgm:pt>
    <dgm:pt modelId="{8C4EA4FF-53BC-4FB2-AD34-6897C83A5752}" type="pres">
      <dgm:prSet presAssocID="{C25517B1-F42D-487B-8A85-06B590623D01}" presName="childText" presStyleLbl="bgAcc1" presStyleIdx="4" presStyleCnt="5">
        <dgm:presLayoutVars>
          <dgm:bulletEnabled val="1"/>
        </dgm:presLayoutVars>
      </dgm:prSet>
      <dgm:spPr/>
      <dgm:t>
        <a:bodyPr/>
        <a:lstStyle/>
        <a:p>
          <a:endParaRPr lang="en-US"/>
        </a:p>
      </dgm:t>
    </dgm:pt>
    <dgm:pt modelId="{C6AD58A0-4908-4B7D-9B07-F0B13DF7383C}" type="pres">
      <dgm:prSet presAssocID="{D5EB9343-E691-45EF-A8E8-472A74C2A764}" presName="root" presStyleCnt="0"/>
      <dgm:spPr/>
    </dgm:pt>
    <dgm:pt modelId="{866FE2B4-F711-408F-A656-00FC55383687}" type="pres">
      <dgm:prSet presAssocID="{D5EB9343-E691-45EF-A8E8-472A74C2A764}" presName="rootComposite" presStyleCnt="0"/>
      <dgm:spPr/>
    </dgm:pt>
    <dgm:pt modelId="{F785BFE6-13B9-428E-8324-E50164EB30DD}" type="pres">
      <dgm:prSet presAssocID="{D5EB9343-E691-45EF-A8E8-472A74C2A764}" presName="rootText" presStyleLbl="node1" presStyleIdx="2" presStyleCnt="3"/>
      <dgm:spPr/>
      <dgm:t>
        <a:bodyPr/>
        <a:lstStyle/>
        <a:p>
          <a:endParaRPr lang="en-US"/>
        </a:p>
      </dgm:t>
    </dgm:pt>
    <dgm:pt modelId="{36A5E4AB-139E-42F1-BC98-C9498B80B04E}" type="pres">
      <dgm:prSet presAssocID="{D5EB9343-E691-45EF-A8E8-472A74C2A764}" presName="rootConnector" presStyleLbl="node1" presStyleIdx="2" presStyleCnt="3"/>
      <dgm:spPr/>
      <dgm:t>
        <a:bodyPr/>
        <a:lstStyle/>
        <a:p>
          <a:endParaRPr lang="en-US"/>
        </a:p>
      </dgm:t>
    </dgm:pt>
    <dgm:pt modelId="{2F211EBF-0FC4-4B71-AA41-A330257181E1}" type="pres">
      <dgm:prSet presAssocID="{D5EB9343-E691-45EF-A8E8-472A74C2A764}" presName="childShape" presStyleCnt="0"/>
      <dgm:spPr/>
    </dgm:pt>
  </dgm:ptLst>
  <dgm:cxnLst>
    <dgm:cxn modelId="{9B6C1F11-843A-4EDB-ABDA-7E1BBE4D8DCA}" type="presOf" srcId="{D5EB9343-E691-45EF-A8E8-472A74C2A764}" destId="{F785BFE6-13B9-428E-8324-E50164EB30DD}" srcOrd="0" destOrd="0" presId="urn:microsoft.com/office/officeart/2005/8/layout/hierarchy3"/>
    <dgm:cxn modelId="{D1AB203E-64C7-4820-8C72-ED8599B431A8}" type="presOf" srcId="{8ECC3DE2-D13D-4829-BC25-31CBB4E1D09D}" destId="{95A0A1B8-AE98-4824-871F-32862DFEE043}" srcOrd="0" destOrd="0" presId="urn:microsoft.com/office/officeart/2005/8/layout/hierarchy3"/>
    <dgm:cxn modelId="{E99C121E-D0F5-4E28-AFD9-CECA87D755D4}" srcId="{DEEBFCED-5940-4390-A1C2-8034DC6CBE2A}" destId="{D1BF82D3-B130-4856-B4CA-8F2E7FF846EF}" srcOrd="1" destOrd="0" parTransId="{30120698-DCD1-4850-A225-285C7840C162}" sibTransId="{557A9FE1-76C8-4751-AAF7-29575E738D49}"/>
    <dgm:cxn modelId="{E3547F19-0CA1-41B8-8BF8-A3CCAF550EDB}" type="presOf" srcId="{728ABDC8-BA2B-43DF-8A44-DC11306626A9}" destId="{C36F4BE2-C28F-4A01-9878-D243363C4A47}" srcOrd="0" destOrd="0" presId="urn:microsoft.com/office/officeart/2005/8/layout/hierarchy3"/>
    <dgm:cxn modelId="{175102CD-9B4C-4F74-BF27-F83B3E803E45}" type="presOf" srcId="{D1BF82D3-B130-4856-B4CA-8F2E7FF846EF}" destId="{07C807BE-4A9A-45EE-97C6-5F20815F1EDA}" srcOrd="0" destOrd="0" presId="urn:microsoft.com/office/officeart/2005/8/layout/hierarchy3"/>
    <dgm:cxn modelId="{C76D84E5-AC67-4A2D-83B0-18292809DCCE}" type="presOf" srcId="{6C30AFFA-64EB-46BC-AA9D-3122FD0BB5AA}" destId="{905EE8B4-E8C8-4DEE-8CB6-AA5BBFA9D5D9}" srcOrd="0" destOrd="0" presId="urn:microsoft.com/office/officeart/2005/8/layout/hierarchy3"/>
    <dgm:cxn modelId="{47C4DD13-4943-4ACA-BBE8-6382CC18201F}" type="presOf" srcId="{DEEBFCED-5940-4390-A1C2-8034DC6CBE2A}" destId="{8698CCBE-1D31-4BAD-B43F-4BD6A3253C32}" srcOrd="0" destOrd="0" presId="urn:microsoft.com/office/officeart/2005/8/layout/hierarchy3"/>
    <dgm:cxn modelId="{3C00577C-6354-492E-A9AB-2FE54B562E0C}" type="presOf" srcId="{8CE86533-F722-4C63-83AF-D5C02CD558C2}" destId="{463F2AC1-C54C-42DE-BF29-4F6201848CE2}" srcOrd="0" destOrd="0" presId="urn:microsoft.com/office/officeart/2005/8/layout/hierarchy3"/>
    <dgm:cxn modelId="{2C4E25CF-BC6C-4C35-BC12-530412BFC758}" type="presOf" srcId="{C1DAF7AF-5368-4FD8-AD70-CB5C5DD71BD1}" destId="{6D0072C5-B6E7-4F2C-A4F3-A7FB2B813608}" srcOrd="1" destOrd="0" presId="urn:microsoft.com/office/officeart/2005/8/layout/hierarchy3"/>
    <dgm:cxn modelId="{FDBAAADD-0C59-45E7-BBF6-57D547F7A508}" type="presOf" srcId="{C25517B1-F42D-487B-8A85-06B590623D01}" destId="{8C4EA4FF-53BC-4FB2-AD34-6897C83A5752}" srcOrd="0" destOrd="0" presId="urn:microsoft.com/office/officeart/2005/8/layout/hierarchy3"/>
    <dgm:cxn modelId="{6598217E-F6A3-400C-B572-EA02A3185AF1}" srcId="{C1DAF7AF-5368-4FD8-AD70-CB5C5DD71BD1}" destId="{44331BA8-42B5-4CAE-B510-650B886ADD1F}" srcOrd="1" destOrd="0" parTransId="{8CE86533-F722-4C63-83AF-D5C02CD558C2}" sibTransId="{24ECDFB8-CB10-4C8C-A482-C0E98AE550D6}"/>
    <dgm:cxn modelId="{4B73D072-B85A-4A6A-A832-7F828BA7DFF6}" srcId="{54EEC99B-ED92-49FF-BBC6-24BEA59FDA98}" destId="{C1DAF7AF-5368-4FD8-AD70-CB5C5DD71BD1}" srcOrd="0" destOrd="0" parTransId="{D8EEBE5E-4831-40D7-B424-DAC6F3479D5C}" sibTransId="{5456BC07-EA4D-48C5-85EF-9F8F708F4639}"/>
    <dgm:cxn modelId="{228ED8DD-D447-42DB-A55B-F2173A6A1154}" type="presOf" srcId="{30120698-DCD1-4850-A225-285C7840C162}" destId="{2FC43C78-ADE0-4B9A-B386-A15E897482C9}" srcOrd="0" destOrd="0" presId="urn:microsoft.com/office/officeart/2005/8/layout/hierarchy3"/>
    <dgm:cxn modelId="{9E0B526C-4834-424A-9E57-E4D93DC56D0B}" type="presOf" srcId="{E973793E-3248-4EB2-90E0-A2FC8AB768BD}" destId="{B84517C2-B883-457B-BDEC-A9272E8C39DB}" srcOrd="0" destOrd="0" presId="urn:microsoft.com/office/officeart/2005/8/layout/hierarchy3"/>
    <dgm:cxn modelId="{7BFDDE4F-CF48-41A9-967F-611F475AFF5E}" type="presOf" srcId="{C1DAF7AF-5368-4FD8-AD70-CB5C5DD71BD1}" destId="{88FD9FC5-7C8A-4018-84C9-76050046233A}" srcOrd="0" destOrd="0" presId="urn:microsoft.com/office/officeart/2005/8/layout/hierarchy3"/>
    <dgm:cxn modelId="{7520F7E7-FB06-4CE0-BBBE-8F1F565A9698}" srcId="{DEEBFCED-5940-4390-A1C2-8034DC6CBE2A}" destId="{C25517B1-F42D-487B-8A85-06B590623D01}" srcOrd="2" destOrd="0" parTransId="{811C03B0-FD36-48A2-9C8D-71E668B323AA}" sibTransId="{6B664EE0-64BD-410F-A4D9-56A7541A3EAC}"/>
    <dgm:cxn modelId="{F474842B-A644-4EAD-B61D-0C9256DAD0AE}" type="presOf" srcId="{811C03B0-FD36-48A2-9C8D-71E668B323AA}" destId="{BD78BE8D-47CF-4153-88BB-79605B44AEEC}" srcOrd="0" destOrd="0" presId="urn:microsoft.com/office/officeart/2005/8/layout/hierarchy3"/>
    <dgm:cxn modelId="{4F2F25CB-8C46-4D79-8485-CA999E09595E}" type="presOf" srcId="{DEEBFCED-5940-4390-A1C2-8034DC6CBE2A}" destId="{A267B28D-DCF1-47CC-8782-4C1059821998}" srcOrd="1" destOrd="0" presId="urn:microsoft.com/office/officeart/2005/8/layout/hierarchy3"/>
    <dgm:cxn modelId="{751F5A66-B337-457F-B5A1-D0ED016FD4EB}" srcId="{DEEBFCED-5940-4390-A1C2-8034DC6CBE2A}" destId="{8ECC3DE2-D13D-4829-BC25-31CBB4E1D09D}" srcOrd="0" destOrd="0" parTransId="{6C30AFFA-64EB-46BC-AA9D-3122FD0BB5AA}" sibTransId="{B0223DC4-5993-46B5-A797-3773515F06AC}"/>
    <dgm:cxn modelId="{7BB34BF0-23C5-45D1-91B2-5C974BD1DDB1}" srcId="{54EEC99B-ED92-49FF-BBC6-24BEA59FDA98}" destId="{DEEBFCED-5940-4390-A1C2-8034DC6CBE2A}" srcOrd="1" destOrd="0" parTransId="{3698F10B-6044-4C0B-8574-FF161497963F}" sibTransId="{B1F77D47-426D-422B-A1B8-B9C87BFA8C6A}"/>
    <dgm:cxn modelId="{4450610D-AB04-4F6E-BC7B-376456449828}" type="presOf" srcId="{44331BA8-42B5-4CAE-B510-650B886ADD1F}" destId="{CD5BCE0F-8AE1-44DC-B039-48391578201C}" srcOrd="0" destOrd="0" presId="urn:microsoft.com/office/officeart/2005/8/layout/hierarchy3"/>
    <dgm:cxn modelId="{AFC61B12-1143-49E8-B916-470CE74ADE66}" type="presOf" srcId="{54EEC99B-ED92-49FF-BBC6-24BEA59FDA98}" destId="{C5688E0A-84B6-40E6-9425-51F44EF2B405}" srcOrd="0" destOrd="0" presId="urn:microsoft.com/office/officeart/2005/8/layout/hierarchy3"/>
    <dgm:cxn modelId="{66963171-DF1F-4E8F-9BBE-6B1899AAE1FA}" type="presOf" srcId="{D5EB9343-E691-45EF-A8E8-472A74C2A764}" destId="{36A5E4AB-139E-42F1-BC98-C9498B80B04E}" srcOrd="1" destOrd="0" presId="urn:microsoft.com/office/officeart/2005/8/layout/hierarchy3"/>
    <dgm:cxn modelId="{04694491-3095-46A4-8BDF-DCA6CEB248A4}" srcId="{54EEC99B-ED92-49FF-BBC6-24BEA59FDA98}" destId="{D5EB9343-E691-45EF-A8E8-472A74C2A764}" srcOrd="2" destOrd="0" parTransId="{3D8774BC-66FF-485A-9F62-FB1BDE6A9FD0}" sibTransId="{8FC62A7A-7F80-4B53-AAF6-289A08E6E557}"/>
    <dgm:cxn modelId="{4F514F52-9D77-497B-9632-43117BF1B66C}" srcId="{C1DAF7AF-5368-4FD8-AD70-CB5C5DD71BD1}" destId="{728ABDC8-BA2B-43DF-8A44-DC11306626A9}" srcOrd="0" destOrd="0" parTransId="{E973793E-3248-4EB2-90E0-A2FC8AB768BD}" sibTransId="{3C3D78C7-C684-498D-812B-8A5DD9990706}"/>
    <dgm:cxn modelId="{92D3E4C9-C21A-40CF-8638-851BDBBA470B}" type="presParOf" srcId="{C5688E0A-84B6-40E6-9425-51F44EF2B405}" destId="{C95921A5-C6B6-420B-BC15-A383E6A1FDEC}" srcOrd="0" destOrd="0" presId="urn:microsoft.com/office/officeart/2005/8/layout/hierarchy3"/>
    <dgm:cxn modelId="{CC823726-44B1-47F6-9E30-9FE687F32745}" type="presParOf" srcId="{C95921A5-C6B6-420B-BC15-A383E6A1FDEC}" destId="{F63FDDCE-B82D-4E3A-8744-504E6B58A502}" srcOrd="0" destOrd="0" presId="urn:microsoft.com/office/officeart/2005/8/layout/hierarchy3"/>
    <dgm:cxn modelId="{174A3BAF-99DD-4142-BB2B-BA64B26FA6A9}" type="presParOf" srcId="{F63FDDCE-B82D-4E3A-8744-504E6B58A502}" destId="{88FD9FC5-7C8A-4018-84C9-76050046233A}" srcOrd="0" destOrd="0" presId="urn:microsoft.com/office/officeart/2005/8/layout/hierarchy3"/>
    <dgm:cxn modelId="{D721C25E-C370-47AB-BC64-F7B3C5642785}" type="presParOf" srcId="{F63FDDCE-B82D-4E3A-8744-504E6B58A502}" destId="{6D0072C5-B6E7-4F2C-A4F3-A7FB2B813608}" srcOrd="1" destOrd="0" presId="urn:microsoft.com/office/officeart/2005/8/layout/hierarchy3"/>
    <dgm:cxn modelId="{A957717B-E72F-41D3-A48A-74F4E920276F}" type="presParOf" srcId="{C95921A5-C6B6-420B-BC15-A383E6A1FDEC}" destId="{030A5792-A17E-4EC6-A899-AD192671C5E1}" srcOrd="1" destOrd="0" presId="urn:microsoft.com/office/officeart/2005/8/layout/hierarchy3"/>
    <dgm:cxn modelId="{EB415676-1508-4094-A40B-798310C3F937}" type="presParOf" srcId="{030A5792-A17E-4EC6-A899-AD192671C5E1}" destId="{B84517C2-B883-457B-BDEC-A9272E8C39DB}" srcOrd="0" destOrd="0" presId="urn:microsoft.com/office/officeart/2005/8/layout/hierarchy3"/>
    <dgm:cxn modelId="{C75EF876-E006-47F3-9AA0-FC7588E07219}" type="presParOf" srcId="{030A5792-A17E-4EC6-A899-AD192671C5E1}" destId="{C36F4BE2-C28F-4A01-9878-D243363C4A47}" srcOrd="1" destOrd="0" presId="urn:microsoft.com/office/officeart/2005/8/layout/hierarchy3"/>
    <dgm:cxn modelId="{7EF3F8D2-A18F-4B05-85CC-5194AA77D561}" type="presParOf" srcId="{030A5792-A17E-4EC6-A899-AD192671C5E1}" destId="{463F2AC1-C54C-42DE-BF29-4F6201848CE2}" srcOrd="2" destOrd="0" presId="urn:microsoft.com/office/officeart/2005/8/layout/hierarchy3"/>
    <dgm:cxn modelId="{80C116A2-34C3-46C5-A154-91CCEEC65B4C}" type="presParOf" srcId="{030A5792-A17E-4EC6-A899-AD192671C5E1}" destId="{CD5BCE0F-8AE1-44DC-B039-48391578201C}" srcOrd="3" destOrd="0" presId="urn:microsoft.com/office/officeart/2005/8/layout/hierarchy3"/>
    <dgm:cxn modelId="{8AC08C48-BCDC-4AC4-A5D3-970A2D792FCE}" type="presParOf" srcId="{C5688E0A-84B6-40E6-9425-51F44EF2B405}" destId="{D2AF48EA-4ECB-48AD-B0FF-C9B918507B64}" srcOrd="1" destOrd="0" presId="urn:microsoft.com/office/officeart/2005/8/layout/hierarchy3"/>
    <dgm:cxn modelId="{94E66F24-E68C-4A1E-8E6F-9A965EC3F27B}" type="presParOf" srcId="{D2AF48EA-4ECB-48AD-B0FF-C9B918507B64}" destId="{785DD4E7-63BC-47F5-88E4-388B2877FFD9}" srcOrd="0" destOrd="0" presId="urn:microsoft.com/office/officeart/2005/8/layout/hierarchy3"/>
    <dgm:cxn modelId="{A63483EE-AD92-40AC-AB51-0CA2A18E78DA}" type="presParOf" srcId="{785DD4E7-63BC-47F5-88E4-388B2877FFD9}" destId="{8698CCBE-1D31-4BAD-B43F-4BD6A3253C32}" srcOrd="0" destOrd="0" presId="urn:microsoft.com/office/officeart/2005/8/layout/hierarchy3"/>
    <dgm:cxn modelId="{7725ADE0-767F-49E6-8225-C40312629C9D}" type="presParOf" srcId="{785DD4E7-63BC-47F5-88E4-388B2877FFD9}" destId="{A267B28D-DCF1-47CC-8782-4C1059821998}" srcOrd="1" destOrd="0" presId="urn:microsoft.com/office/officeart/2005/8/layout/hierarchy3"/>
    <dgm:cxn modelId="{17F27264-B960-4777-8ED1-ADC6DD2331E4}" type="presParOf" srcId="{D2AF48EA-4ECB-48AD-B0FF-C9B918507B64}" destId="{10D830F7-0F78-46BD-AEDF-BB09CA43370F}" srcOrd="1" destOrd="0" presId="urn:microsoft.com/office/officeart/2005/8/layout/hierarchy3"/>
    <dgm:cxn modelId="{36411440-7D95-44D2-B2F3-75ABCB4C656F}" type="presParOf" srcId="{10D830F7-0F78-46BD-AEDF-BB09CA43370F}" destId="{905EE8B4-E8C8-4DEE-8CB6-AA5BBFA9D5D9}" srcOrd="0" destOrd="0" presId="urn:microsoft.com/office/officeart/2005/8/layout/hierarchy3"/>
    <dgm:cxn modelId="{C08AF2BC-F75B-4AF3-B134-FA8BD98BAEFD}" type="presParOf" srcId="{10D830F7-0F78-46BD-AEDF-BB09CA43370F}" destId="{95A0A1B8-AE98-4824-871F-32862DFEE043}" srcOrd="1" destOrd="0" presId="urn:microsoft.com/office/officeart/2005/8/layout/hierarchy3"/>
    <dgm:cxn modelId="{2FF24DA1-38A7-415F-BCA9-0E66FE6CF89A}" type="presParOf" srcId="{10D830F7-0F78-46BD-AEDF-BB09CA43370F}" destId="{2FC43C78-ADE0-4B9A-B386-A15E897482C9}" srcOrd="2" destOrd="0" presId="urn:microsoft.com/office/officeart/2005/8/layout/hierarchy3"/>
    <dgm:cxn modelId="{377F8B5B-987D-4C44-B017-686B8D3639E4}" type="presParOf" srcId="{10D830F7-0F78-46BD-AEDF-BB09CA43370F}" destId="{07C807BE-4A9A-45EE-97C6-5F20815F1EDA}" srcOrd="3" destOrd="0" presId="urn:microsoft.com/office/officeart/2005/8/layout/hierarchy3"/>
    <dgm:cxn modelId="{BA8317E5-A3E3-4EF0-B953-EA2B4A866F40}" type="presParOf" srcId="{10D830F7-0F78-46BD-AEDF-BB09CA43370F}" destId="{BD78BE8D-47CF-4153-88BB-79605B44AEEC}" srcOrd="4" destOrd="0" presId="urn:microsoft.com/office/officeart/2005/8/layout/hierarchy3"/>
    <dgm:cxn modelId="{297FEBC0-C631-4B1F-B134-56D7824D58C7}" type="presParOf" srcId="{10D830F7-0F78-46BD-AEDF-BB09CA43370F}" destId="{8C4EA4FF-53BC-4FB2-AD34-6897C83A5752}" srcOrd="5" destOrd="0" presId="urn:microsoft.com/office/officeart/2005/8/layout/hierarchy3"/>
    <dgm:cxn modelId="{206F58B7-FE0C-49E8-ACDF-109F91B33331}" type="presParOf" srcId="{C5688E0A-84B6-40E6-9425-51F44EF2B405}" destId="{C6AD58A0-4908-4B7D-9B07-F0B13DF7383C}" srcOrd="2" destOrd="0" presId="urn:microsoft.com/office/officeart/2005/8/layout/hierarchy3"/>
    <dgm:cxn modelId="{5034B5E4-9F05-4394-876F-F5D8999C032B}" type="presParOf" srcId="{C6AD58A0-4908-4B7D-9B07-F0B13DF7383C}" destId="{866FE2B4-F711-408F-A656-00FC55383687}" srcOrd="0" destOrd="0" presId="urn:microsoft.com/office/officeart/2005/8/layout/hierarchy3"/>
    <dgm:cxn modelId="{E2FAECB6-17B6-4A63-8E5B-BF9E0CF8FDEC}" type="presParOf" srcId="{866FE2B4-F711-408F-A656-00FC55383687}" destId="{F785BFE6-13B9-428E-8324-E50164EB30DD}" srcOrd="0" destOrd="0" presId="urn:microsoft.com/office/officeart/2005/8/layout/hierarchy3"/>
    <dgm:cxn modelId="{7628F73F-B1DF-4463-8A71-59627E6D61B4}" type="presParOf" srcId="{866FE2B4-F711-408F-A656-00FC55383687}" destId="{36A5E4AB-139E-42F1-BC98-C9498B80B04E}" srcOrd="1" destOrd="0" presId="urn:microsoft.com/office/officeart/2005/8/layout/hierarchy3"/>
    <dgm:cxn modelId="{BF68B73F-373C-40EC-AD71-95CA1F181F96}" type="presParOf" srcId="{C6AD58A0-4908-4B7D-9B07-F0B13DF7383C}" destId="{2F211EBF-0FC4-4B71-AA41-A330257181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9BC585E-DE2B-4CAC-B33A-99EA0DDDD4D6}" type="doc">
      <dgm:prSet loTypeId="urn:microsoft.com/office/officeart/2005/8/layout/hList9" loCatId="list" qsTypeId="urn:microsoft.com/office/officeart/2005/8/quickstyle/3d5" qsCatId="3D" csTypeId="urn:microsoft.com/office/officeart/2005/8/colors/accent1_2" csCatId="accent1" phldr="1"/>
      <dgm:spPr/>
      <dgm:t>
        <a:bodyPr/>
        <a:lstStyle/>
        <a:p>
          <a:endParaRPr lang="en-US"/>
        </a:p>
      </dgm:t>
    </dgm:pt>
    <dgm:pt modelId="{2E4296C4-2E8F-438C-85DF-C7E0A2B027E8}">
      <dgm:prSet phldrT="[Text]"/>
      <dgm:spPr>
        <a:solidFill>
          <a:srgbClr val="FFC000"/>
        </a:solidFill>
      </dgm:spPr>
      <dgm:t>
        <a:bodyPr/>
        <a:lstStyle/>
        <a:p>
          <a:r>
            <a:rPr lang="en-US" i="1" smtClean="0"/>
            <a:t>Xưởng cắt</a:t>
          </a:r>
          <a:endParaRPr lang="en-US"/>
        </a:p>
      </dgm:t>
    </dgm:pt>
    <dgm:pt modelId="{DEBA1136-8F49-4D17-9574-689E421C67BA}" type="parTrans" cxnId="{6930BE3A-50DB-4B4A-A961-5D751F0B6537}">
      <dgm:prSet/>
      <dgm:spPr/>
      <dgm:t>
        <a:bodyPr/>
        <a:lstStyle/>
        <a:p>
          <a:endParaRPr lang="en-US"/>
        </a:p>
      </dgm:t>
    </dgm:pt>
    <dgm:pt modelId="{7EB465D6-C3DE-45D7-8EA0-3655C1C7F3C0}" type="sibTrans" cxnId="{6930BE3A-50DB-4B4A-A961-5D751F0B6537}">
      <dgm:prSet/>
      <dgm:spPr/>
      <dgm:t>
        <a:bodyPr/>
        <a:lstStyle/>
        <a:p>
          <a:endParaRPr lang="en-US"/>
        </a:p>
      </dgm:t>
    </dgm:pt>
    <dgm:pt modelId="{69469DCA-D635-4639-931C-13B6B060525D}">
      <dgm:prSet phldrT="[Text]"/>
      <dgm:spPr>
        <a:solidFill>
          <a:srgbClr val="6600CC">
            <a:alpha val="90000"/>
          </a:srgbClr>
        </a:solidFill>
      </dgm:spPr>
      <dgm:t>
        <a:bodyPr/>
        <a:lstStyle/>
        <a:p>
          <a:r>
            <a:rPr lang="en-US" smtClean="0">
              <a:solidFill>
                <a:schemeClr val="bg1"/>
              </a:solidFill>
            </a:rPr>
            <a:t>Ủi để xử lý độ co nguyên liệu như cổ, manchette</a:t>
          </a:r>
          <a:endParaRPr lang="en-US">
            <a:solidFill>
              <a:schemeClr val="bg1"/>
            </a:solidFill>
          </a:endParaRPr>
        </a:p>
      </dgm:t>
    </dgm:pt>
    <dgm:pt modelId="{89FF12E7-A34F-467D-B74D-BB1E46DA41A6}" type="parTrans" cxnId="{F712DC60-C2FF-4948-B9A4-7C9B126528A9}">
      <dgm:prSet/>
      <dgm:spPr/>
      <dgm:t>
        <a:bodyPr/>
        <a:lstStyle/>
        <a:p>
          <a:endParaRPr lang="en-US"/>
        </a:p>
      </dgm:t>
    </dgm:pt>
    <dgm:pt modelId="{AABF51DB-FEDB-41E0-A264-7D63B04F0F23}" type="sibTrans" cxnId="{F712DC60-C2FF-4948-B9A4-7C9B126528A9}">
      <dgm:prSet/>
      <dgm:spPr/>
      <dgm:t>
        <a:bodyPr/>
        <a:lstStyle/>
        <a:p>
          <a:endParaRPr lang="en-US"/>
        </a:p>
      </dgm:t>
    </dgm:pt>
    <dgm:pt modelId="{29A89E55-CE15-4F1F-9B54-022EEB7E8A3A}">
      <dgm:prSet phldrT="[Text]"/>
      <dgm:spPr>
        <a:solidFill>
          <a:srgbClr val="00B0F0">
            <a:alpha val="90000"/>
          </a:srgbClr>
        </a:solidFill>
      </dgm:spPr>
      <dgm:t>
        <a:bodyPr/>
        <a:lstStyle/>
        <a:p>
          <a:r>
            <a:rPr lang="en-US" smtClean="0">
              <a:solidFill>
                <a:schemeClr val="bg1"/>
              </a:solidFill>
            </a:rPr>
            <a:t>Ủi dính mex vào nguyên liệu, trước khi đưa qua máy ép</a:t>
          </a:r>
          <a:endParaRPr lang="en-US">
            <a:solidFill>
              <a:schemeClr val="bg1"/>
            </a:solidFill>
          </a:endParaRPr>
        </a:p>
      </dgm:t>
    </dgm:pt>
    <dgm:pt modelId="{A7648901-E225-462E-B35A-7FAB198A4534}" type="parTrans" cxnId="{0739D43A-1377-46A0-B69E-D139B9D1F9EC}">
      <dgm:prSet/>
      <dgm:spPr/>
      <dgm:t>
        <a:bodyPr/>
        <a:lstStyle/>
        <a:p>
          <a:endParaRPr lang="en-US"/>
        </a:p>
      </dgm:t>
    </dgm:pt>
    <dgm:pt modelId="{F5934B48-9616-4C1E-8BF3-65B0E6F57132}" type="sibTrans" cxnId="{0739D43A-1377-46A0-B69E-D139B9D1F9EC}">
      <dgm:prSet/>
      <dgm:spPr/>
      <dgm:t>
        <a:bodyPr/>
        <a:lstStyle/>
        <a:p>
          <a:endParaRPr lang="en-US"/>
        </a:p>
      </dgm:t>
    </dgm:pt>
    <dgm:pt modelId="{6E76BF39-EA45-4A1E-A549-D7053DF7AEC4}">
      <dgm:prSet phldrT="[Text]"/>
      <dgm:spPr>
        <a:solidFill>
          <a:srgbClr val="CC6600"/>
        </a:solidFill>
      </dgm:spPr>
      <dgm:t>
        <a:bodyPr/>
        <a:lstStyle/>
        <a:p>
          <a:r>
            <a:rPr lang="en-US" i="1" smtClean="0"/>
            <a:t>Xưởng may</a:t>
          </a:r>
          <a:endParaRPr lang="en-US"/>
        </a:p>
      </dgm:t>
    </dgm:pt>
    <dgm:pt modelId="{0AF41E60-9030-4B58-99CC-707C8177AF25}" type="parTrans" cxnId="{9EEA0DA3-369A-4FA3-964D-EEDC55E3FB16}">
      <dgm:prSet/>
      <dgm:spPr/>
      <dgm:t>
        <a:bodyPr/>
        <a:lstStyle/>
        <a:p>
          <a:endParaRPr lang="en-US"/>
        </a:p>
      </dgm:t>
    </dgm:pt>
    <dgm:pt modelId="{63F16D01-9B2D-482D-8850-9AC5DB4A4569}" type="sibTrans" cxnId="{9EEA0DA3-369A-4FA3-964D-EEDC55E3FB16}">
      <dgm:prSet/>
      <dgm:spPr/>
      <dgm:t>
        <a:bodyPr/>
        <a:lstStyle/>
        <a:p>
          <a:endParaRPr lang="en-US"/>
        </a:p>
      </dgm:t>
    </dgm:pt>
    <dgm:pt modelId="{797CF1ED-6C56-494E-82A6-15CFFD91455D}">
      <dgm:prSet phldrT="[Text]"/>
      <dgm:spPr>
        <a:solidFill>
          <a:srgbClr val="6666FF">
            <a:alpha val="90000"/>
          </a:srgbClr>
        </a:solidFill>
      </dgm:spPr>
      <dgm:t>
        <a:bodyPr/>
        <a:lstStyle/>
        <a:p>
          <a:r>
            <a:rPr lang="en-US" smtClean="0">
              <a:solidFill>
                <a:schemeClr val="bg1"/>
              </a:solidFill>
            </a:rPr>
            <a:t>Ủi định hình chi tiết rời hoặc các bộ phận cần định hình theo khuôn mẫu: túi, nẹp, đô, cổ, manchette </a:t>
          </a:r>
          <a:endParaRPr lang="en-US">
            <a:solidFill>
              <a:schemeClr val="bg1"/>
            </a:solidFill>
          </a:endParaRPr>
        </a:p>
      </dgm:t>
    </dgm:pt>
    <dgm:pt modelId="{5A79B0C3-32B1-469B-9ABA-B1C985C74A9C}" type="parTrans" cxnId="{AAED7255-616D-4982-A087-75B4B7D8BBA2}">
      <dgm:prSet/>
      <dgm:spPr/>
      <dgm:t>
        <a:bodyPr/>
        <a:lstStyle/>
        <a:p>
          <a:endParaRPr lang="en-US"/>
        </a:p>
      </dgm:t>
    </dgm:pt>
    <dgm:pt modelId="{32A19CC4-BE6D-4960-A994-6C19FE8A1974}" type="sibTrans" cxnId="{AAED7255-616D-4982-A087-75B4B7D8BBA2}">
      <dgm:prSet/>
      <dgm:spPr/>
      <dgm:t>
        <a:bodyPr/>
        <a:lstStyle/>
        <a:p>
          <a:endParaRPr lang="en-US"/>
        </a:p>
      </dgm:t>
    </dgm:pt>
    <dgm:pt modelId="{95B0A5E7-2863-4A75-AF7B-BC702DF02BD5}">
      <dgm:prSet phldrT="[Text]"/>
      <dgm:spPr>
        <a:solidFill>
          <a:srgbClr val="00B050">
            <a:alpha val="90000"/>
          </a:srgbClr>
        </a:solidFill>
      </dgm:spPr>
      <dgm:t>
        <a:bodyPr/>
        <a:lstStyle/>
        <a:p>
          <a:r>
            <a:rPr lang="en-US" smtClean="0">
              <a:solidFill>
                <a:schemeClr val="bg1"/>
              </a:solidFill>
            </a:rPr>
            <a:t>Ủi sản phẩm hoàn chỉnh</a:t>
          </a:r>
          <a:endParaRPr lang="en-US">
            <a:solidFill>
              <a:schemeClr val="bg1"/>
            </a:solidFill>
          </a:endParaRPr>
        </a:p>
      </dgm:t>
    </dgm:pt>
    <dgm:pt modelId="{EA2A460B-179B-4287-99B3-CD76A60B0E14}" type="parTrans" cxnId="{0A05218E-2F65-46FD-B745-0086473CC8D6}">
      <dgm:prSet/>
      <dgm:spPr/>
      <dgm:t>
        <a:bodyPr/>
        <a:lstStyle/>
        <a:p>
          <a:endParaRPr lang="en-US"/>
        </a:p>
      </dgm:t>
    </dgm:pt>
    <dgm:pt modelId="{B1391D7A-B536-49D2-B9F2-B591A18E177B}" type="sibTrans" cxnId="{0A05218E-2F65-46FD-B745-0086473CC8D6}">
      <dgm:prSet/>
      <dgm:spPr/>
      <dgm:t>
        <a:bodyPr/>
        <a:lstStyle/>
        <a:p>
          <a:endParaRPr lang="en-US"/>
        </a:p>
      </dgm:t>
    </dgm:pt>
    <dgm:pt modelId="{5720C2D9-9184-4A99-A4A8-ECC648E67EEF}" type="pres">
      <dgm:prSet presAssocID="{E9BC585E-DE2B-4CAC-B33A-99EA0DDDD4D6}" presName="list" presStyleCnt="0">
        <dgm:presLayoutVars>
          <dgm:dir/>
          <dgm:animLvl val="lvl"/>
        </dgm:presLayoutVars>
      </dgm:prSet>
      <dgm:spPr/>
      <dgm:t>
        <a:bodyPr/>
        <a:lstStyle/>
        <a:p>
          <a:endParaRPr lang="en-US"/>
        </a:p>
      </dgm:t>
    </dgm:pt>
    <dgm:pt modelId="{F160D32F-706C-4CBF-8653-ABB58CEA0575}" type="pres">
      <dgm:prSet presAssocID="{2E4296C4-2E8F-438C-85DF-C7E0A2B027E8}" presName="posSpace" presStyleCnt="0"/>
      <dgm:spPr/>
    </dgm:pt>
    <dgm:pt modelId="{F3945035-11D3-40A8-8785-3CED918E6DAB}" type="pres">
      <dgm:prSet presAssocID="{2E4296C4-2E8F-438C-85DF-C7E0A2B027E8}" presName="vertFlow" presStyleCnt="0"/>
      <dgm:spPr/>
    </dgm:pt>
    <dgm:pt modelId="{2EC61144-B363-44A6-AAFC-8DD49685EEA5}" type="pres">
      <dgm:prSet presAssocID="{2E4296C4-2E8F-438C-85DF-C7E0A2B027E8}" presName="topSpace" presStyleCnt="0"/>
      <dgm:spPr/>
    </dgm:pt>
    <dgm:pt modelId="{33D890EF-F50A-41EC-A1A7-276920B16D98}" type="pres">
      <dgm:prSet presAssocID="{2E4296C4-2E8F-438C-85DF-C7E0A2B027E8}" presName="firstComp" presStyleCnt="0"/>
      <dgm:spPr/>
    </dgm:pt>
    <dgm:pt modelId="{87FDD0D2-37D7-469F-BC60-2128E25CDF21}" type="pres">
      <dgm:prSet presAssocID="{2E4296C4-2E8F-438C-85DF-C7E0A2B027E8}" presName="firstChild" presStyleLbl="bgAccFollowNode1" presStyleIdx="0" presStyleCnt="4"/>
      <dgm:spPr/>
      <dgm:t>
        <a:bodyPr/>
        <a:lstStyle/>
        <a:p>
          <a:endParaRPr lang="en-US"/>
        </a:p>
      </dgm:t>
    </dgm:pt>
    <dgm:pt modelId="{84F502BC-57A3-4AD4-8F5A-B9A3C0E400B2}" type="pres">
      <dgm:prSet presAssocID="{2E4296C4-2E8F-438C-85DF-C7E0A2B027E8}" presName="firstChildTx" presStyleLbl="bgAccFollowNode1" presStyleIdx="0" presStyleCnt="4">
        <dgm:presLayoutVars>
          <dgm:bulletEnabled val="1"/>
        </dgm:presLayoutVars>
      </dgm:prSet>
      <dgm:spPr/>
      <dgm:t>
        <a:bodyPr/>
        <a:lstStyle/>
        <a:p>
          <a:endParaRPr lang="en-US"/>
        </a:p>
      </dgm:t>
    </dgm:pt>
    <dgm:pt modelId="{710253D1-D185-4A2B-BEF6-E0D66BBCBFD8}" type="pres">
      <dgm:prSet presAssocID="{29A89E55-CE15-4F1F-9B54-022EEB7E8A3A}" presName="comp" presStyleCnt="0"/>
      <dgm:spPr/>
    </dgm:pt>
    <dgm:pt modelId="{EBCA5068-0978-4102-BF4E-81D624B5C26B}" type="pres">
      <dgm:prSet presAssocID="{29A89E55-CE15-4F1F-9B54-022EEB7E8A3A}" presName="child" presStyleLbl="bgAccFollowNode1" presStyleIdx="1" presStyleCnt="4"/>
      <dgm:spPr/>
      <dgm:t>
        <a:bodyPr/>
        <a:lstStyle/>
        <a:p>
          <a:endParaRPr lang="en-US"/>
        </a:p>
      </dgm:t>
    </dgm:pt>
    <dgm:pt modelId="{7E8D5552-B9FD-42A0-B481-24502BE1DD5C}" type="pres">
      <dgm:prSet presAssocID="{29A89E55-CE15-4F1F-9B54-022EEB7E8A3A}" presName="childTx" presStyleLbl="bgAccFollowNode1" presStyleIdx="1" presStyleCnt="4">
        <dgm:presLayoutVars>
          <dgm:bulletEnabled val="1"/>
        </dgm:presLayoutVars>
      </dgm:prSet>
      <dgm:spPr/>
      <dgm:t>
        <a:bodyPr/>
        <a:lstStyle/>
        <a:p>
          <a:endParaRPr lang="en-US"/>
        </a:p>
      </dgm:t>
    </dgm:pt>
    <dgm:pt modelId="{FCDA699C-FD1A-4F57-9293-FF8A4191AC54}" type="pres">
      <dgm:prSet presAssocID="{2E4296C4-2E8F-438C-85DF-C7E0A2B027E8}" presName="negSpace" presStyleCnt="0"/>
      <dgm:spPr/>
    </dgm:pt>
    <dgm:pt modelId="{66682FB0-698D-4A04-8684-66F332E4C902}" type="pres">
      <dgm:prSet presAssocID="{2E4296C4-2E8F-438C-85DF-C7E0A2B027E8}" presName="circle" presStyleLbl="node1" presStyleIdx="0" presStyleCnt="2"/>
      <dgm:spPr/>
      <dgm:t>
        <a:bodyPr/>
        <a:lstStyle/>
        <a:p>
          <a:endParaRPr lang="en-US"/>
        </a:p>
      </dgm:t>
    </dgm:pt>
    <dgm:pt modelId="{0E81D446-5CC3-4F23-A615-31F17F49A522}" type="pres">
      <dgm:prSet presAssocID="{7EB465D6-C3DE-45D7-8EA0-3655C1C7F3C0}" presName="transSpace" presStyleCnt="0"/>
      <dgm:spPr/>
    </dgm:pt>
    <dgm:pt modelId="{12B982D8-374F-4166-A00B-0103AF8424F9}" type="pres">
      <dgm:prSet presAssocID="{6E76BF39-EA45-4A1E-A549-D7053DF7AEC4}" presName="posSpace" presStyleCnt="0"/>
      <dgm:spPr/>
    </dgm:pt>
    <dgm:pt modelId="{8257AAFC-FBAF-4285-A4BB-BCAA26AE80D6}" type="pres">
      <dgm:prSet presAssocID="{6E76BF39-EA45-4A1E-A549-D7053DF7AEC4}" presName="vertFlow" presStyleCnt="0"/>
      <dgm:spPr/>
    </dgm:pt>
    <dgm:pt modelId="{D45E8CE2-B783-4606-B47B-44E38AFCDE39}" type="pres">
      <dgm:prSet presAssocID="{6E76BF39-EA45-4A1E-A549-D7053DF7AEC4}" presName="topSpace" presStyleCnt="0"/>
      <dgm:spPr/>
    </dgm:pt>
    <dgm:pt modelId="{D407FBA6-50A3-48E6-8690-9489A823EEA6}" type="pres">
      <dgm:prSet presAssocID="{6E76BF39-EA45-4A1E-A549-D7053DF7AEC4}" presName="firstComp" presStyleCnt="0"/>
      <dgm:spPr/>
    </dgm:pt>
    <dgm:pt modelId="{19F303EE-C319-4752-834F-50E5382CBCA5}" type="pres">
      <dgm:prSet presAssocID="{6E76BF39-EA45-4A1E-A549-D7053DF7AEC4}" presName="firstChild" presStyleLbl="bgAccFollowNode1" presStyleIdx="2" presStyleCnt="4"/>
      <dgm:spPr/>
      <dgm:t>
        <a:bodyPr/>
        <a:lstStyle/>
        <a:p>
          <a:endParaRPr lang="en-US"/>
        </a:p>
      </dgm:t>
    </dgm:pt>
    <dgm:pt modelId="{0E3F1548-B693-4BBB-B8FF-B9FD7F1B7BF7}" type="pres">
      <dgm:prSet presAssocID="{6E76BF39-EA45-4A1E-A549-D7053DF7AEC4}" presName="firstChildTx" presStyleLbl="bgAccFollowNode1" presStyleIdx="2" presStyleCnt="4">
        <dgm:presLayoutVars>
          <dgm:bulletEnabled val="1"/>
        </dgm:presLayoutVars>
      </dgm:prSet>
      <dgm:spPr/>
      <dgm:t>
        <a:bodyPr/>
        <a:lstStyle/>
        <a:p>
          <a:endParaRPr lang="en-US"/>
        </a:p>
      </dgm:t>
    </dgm:pt>
    <dgm:pt modelId="{1D16A5F9-460B-4AF8-8A21-352E78A1B6C3}" type="pres">
      <dgm:prSet presAssocID="{95B0A5E7-2863-4A75-AF7B-BC702DF02BD5}" presName="comp" presStyleCnt="0"/>
      <dgm:spPr/>
    </dgm:pt>
    <dgm:pt modelId="{DB5DDAD9-CFC8-4E2E-B15F-B9550BB5DEB1}" type="pres">
      <dgm:prSet presAssocID="{95B0A5E7-2863-4A75-AF7B-BC702DF02BD5}" presName="child" presStyleLbl="bgAccFollowNode1" presStyleIdx="3" presStyleCnt="4"/>
      <dgm:spPr/>
      <dgm:t>
        <a:bodyPr/>
        <a:lstStyle/>
        <a:p>
          <a:endParaRPr lang="en-US"/>
        </a:p>
      </dgm:t>
    </dgm:pt>
    <dgm:pt modelId="{52AC9738-934B-4ED5-9213-624A067458D2}" type="pres">
      <dgm:prSet presAssocID="{95B0A5E7-2863-4A75-AF7B-BC702DF02BD5}" presName="childTx" presStyleLbl="bgAccFollowNode1" presStyleIdx="3" presStyleCnt="4">
        <dgm:presLayoutVars>
          <dgm:bulletEnabled val="1"/>
        </dgm:presLayoutVars>
      </dgm:prSet>
      <dgm:spPr/>
      <dgm:t>
        <a:bodyPr/>
        <a:lstStyle/>
        <a:p>
          <a:endParaRPr lang="en-US"/>
        </a:p>
      </dgm:t>
    </dgm:pt>
    <dgm:pt modelId="{4E021633-0B0E-4E07-9C4D-85BC0A949E47}" type="pres">
      <dgm:prSet presAssocID="{6E76BF39-EA45-4A1E-A549-D7053DF7AEC4}" presName="negSpace" presStyleCnt="0"/>
      <dgm:spPr/>
    </dgm:pt>
    <dgm:pt modelId="{70C8476F-F163-4B5B-BF30-F2DE10EDBAC6}" type="pres">
      <dgm:prSet presAssocID="{6E76BF39-EA45-4A1E-A549-D7053DF7AEC4}" presName="circle" presStyleLbl="node1" presStyleIdx="1" presStyleCnt="2"/>
      <dgm:spPr/>
      <dgm:t>
        <a:bodyPr/>
        <a:lstStyle/>
        <a:p>
          <a:endParaRPr lang="en-US"/>
        </a:p>
      </dgm:t>
    </dgm:pt>
  </dgm:ptLst>
  <dgm:cxnLst>
    <dgm:cxn modelId="{3C4B0A48-0A07-4DEB-BB72-EFA183BE8308}" type="presOf" srcId="{69469DCA-D635-4639-931C-13B6B060525D}" destId="{87FDD0D2-37D7-469F-BC60-2128E25CDF21}" srcOrd="0" destOrd="0" presId="urn:microsoft.com/office/officeart/2005/8/layout/hList9"/>
    <dgm:cxn modelId="{9F78F728-9AE5-46FD-91E4-6B4F5CA35EAC}" type="presOf" srcId="{797CF1ED-6C56-494E-82A6-15CFFD91455D}" destId="{0E3F1548-B693-4BBB-B8FF-B9FD7F1B7BF7}" srcOrd="1" destOrd="0" presId="urn:microsoft.com/office/officeart/2005/8/layout/hList9"/>
    <dgm:cxn modelId="{2FDE67A8-6581-451E-84E8-C110158D5D4F}" type="presOf" srcId="{95B0A5E7-2863-4A75-AF7B-BC702DF02BD5}" destId="{DB5DDAD9-CFC8-4E2E-B15F-B9550BB5DEB1}" srcOrd="0" destOrd="0" presId="urn:microsoft.com/office/officeart/2005/8/layout/hList9"/>
    <dgm:cxn modelId="{AAED7255-616D-4982-A087-75B4B7D8BBA2}" srcId="{6E76BF39-EA45-4A1E-A549-D7053DF7AEC4}" destId="{797CF1ED-6C56-494E-82A6-15CFFD91455D}" srcOrd="0" destOrd="0" parTransId="{5A79B0C3-32B1-469B-9ABA-B1C985C74A9C}" sibTransId="{32A19CC4-BE6D-4960-A994-6C19FE8A1974}"/>
    <dgm:cxn modelId="{E0A178ED-BBA6-4E5A-9AC0-CC8FD7A46690}" type="presOf" srcId="{29A89E55-CE15-4F1F-9B54-022EEB7E8A3A}" destId="{EBCA5068-0978-4102-BF4E-81D624B5C26B}" srcOrd="0" destOrd="0" presId="urn:microsoft.com/office/officeart/2005/8/layout/hList9"/>
    <dgm:cxn modelId="{0A05218E-2F65-46FD-B745-0086473CC8D6}" srcId="{6E76BF39-EA45-4A1E-A549-D7053DF7AEC4}" destId="{95B0A5E7-2863-4A75-AF7B-BC702DF02BD5}" srcOrd="1" destOrd="0" parTransId="{EA2A460B-179B-4287-99B3-CD76A60B0E14}" sibTransId="{B1391D7A-B536-49D2-B9F2-B591A18E177B}"/>
    <dgm:cxn modelId="{6930BE3A-50DB-4B4A-A961-5D751F0B6537}" srcId="{E9BC585E-DE2B-4CAC-B33A-99EA0DDDD4D6}" destId="{2E4296C4-2E8F-438C-85DF-C7E0A2B027E8}" srcOrd="0" destOrd="0" parTransId="{DEBA1136-8F49-4D17-9574-689E421C67BA}" sibTransId="{7EB465D6-C3DE-45D7-8EA0-3655C1C7F3C0}"/>
    <dgm:cxn modelId="{9A66BAB7-0082-46C6-A696-A95ADA3549AA}" type="presOf" srcId="{95B0A5E7-2863-4A75-AF7B-BC702DF02BD5}" destId="{52AC9738-934B-4ED5-9213-624A067458D2}" srcOrd="1" destOrd="0" presId="urn:microsoft.com/office/officeart/2005/8/layout/hList9"/>
    <dgm:cxn modelId="{AF46AD6E-B7D5-43B7-98AE-E14900DF6409}" type="presOf" srcId="{29A89E55-CE15-4F1F-9B54-022EEB7E8A3A}" destId="{7E8D5552-B9FD-42A0-B481-24502BE1DD5C}" srcOrd="1" destOrd="0" presId="urn:microsoft.com/office/officeart/2005/8/layout/hList9"/>
    <dgm:cxn modelId="{0739D43A-1377-46A0-B69E-D139B9D1F9EC}" srcId="{2E4296C4-2E8F-438C-85DF-C7E0A2B027E8}" destId="{29A89E55-CE15-4F1F-9B54-022EEB7E8A3A}" srcOrd="1" destOrd="0" parTransId="{A7648901-E225-462E-B35A-7FAB198A4534}" sibTransId="{F5934B48-9616-4C1E-8BF3-65B0E6F57132}"/>
    <dgm:cxn modelId="{0B0613A7-66E5-4217-9FC7-15BD211260AE}" type="presOf" srcId="{E9BC585E-DE2B-4CAC-B33A-99EA0DDDD4D6}" destId="{5720C2D9-9184-4A99-A4A8-ECC648E67EEF}" srcOrd="0" destOrd="0" presId="urn:microsoft.com/office/officeart/2005/8/layout/hList9"/>
    <dgm:cxn modelId="{9EEA0DA3-369A-4FA3-964D-EEDC55E3FB16}" srcId="{E9BC585E-DE2B-4CAC-B33A-99EA0DDDD4D6}" destId="{6E76BF39-EA45-4A1E-A549-D7053DF7AEC4}" srcOrd="1" destOrd="0" parTransId="{0AF41E60-9030-4B58-99CC-707C8177AF25}" sibTransId="{63F16D01-9B2D-482D-8850-9AC5DB4A4569}"/>
    <dgm:cxn modelId="{22B09FD6-83E0-4547-A965-939358299BB2}" type="presOf" srcId="{2E4296C4-2E8F-438C-85DF-C7E0A2B027E8}" destId="{66682FB0-698D-4A04-8684-66F332E4C902}" srcOrd="0" destOrd="0" presId="urn:microsoft.com/office/officeart/2005/8/layout/hList9"/>
    <dgm:cxn modelId="{1C792691-C82C-4A18-B944-98B7156424BB}" type="presOf" srcId="{797CF1ED-6C56-494E-82A6-15CFFD91455D}" destId="{19F303EE-C319-4752-834F-50E5382CBCA5}" srcOrd="0" destOrd="0" presId="urn:microsoft.com/office/officeart/2005/8/layout/hList9"/>
    <dgm:cxn modelId="{E2B19E1B-2F24-4C9E-BEAE-87BEE8B63800}" type="presOf" srcId="{69469DCA-D635-4639-931C-13B6B060525D}" destId="{84F502BC-57A3-4AD4-8F5A-B9A3C0E400B2}" srcOrd="1" destOrd="0" presId="urn:microsoft.com/office/officeart/2005/8/layout/hList9"/>
    <dgm:cxn modelId="{F712DC60-C2FF-4948-B9A4-7C9B126528A9}" srcId="{2E4296C4-2E8F-438C-85DF-C7E0A2B027E8}" destId="{69469DCA-D635-4639-931C-13B6B060525D}" srcOrd="0" destOrd="0" parTransId="{89FF12E7-A34F-467D-B74D-BB1E46DA41A6}" sibTransId="{AABF51DB-FEDB-41E0-A264-7D63B04F0F23}"/>
    <dgm:cxn modelId="{04E85C63-D8A6-41FE-B3E9-70A055D3FEA7}" type="presOf" srcId="{6E76BF39-EA45-4A1E-A549-D7053DF7AEC4}" destId="{70C8476F-F163-4B5B-BF30-F2DE10EDBAC6}" srcOrd="0" destOrd="0" presId="urn:microsoft.com/office/officeart/2005/8/layout/hList9"/>
    <dgm:cxn modelId="{C935B230-E50B-48AA-A9A2-5CE5BFEE2E4D}" type="presParOf" srcId="{5720C2D9-9184-4A99-A4A8-ECC648E67EEF}" destId="{F160D32F-706C-4CBF-8653-ABB58CEA0575}" srcOrd="0" destOrd="0" presId="urn:microsoft.com/office/officeart/2005/8/layout/hList9"/>
    <dgm:cxn modelId="{8077F86C-0EF2-4CAE-B382-02DF18BC033B}" type="presParOf" srcId="{5720C2D9-9184-4A99-A4A8-ECC648E67EEF}" destId="{F3945035-11D3-40A8-8785-3CED918E6DAB}" srcOrd="1" destOrd="0" presId="urn:microsoft.com/office/officeart/2005/8/layout/hList9"/>
    <dgm:cxn modelId="{5C56F5FE-B088-49FF-99F3-B778643C4EFE}" type="presParOf" srcId="{F3945035-11D3-40A8-8785-3CED918E6DAB}" destId="{2EC61144-B363-44A6-AAFC-8DD49685EEA5}" srcOrd="0" destOrd="0" presId="urn:microsoft.com/office/officeart/2005/8/layout/hList9"/>
    <dgm:cxn modelId="{527C8284-78B5-4E61-8698-2CDDCC1FC386}" type="presParOf" srcId="{F3945035-11D3-40A8-8785-3CED918E6DAB}" destId="{33D890EF-F50A-41EC-A1A7-276920B16D98}" srcOrd="1" destOrd="0" presId="urn:microsoft.com/office/officeart/2005/8/layout/hList9"/>
    <dgm:cxn modelId="{BAED63D3-4BB2-4EA2-A538-279FC3F0D5C1}" type="presParOf" srcId="{33D890EF-F50A-41EC-A1A7-276920B16D98}" destId="{87FDD0D2-37D7-469F-BC60-2128E25CDF21}" srcOrd="0" destOrd="0" presId="urn:microsoft.com/office/officeart/2005/8/layout/hList9"/>
    <dgm:cxn modelId="{BA6BEECA-92DA-49CD-8350-A38E23263B36}" type="presParOf" srcId="{33D890EF-F50A-41EC-A1A7-276920B16D98}" destId="{84F502BC-57A3-4AD4-8F5A-B9A3C0E400B2}" srcOrd="1" destOrd="0" presId="urn:microsoft.com/office/officeart/2005/8/layout/hList9"/>
    <dgm:cxn modelId="{096D6FE6-70C9-4F01-B3B4-7493E11CBB6D}" type="presParOf" srcId="{F3945035-11D3-40A8-8785-3CED918E6DAB}" destId="{710253D1-D185-4A2B-BEF6-E0D66BBCBFD8}" srcOrd="2" destOrd="0" presId="urn:microsoft.com/office/officeart/2005/8/layout/hList9"/>
    <dgm:cxn modelId="{A398F89E-887A-4004-AAC2-E9B6177B72E8}" type="presParOf" srcId="{710253D1-D185-4A2B-BEF6-E0D66BBCBFD8}" destId="{EBCA5068-0978-4102-BF4E-81D624B5C26B}" srcOrd="0" destOrd="0" presId="urn:microsoft.com/office/officeart/2005/8/layout/hList9"/>
    <dgm:cxn modelId="{116FE410-8DC1-4624-81DD-989272CC1810}" type="presParOf" srcId="{710253D1-D185-4A2B-BEF6-E0D66BBCBFD8}" destId="{7E8D5552-B9FD-42A0-B481-24502BE1DD5C}" srcOrd="1" destOrd="0" presId="urn:microsoft.com/office/officeart/2005/8/layout/hList9"/>
    <dgm:cxn modelId="{E290366A-8D16-49F6-B48E-AD071C0BE8B1}" type="presParOf" srcId="{5720C2D9-9184-4A99-A4A8-ECC648E67EEF}" destId="{FCDA699C-FD1A-4F57-9293-FF8A4191AC54}" srcOrd="2" destOrd="0" presId="urn:microsoft.com/office/officeart/2005/8/layout/hList9"/>
    <dgm:cxn modelId="{71097D52-DBFD-4374-9CDA-D6D3B102E7A2}" type="presParOf" srcId="{5720C2D9-9184-4A99-A4A8-ECC648E67EEF}" destId="{66682FB0-698D-4A04-8684-66F332E4C902}" srcOrd="3" destOrd="0" presId="urn:microsoft.com/office/officeart/2005/8/layout/hList9"/>
    <dgm:cxn modelId="{5D52008D-E626-4BB5-BAF6-991E211F88C7}" type="presParOf" srcId="{5720C2D9-9184-4A99-A4A8-ECC648E67EEF}" destId="{0E81D446-5CC3-4F23-A615-31F17F49A522}" srcOrd="4" destOrd="0" presId="urn:microsoft.com/office/officeart/2005/8/layout/hList9"/>
    <dgm:cxn modelId="{206EE55E-0C2B-4371-BF95-1B2FFD4D37CD}" type="presParOf" srcId="{5720C2D9-9184-4A99-A4A8-ECC648E67EEF}" destId="{12B982D8-374F-4166-A00B-0103AF8424F9}" srcOrd="5" destOrd="0" presId="urn:microsoft.com/office/officeart/2005/8/layout/hList9"/>
    <dgm:cxn modelId="{A6DC77B3-8231-40AD-9149-33FED97513D7}" type="presParOf" srcId="{5720C2D9-9184-4A99-A4A8-ECC648E67EEF}" destId="{8257AAFC-FBAF-4285-A4BB-BCAA26AE80D6}" srcOrd="6" destOrd="0" presId="urn:microsoft.com/office/officeart/2005/8/layout/hList9"/>
    <dgm:cxn modelId="{BB867BD7-1D16-40E6-9514-E71121F2A8A0}" type="presParOf" srcId="{8257AAFC-FBAF-4285-A4BB-BCAA26AE80D6}" destId="{D45E8CE2-B783-4606-B47B-44E38AFCDE39}" srcOrd="0" destOrd="0" presId="urn:microsoft.com/office/officeart/2005/8/layout/hList9"/>
    <dgm:cxn modelId="{4DDE79FF-5584-46B7-8F64-0EDD34F56DFF}" type="presParOf" srcId="{8257AAFC-FBAF-4285-A4BB-BCAA26AE80D6}" destId="{D407FBA6-50A3-48E6-8690-9489A823EEA6}" srcOrd="1" destOrd="0" presId="urn:microsoft.com/office/officeart/2005/8/layout/hList9"/>
    <dgm:cxn modelId="{9A5698BC-BAB5-4994-A098-0263FB867C96}" type="presParOf" srcId="{D407FBA6-50A3-48E6-8690-9489A823EEA6}" destId="{19F303EE-C319-4752-834F-50E5382CBCA5}" srcOrd="0" destOrd="0" presId="urn:microsoft.com/office/officeart/2005/8/layout/hList9"/>
    <dgm:cxn modelId="{B7F0E25D-82DC-42AC-ACCB-C6639DA1165F}" type="presParOf" srcId="{D407FBA6-50A3-48E6-8690-9489A823EEA6}" destId="{0E3F1548-B693-4BBB-B8FF-B9FD7F1B7BF7}" srcOrd="1" destOrd="0" presId="urn:microsoft.com/office/officeart/2005/8/layout/hList9"/>
    <dgm:cxn modelId="{21D74EE8-9176-4662-A26F-1807358864B9}" type="presParOf" srcId="{8257AAFC-FBAF-4285-A4BB-BCAA26AE80D6}" destId="{1D16A5F9-460B-4AF8-8A21-352E78A1B6C3}" srcOrd="2" destOrd="0" presId="urn:microsoft.com/office/officeart/2005/8/layout/hList9"/>
    <dgm:cxn modelId="{786AA61C-6120-4767-AD6F-03BCDBA49E2F}" type="presParOf" srcId="{1D16A5F9-460B-4AF8-8A21-352E78A1B6C3}" destId="{DB5DDAD9-CFC8-4E2E-B15F-B9550BB5DEB1}" srcOrd="0" destOrd="0" presId="urn:microsoft.com/office/officeart/2005/8/layout/hList9"/>
    <dgm:cxn modelId="{2AEE48CA-D241-4EF8-9DAA-D30CDDCC71A3}" type="presParOf" srcId="{1D16A5F9-460B-4AF8-8A21-352E78A1B6C3}" destId="{52AC9738-934B-4ED5-9213-624A067458D2}" srcOrd="1" destOrd="0" presId="urn:microsoft.com/office/officeart/2005/8/layout/hList9"/>
    <dgm:cxn modelId="{8E1BC661-B8F4-4D41-8287-B840BACE4C2B}" type="presParOf" srcId="{5720C2D9-9184-4A99-A4A8-ECC648E67EEF}" destId="{4E021633-0B0E-4E07-9C4D-85BC0A949E47}" srcOrd="7" destOrd="0" presId="urn:microsoft.com/office/officeart/2005/8/layout/hList9"/>
    <dgm:cxn modelId="{99C0A580-3552-403B-B46A-3CB9D832C07F}" type="presParOf" srcId="{5720C2D9-9184-4A99-A4A8-ECC648E67EEF}" destId="{70C8476F-F163-4B5B-BF30-F2DE10EDBAC6}"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1FE968D-2289-4373-936B-C39F145EFBEA}" type="doc">
      <dgm:prSet loTypeId="urn:microsoft.com/office/officeart/2005/8/layout/radial5" loCatId="cycle" qsTypeId="urn:microsoft.com/office/officeart/2005/8/quickstyle/3d5" qsCatId="3D" csTypeId="urn:microsoft.com/office/officeart/2005/8/colors/accent1_2" csCatId="accent1" phldr="1"/>
      <dgm:spPr/>
      <dgm:t>
        <a:bodyPr/>
        <a:lstStyle/>
        <a:p>
          <a:endParaRPr lang="en-US"/>
        </a:p>
      </dgm:t>
    </dgm:pt>
    <dgm:pt modelId="{ADD7194F-06FD-4691-9D2B-95CD76692394}">
      <dgm:prSet phldrT="[Text]"/>
      <dgm:spPr>
        <a:solidFill>
          <a:schemeClr val="accent1">
            <a:lumMod val="50000"/>
          </a:schemeClr>
        </a:solidFill>
      </dgm:spPr>
      <dgm:t>
        <a:bodyPr/>
        <a:lstStyle/>
        <a:p>
          <a:r>
            <a:rPr lang="en-US" smtClean="0"/>
            <a:t>Dụng cụ ủi</a:t>
          </a:r>
          <a:endParaRPr lang="en-US"/>
        </a:p>
      </dgm:t>
    </dgm:pt>
    <dgm:pt modelId="{4229233F-448D-4061-AAF9-FAD876E7C192}" type="parTrans" cxnId="{AF367B35-17D5-4A71-8C9C-81037EAE7654}">
      <dgm:prSet/>
      <dgm:spPr/>
      <dgm:t>
        <a:bodyPr/>
        <a:lstStyle/>
        <a:p>
          <a:endParaRPr lang="en-US"/>
        </a:p>
      </dgm:t>
    </dgm:pt>
    <dgm:pt modelId="{69D3E93E-2C45-467C-BD09-D7E01F3301B9}" type="sibTrans" cxnId="{AF367B35-17D5-4A71-8C9C-81037EAE7654}">
      <dgm:prSet/>
      <dgm:spPr/>
      <dgm:t>
        <a:bodyPr/>
        <a:lstStyle/>
        <a:p>
          <a:endParaRPr lang="en-US"/>
        </a:p>
      </dgm:t>
    </dgm:pt>
    <dgm:pt modelId="{1D955CAA-6032-4E0F-99CC-5222E0775EE5}">
      <dgm:prSet phldrT="[Text]"/>
      <dgm:spPr>
        <a:solidFill>
          <a:srgbClr val="0070C0"/>
        </a:solidFill>
      </dgm:spPr>
      <dgm:t>
        <a:bodyPr/>
        <a:lstStyle/>
        <a:p>
          <a:r>
            <a:rPr lang="en-US" smtClean="0"/>
            <a:t>Bàn để ủi</a:t>
          </a:r>
          <a:endParaRPr lang="en-US"/>
        </a:p>
      </dgm:t>
    </dgm:pt>
    <dgm:pt modelId="{6A59C2CE-DBC1-4AF0-8061-21FBEDC09B56}" type="parTrans" cxnId="{FA03821E-9A94-4150-9C1F-FC273C7EB973}">
      <dgm:prSet/>
      <dgm:spPr>
        <a:solidFill>
          <a:schemeClr val="accent1">
            <a:lumMod val="75000"/>
          </a:schemeClr>
        </a:solidFill>
      </dgm:spPr>
      <dgm:t>
        <a:bodyPr/>
        <a:lstStyle/>
        <a:p>
          <a:endParaRPr lang="en-US"/>
        </a:p>
      </dgm:t>
    </dgm:pt>
    <dgm:pt modelId="{317A2572-2723-4D75-9DD7-D51C7A7DCFB7}" type="sibTrans" cxnId="{FA03821E-9A94-4150-9C1F-FC273C7EB973}">
      <dgm:prSet/>
      <dgm:spPr/>
      <dgm:t>
        <a:bodyPr/>
        <a:lstStyle/>
        <a:p>
          <a:endParaRPr lang="en-US"/>
        </a:p>
      </dgm:t>
    </dgm:pt>
    <dgm:pt modelId="{220BBB34-EDCF-493A-8E8E-C2BC70C9CE88}">
      <dgm:prSet phldrT="[Text]"/>
      <dgm:spPr>
        <a:solidFill>
          <a:srgbClr val="00B0F0"/>
        </a:solidFill>
      </dgm:spPr>
      <dgm:t>
        <a:bodyPr/>
        <a:lstStyle/>
        <a:p>
          <a:r>
            <a:rPr lang="en-US" smtClean="0"/>
            <a:t>Bàn ủi bằng sắt có phun nước hay không phun nước</a:t>
          </a:r>
          <a:endParaRPr lang="en-US"/>
        </a:p>
      </dgm:t>
    </dgm:pt>
    <dgm:pt modelId="{C0B2B5B4-9B4C-4769-A8B4-4F29D2D7CEAB}" type="parTrans" cxnId="{BC713AB1-6218-476D-A68D-7661BBAE7534}">
      <dgm:prSet/>
      <dgm:spPr>
        <a:solidFill>
          <a:schemeClr val="accent1">
            <a:lumMod val="75000"/>
          </a:schemeClr>
        </a:solidFill>
      </dgm:spPr>
      <dgm:t>
        <a:bodyPr/>
        <a:lstStyle/>
        <a:p>
          <a:endParaRPr lang="en-US"/>
        </a:p>
      </dgm:t>
    </dgm:pt>
    <dgm:pt modelId="{8ADF082D-39B9-41FC-85E7-0D457C293631}" type="sibTrans" cxnId="{BC713AB1-6218-476D-A68D-7661BBAE7534}">
      <dgm:prSet/>
      <dgm:spPr/>
      <dgm:t>
        <a:bodyPr/>
        <a:lstStyle/>
        <a:p>
          <a:endParaRPr lang="en-US"/>
        </a:p>
      </dgm:t>
    </dgm:pt>
    <dgm:pt modelId="{65FD0F3B-8834-4BCD-8082-FC9742DFAFFE}">
      <dgm:prSet phldrT="[Text]"/>
      <dgm:spPr>
        <a:solidFill>
          <a:srgbClr val="6666FF"/>
        </a:solidFill>
      </dgm:spPr>
      <dgm:t>
        <a:bodyPr/>
        <a:lstStyle/>
        <a:p>
          <a:r>
            <a:rPr lang="en-US" smtClean="0"/>
            <a:t>Máy ủi ép</a:t>
          </a:r>
          <a:endParaRPr lang="en-US"/>
        </a:p>
      </dgm:t>
    </dgm:pt>
    <dgm:pt modelId="{0B0D4FD8-E8C1-4C9B-8C1B-2C1A8A6F63F4}" type="parTrans" cxnId="{C3F7483E-F751-4DA5-A5E7-B053AD277E34}">
      <dgm:prSet/>
      <dgm:spPr>
        <a:solidFill>
          <a:schemeClr val="accent1">
            <a:lumMod val="75000"/>
          </a:schemeClr>
        </a:solidFill>
      </dgm:spPr>
      <dgm:t>
        <a:bodyPr/>
        <a:lstStyle/>
        <a:p>
          <a:endParaRPr lang="en-US"/>
        </a:p>
      </dgm:t>
    </dgm:pt>
    <dgm:pt modelId="{75FDCF6B-2479-438D-8F22-0487E709DD9A}" type="sibTrans" cxnId="{C3F7483E-F751-4DA5-A5E7-B053AD277E34}">
      <dgm:prSet/>
      <dgm:spPr/>
      <dgm:t>
        <a:bodyPr/>
        <a:lstStyle/>
        <a:p>
          <a:endParaRPr lang="en-US"/>
        </a:p>
      </dgm:t>
    </dgm:pt>
    <dgm:pt modelId="{BBF37FEA-1D79-476A-8E9C-F0F05F8335F8}">
      <dgm:prSet phldrT="[Text]"/>
      <dgm:spPr>
        <a:solidFill>
          <a:srgbClr val="6600CC"/>
        </a:solidFill>
      </dgm:spPr>
      <dgm:t>
        <a:bodyPr/>
        <a:lstStyle/>
        <a:p>
          <a:r>
            <a:rPr lang="en-US" smtClean="0"/>
            <a:t>Máy ủi dập theo hình dáng chi tiết của sản phẩm</a:t>
          </a:r>
          <a:endParaRPr lang="en-US"/>
        </a:p>
      </dgm:t>
    </dgm:pt>
    <dgm:pt modelId="{11B5ECDD-93D3-4775-B15B-2E1AF5DCC684}" type="parTrans" cxnId="{14BC5FB6-1F83-4273-AC4E-E2BD756D8FA1}">
      <dgm:prSet/>
      <dgm:spPr>
        <a:solidFill>
          <a:schemeClr val="accent1">
            <a:lumMod val="75000"/>
          </a:schemeClr>
        </a:solidFill>
      </dgm:spPr>
      <dgm:t>
        <a:bodyPr/>
        <a:lstStyle/>
        <a:p>
          <a:endParaRPr lang="en-US"/>
        </a:p>
      </dgm:t>
    </dgm:pt>
    <dgm:pt modelId="{88CA153D-F1CE-4FFD-92F2-559A07BD4BCF}" type="sibTrans" cxnId="{14BC5FB6-1F83-4273-AC4E-E2BD756D8FA1}">
      <dgm:prSet/>
      <dgm:spPr/>
      <dgm:t>
        <a:bodyPr/>
        <a:lstStyle/>
        <a:p>
          <a:endParaRPr lang="en-US"/>
        </a:p>
      </dgm:t>
    </dgm:pt>
    <dgm:pt modelId="{2281232F-AB5F-4A7A-A3DD-B1D8FB452AAD}" type="pres">
      <dgm:prSet presAssocID="{91FE968D-2289-4373-936B-C39F145EFBEA}" presName="Name0" presStyleCnt="0">
        <dgm:presLayoutVars>
          <dgm:chMax val="1"/>
          <dgm:dir/>
          <dgm:animLvl val="ctr"/>
          <dgm:resizeHandles val="exact"/>
        </dgm:presLayoutVars>
      </dgm:prSet>
      <dgm:spPr/>
      <dgm:t>
        <a:bodyPr/>
        <a:lstStyle/>
        <a:p>
          <a:endParaRPr lang="en-US"/>
        </a:p>
      </dgm:t>
    </dgm:pt>
    <dgm:pt modelId="{42F1B754-B541-4856-98E9-0084EAEFD6CC}" type="pres">
      <dgm:prSet presAssocID="{ADD7194F-06FD-4691-9D2B-95CD76692394}" presName="centerShape" presStyleLbl="node0" presStyleIdx="0" presStyleCnt="1"/>
      <dgm:spPr/>
      <dgm:t>
        <a:bodyPr/>
        <a:lstStyle/>
        <a:p>
          <a:endParaRPr lang="en-US"/>
        </a:p>
      </dgm:t>
    </dgm:pt>
    <dgm:pt modelId="{354BA518-1589-4C0F-9D31-D7DA5EE0A1DA}" type="pres">
      <dgm:prSet presAssocID="{6A59C2CE-DBC1-4AF0-8061-21FBEDC09B56}" presName="parTrans" presStyleLbl="sibTrans2D1" presStyleIdx="0" presStyleCnt="4"/>
      <dgm:spPr/>
      <dgm:t>
        <a:bodyPr/>
        <a:lstStyle/>
        <a:p>
          <a:endParaRPr lang="en-US"/>
        </a:p>
      </dgm:t>
    </dgm:pt>
    <dgm:pt modelId="{DB9B015E-FEF3-433A-A047-C1EE82167D4A}" type="pres">
      <dgm:prSet presAssocID="{6A59C2CE-DBC1-4AF0-8061-21FBEDC09B56}" presName="connectorText" presStyleLbl="sibTrans2D1" presStyleIdx="0" presStyleCnt="4"/>
      <dgm:spPr/>
      <dgm:t>
        <a:bodyPr/>
        <a:lstStyle/>
        <a:p>
          <a:endParaRPr lang="en-US"/>
        </a:p>
      </dgm:t>
    </dgm:pt>
    <dgm:pt modelId="{8C9E158D-9DDE-4828-BB92-DF54348A6B98}" type="pres">
      <dgm:prSet presAssocID="{1D955CAA-6032-4E0F-99CC-5222E0775EE5}" presName="node" presStyleLbl="node1" presStyleIdx="0" presStyleCnt="4">
        <dgm:presLayoutVars>
          <dgm:bulletEnabled val="1"/>
        </dgm:presLayoutVars>
      </dgm:prSet>
      <dgm:spPr/>
      <dgm:t>
        <a:bodyPr/>
        <a:lstStyle/>
        <a:p>
          <a:endParaRPr lang="en-US"/>
        </a:p>
      </dgm:t>
    </dgm:pt>
    <dgm:pt modelId="{AD6DCD01-1389-411D-BB7E-789E27B26698}" type="pres">
      <dgm:prSet presAssocID="{C0B2B5B4-9B4C-4769-A8B4-4F29D2D7CEAB}" presName="parTrans" presStyleLbl="sibTrans2D1" presStyleIdx="1" presStyleCnt="4"/>
      <dgm:spPr/>
      <dgm:t>
        <a:bodyPr/>
        <a:lstStyle/>
        <a:p>
          <a:endParaRPr lang="en-US"/>
        </a:p>
      </dgm:t>
    </dgm:pt>
    <dgm:pt modelId="{5ABFB5BD-9EB4-4772-B52A-EF6B1D9D20DC}" type="pres">
      <dgm:prSet presAssocID="{C0B2B5B4-9B4C-4769-A8B4-4F29D2D7CEAB}" presName="connectorText" presStyleLbl="sibTrans2D1" presStyleIdx="1" presStyleCnt="4"/>
      <dgm:spPr/>
      <dgm:t>
        <a:bodyPr/>
        <a:lstStyle/>
        <a:p>
          <a:endParaRPr lang="en-US"/>
        </a:p>
      </dgm:t>
    </dgm:pt>
    <dgm:pt modelId="{1B307855-0460-4ED8-8EE1-A9BE22F19BDF}" type="pres">
      <dgm:prSet presAssocID="{220BBB34-EDCF-493A-8E8E-C2BC70C9CE88}" presName="node" presStyleLbl="node1" presStyleIdx="1" presStyleCnt="4">
        <dgm:presLayoutVars>
          <dgm:bulletEnabled val="1"/>
        </dgm:presLayoutVars>
      </dgm:prSet>
      <dgm:spPr/>
      <dgm:t>
        <a:bodyPr/>
        <a:lstStyle/>
        <a:p>
          <a:endParaRPr lang="en-US"/>
        </a:p>
      </dgm:t>
    </dgm:pt>
    <dgm:pt modelId="{DA1D6B96-8CE5-407E-A3C5-D818847AF345}" type="pres">
      <dgm:prSet presAssocID="{0B0D4FD8-E8C1-4C9B-8C1B-2C1A8A6F63F4}" presName="parTrans" presStyleLbl="sibTrans2D1" presStyleIdx="2" presStyleCnt="4"/>
      <dgm:spPr/>
      <dgm:t>
        <a:bodyPr/>
        <a:lstStyle/>
        <a:p>
          <a:endParaRPr lang="en-US"/>
        </a:p>
      </dgm:t>
    </dgm:pt>
    <dgm:pt modelId="{269FFA95-4649-4248-BF80-644D9A3BE567}" type="pres">
      <dgm:prSet presAssocID="{0B0D4FD8-E8C1-4C9B-8C1B-2C1A8A6F63F4}" presName="connectorText" presStyleLbl="sibTrans2D1" presStyleIdx="2" presStyleCnt="4"/>
      <dgm:spPr/>
      <dgm:t>
        <a:bodyPr/>
        <a:lstStyle/>
        <a:p>
          <a:endParaRPr lang="en-US"/>
        </a:p>
      </dgm:t>
    </dgm:pt>
    <dgm:pt modelId="{C5995D40-F70E-47FD-A2F1-ADC775CBCAF2}" type="pres">
      <dgm:prSet presAssocID="{65FD0F3B-8834-4BCD-8082-FC9742DFAFFE}" presName="node" presStyleLbl="node1" presStyleIdx="2" presStyleCnt="4">
        <dgm:presLayoutVars>
          <dgm:bulletEnabled val="1"/>
        </dgm:presLayoutVars>
      </dgm:prSet>
      <dgm:spPr/>
      <dgm:t>
        <a:bodyPr/>
        <a:lstStyle/>
        <a:p>
          <a:endParaRPr lang="en-US"/>
        </a:p>
      </dgm:t>
    </dgm:pt>
    <dgm:pt modelId="{F2988794-2F77-4F11-9D22-C7AE3F5FC664}" type="pres">
      <dgm:prSet presAssocID="{11B5ECDD-93D3-4775-B15B-2E1AF5DCC684}" presName="parTrans" presStyleLbl="sibTrans2D1" presStyleIdx="3" presStyleCnt="4"/>
      <dgm:spPr/>
      <dgm:t>
        <a:bodyPr/>
        <a:lstStyle/>
        <a:p>
          <a:endParaRPr lang="en-US"/>
        </a:p>
      </dgm:t>
    </dgm:pt>
    <dgm:pt modelId="{6CBAB0A0-5326-4917-A7B2-8A49D9B79525}" type="pres">
      <dgm:prSet presAssocID="{11B5ECDD-93D3-4775-B15B-2E1AF5DCC684}" presName="connectorText" presStyleLbl="sibTrans2D1" presStyleIdx="3" presStyleCnt="4"/>
      <dgm:spPr/>
      <dgm:t>
        <a:bodyPr/>
        <a:lstStyle/>
        <a:p>
          <a:endParaRPr lang="en-US"/>
        </a:p>
      </dgm:t>
    </dgm:pt>
    <dgm:pt modelId="{06F8A00C-0300-4559-A74C-8F953A38A8F7}" type="pres">
      <dgm:prSet presAssocID="{BBF37FEA-1D79-476A-8E9C-F0F05F8335F8}" presName="node" presStyleLbl="node1" presStyleIdx="3" presStyleCnt="4">
        <dgm:presLayoutVars>
          <dgm:bulletEnabled val="1"/>
        </dgm:presLayoutVars>
      </dgm:prSet>
      <dgm:spPr/>
      <dgm:t>
        <a:bodyPr/>
        <a:lstStyle/>
        <a:p>
          <a:endParaRPr lang="en-US"/>
        </a:p>
      </dgm:t>
    </dgm:pt>
  </dgm:ptLst>
  <dgm:cxnLst>
    <dgm:cxn modelId="{140CC67C-29F0-433E-8D75-3DC3181369DF}" type="presOf" srcId="{91FE968D-2289-4373-936B-C39F145EFBEA}" destId="{2281232F-AB5F-4A7A-A3DD-B1D8FB452AAD}" srcOrd="0" destOrd="0" presId="urn:microsoft.com/office/officeart/2005/8/layout/radial5"/>
    <dgm:cxn modelId="{1F2065F5-F914-4EE2-BF67-B5D4386D5BBC}" type="presOf" srcId="{11B5ECDD-93D3-4775-B15B-2E1AF5DCC684}" destId="{6CBAB0A0-5326-4917-A7B2-8A49D9B79525}" srcOrd="1" destOrd="0" presId="urn:microsoft.com/office/officeart/2005/8/layout/radial5"/>
    <dgm:cxn modelId="{EE624B7C-1F65-43B0-8AB6-8B5B23031F38}" type="presOf" srcId="{6A59C2CE-DBC1-4AF0-8061-21FBEDC09B56}" destId="{DB9B015E-FEF3-433A-A047-C1EE82167D4A}" srcOrd="1" destOrd="0" presId="urn:microsoft.com/office/officeart/2005/8/layout/radial5"/>
    <dgm:cxn modelId="{75E4CA60-6FA7-4369-817A-3CDF91FEEE2A}" type="presOf" srcId="{1D955CAA-6032-4E0F-99CC-5222E0775EE5}" destId="{8C9E158D-9DDE-4828-BB92-DF54348A6B98}" srcOrd="0" destOrd="0" presId="urn:microsoft.com/office/officeart/2005/8/layout/radial5"/>
    <dgm:cxn modelId="{6ECA789B-5B56-4612-955C-B512D2336755}" type="presOf" srcId="{0B0D4FD8-E8C1-4C9B-8C1B-2C1A8A6F63F4}" destId="{DA1D6B96-8CE5-407E-A3C5-D818847AF345}" srcOrd="0" destOrd="0" presId="urn:microsoft.com/office/officeart/2005/8/layout/radial5"/>
    <dgm:cxn modelId="{FA03821E-9A94-4150-9C1F-FC273C7EB973}" srcId="{ADD7194F-06FD-4691-9D2B-95CD76692394}" destId="{1D955CAA-6032-4E0F-99CC-5222E0775EE5}" srcOrd="0" destOrd="0" parTransId="{6A59C2CE-DBC1-4AF0-8061-21FBEDC09B56}" sibTransId="{317A2572-2723-4D75-9DD7-D51C7A7DCFB7}"/>
    <dgm:cxn modelId="{E35587D9-2811-4823-B04B-87DCF368963C}" type="presOf" srcId="{65FD0F3B-8834-4BCD-8082-FC9742DFAFFE}" destId="{C5995D40-F70E-47FD-A2F1-ADC775CBCAF2}" srcOrd="0" destOrd="0" presId="urn:microsoft.com/office/officeart/2005/8/layout/radial5"/>
    <dgm:cxn modelId="{5842AAF0-1602-4259-BF34-3A65DFF690AF}" type="presOf" srcId="{BBF37FEA-1D79-476A-8E9C-F0F05F8335F8}" destId="{06F8A00C-0300-4559-A74C-8F953A38A8F7}" srcOrd="0" destOrd="0" presId="urn:microsoft.com/office/officeart/2005/8/layout/radial5"/>
    <dgm:cxn modelId="{82615A51-6EB1-4221-AA92-B4C985B91DE2}" type="presOf" srcId="{C0B2B5B4-9B4C-4769-A8B4-4F29D2D7CEAB}" destId="{AD6DCD01-1389-411D-BB7E-789E27B26698}" srcOrd="0" destOrd="0" presId="urn:microsoft.com/office/officeart/2005/8/layout/radial5"/>
    <dgm:cxn modelId="{14BC5FB6-1F83-4273-AC4E-E2BD756D8FA1}" srcId="{ADD7194F-06FD-4691-9D2B-95CD76692394}" destId="{BBF37FEA-1D79-476A-8E9C-F0F05F8335F8}" srcOrd="3" destOrd="0" parTransId="{11B5ECDD-93D3-4775-B15B-2E1AF5DCC684}" sibTransId="{88CA153D-F1CE-4FFD-92F2-559A07BD4BCF}"/>
    <dgm:cxn modelId="{6ECC0E21-0ADF-4B56-817E-5E15CF85AAE3}" type="presOf" srcId="{C0B2B5B4-9B4C-4769-A8B4-4F29D2D7CEAB}" destId="{5ABFB5BD-9EB4-4772-B52A-EF6B1D9D20DC}" srcOrd="1" destOrd="0" presId="urn:microsoft.com/office/officeart/2005/8/layout/radial5"/>
    <dgm:cxn modelId="{C9DF5EF4-A91C-4303-82CC-6A8A0D03AF4E}" type="presOf" srcId="{11B5ECDD-93D3-4775-B15B-2E1AF5DCC684}" destId="{F2988794-2F77-4F11-9D22-C7AE3F5FC664}" srcOrd="0" destOrd="0" presId="urn:microsoft.com/office/officeart/2005/8/layout/radial5"/>
    <dgm:cxn modelId="{83DC1ED9-0BBF-4F19-AB94-3ABF03289C5E}" type="presOf" srcId="{6A59C2CE-DBC1-4AF0-8061-21FBEDC09B56}" destId="{354BA518-1589-4C0F-9D31-D7DA5EE0A1DA}" srcOrd="0" destOrd="0" presId="urn:microsoft.com/office/officeart/2005/8/layout/radial5"/>
    <dgm:cxn modelId="{3E15EF3E-B56B-4937-BA1D-31169E4FEFCE}" type="presOf" srcId="{0B0D4FD8-E8C1-4C9B-8C1B-2C1A8A6F63F4}" destId="{269FFA95-4649-4248-BF80-644D9A3BE567}" srcOrd="1" destOrd="0" presId="urn:microsoft.com/office/officeart/2005/8/layout/radial5"/>
    <dgm:cxn modelId="{C3F7483E-F751-4DA5-A5E7-B053AD277E34}" srcId="{ADD7194F-06FD-4691-9D2B-95CD76692394}" destId="{65FD0F3B-8834-4BCD-8082-FC9742DFAFFE}" srcOrd="2" destOrd="0" parTransId="{0B0D4FD8-E8C1-4C9B-8C1B-2C1A8A6F63F4}" sibTransId="{75FDCF6B-2479-438D-8F22-0487E709DD9A}"/>
    <dgm:cxn modelId="{E5F3FB18-A9AF-4478-9AAB-B40954FAC69A}" type="presOf" srcId="{ADD7194F-06FD-4691-9D2B-95CD76692394}" destId="{42F1B754-B541-4856-98E9-0084EAEFD6CC}" srcOrd="0" destOrd="0" presId="urn:microsoft.com/office/officeart/2005/8/layout/radial5"/>
    <dgm:cxn modelId="{BC713AB1-6218-476D-A68D-7661BBAE7534}" srcId="{ADD7194F-06FD-4691-9D2B-95CD76692394}" destId="{220BBB34-EDCF-493A-8E8E-C2BC70C9CE88}" srcOrd="1" destOrd="0" parTransId="{C0B2B5B4-9B4C-4769-A8B4-4F29D2D7CEAB}" sibTransId="{8ADF082D-39B9-41FC-85E7-0D457C293631}"/>
    <dgm:cxn modelId="{FA6AC6A4-BD8D-4DA8-B7DC-5A3863AFF6F3}" type="presOf" srcId="{220BBB34-EDCF-493A-8E8E-C2BC70C9CE88}" destId="{1B307855-0460-4ED8-8EE1-A9BE22F19BDF}" srcOrd="0" destOrd="0" presId="urn:microsoft.com/office/officeart/2005/8/layout/radial5"/>
    <dgm:cxn modelId="{AF367B35-17D5-4A71-8C9C-81037EAE7654}" srcId="{91FE968D-2289-4373-936B-C39F145EFBEA}" destId="{ADD7194F-06FD-4691-9D2B-95CD76692394}" srcOrd="0" destOrd="0" parTransId="{4229233F-448D-4061-AAF9-FAD876E7C192}" sibTransId="{69D3E93E-2C45-467C-BD09-D7E01F3301B9}"/>
    <dgm:cxn modelId="{72F5472F-C0C5-468D-AF1A-F0A078A2D184}" type="presParOf" srcId="{2281232F-AB5F-4A7A-A3DD-B1D8FB452AAD}" destId="{42F1B754-B541-4856-98E9-0084EAEFD6CC}" srcOrd="0" destOrd="0" presId="urn:microsoft.com/office/officeart/2005/8/layout/radial5"/>
    <dgm:cxn modelId="{DF83DF5A-032D-4E50-85F8-873411FC028E}" type="presParOf" srcId="{2281232F-AB5F-4A7A-A3DD-B1D8FB452AAD}" destId="{354BA518-1589-4C0F-9D31-D7DA5EE0A1DA}" srcOrd="1" destOrd="0" presId="urn:microsoft.com/office/officeart/2005/8/layout/radial5"/>
    <dgm:cxn modelId="{DE8A3AC6-4908-4247-8874-014EF7BE1E13}" type="presParOf" srcId="{354BA518-1589-4C0F-9D31-D7DA5EE0A1DA}" destId="{DB9B015E-FEF3-433A-A047-C1EE82167D4A}" srcOrd="0" destOrd="0" presId="urn:microsoft.com/office/officeart/2005/8/layout/radial5"/>
    <dgm:cxn modelId="{92B85363-1F2E-47EE-A416-45EC518BFBD7}" type="presParOf" srcId="{2281232F-AB5F-4A7A-A3DD-B1D8FB452AAD}" destId="{8C9E158D-9DDE-4828-BB92-DF54348A6B98}" srcOrd="2" destOrd="0" presId="urn:microsoft.com/office/officeart/2005/8/layout/radial5"/>
    <dgm:cxn modelId="{2DE531C4-E470-48F7-8F23-ADE8DA09C2B5}" type="presParOf" srcId="{2281232F-AB5F-4A7A-A3DD-B1D8FB452AAD}" destId="{AD6DCD01-1389-411D-BB7E-789E27B26698}" srcOrd="3" destOrd="0" presId="urn:microsoft.com/office/officeart/2005/8/layout/radial5"/>
    <dgm:cxn modelId="{8AD50834-5D12-41BC-A3F1-7AADA9D40EAB}" type="presParOf" srcId="{AD6DCD01-1389-411D-BB7E-789E27B26698}" destId="{5ABFB5BD-9EB4-4772-B52A-EF6B1D9D20DC}" srcOrd="0" destOrd="0" presId="urn:microsoft.com/office/officeart/2005/8/layout/radial5"/>
    <dgm:cxn modelId="{524B477B-2EE0-4F65-AF12-8F2C04703AF9}" type="presParOf" srcId="{2281232F-AB5F-4A7A-A3DD-B1D8FB452AAD}" destId="{1B307855-0460-4ED8-8EE1-A9BE22F19BDF}" srcOrd="4" destOrd="0" presId="urn:microsoft.com/office/officeart/2005/8/layout/radial5"/>
    <dgm:cxn modelId="{A9ECC929-1C91-47DD-BDF3-0EB92BD3F1E4}" type="presParOf" srcId="{2281232F-AB5F-4A7A-A3DD-B1D8FB452AAD}" destId="{DA1D6B96-8CE5-407E-A3C5-D818847AF345}" srcOrd="5" destOrd="0" presId="urn:microsoft.com/office/officeart/2005/8/layout/radial5"/>
    <dgm:cxn modelId="{1C813230-F4AE-42B3-907B-F3456A975BDE}" type="presParOf" srcId="{DA1D6B96-8CE5-407E-A3C5-D818847AF345}" destId="{269FFA95-4649-4248-BF80-644D9A3BE567}" srcOrd="0" destOrd="0" presId="urn:microsoft.com/office/officeart/2005/8/layout/radial5"/>
    <dgm:cxn modelId="{7D30FE63-BD74-474C-87E7-CA3EC3C86A8F}" type="presParOf" srcId="{2281232F-AB5F-4A7A-A3DD-B1D8FB452AAD}" destId="{C5995D40-F70E-47FD-A2F1-ADC775CBCAF2}" srcOrd="6" destOrd="0" presId="urn:microsoft.com/office/officeart/2005/8/layout/radial5"/>
    <dgm:cxn modelId="{EA944B72-7D82-4DD4-B834-A50FA29881F1}" type="presParOf" srcId="{2281232F-AB5F-4A7A-A3DD-B1D8FB452AAD}" destId="{F2988794-2F77-4F11-9D22-C7AE3F5FC664}" srcOrd="7" destOrd="0" presId="urn:microsoft.com/office/officeart/2005/8/layout/radial5"/>
    <dgm:cxn modelId="{395BC50A-3A1B-418B-BA95-C16462E2B331}" type="presParOf" srcId="{F2988794-2F77-4F11-9D22-C7AE3F5FC664}" destId="{6CBAB0A0-5326-4917-A7B2-8A49D9B79525}" srcOrd="0" destOrd="0" presId="urn:microsoft.com/office/officeart/2005/8/layout/radial5"/>
    <dgm:cxn modelId="{0CE8D557-6D1B-4A07-B849-7A27854CAA6E}" type="presParOf" srcId="{2281232F-AB5F-4A7A-A3DD-B1D8FB452AAD}" destId="{06F8A00C-0300-4559-A74C-8F953A38A8F7}" srcOrd="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8DF2A20-7A5E-4592-B379-0682A2BC48D3}" type="doc">
      <dgm:prSet loTypeId="urn:microsoft.com/office/officeart/2005/8/layout/list1" loCatId="list" qsTypeId="urn:microsoft.com/office/officeart/2009/2/quickstyle/3d8" qsCatId="3D" csTypeId="urn:microsoft.com/office/officeart/2005/8/colors/accent1_2" csCatId="accent1" phldr="1"/>
      <dgm:spPr/>
      <dgm:t>
        <a:bodyPr/>
        <a:lstStyle/>
        <a:p>
          <a:endParaRPr lang="en-US"/>
        </a:p>
      </dgm:t>
    </dgm:pt>
    <dgm:pt modelId="{9A7C9856-3937-4EE6-8D42-43D1FB8F715F}">
      <dgm:prSet phldrT="[Text]"/>
      <dgm:spPr/>
      <dgm:t>
        <a:bodyPr/>
        <a:lstStyle/>
        <a:p>
          <a:r>
            <a:rPr lang="en-US" smtClean="0"/>
            <a:t>Ủi hoàn chỉnh sản phẩm </a:t>
          </a:r>
          <a:endParaRPr lang="en-US"/>
        </a:p>
      </dgm:t>
    </dgm:pt>
    <dgm:pt modelId="{205DB455-D4A3-4303-B47A-42B30879F98A}" type="parTrans" cxnId="{15E6C868-55A0-440F-A4EE-A0A106542510}">
      <dgm:prSet/>
      <dgm:spPr/>
      <dgm:t>
        <a:bodyPr/>
        <a:lstStyle/>
        <a:p>
          <a:endParaRPr lang="en-US"/>
        </a:p>
      </dgm:t>
    </dgm:pt>
    <dgm:pt modelId="{C96B2FAA-B992-4434-A729-57E646FC060B}" type="sibTrans" cxnId="{15E6C868-55A0-440F-A4EE-A0A106542510}">
      <dgm:prSet/>
      <dgm:spPr/>
      <dgm:t>
        <a:bodyPr/>
        <a:lstStyle/>
        <a:p>
          <a:endParaRPr lang="en-US"/>
        </a:p>
      </dgm:t>
    </dgm:pt>
    <dgm:pt modelId="{45DD180C-C741-429B-B19E-7345C415438C}">
      <dgm:prSet phldrT="[Text]"/>
      <dgm:spPr/>
      <dgm:t>
        <a:bodyPr/>
        <a:lstStyle/>
        <a:p>
          <a:r>
            <a:rPr lang="en-US" smtClean="0"/>
            <a:t>Phải nắm vững các tiêu chuẩn kỹ thuật </a:t>
          </a:r>
          <a:endParaRPr lang="en-US"/>
        </a:p>
      </dgm:t>
    </dgm:pt>
    <dgm:pt modelId="{BD7381A8-202F-43CC-B1E1-2CF263407B13}" type="parTrans" cxnId="{38D26C3E-513E-4BE0-BD53-F7604380FB15}">
      <dgm:prSet/>
      <dgm:spPr/>
      <dgm:t>
        <a:bodyPr/>
        <a:lstStyle/>
        <a:p>
          <a:endParaRPr lang="en-US"/>
        </a:p>
      </dgm:t>
    </dgm:pt>
    <dgm:pt modelId="{5891E903-8DC3-4EE6-B563-3DD7D8366AA8}" type="sibTrans" cxnId="{38D26C3E-513E-4BE0-BD53-F7604380FB15}">
      <dgm:prSet/>
      <dgm:spPr/>
      <dgm:t>
        <a:bodyPr/>
        <a:lstStyle/>
        <a:p>
          <a:endParaRPr lang="en-US"/>
        </a:p>
      </dgm:t>
    </dgm:pt>
    <dgm:pt modelId="{1AD703A1-2A98-45DC-811F-21361CEAD739}">
      <dgm:prSet phldrT="[Text]"/>
      <dgm:spPr/>
      <dgm:t>
        <a:bodyPr/>
        <a:lstStyle/>
        <a:p>
          <a:r>
            <a:rPr lang="en-US" smtClean="0"/>
            <a:t>Chú ý nhiệt độ</a:t>
          </a:r>
          <a:endParaRPr lang="en-US"/>
        </a:p>
      </dgm:t>
    </dgm:pt>
    <dgm:pt modelId="{D1661E21-8AFC-4336-9977-A11AD920B56F}" type="parTrans" cxnId="{FBAD1548-0D25-4F65-8E76-203A7DD2EE32}">
      <dgm:prSet/>
      <dgm:spPr/>
      <dgm:t>
        <a:bodyPr/>
        <a:lstStyle/>
        <a:p>
          <a:endParaRPr lang="en-US"/>
        </a:p>
      </dgm:t>
    </dgm:pt>
    <dgm:pt modelId="{CB84CFFA-AAA6-4E6A-9C85-35B7780AB7B9}" type="sibTrans" cxnId="{FBAD1548-0D25-4F65-8E76-203A7DD2EE32}">
      <dgm:prSet/>
      <dgm:spPr/>
      <dgm:t>
        <a:bodyPr/>
        <a:lstStyle/>
        <a:p>
          <a:endParaRPr lang="en-US"/>
        </a:p>
      </dgm:t>
    </dgm:pt>
    <dgm:pt modelId="{C88A44F1-861D-4E3D-BC81-42F1D1D69BA9}" type="pres">
      <dgm:prSet presAssocID="{68DF2A20-7A5E-4592-B379-0682A2BC48D3}" presName="linear" presStyleCnt="0">
        <dgm:presLayoutVars>
          <dgm:dir/>
          <dgm:animLvl val="lvl"/>
          <dgm:resizeHandles val="exact"/>
        </dgm:presLayoutVars>
      </dgm:prSet>
      <dgm:spPr/>
      <dgm:t>
        <a:bodyPr/>
        <a:lstStyle/>
        <a:p>
          <a:endParaRPr lang="en-US"/>
        </a:p>
      </dgm:t>
    </dgm:pt>
    <dgm:pt modelId="{288870EA-4440-468F-A30F-7671EBE6C56F}" type="pres">
      <dgm:prSet presAssocID="{9A7C9856-3937-4EE6-8D42-43D1FB8F715F}" presName="parentLin" presStyleCnt="0"/>
      <dgm:spPr/>
    </dgm:pt>
    <dgm:pt modelId="{32F2EC33-F535-460F-9E64-FA75114D0C37}" type="pres">
      <dgm:prSet presAssocID="{9A7C9856-3937-4EE6-8D42-43D1FB8F715F}" presName="parentLeftMargin" presStyleLbl="node1" presStyleIdx="0" presStyleCnt="3"/>
      <dgm:spPr/>
      <dgm:t>
        <a:bodyPr/>
        <a:lstStyle/>
        <a:p>
          <a:endParaRPr lang="en-US"/>
        </a:p>
      </dgm:t>
    </dgm:pt>
    <dgm:pt modelId="{70E9D562-37FF-4500-83F5-A2A16ADF18F2}" type="pres">
      <dgm:prSet presAssocID="{9A7C9856-3937-4EE6-8D42-43D1FB8F715F}" presName="parentText" presStyleLbl="node1" presStyleIdx="0" presStyleCnt="3">
        <dgm:presLayoutVars>
          <dgm:chMax val="0"/>
          <dgm:bulletEnabled val="1"/>
        </dgm:presLayoutVars>
      </dgm:prSet>
      <dgm:spPr/>
      <dgm:t>
        <a:bodyPr/>
        <a:lstStyle/>
        <a:p>
          <a:endParaRPr lang="en-US"/>
        </a:p>
      </dgm:t>
    </dgm:pt>
    <dgm:pt modelId="{9A338C4B-B12A-4E93-B2D8-B7CAAAC9544D}" type="pres">
      <dgm:prSet presAssocID="{9A7C9856-3937-4EE6-8D42-43D1FB8F715F}" presName="negativeSpace" presStyleCnt="0"/>
      <dgm:spPr/>
    </dgm:pt>
    <dgm:pt modelId="{2B23F1C4-7B97-4E21-9FD7-7D46FB3EF4E9}" type="pres">
      <dgm:prSet presAssocID="{9A7C9856-3937-4EE6-8D42-43D1FB8F715F}" presName="childText" presStyleLbl="conFgAcc1" presStyleIdx="0" presStyleCnt="3">
        <dgm:presLayoutVars>
          <dgm:bulletEnabled val="1"/>
        </dgm:presLayoutVars>
      </dgm:prSet>
      <dgm:spPr/>
    </dgm:pt>
    <dgm:pt modelId="{78BFEF46-6A83-4B5C-B164-6EF9DE10E3C8}" type="pres">
      <dgm:prSet presAssocID="{C96B2FAA-B992-4434-A729-57E646FC060B}" presName="spaceBetweenRectangles" presStyleCnt="0"/>
      <dgm:spPr/>
    </dgm:pt>
    <dgm:pt modelId="{E4FEDFA9-4CE4-4447-8047-D06DED87230D}" type="pres">
      <dgm:prSet presAssocID="{45DD180C-C741-429B-B19E-7345C415438C}" presName="parentLin" presStyleCnt="0"/>
      <dgm:spPr/>
    </dgm:pt>
    <dgm:pt modelId="{0A145BEF-F5D8-4176-98B8-1DCF5E42A65D}" type="pres">
      <dgm:prSet presAssocID="{45DD180C-C741-429B-B19E-7345C415438C}" presName="parentLeftMargin" presStyleLbl="node1" presStyleIdx="0" presStyleCnt="3"/>
      <dgm:spPr/>
      <dgm:t>
        <a:bodyPr/>
        <a:lstStyle/>
        <a:p>
          <a:endParaRPr lang="en-US"/>
        </a:p>
      </dgm:t>
    </dgm:pt>
    <dgm:pt modelId="{96770496-0B2F-4FA0-8DCE-3A30F6A315B3}" type="pres">
      <dgm:prSet presAssocID="{45DD180C-C741-429B-B19E-7345C415438C}" presName="parentText" presStyleLbl="node1" presStyleIdx="1" presStyleCnt="3">
        <dgm:presLayoutVars>
          <dgm:chMax val="0"/>
          <dgm:bulletEnabled val="1"/>
        </dgm:presLayoutVars>
      </dgm:prSet>
      <dgm:spPr/>
      <dgm:t>
        <a:bodyPr/>
        <a:lstStyle/>
        <a:p>
          <a:endParaRPr lang="en-US"/>
        </a:p>
      </dgm:t>
    </dgm:pt>
    <dgm:pt modelId="{94F942C9-127F-4B97-B972-918E820DE63B}" type="pres">
      <dgm:prSet presAssocID="{45DD180C-C741-429B-B19E-7345C415438C}" presName="negativeSpace" presStyleCnt="0"/>
      <dgm:spPr/>
    </dgm:pt>
    <dgm:pt modelId="{5CE97FA3-A7AB-4483-A164-0BBAA6AE52D0}" type="pres">
      <dgm:prSet presAssocID="{45DD180C-C741-429B-B19E-7345C415438C}" presName="childText" presStyleLbl="conFgAcc1" presStyleIdx="1" presStyleCnt="3">
        <dgm:presLayoutVars>
          <dgm:bulletEnabled val="1"/>
        </dgm:presLayoutVars>
      </dgm:prSet>
      <dgm:spPr/>
    </dgm:pt>
    <dgm:pt modelId="{4E29C60F-610D-4ABA-A890-41553AC24368}" type="pres">
      <dgm:prSet presAssocID="{5891E903-8DC3-4EE6-B563-3DD7D8366AA8}" presName="spaceBetweenRectangles" presStyleCnt="0"/>
      <dgm:spPr/>
    </dgm:pt>
    <dgm:pt modelId="{36094F19-5C13-4CBC-BF87-68C33847842F}" type="pres">
      <dgm:prSet presAssocID="{1AD703A1-2A98-45DC-811F-21361CEAD739}" presName="parentLin" presStyleCnt="0"/>
      <dgm:spPr/>
    </dgm:pt>
    <dgm:pt modelId="{AC483605-28C1-4BCB-B911-29A7045C36C0}" type="pres">
      <dgm:prSet presAssocID="{1AD703A1-2A98-45DC-811F-21361CEAD739}" presName="parentLeftMargin" presStyleLbl="node1" presStyleIdx="1" presStyleCnt="3"/>
      <dgm:spPr/>
      <dgm:t>
        <a:bodyPr/>
        <a:lstStyle/>
        <a:p>
          <a:endParaRPr lang="en-US"/>
        </a:p>
      </dgm:t>
    </dgm:pt>
    <dgm:pt modelId="{86403D2E-1654-4CF8-BD6C-428B4AB7B594}" type="pres">
      <dgm:prSet presAssocID="{1AD703A1-2A98-45DC-811F-21361CEAD739}" presName="parentText" presStyleLbl="node1" presStyleIdx="2" presStyleCnt="3">
        <dgm:presLayoutVars>
          <dgm:chMax val="0"/>
          <dgm:bulletEnabled val="1"/>
        </dgm:presLayoutVars>
      </dgm:prSet>
      <dgm:spPr/>
      <dgm:t>
        <a:bodyPr/>
        <a:lstStyle/>
        <a:p>
          <a:endParaRPr lang="en-US"/>
        </a:p>
      </dgm:t>
    </dgm:pt>
    <dgm:pt modelId="{09A3E663-2C23-4AAE-AC21-5E223CE00D35}" type="pres">
      <dgm:prSet presAssocID="{1AD703A1-2A98-45DC-811F-21361CEAD739}" presName="negativeSpace" presStyleCnt="0"/>
      <dgm:spPr/>
    </dgm:pt>
    <dgm:pt modelId="{9617C94A-7E76-4270-B95C-4D08E7051F9F}" type="pres">
      <dgm:prSet presAssocID="{1AD703A1-2A98-45DC-811F-21361CEAD739}" presName="childText" presStyleLbl="conFgAcc1" presStyleIdx="2" presStyleCnt="3">
        <dgm:presLayoutVars>
          <dgm:bulletEnabled val="1"/>
        </dgm:presLayoutVars>
      </dgm:prSet>
      <dgm:spPr/>
    </dgm:pt>
  </dgm:ptLst>
  <dgm:cxnLst>
    <dgm:cxn modelId="{A1A209BA-9E62-4609-AF45-3913A9CCAC9A}" type="presOf" srcId="{9A7C9856-3937-4EE6-8D42-43D1FB8F715F}" destId="{70E9D562-37FF-4500-83F5-A2A16ADF18F2}" srcOrd="1" destOrd="0" presId="urn:microsoft.com/office/officeart/2005/8/layout/list1"/>
    <dgm:cxn modelId="{FBAD1548-0D25-4F65-8E76-203A7DD2EE32}" srcId="{68DF2A20-7A5E-4592-B379-0682A2BC48D3}" destId="{1AD703A1-2A98-45DC-811F-21361CEAD739}" srcOrd="2" destOrd="0" parTransId="{D1661E21-8AFC-4336-9977-A11AD920B56F}" sibTransId="{CB84CFFA-AAA6-4E6A-9C85-35B7780AB7B9}"/>
    <dgm:cxn modelId="{243D6FBA-44D0-48E7-9C88-79AC44A01E83}" type="presOf" srcId="{1AD703A1-2A98-45DC-811F-21361CEAD739}" destId="{AC483605-28C1-4BCB-B911-29A7045C36C0}" srcOrd="0" destOrd="0" presId="urn:microsoft.com/office/officeart/2005/8/layout/list1"/>
    <dgm:cxn modelId="{26A2278F-1827-4139-9F6A-C16971E20073}" type="presOf" srcId="{1AD703A1-2A98-45DC-811F-21361CEAD739}" destId="{86403D2E-1654-4CF8-BD6C-428B4AB7B594}" srcOrd="1" destOrd="0" presId="urn:microsoft.com/office/officeart/2005/8/layout/list1"/>
    <dgm:cxn modelId="{38D26C3E-513E-4BE0-BD53-F7604380FB15}" srcId="{68DF2A20-7A5E-4592-B379-0682A2BC48D3}" destId="{45DD180C-C741-429B-B19E-7345C415438C}" srcOrd="1" destOrd="0" parTransId="{BD7381A8-202F-43CC-B1E1-2CF263407B13}" sibTransId="{5891E903-8DC3-4EE6-B563-3DD7D8366AA8}"/>
    <dgm:cxn modelId="{03E124D3-F650-4391-A00A-7EAA7C4E73E2}" type="presOf" srcId="{45DD180C-C741-429B-B19E-7345C415438C}" destId="{96770496-0B2F-4FA0-8DCE-3A30F6A315B3}" srcOrd="1" destOrd="0" presId="urn:microsoft.com/office/officeart/2005/8/layout/list1"/>
    <dgm:cxn modelId="{15E6C868-55A0-440F-A4EE-A0A106542510}" srcId="{68DF2A20-7A5E-4592-B379-0682A2BC48D3}" destId="{9A7C9856-3937-4EE6-8D42-43D1FB8F715F}" srcOrd="0" destOrd="0" parTransId="{205DB455-D4A3-4303-B47A-42B30879F98A}" sibTransId="{C96B2FAA-B992-4434-A729-57E646FC060B}"/>
    <dgm:cxn modelId="{AA82ED10-242C-4504-9608-4C354F4A2BAC}" type="presOf" srcId="{68DF2A20-7A5E-4592-B379-0682A2BC48D3}" destId="{C88A44F1-861D-4E3D-BC81-42F1D1D69BA9}" srcOrd="0" destOrd="0" presId="urn:microsoft.com/office/officeart/2005/8/layout/list1"/>
    <dgm:cxn modelId="{48CCAB36-D51A-482B-B469-331E1D3FA87C}" type="presOf" srcId="{9A7C9856-3937-4EE6-8D42-43D1FB8F715F}" destId="{32F2EC33-F535-460F-9E64-FA75114D0C37}" srcOrd="0" destOrd="0" presId="urn:microsoft.com/office/officeart/2005/8/layout/list1"/>
    <dgm:cxn modelId="{B6D15186-F857-4E87-A859-03285C4C04B1}" type="presOf" srcId="{45DD180C-C741-429B-B19E-7345C415438C}" destId="{0A145BEF-F5D8-4176-98B8-1DCF5E42A65D}" srcOrd="0" destOrd="0" presId="urn:microsoft.com/office/officeart/2005/8/layout/list1"/>
    <dgm:cxn modelId="{AF7B96CE-BC64-4435-B8DC-C534C278A079}" type="presParOf" srcId="{C88A44F1-861D-4E3D-BC81-42F1D1D69BA9}" destId="{288870EA-4440-468F-A30F-7671EBE6C56F}" srcOrd="0" destOrd="0" presId="urn:microsoft.com/office/officeart/2005/8/layout/list1"/>
    <dgm:cxn modelId="{569B4ED2-EB06-489D-93E4-0FFB98E1BA16}" type="presParOf" srcId="{288870EA-4440-468F-A30F-7671EBE6C56F}" destId="{32F2EC33-F535-460F-9E64-FA75114D0C37}" srcOrd="0" destOrd="0" presId="urn:microsoft.com/office/officeart/2005/8/layout/list1"/>
    <dgm:cxn modelId="{93C6EEE4-8C96-4DAD-B532-631D28C65BCC}" type="presParOf" srcId="{288870EA-4440-468F-A30F-7671EBE6C56F}" destId="{70E9D562-37FF-4500-83F5-A2A16ADF18F2}" srcOrd="1" destOrd="0" presId="urn:microsoft.com/office/officeart/2005/8/layout/list1"/>
    <dgm:cxn modelId="{E5D021C2-FC51-489C-98BF-71EAD4CE78D0}" type="presParOf" srcId="{C88A44F1-861D-4E3D-BC81-42F1D1D69BA9}" destId="{9A338C4B-B12A-4E93-B2D8-B7CAAAC9544D}" srcOrd="1" destOrd="0" presId="urn:microsoft.com/office/officeart/2005/8/layout/list1"/>
    <dgm:cxn modelId="{21FD4464-F578-4584-920D-81936DA958CC}" type="presParOf" srcId="{C88A44F1-861D-4E3D-BC81-42F1D1D69BA9}" destId="{2B23F1C4-7B97-4E21-9FD7-7D46FB3EF4E9}" srcOrd="2" destOrd="0" presId="urn:microsoft.com/office/officeart/2005/8/layout/list1"/>
    <dgm:cxn modelId="{61ACF012-6553-4E63-BB5C-33343E99EB01}" type="presParOf" srcId="{C88A44F1-861D-4E3D-BC81-42F1D1D69BA9}" destId="{78BFEF46-6A83-4B5C-B164-6EF9DE10E3C8}" srcOrd="3" destOrd="0" presId="urn:microsoft.com/office/officeart/2005/8/layout/list1"/>
    <dgm:cxn modelId="{7AFD4AC9-A47C-4299-9658-6E9A9C7B2AD6}" type="presParOf" srcId="{C88A44F1-861D-4E3D-BC81-42F1D1D69BA9}" destId="{E4FEDFA9-4CE4-4447-8047-D06DED87230D}" srcOrd="4" destOrd="0" presId="urn:microsoft.com/office/officeart/2005/8/layout/list1"/>
    <dgm:cxn modelId="{C5733806-599E-4B4C-8178-90F31C287CD9}" type="presParOf" srcId="{E4FEDFA9-4CE4-4447-8047-D06DED87230D}" destId="{0A145BEF-F5D8-4176-98B8-1DCF5E42A65D}" srcOrd="0" destOrd="0" presId="urn:microsoft.com/office/officeart/2005/8/layout/list1"/>
    <dgm:cxn modelId="{1C9B8EC4-D9BF-4E00-9B92-EA954477E0B3}" type="presParOf" srcId="{E4FEDFA9-4CE4-4447-8047-D06DED87230D}" destId="{96770496-0B2F-4FA0-8DCE-3A30F6A315B3}" srcOrd="1" destOrd="0" presId="urn:microsoft.com/office/officeart/2005/8/layout/list1"/>
    <dgm:cxn modelId="{05EDCB63-7A85-4C60-88B4-FEABDD26B748}" type="presParOf" srcId="{C88A44F1-861D-4E3D-BC81-42F1D1D69BA9}" destId="{94F942C9-127F-4B97-B972-918E820DE63B}" srcOrd="5" destOrd="0" presId="urn:microsoft.com/office/officeart/2005/8/layout/list1"/>
    <dgm:cxn modelId="{FA77B7FF-F139-473A-AA39-2AEF66F3C9AC}" type="presParOf" srcId="{C88A44F1-861D-4E3D-BC81-42F1D1D69BA9}" destId="{5CE97FA3-A7AB-4483-A164-0BBAA6AE52D0}" srcOrd="6" destOrd="0" presId="urn:microsoft.com/office/officeart/2005/8/layout/list1"/>
    <dgm:cxn modelId="{DC3D3923-F91B-453B-813E-F45389BC8E5B}" type="presParOf" srcId="{C88A44F1-861D-4E3D-BC81-42F1D1D69BA9}" destId="{4E29C60F-610D-4ABA-A890-41553AC24368}" srcOrd="7" destOrd="0" presId="urn:microsoft.com/office/officeart/2005/8/layout/list1"/>
    <dgm:cxn modelId="{3838C34C-054F-46A4-BB78-16EC8ADB6CF1}" type="presParOf" srcId="{C88A44F1-861D-4E3D-BC81-42F1D1D69BA9}" destId="{36094F19-5C13-4CBC-BF87-68C33847842F}" srcOrd="8" destOrd="0" presId="urn:microsoft.com/office/officeart/2005/8/layout/list1"/>
    <dgm:cxn modelId="{CB5021F3-7B0C-4A1E-844E-44BB176F9D68}" type="presParOf" srcId="{36094F19-5C13-4CBC-BF87-68C33847842F}" destId="{AC483605-28C1-4BCB-B911-29A7045C36C0}" srcOrd="0" destOrd="0" presId="urn:microsoft.com/office/officeart/2005/8/layout/list1"/>
    <dgm:cxn modelId="{20E2BEF9-2ABE-466B-B95A-084BB0138275}" type="presParOf" srcId="{36094F19-5C13-4CBC-BF87-68C33847842F}" destId="{86403D2E-1654-4CF8-BD6C-428B4AB7B594}" srcOrd="1" destOrd="0" presId="urn:microsoft.com/office/officeart/2005/8/layout/list1"/>
    <dgm:cxn modelId="{25356D9A-F471-4680-8E26-B780C6C22AF6}" type="presParOf" srcId="{C88A44F1-861D-4E3D-BC81-42F1D1D69BA9}" destId="{09A3E663-2C23-4AAE-AC21-5E223CE00D35}" srcOrd="9" destOrd="0" presId="urn:microsoft.com/office/officeart/2005/8/layout/list1"/>
    <dgm:cxn modelId="{FDD7B649-3942-4796-800A-0AED644D415E}" type="presParOf" srcId="{C88A44F1-861D-4E3D-BC81-42F1D1D69BA9}" destId="{9617C94A-7E76-4270-B95C-4D08E7051F9F}"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8632799-3268-4CEC-B3BE-0E9579356712}" type="doc">
      <dgm:prSet loTypeId="urn:diagrams.loki3.com/BracketList" loCatId="list" qsTypeId="urn:microsoft.com/office/officeart/2005/8/quickstyle/3d3" qsCatId="3D" csTypeId="urn:microsoft.com/office/officeart/2005/8/colors/accent1_2" csCatId="accent1" phldr="1"/>
      <dgm:spPr/>
      <dgm:t>
        <a:bodyPr/>
        <a:lstStyle/>
        <a:p>
          <a:endParaRPr lang="en-US"/>
        </a:p>
      </dgm:t>
    </dgm:pt>
    <dgm:pt modelId="{6EE33DF6-993A-4450-9431-7D457002C777}">
      <dgm:prSet phldrT="[Text]" phldr="1"/>
      <dgm:spPr/>
      <dgm:t>
        <a:bodyPr/>
        <a:lstStyle/>
        <a:p>
          <a:endParaRPr lang="en-US"/>
        </a:p>
      </dgm:t>
    </dgm:pt>
    <dgm:pt modelId="{D5A64A7E-D02A-4129-AFAA-B3119452283E}" type="parTrans" cxnId="{211F5081-F9D2-40F2-91F2-E93699E1223F}">
      <dgm:prSet/>
      <dgm:spPr/>
      <dgm:t>
        <a:bodyPr/>
        <a:lstStyle/>
        <a:p>
          <a:endParaRPr lang="en-US"/>
        </a:p>
      </dgm:t>
    </dgm:pt>
    <dgm:pt modelId="{D608BE08-364A-4BE9-A811-D1C0CC3D536D}" type="sibTrans" cxnId="{211F5081-F9D2-40F2-91F2-E93699E1223F}">
      <dgm:prSet/>
      <dgm:spPr/>
      <dgm:t>
        <a:bodyPr/>
        <a:lstStyle/>
        <a:p>
          <a:endParaRPr lang="en-US"/>
        </a:p>
      </dgm:t>
    </dgm:pt>
    <dgm:pt modelId="{FF7E2E25-37A6-4EDA-A78F-8D3A8A6D072E}">
      <dgm:prSet phldrT="[Text]" custT="1"/>
      <dgm:spPr>
        <a:solidFill>
          <a:srgbClr val="00B050"/>
        </a:solidFill>
        <a:ln>
          <a:noFill/>
        </a:ln>
      </dgm:spPr>
      <dgm:t>
        <a:bodyPr/>
        <a:lstStyle/>
        <a:p>
          <a:r>
            <a:rPr lang="en-US" sz="2800" smtClean="0"/>
            <a:t>Tất cả các chi tiết của sản phẩm phải được ủi</a:t>
          </a:r>
          <a:endParaRPr lang="en-US" sz="2800"/>
        </a:p>
      </dgm:t>
    </dgm:pt>
    <dgm:pt modelId="{858F03F2-3717-42AF-A48C-66B987727D76}" type="parTrans" cxnId="{2F9F9E18-FD3F-4A33-83C4-094357024070}">
      <dgm:prSet/>
      <dgm:spPr/>
      <dgm:t>
        <a:bodyPr/>
        <a:lstStyle/>
        <a:p>
          <a:endParaRPr lang="en-US"/>
        </a:p>
      </dgm:t>
    </dgm:pt>
    <dgm:pt modelId="{80EA3BC0-9AD8-4D86-B5F3-005DDB7609E2}" type="sibTrans" cxnId="{2F9F9E18-FD3F-4A33-83C4-094357024070}">
      <dgm:prSet/>
      <dgm:spPr/>
      <dgm:t>
        <a:bodyPr/>
        <a:lstStyle/>
        <a:p>
          <a:endParaRPr lang="en-US"/>
        </a:p>
      </dgm:t>
    </dgm:pt>
    <dgm:pt modelId="{9A763443-7C93-4975-9D86-F6812A39BE42}">
      <dgm:prSet phldrT="[Text]" phldr="1"/>
      <dgm:spPr/>
      <dgm:t>
        <a:bodyPr/>
        <a:lstStyle/>
        <a:p>
          <a:endParaRPr lang="en-US"/>
        </a:p>
      </dgm:t>
    </dgm:pt>
    <dgm:pt modelId="{BC594903-8B62-4EF5-B31C-1F7E3DC7FF08}" type="parTrans" cxnId="{4A15DC81-5BF5-4767-AA17-11E4C505B7E1}">
      <dgm:prSet/>
      <dgm:spPr/>
      <dgm:t>
        <a:bodyPr/>
        <a:lstStyle/>
        <a:p>
          <a:endParaRPr lang="en-US"/>
        </a:p>
      </dgm:t>
    </dgm:pt>
    <dgm:pt modelId="{0F269E51-3CB0-4191-A925-9987887B4303}" type="sibTrans" cxnId="{4A15DC81-5BF5-4767-AA17-11E4C505B7E1}">
      <dgm:prSet/>
      <dgm:spPr/>
      <dgm:t>
        <a:bodyPr/>
        <a:lstStyle/>
        <a:p>
          <a:endParaRPr lang="en-US"/>
        </a:p>
      </dgm:t>
    </dgm:pt>
    <dgm:pt modelId="{D10CBCB6-5450-4E23-8A32-C1978D0D2122}">
      <dgm:prSet phldrT="[Text]" custT="1"/>
      <dgm:spPr>
        <a:solidFill>
          <a:srgbClr val="6CB4A6"/>
        </a:solidFill>
        <a:ln>
          <a:noFill/>
        </a:ln>
      </dgm:spPr>
      <dgm:t>
        <a:bodyPr/>
        <a:lstStyle/>
        <a:p>
          <a:r>
            <a:rPr lang="en-US" sz="2800" smtClean="0"/>
            <a:t>Tất cả đường may phải được ủi thẳng không được nhăn nhún</a:t>
          </a:r>
          <a:endParaRPr lang="en-US" sz="2800"/>
        </a:p>
      </dgm:t>
    </dgm:pt>
    <dgm:pt modelId="{295040D0-910F-49FC-9B6F-FDA1BEB3D8EF}" type="parTrans" cxnId="{313BBAB1-742C-49E4-BD4F-27CC801752D1}">
      <dgm:prSet/>
      <dgm:spPr/>
      <dgm:t>
        <a:bodyPr/>
        <a:lstStyle/>
        <a:p>
          <a:endParaRPr lang="en-US"/>
        </a:p>
      </dgm:t>
    </dgm:pt>
    <dgm:pt modelId="{82703447-2177-4815-A213-C494DE5ECEAC}" type="sibTrans" cxnId="{313BBAB1-742C-49E4-BD4F-27CC801752D1}">
      <dgm:prSet/>
      <dgm:spPr/>
      <dgm:t>
        <a:bodyPr/>
        <a:lstStyle/>
        <a:p>
          <a:endParaRPr lang="en-US"/>
        </a:p>
      </dgm:t>
    </dgm:pt>
    <dgm:pt modelId="{3CE1D16A-B68B-4615-8561-61F591E21477}" type="pres">
      <dgm:prSet presAssocID="{B8632799-3268-4CEC-B3BE-0E9579356712}" presName="Name0" presStyleCnt="0">
        <dgm:presLayoutVars>
          <dgm:dir/>
          <dgm:animLvl val="lvl"/>
          <dgm:resizeHandles val="exact"/>
        </dgm:presLayoutVars>
      </dgm:prSet>
      <dgm:spPr/>
      <dgm:t>
        <a:bodyPr/>
        <a:lstStyle/>
        <a:p>
          <a:endParaRPr lang="en-US"/>
        </a:p>
      </dgm:t>
    </dgm:pt>
    <dgm:pt modelId="{91FB2593-144D-434C-BB2E-7E35F2072A47}" type="pres">
      <dgm:prSet presAssocID="{6EE33DF6-993A-4450-9431-7D457002C777}" presName="linNode" presStyleCnt="0"/>
      <dgm:spPr/>
    </dgm:pt>
    <dgm:pt modelId="{91D7690A-502B-4C48-BAFD-56E01A25702F}" type="pres">
      <dgm:prSet presAssocID="{6EE33DF6-993A-4450-9431-7D457002C777}" presName="parTx" presStyleLbl="revTx" presStyleIdx="0" presStyleCnt="2">
        <dgm:presLayoutVars>
          <dgm:chMax val="1"/>
          <dgm:bulletEnabled val="1"/>
        </dgm:presLayoutVars>
      </dgm:prSet>
      <dgm:spPr/>
      <dgm:t>
        <a:bodyPr/>
        <a:lstStyle/>
        <a:p>
          <a:endParaRPr lang="en-US"/>
        </a:p>
      </dgm:t>
    </dgm:pt>
    <dgm:pt modelId="{79E22C61-63C5-4F10-8F23-806BF00CC9DE}" type="pres">
      <dgm:prSet presAssocID="{6EE33DF6-993A-4450-9431-7D457002C777}" presName="bracket" presStyleLbl="parChTrans1D1" presStyleIdx="0" presStyleCnt="2"/>
      <dgm:spPr/>
    </dgm:pt>
    <dgm:pt modelId="{47ED62F4-DCED-4D25-A0DB-FD67EBD4EB73}" type="pres">
      <dgm:prSet presAssocID="{6EE33DF6-993A-4450-9431-7D457002C777}" presName="spH" presStyleCnt="0"/>
      <dgm:spPr/>
    </dgm:pt>
    <dgm:pt modelId="{A9652528-0CC2-4F42-8A92-D114CFA37884}" type="pres">
      <dgm:prSet presAssocID="{6EE33DF6-993A-4450-9431-7D457002C777}" presName="desTx" presStyleLbl="node1" presStyleIdx="0" presStyleCnt="2">
        <dgm:presLayoutVars>
          <dgm:bulletEnabled val="1"/>
        </dgm:presLayoutVars>
      </dgm:prSet>
      <dgm:spPr/>
      <dgm:t>
        <a:bodyPr/>
        <a:lstStyle/>
        <a:p>
          <a:endParaRPr lang="en-US"/>
        </a:p>
      </dgm:t>
    </dgm:pt>
    <dgm:pt modelId="{78F2447D-7AFE-4C23-8FD2-79C6DCBE3008}" type="pres">
      <dgm:prSet presAssocID="{D608BE08-364A-4BE9-A811-D1C0CC3D536D}" presName="spV" presStyleCnt="0"/>
      <dgm:spPr/>
    </dgm:pt>
    <dgm:pt modelId="{C189D54A-AAFD-47C5-BB48-584530144CF7}" type="pres">
      <dgm:prSet presAssocID="{9A763443-7C93-4975-9D86-F6812A39BE42}" presName="linNode" presStyleCnt="0"/>
      <dgm:spPr/>
    </dgm:pt>
    <dgm:pt modelId="{3FB94BB7-B5C7-4936-898D-14E04812D23A}" type="pres">
      <dgm:prSet presAssocID="{9A763443-7C93-4975-9D86-F6812A39BE42}" presName="parTx" presStyleLbl="revTx" presStyleIdx="1" presStyleCnt="2">
        <dgm:presLayoutVars>
          <dgm:chMax val="1"/>
          <dgm:bulletEnabled val="1"/>
        </dgm:presLayoutVars>
      </dgm:prSet>
      <dgm:spPr/>
      <dgm:t>
        <a:bodyPr/>
        <a:lstStyle/>
        <a:p>
          <a:endParaRPr lang="en-US"/>
        </a:p>
      </dgm:t>
    </dgm:pt>
    <dgm:pt modelId="{068C9B44-F888-4921-A23C-152E7A969DA3}" type="pres">
      <dgm:prSet presAssocID="{9A763443-7C93-4975-9D86-F6812A39BE42}" presName="bracket" presStyleLbl="parChTrans1D1" presStyleIdx="1" presStyleCnt="2"/>
      <dgm:spPr/>
    </dgm:pt>
    <dgm:pt modelId="{74DF329B-6F55-478E-9A39-DE0A26919DFF}" type="pres">
      <dgm:prSet presAssocID="{9A763443-7C93-4975-9D86-F6812A39BE42}" presName="spH" presStyleCnt="0"/>
      <dgm:spPr/>
    </dgm:pt>
    <dgm:pt modelId="{B0B172E0-8435-492D-B3AA-D3EBF810FCBE}" type="pres">
      <dgm:prSet presAssocID="{9A763443-7C93-4975-9D86-F6812A39BE42}" presName="desTx" presStyleLbl="node1" presStyleIdx="1" presStyleCnt="2">
        <dgm:presLayoutVars>
          <dgm:bulletEnabled val="1"/>
        </dgm:presLayoutVars>
      </dgm:prSet>
      <dgm:spPr/>
      <dgm:t>
        <a:bodyPr/>
        <a:lstStyle/>
        <a:p>
          <a:endParaRPr lang="en-US"/>
        </a:p>
      </dgm:t>
    </dgm:pt>
  </dgm:ptLst>
  <dgm:cxnLst>
    <dgm:cxn modelId="{2F9F9E18-FD3F-4A33-83C4-094357024070}" srcId="{6EE33DF6-993A-4450-9431-7D457002C777}" destId="{FF7E2E25-37A6-4EDA-A78F-8D3A8A6D072E}" srcOrd="0" destOrd="0" parTransId="{858F03F2-3717-42AF-A48C-66B987727D76}" sibTransId="{80EA3BC0-9AD8-4D86-B5F3-005DDB7609E2}"/>
    <dgm:cxn modelId="{281A6D1B-5A64-41B8-940C-65082D31E4E9}" type="presOf" srcId="{FF7E2E25-37A6-4EDA-A78F-8D3A8A6D072E}" destId="{A9652528-0CC2-4F42-8A92-D114CFA37884}" srcOrd="0" destOrd="0" presId="urn:diagrams.loki3.com/BracketList"/>
    <dgm:cxn modelId="{F2F2C5F9-46F3-4D1C-8F39-C816C058EE6B}" type="presOf" srcId="{6EE33DF6-993A-4450-9431-7D457002C777}" destId="{91D7690A-502B-4C48-BAFD-56E01A25702F}" srcOrd="0" destOrd="0" presId="urn:diagrams.loki3.com/BracketList"/>
    <dgm:cxn modelId="{211F5081-F9D2-40F2-91F2-E93699E1223F}" srcId="{B8632799-3268-4CEC-B3BE-0E9579356712}" destId="{6EE33DF6-993A-4450-9431-7D457002C777}" srcOrd="0" destOrd="0" parTransId="{D5A64A7E-D02A-4129-AFAA-B3119452283E}" sibTransId="{D608BE08-364A-4BE9-A811-D1C0CC3D536D}"/>
    <dgm:cxn modelId="{F8621495-D257-4259-B601-7E906C442B32}" type="presOf" srcId="{D10CBCB6-5450-4E23-8A32-C1978D0D2122}" destId="{B0B172E0-8435-492D-B3AA-D3EBF810FCBE}" srcOrd="0" destOrd="0" presId="urn:diagrams.loki3.com/BracketList"/>
    <dgm:cxn modelId="{BBD4B385-5F20-4E22-812F-20C5E5B7D217}" type="presOf" srcId="{B8632799-3268-4CEC-B3BE-0E9579356712}" destId="{3CE1D16A-B68B-4615-8561-61F591E21477}" srcOrd="0" destOrd="0" presId="urn:diagrams.loki3.com/BracketList"/>
    <dgm:cxn modelId="{B8FBED94-584D-41B8-B26A-9973EA86E161}" type="presOf" srcId="{9A763443-7C93-4975-9D86-F6812A39BE42}" destId="{3FB94BB7-B5C7-4936-898D-14E04812D23A}" srcOrd="0" destOrd="0" presId="urn:diagrams.loki3.com/BracketList"/>
    <dgm:cxn modelId="{4A15DC81-5BF5-4767-AA17-11E4C505B7E1}" srcId="{B8632799-3268-4CEC-B3BE-0E9579356712}" destId="{9A763443-7C93-4975-9D86-F6812A39BE42}" srcOrd="1" destOrd="0" parTransId="{BC594903-8B62-4EF5-B31C-1F7E3DC7FF08}" sibTransId="{0F269E51-3CB0-4191-A925-9987887B4303}"/>
    <dgm:cxn modelId="{313BBAB1-742C-49E4-BD4F-27CC801752D1}" srcId="{9A763443-7C93-4975-9D86-F6812A39BE42}" destId="{D10CBCB6-5450-4E23-8A32-C1978D0D2122}" srcOrd="0" destOrd="0" parTransId="{295040D0-910F-49FC-9B6F-FDA1BEB3D8EF}" sibTransId="{82703447-2177-4815-A213-C494DE5ECEAC}"/>
    <dgm:cxn modelId="{24578682-2962-4083-A534-B2A9DFACE2A7}" type="presParOf" srcId="{3CE1D16A-B68B-4615-8561-61F591E21477}" destId="{91FB2593-144D-434C-BB2E-7E35F2072A47}" srcOrd="0" destOrd="0" presId="urn:diagrams.loki3.com/BracketList"/>
    <dgm:cxn modelId="{F657810E-270D-480A-9F7E-FF39304B9B7C}" type="presParOf" srcId="{91FB2593-144D-434C-BB2E-7E35F2072A47}" destId="{91D7690A-502B-4C48-BAFD-56E01A25702F}" srcOrd="0" destOrd="0" presId="urn:diagrams.loki3.com/BracketList"/>
    <dgm:cxn modelId="{94A4DAD3-447E-4D4C-A747-B6C76D6BB177}" type="presParOf" srcId="{91FB2593-144D-434C-BB2E-7E35F2072A47}" destId="{79E22C61-63C5-4F10-8F23-806BF00CC9DE}" srcOrd="1" destOrd="0" presId="urn:diagrams.loki3.com/BracketList"/>
    <dgm:cxn modelId="{58141170-7201-4D28-A3C5-78DBEE72D7E4}" type="presParOf" srcId="{91FB2593-144D-434C-BB2E-7E35F2072A47}" destId="{47ED62F4-DCED-4D25-A0DB-FD67EBD4EB73}" srcOrd="2" destOrd="0" presId="urn:diagrams.loki3.com/BracketList"/>
    <dgm:cxn modelId="{AFF7C23A-50BC-4408-B243-F4CCDEBC5860}" type="presParOf" srcId="{91FB2593-144D-434C-BB2E-7E35F2072A47}" destId="{A9652528-0CC2-4F42-8A92-D114CFA37884}" srcOrd="3" destOrd="0" presId="urn:diagrams.loki3.com/BracketList"/>
    <dgm:cxn modelId="{0238B326-41B0-43F3-A080-8B821184ED63}" type="presParOf" srcId="{3CE1D16A-B68B-4615-8561-61F591E21477}" destId="{78F2447D-7AFE-4C23-8FD2-79C6DCBE3008}" srcOrd="1" destOrd="0" presId="urn:diagrams.loki3.com/BracketList"/>
    <dgm:cxn modelId="{F11E4C41-D6AF-4AA9-809B-5277CAF889AF}" type="presParOf" srcId="{3CE1D16A-B68B-4615-8561-61F591E21477}" destId="{C189D54A-AAFD-47C5-BB48-584530144CF7}" srcOrd="2" destOrd="0" presId="urn:diagrams.loki3.com/BracketList"/>
    <dgm:cxn modelId="{29C923C5-DD0B-4742-85B0-34346F1D2572}" type="presParOf" srcId="{C189D54A-AAFD-47C5-BB48-584530144CF7}" destId="{3FB94BB7-B5C7-4936-898D-14E04812D23A}" srcOrd="0" destOrd="0" presId="urn:diagrams.loki3.com/BracketList"/>
    <dgm:cxn modelId="{F80DCDD1-A69C-448B-B67C-1E3C8675491D}" type="presParOf" srcId="{C189D54A-AAFD-47C5-BB48-584530144CF7}" destId="{068C9B44-F888-4921-A23C-152E7A969DA3}" srcOrd="1" destOrd="0" presId="urn:diagrams.loki3.com/BracketList"/>
    <dgm:cxn modelId="{6D4C58BA-F3A5-46D6-9AE0-B109FBBF462C}" type="presParOf" srcId="{C189D54A-AAFD-47C5-BB48-584530144CF7}" destId="{74DF329B-6F55-478E-9A39-DE0A26919DFF}" srcOrd="2" destOrd="0" presId="urn:diagrams.loki3.com/BracketList"/>
    <dgm:cxn modelId="{456054FA-7F79-4A88-B650-BDCCFF2254AE}" type="presParOf" srcId="{C189D54A-AAFD-47C5-BB48-584530144CF7}" destId="{B0B172E0-8435-492D-B3AA-D3EBF810FCBE}"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BF202B6-3FBC-4C98-B2B5-77114AC361EF}" type="doc">
      <dgm:prSet loTypeId="urn:microsoft.com/office/officeart/2005/8/layout/hProcess7" loCatId="list" qsTypeId="urn:microsoft.com/office/officeart/2005/8/quickstyle/3d7" qsCatId="3D" csTypeId="urn:microsoft.com/office/officeart/2005/8/colors/accent1_2" csCatId="accent1" phldr="1"/>
      <dgm:spPr/>
      <dgm:t>
        <a:bodyPr/>
        <a:lstStyle/>
        <a:p>
          <a:endParaRPr lang="en-US"/>
        </a:p>
      </dgm:t>
    </dgm:pt>
    <dgm:pt modelId="{E88F1287-D447-4CD9-B89D-2B5CD4C48E11}">
      <dgm:prSet phldrT="[Text]" phldr="1"/>
      <dgm:spPr>
        <a:solidFill>
          <a:srgbClr val="00B050"/>
        </a:solidFill>
      </dgm:spPr>
      <dgm:t>
        <a:bodyPr/>
        <a:lstStyle/>
        <a:p>
          <a:endParaRPr lang="en-US"/>
        </a:p>
      </dgm:t>
    </dgm:pt>
    <dgm:pt modelId="{AA7888F0-3842-46CB-A2A9-401EBDBC6533}" type="parTrans" cxnId="{10037176-D921-44D2-9244-DA1256712C42}">
      <dgm:prSet/>
      <dgm:spPr/>
      <dgm:t>
        <a:bodyPr/>
        <a:lstStyle/>
        <a:p>
          <a:endParaRPr lang="en-US"/>
        </a:p>
      </dgm:t>
    </dgm:pt>
    <dgm:pt modelId="{9E2E20AE-118E-4B57-87B9-C5F904C3BA94}" type="sibTrans" cxnId="{10037176-D921-44D2-9244-DA1256712C42}">
      <dgm:prSet/>
      <dgm:spPr/>
      <dgm:t>
        <a:bodyPr/>
        <a:lstStyle/>
        <a:p>
          <a:endParaRPr lang="en-US"/>
        </a:p>
      </dgm:t>
    </dgm:pt>
    <dgm:pt modelId="{2295EACE-44BA-42F4-ABA0-46EE6E80B3D3}">
      <dgm:prSet phldrT="[Text]"/>
      <dgm:spPr/>
      <dgm:t>
        <a:bodyPr/>
        <a:lstStyle/>
        <a:p>
          <a:pPr algn="just"/>
          <a:r>
            <a:rPr lang="en-US" smtClean="0">
              <a:solidFill>
                <a:schemeClr val="bg1"/>
              </a:solidFill>
            </a:rPr>
            <a:t>Sản phẩm ủi xong không có các hiện tượng sau: vàng, trầy, ố bẩn mặt vải</a:t>
          </a:r>
          <a:endParaRPr lang="en-US">
            <a:solidFill>
              <a:schemeClr val="bg1"/>
            </a:solidFill>
          </a:endParaRPr>
        </a:p>
      </dgm:t>
    </dgm:pt>
    <dgm:pt modelId="{5A89AF21-409D-4E3E-B63D-465F831A107B}" type="parTrans" cxnId="{B98E5D4F-C2DE-49A3-87D3-363358A48728}">
      <dgm:prSet/>
      <dgm:spPr/>
      <dgm:t>
        <a:bodyPr/>
        <a:lstStyle/>
        <a:p>
          <a:endParaRPr lang="en-US"/>
        </a:p>
      </dgm:t>
    </dgm:pt>
    <dgm:pt modelId="{5FD18FCE-415A-4856-91CB-B917FDF97177}" type="sibTrans" cxnId="{B98E5D4F-C2DE-49A3-87D3-363358A48728}">
      <dgm:prSet/>
      <dgm:spPr/>
      <dgm:t>
        <a:bodyPr/>
        <a:lstStyle/>
        <a:p>
          <a:endParaRPr lang="en-US"/>
        </a:p>
      </dgm:t>
    </dgm:pt>
    <dgm:pt modelId="{58F1C94B-2616-49A6-88E3-734E9175964B}">
      <dgm:prSet phldrT="[Text]" phldr="1"/>
      <dgm:spPr>
        <a:solidFill>
          <a:schemeClr val="accent1">
            <a:lumMod val="50000"/>
          </a:schemeClr>
        </a:solidFill>
      </dgm:spPr>
      <dgm:t>
        <a:bodyPr/>
        <a:lstStyle/>
        <a:p>
          <a:endParaRPr lang="en-US"/>
        </a:p>
      </dgm:t>
    </dgm:pt>
    <dgm:pt modelId="{F76B3279-7F18-40CC-A48B-276532EDC2A4}" type="parTrans" cxnId="{C902D54D-7FDB-480F-BC77-D69562DCBA86}">
      <dgm:prSet/>
      <dgm:spPr/>
      <dgm:t>
        <a:bodyPr/>
        <a:lstStyle/>
        <a:p>
          <a:endParaRPr lang="en-US"/>
        </a:p>
      </dgm:t>
    </dgm:pt>
    <dgm:pt modelId="{9F5900B4-63A9-4A16-B59C-1A66E3B1D910}" type="sibTrans" cxnId="{C902D54D-7FDB-480F-BC77-D69562DCBA86}">
      <dgm:prSet/>
      <dgm:spPr/>
      <dgm:t>
        <a:bodyPr/>
        <a:lstStyle/>
        <a:p>
          <a:endParaRPr lang="en-US"/>
        </a:p>
      </dgm:t>
    </dgm:pt>
    <dgm:pt modelId="{5AFDFFC2-77E2-4064-9A4D-E060263C8936}">
      <dgm:prSet phldrT="[Text]"/>
      <dgm:spPr/>
      <dgm:t>
        <a:bodyPr/>
        <a:lstStyle/>
        <a:p>
          <a:pPr algn="just"/>
          <a:r>
            <a:rPr lang="en-US" smtClean="0">
              <a:solidFill>
                <a:schemeClr val="bg1"/>
              </a:solidFill>
            </a:rPr>
            <a:t>Các chi tiết của sản phẩm không bị phồng rộp hay bong</a:t>
          </a:r>
          <a:endParaRPr lang="en-US">
            <a:solidFill>
              <a:schemeClr val="bg1"/>
            </a:solidFill>
          </a:endParaRPr>
        </a:p>
      </dgm:t>
    </dgm:pt>
    <dgm:pt modelId="{9C28F3CB-9DE4-49B7-8FD2-6CF27D824C7C}" type="parTrans" cxnId="{0CCA572F-1628-4063-BBB4-83F7762AD352}">
      <dgm:prSet/>
      <dgm:spPr/>
      <dgm:t>
        <a:bodyPr/>
        <a:lstStyle/>
        <a:p>
          <a:endParaRPr lang="en-US"/>
        </a:p>
      </dgm:t>
    </dgm:pt>
    <dgm:pt modelId="{867BEB0F-BAEE-4AD6-8E36-0C56118EDD24}" type="sibTrans" cxnId="{0CCA572F-1628-4063-BBB4-83F7762AD352}">
      <dgm:prSet/>
      <dgm:spPr/>
      <dgm:t>
        <a:bodyPr/>
        <a:lstStyle/>
        <a:p>
          <a:endParaRPr lang="en-US"/>
        </a:p>
      </dgm:t>
    </dgm:pt>
    <dgm:pt modelId="{F930C074-6FAA-465F-AC9F-C13D596CA5AE}">
      <dgm:prSet phldrT="[Text]" phldr="1"/>
      <dgm:spPr>
        <a:solidFill>
          <a:srgbClr val="456C44"/>
        </a:solidFill>
      </dgm:spPr>
      <dgm:t>
        <a:bodyPr/>
        <a:lstStyle/>
        <a:p>
          <a:endParaRPr lang="en-US"/>
        </a:p>
      </dgm:t>
    </dgm:pt>
    <dgm:pt modelId="{DBE6B446-9589-45CD-BFAC-47C9E5E96E38}" type="parTrans" cxnId="{926F9327-D8C5-4757-8DB6-15484C4EE6D8}">
      <dgm:prSet/>
      <dgm:spPr/>
      <dgm:t>
        <a:bodyPr/>
        <a:lstStyle/>
        <a:p>
          <a:endParaRPr lang="en-US"/>
        </a:p>
      </dgm:t>
    </dgm:pt>
    <dgm:pt modelId="{AE89BDEB-73AB-4B7F-B3CA-A1B663267A44}" type="sibTrans" cxnId="{926F9327-D8C5-4757-8DB6-15484C4EE6D8}">
      <dgm:prSet/>
      <dgm:spPr/>
      <dgm:t>
        <a:bodyPr/>
        <a:lstStyle/>
        <a:p>
          <a:endParaRPr lang="en-US"/>
        </a:p>
      </dgm:t>
    </dgm:pt>
    <dgm:pt modelId="{6215C1F6-B067-47DF-90AE-245EA08BF933}">
      <dgm:prSet phldrT="[Text]"/>
      <dgm:spPr/>
      <dgm:t>
        <a:bodyPr/>
        <a:lstStyle/>
        <a:p>
          <a:pPr algn="just"/>
          <a:r>
            <a:rPr lang="en-US" smtClean="0">
              <a:solidFill>
                <a:schemeClr val="bg1"/>
              </a:solidFill>
            </a:rPr>
            <a:t>Tất cả những điểm trên bề mặt của sản phẩm phải thẳng khi gấp vào và đảm bảo về yêu cầu thẩm mỹ của sản phẩm</a:t>
          </a:r>
          <a:endParaRPr lang="en-US">
            <a:solidFill>
              <a:schemeClr val="bg1"/>
            </a:solidFill>
          </a:endParaRPr>
        </a:p>
      </dgm:t>
    </dgm:pt>
    <dgm:pt modelId="{14EEAA07-7A48-4E90-BADD-663C0B0387D3}" type="parTrans" cxnId="{6C786715-E825-4FD2-BC1C-B4761AC3FBBB}">
      <dgm:prSet/>
      <dgm:spPr/>
      <dgm:t>
        <a:bodyPr/>
        <a:lstStyle/>
        <a:p>
          <a:endParaRPr lang="en-US"/>
        </a:p>
      </dgm:t>
    </dgm:pt>
    <dgm:pt modelId="{3098E2A3-A99C-4073-BB3C-80DB78B2EFE5}" type="sibTrans" cxnId="{6C786715-E825-4FD2-BC1C-B4761AC3FBBB}">
      <dgm:prSet/>
      <dgm:spPr/>
      <dgm:t>
        <a:bodyPr/>
        <a:lstStyle/>
        <a:p>
          <a:endParaRPr lang="en-US"/>
        </a:p>
      </dgm:t>
    </dgm:pt>
    <dgm:pt modelId="{295A4DC5-D0A8-4404-9751-5BF340C19F07}" type="pres">
      <dgm:prSet presAssocID="{2BF202B6-3FBC-4C98-B2B5-77114AC361EF}" presName="Name0" presStyleCnt="0">
        <dgm:presLayoutVars>
          <dgm:dir/>
          <dgm:animLvl val="lvl"/>
          <dgm:resizeHandles val="exact"/>
        </dgm:presLayoutVars>
      </dgm:prSet>
      <dgm:spPr/>
      <dgm:t>
        <a:bodyPr/>
        <a:lstStyle/>
        <a:p>
          <a:endParaRPr lang="en-US"/>
        </a:p>
      </dgm:t>
    </dgm:pt>
    <dgm:pt modelId="{38B4D5FA-8585-4191-9626-603495C7A6F3}" type="pres">
      <dgm:prSet presAssocID="{E88F1287-D447-4CD9-B89D-2B5CD4C48E11}" presName="compositeNode" presStyleCnt="0">
        <dgm:presLayoutVars>
          <dgm:bulletEnabled val="1"/>
        </dgm:presLayoutVars>
      </dgm:prSet>
      <dgm:spPr/>
    </dgm:pt>
    <dgm:pt modelId="{03E07686-B489-4E28-8462-F73042C1BDFD}" type="pres">
      <dgm:prSet presAssocID="{E88F1287-D447-4CD9-B89D-2B5CD4C48E11}" presName="bgRect" presStyleLbl="node1" presStyleIdx="0" presStyleCnt="3"/>
      <dgm:spPr/>
      <dgm:t>
        <a:bodyPr/>
        <a:lstStyle/>
        <a:p>
          <a:endParaRPr lang="en-US"/>
        </a:p>
      </dgm:t>
    </dgm:pt>
    <dgm:pt modelId="{F9CC298A-6BE4-47A5-BD5A-074E87372F85}" type="pres">
      <dgm:prSet presAssocID="{E88F1287-D447-4CD9-B89D-2B5CD4C48E11}" presName="parentNode" presStyleLbl="node1" presStyleIdx="0" presStyleCnt="3">
        <dgm:presLayoutVars>
          <dgm:chMax val="0"/>
          <dgm:bulletEnabled val="1"/>
        </dgm:presLayoutVars>
      </dgm:prSet>
      <dgm:spPr/>
      <dgm:t>
        <a:bodyPr/>
        <a:lstStyle/>
        <a:p>
          <a:endParaRPr lang="en-US"/>
        </a:p>
      </dgm:t>
    </dgm:pt>
    <dgm:pt modelId="{D13DB6F2-2C53-467E-A4AA-6A0889CE0539}" type="pres">
      <dgm:prSet presAssocID="{E88F1287-D447-4CD9-B89D-2B5CD4C48E11}" presName="childNode" presStyleLbl="node1" presStyleIdx="0" presStyleCnt="3">
        <dgm:presLayoutVars>
          <dgm:bulletEnabled val="1"/>
        </dgm:presLayoutVars>
      </dgm:prSet>
      <dgm:spPr/>
      <dgm:t>
        <a:bodyPr/>
        <a:lstStyle/>
        <a:p>
          <a:endParaRPr lang="en-US"/>
        </a:p>
      </dgm:t>
    </dgm:pt>
    <dgm:pt modelId="{8C93164D-8705-43BF-91E5-781E775C50C1}" type="pres">
      <dgm:prSet presAssocID="{9E2E20AE-118E-4B57-87B9-C5F904C3BA94}" presName="hSp" presStyleCnt="0"/>
      <dgm:spPr/>
    </dgm:pt>
    <dgm:pt modelId="{71E355A9-BC1B-41E9-BC0F-EF90E6637AB7}" type="pres">
      <dgm:prSet presAssocID="{9E2E20AE-118E-4B57-87B9-C5F904C3BA94}" presName="vProcSp" presStyleCnt="0"/>
      <dgm:spPr/>
    </dgm:pt>
    <dgm:pt modelId="{5973088E-16E2-4C3F-BB3E-6B1517F3CA81}" type="pres">
      <dgm:prSet presAssocID="{9E2E20AE-118E-4B57-87B9-C5F904C3BA94}" presName="vSp1" presStyleCnt="0"/>
      <dgm:spPr/>
    </dgm:pt>
    <dgm:pt modelId="{3F330489-6C70-4A90-95AE-B3A765E73911}" type="pres">
      <dgm:prSet presAssocID="{9E2E20AE-118E-4B57-87B9-C5F904C3BA94}" presName="simulatedConn" presStyleLbl="solidFgAcc1" presStyleIdx="0" presStyleCnt="2"/>
      <dgm:spPr>
        <a:solidFill>
          <a:srgbClr val="FFC000"/>
        </a:solidFill>
      </dgm:spPr>
    </dgm:pt>
    <dgm:pt modelId="{3559D089-77D6-4E75-95A5-F535B37F1A28}" type="pres">
      <dgm:prSet presAssocID="{9E2E20AE-118E-4B57-87B9-C5F904C3BA94}" presName="vSp2" presStyleCnt="0"/>
      <dgm:spPr/>
    </dgm:pt>
    <dgm:pt modelId="{89BF08C2-0B4F-4D5C-8B5B-A06E4D7B0D24}" type="pres">
      <dgm:prSet presAssocID="{9E2E20AE-118E-4B57-87B9-C5F904C3BA94}" presName="sibTrans" presStyleCnt="0"/>
      <dgm:spPr/>
    </dgm:pt>
    <dgm:pt modelId="{B9EA5AB1-CC82-4DFC-A1DF-03607D2CD0B0}" type="pres">
      <dgm:prSet presAssocID="{58F1C94B-2616-49A6-88E3-734E9175964B}" presName="compositeNode" presStyleCnt="0">
        <dgm:presLayoutVars>
          <dgm:bulletEnabled val="1"/>
        </dgm:presLayoutVars>
      </dgm:prSet>
      <dgm:spPr/>
    </dgm:pt>
    <dgm:pt modelId="{375EBB27-8B06-4F70-80BF-50E0E7A730C5}" type="pres">
      <dgm:prSet presAssocID="{58F1C94B-2616-49A6-88E3-734E9175964B}" presName="bgRect" presStyleLbl="node1" presStyleIdx="1" presStyleCnt="3"/>
      <dgm:spPr/>
      <dgm:t>
        <a:bodyPr/>
        <a:lstStyle/>
        <a:p>
          <a:endParaRPr lang="en-US"/>
        </a:p>
      </dgm:t>
    </dgm:pt>
    <dgm:pt modelId="{CFAE0F50-791F-4A96-A038-FD3EF3B27ABD}" type="pres">
      <dgm:prSet presAssocID="{58F1C94B-2616-49A6-88E3-734E9175964B}" presName="parentNode" presStyleLbl="node1" presStyleIdx="1" presStyleCnt="3">
        <dgm:presLayoutVars>
          <dgm:chMax val="0"/>
          <dgm:bulletEnabled val="1"/>
        </dgm:presLayoutVars>
      </dgm:prSet>
      <dgm:spPr/>
      <dgm:t>
        <a:bodyPr/>
        <a:lstStyle/>
        <a:p>
          <a:endParaRPr lang="en-US"/>
        </a:p>
      </dgm:t>
    </dgm:pt>
    <dgm:pt modelId="{5FC9F421-13E3-423F-B57E-273C651B5380}" type="pres">
      <dgm:prSet presAssocID="{58F1C94B-2616-49A6-88E3-734E9175964B}" presName="childNode" presStyleLbl="node1" presStyleIdx="1" presStyleCnt="3">
        <dgm:presLayoutVars>
          <dgm:bulletEnabled val="1"/>
        </dgm:presLayoutVars>
      </dgm:prSet>
      <dgm:spPr/>
      <dgm:t>
        <a:bodyPr/>
        <a:lstStyle/>
        <a:p>
          <a:endParaRPr lang="en-US"/>
        </a:p>
      </dgm:t>
    </dgm:pt>
    <dgm:pt modelId="{F79F7B02-A1DF-4BE7-A55C-24F7775C8283}" type="pres">
      <dgm:prSet presAssocID="{9F5900B4-63A9-4A16-B59C-1A66E3B1D910}" presName="hSp" presStyleCnt="0"/>
      <dgm:spPr/>
    </dgm:pt>
    <dgm:pt modelId="{263DDEFD-2FE3-4A28-987E-B7BD086EFF7E}" type="pres">
      <dgm:prSet presAssocID="{9F5900B4-63A9-4A16-B59C-1A66E3B1D910}" presName="vProcSp" presStyleCnt="0"/>
      <dgm:spPr/>
    </dgm:pt>
    <dgm:pt modelId="{3AEE1C84-79BD-40C7-A7A8-6614A7D0C403}" type="pres">
      <dgm:prSet presAssocID="{9F5900B4-63A9-4A16-B59C-1A66E3B1D910}" presName="vSp1" presStyleCnt="0"/>
      <dgm:spPr/>
    </dgm:pt>
    <dgm:pt modelId="{A0537230-F7EA-48BE-9D42-8741A3F2AAB8}" type="pres">
      <dgm:prSet presAssocID="{9F5900B4-63A9-4A16-B59C-1A66E3B1D910}" presName="simulatedConn" presStyleLbl="solidFgAcc1" presStyleIdx="1" presStyleCnt="2"/>
      <dgm:spPr>
        <a:solidFill>
          <a:srgbClr val="FFC000"/>
        </a:solidFill>
      </dgm:spPr>
    </dgm:pt>
    <dgm:pt modelId="{4253F659-1CF8-400D-AA60-068C84A4F18A}" type="pres">
      <dgm:prSet presAssocID="{9F5900B4-63A9-4A16-B59C-1A66E3B1D910}" presName="vSp2" presStyleCnt="0"/>
      <dgm:spPr/>
    </dgm:pt>
    <dgm:pt modelId="{FF627C52-2407-48C4-8675-B1CE04D16B30}" type="pres">
      <dgm:prSet presAssocID="{9F5900B4-63A9-4A16-B59C-1A66E3B1D910}" presName="sibTrans" presStyleCnt="0"/>
      <dgm:spPr/>
    </dgm:pt>
    <dgm:pt modelId="{9F1C115C-F307-4764-B2AB-ED3C2C95C53B}" type="pres">
      <dgm:prSet presAssocID="{F930C074-6FAA-465F-AC9F-C13D596CA5AE}" presName="compositeNode" presStyleCnt="0">
        <dgm:presLayoutVars>
          <dgm:bulletEnabled val="1"/>
        </dgm:presLayoutVars>
      </dgm:prSet>
      <dgm:spPr/>
    </dgm:pt>
    <dgm:pt modelId="{85C5FE2D-A0BA-40C7-A7FB-D33D7AD3DBA5}" type="pres">
      <dgm:prSet presAssocID="{F930C074-6FAA-465F-AC9F-C13D596CA5AE}" presName="bgRect" presStyleLbl="node1" presStyleIdx="2" presStyleCnt="3"/>
      <dgm:spPr/>
      <dgm:t>
        <a:bodyPr/>
        <a:lstStyle/>
        <a:p>
          <a:endParaRPr lang="en-US"/>
        </a:p>
      </dgm:t>
    </dgm:pt>
    <dgm:pt modelId="{B302BE5E-D539-48EB-AACC-B515EB9C32F3}" type="pres">
      <dgm:prSet presAssocID="{F930C074-6FAA-465F-AC9F-C13D596CA5AE}" presName="parentNode" presStyleLbl="node1" presStyleIdx="2" presStyleCnt="3">
        <dgm:presLayoutVars>
          <dgm:chMax val="0"/>
          <dgm:bulletEnabled val="1"/>
        </dgm:presLayoutVars>
      </dgm:prSet>
      <dgm:spPr/>
      <dgm:t>
        <a:bodyPr/>
        <a:lstStyle/>
        <a:p>
          <a:endParaRPr lang="en-US"/>
        </a:p>
      </dgm:t>
    </dgm:pt>
    <dgm:pt modelId="{353A36D9-E887-472A-9236-9A29EF467885}" type="pres">
      <dgm:prSet presAssocID="{F930C074-6FAA-465F-AC9F-C13D596CA5AE}" presName="childNode" presStyleLbl="node1" presStyleIdx="2" presStyleCnt="3">
        <dgm:presLayoutVars>
          <dgm:bulletEnabled val="1"/>
        </dgm:presLayoutVars>
      </dgm:prSet>
      <dgm:spPr/>
      <dgm:t>
        <a:bodyPr/>
        <a:lstStyle/>
        <a:p>
          <a:endParaRPr lang="en-US"/>
        </a:p>
      </dgm:t>
    </dgm:pt>
  </dgm:ptLst>
  <dgm:cxnLst>
    <dgm:cxn modelId="{9747CD35-DBFA-4DCB-99D5-2E859EEB92DF}" type="presOf" srcId="{58F1C94B-2616-49A6-88E3-734E9175964B}" destId="{375EBB27-8B06-4F70-80BF-50E0E7A730C5}" srcOrd="0" destOrd="0" presId="urn:microsoft.com/office/officeart/2005/8/layout/hProcess7"/>
    <dgm:cxn modelId="{926F9327-D8C5-4757-8DB6-15484C4EE6D8}" srcId="{2BF202B6-3FBC-4C98-B2B5-77114AC361EF}" destId="{F930C074-6FAA-465F-AC9F-C13D596CA5AE}" srcOrd="2" destOrd="0" parTransId="{DBE6B446-9589-45CD-BFAC-47C9E5E96E38}" sibTransId="{AE89BDEB-73AB-4B7F-B3CA-A1B663267A44}"/>
    <dgm:cxn modelId="{B98E5D4F-C2DE-49A3-87D3-363358A48728}" srcId="{E88F1287-D447-4CD9-B89D-2B5CD4C48E11}" destId="{2295EACE-44BA-42F4-ABA0-46EE6E80B3D3}" srcOrd="0" destOrd="0" parTransId="{5A89AF21-409D-4E3E-B63D-465F831A107B}" sibTransId="{5FD18FCE-415A-4856-91CB-B917FDF97177}"/>
    <dgm:cxn modelId="{DDB3875A-D8A8-4D54-A3A2-AF83F58D8434}" type="presOf" srcId="{E88F1287-D447-4CD9-B89D-2B5CD4C48E11}" destId="{03E07686-B489-4E28-8462-F73042C1BDFD}" srcOrd="0" destOrd="0" presId="urn:microsoft.com/office/officeart/2005/8/layout/hProcess7"/>
    <dgm:cxn modelId="{41CC357F-7686-457A-996C-89F0C70468D0}" type="presOf" srcId="{E88F1287-D447-4CD9-B89D-2B5CD4C48E11}" destId="{F9CC298A-6BE4-47A5-BD5A-074E87372F85}" srcOrd="1" destOrd="0" presId="urn:microsoft.com/office/officeart/2005/8/layout/hProcess7"/>
    <dgm:cxn modelId="{B0CA76A6-F23B-4EEE-81A6-DD6777710EE4}" type="presOf" srcId="{5AFDFFC2-77E2-4064-9A4D-E060263C8936}" destId="{5FC9F421-13E3-423F-B57E-273C651B5380}" srcOrd="0" destOrd="0" presId="urn:microsoft.com/office/officeart/2005/8/layout/hProcess7"/>
    <dgm:cxn modelId="{4A5107DA-547E-4828-963D-7894DCBF8215}" type="presOf" srcId="{F930C074-6FAA-465F-AC9F-C13D596CA5AE}" destId="{85C5FE2D-A0BA-40C7-A7FB-D33D7AD3DBA5}" srcOrd="0" destOrd="0" presId="urn:microsoft.com/office/officeart/2005/8/layout/hProcess7"/>
    <dgm:cxn modelId="{23965631-7BC2-487E-B706-015C77DB49DA}" type="presOf" srcId="{2BF202B6-3FBC-4C98-B2B5-77114AC361EF}" destId="{295A4DC5-D0A8-4404-9751-5BF340C19F07}" srcOrd="0" destOrd="0" presId="urn:microsoft.com/office/officeart/2005/8/layout/hProcess7"/>
    <dgm:cxn modelId="{E6CBDC1F-63B6-4AC0-A894-7D13AACF5175}" type="presOf" srcId="{6215C1F6-B067-47DF-90AE-245EA08BF933}" destId="{353A36D9-E887-472A-9236-9A29EF467885}" srcOrd="0" destOrd="0" presId="urn:microsoft.com/office/officeart/2005/8/layout/hProcess7"/>
    <dgm:cxn modelId="{0CCA572F-1628-4063-BBB4-83F7762AD352}" srcId="{58F1C94B-2616-49A6-88E3-734E9175964B}" destId="{5AFDFFC2-77E2-4064-9A4D-E060263C8936}" srcOrd="0" destOrd="0" parTransId="{9C28F3CB-9DE4-49B7-8FD2-6CF27D824C7C}" sibTransId="{867BEB0F-BAEE-4AD6-8E36-0C56118EDD24}"/>
    <dgm:cxn modelId="{C902D54D-7FDB-480F-BC77-D69562DCBA86}" srcId="{2BF202B6-3FBC-4C98-B2B5-77114AC361EF}" destId="{58F1C94B-2616-49A6-88E3-734E9175964B}" srcOrd="1" destOrd="0" parTransId="{F76B3279-7F18-40CC-A48B-276532EDC2A4}" sibTransId="{9F5900B4-63A9-4A16-B59C-1A66E3B1D910}"/>
    <dgm:cxn modelId="{F8260F82-9600-4936-BF15-2863AF7B72A9}" type="presOf" srcId="{F930C074-6FAA-465F-AC9F-C13D596CA5AE}" destId="{B302BE5E-D539-48EB-AACC-B515EB9C32F3}" srcOrd="1" destOrd="0" presId="urn:microsoft.com/office/officeart/2005/8/layout/hProcess7"/>
    <dgm:cxn modelId="{DEE13BFC-E798-438B-9833-3FB66A32A1C0}" type="presOf" srcId="{58F1C94B-2616-49A6-88E3-734E9175964B}" destId="{CFAE0F50-791F-4A96-A038-FD3EF3B27ABD}" srcOrd="1" destOrd="0" presId="urn:microsoft.com/office/officeart/2005/8/layout/hProcess7"/>
    <dgm:cxn modelId="{6C786715-E825-4FD2-BC1C-B4761AC3FBBB}" srcId="{F930C074-6FAA-465F-AC9F-C13D596CA5AE}" destId="{6215C1F6-B067-47DF-90AE-245EA08BF933}" srcOrd="0" destOrd="0" parTransId="{14EEAA07-7A48-4E90-BADD-663C0B0387D3}" sibTransId="{3098E2A3-A99C-4073-BB3C-80DB78B2EFE5}"/>
    <dgm:cxn modelId="{168AF8C5-D18B-4803-ADF4-D96CD40E6E32}" type="presOf" srcId="{2295EACE-44BA-42F4-ABA0-46EE6E80B3D3}" destId="{D13DB6F2-2C53-467E-A4AA-6A0889CE0539}" srcOrd="0" destOrd="0" presId="urn:microsoft.com/office/officeart/2005/8/layout/hProcess7"/>
    <dgm:cxn modelId="{10037176-D921-44D2-9244-DA1256712C42}" srcId="{2BF202B6-3FBC-4C98-B2B5-77114AC361EF}" destId="{E88F1287-D447-4CD9-B89D-2B5CD4C48E11}" srcOrd="0" destOrd="0" parTransId="{AA7888F0-3842-46CB-A2A9-401EBDBC6533}" sibTransId="{9E2E20AE-118E-4B57-87B9-C5F904C3BA94}"/>
    <dgm:cxn modelId="{918E3E6A-E771-4002-A468-8AFFED45B883}" type="presParOf" srcId="{295A4DC5-D0A8-4404-9751-5BF340C19F07}" destId="{38B4D5FA-8585-4191-9626-603495C7A6F3}" srcOrd="0" destOrd="0" presId="urn:microsoft.com/office/officeart/2005/8/layout/hProcess7"/>
    <dgm:cxn modelId="{5A558A3A-5192-4116-B9E6-53C3EC96B200}" type="presParOf" srcId="{38B4D5FA-8585-4191-9626-603495C7A6F3}" destId="{03E07686-B489-4E28-8462-F73042C1BDFD}" srcOrd="0" destOrd="0" presId="urn:microsoft.com/office/officeart/2005/8/layout/hProcess7"/>
    <dgm:cxn modelId="{26D9A8DB-20DD-40A8-8AD4-DFB3131C3B55}" type="presParOf" srcId="{38B4D5FA-8585-4191-9626-603495C7A6F3}" destId="{F9CC298A-6BE4-47A5-BD5A-074E87372F85}" srcOrd="1" destOrd="0" presId="urn:microsoft.com/office/officeart/2005/8/layout/hProcess7"/>
    <dgm:cxn modelId="{2064A2FA-DCBC-4F51-982F-44DD0D272B8D}" type="presParOf" srcId="{38B4D5FA-8585-4191-9626-603495C7A6F3}" destId="{D13DB6F2-2C53-467E-A4AA-6A0889CE0539}" srcOrd="2" destOrd="0" presId="urn:microsoft.com/office/officeart/2005/8/layout/hProcess7"/>
    <dgm:cxn modelId="{8F0301CC-B237-4A7B-A053-6AA866807F0C}" type="presParOf" srcId="{295A4DC5-D0A8-4404-9751-5BF340C19F07}" destId="{8C93164D-8705-43BF-91E5-781E775C50C1}" srcOrd="1" destOrd="0" presId="urn:microsoft.com/office/officeart/2005/8/layout/hProcess7"/>
    <dgm:cxn modelId="{371B3323-A30C-4D8B-8EE2-187D1A48C160}" type="presParOf" srcId="{295A4DC5-D0A8-4404-9751-5BF340C19F07}" destId="{71E355A9-BC1B-41E9-BC0F-EF90E6637AB7}" srcOrd="2" destOrd="0" presId="urn:microsoft.com/office/officeart/2005/8/layout/hProcess7"/>
    <dgm:cxn modelId="{BBA605F2-9309-4222-AF6E-4C7618B9A0B4}" type="presParOf" srcId="{71E355A9-BC1B-41E9-BC0F-EF90E6637AB7}" destId="{5973088E-16E2-4C3F-BB3E-6B1517F3CA81}" srcOrd="0" destOrd="0" presId="urn:microsoft.com/office/officeart/2005/8/layout/hProcess7"/>
    <dgm:cxn modelId="{B0D72E85-DB6F-43C3-BA49-B53252295773}" type="presParOf" srcId="{71E355A9-BC1B-41E9-BC0F-EF90E6637AB7}" destId="{3F330489-6C70-4A90-95AE-B3A765E73911}" srcOrd="1" destOrd="0" presId="urn:microsoft.com/office/officeart/2005/8/layout/hProcess7"/>
    <dgm:cxn modelId="{96AF1215-7B18-45FD-ACE4-EDCDCEFD7C62}" type="presParOf" srcId="{71E355A9-BC1B-41E9-BC0F-EF90E6637AB7}" destId="{3559D089-77D6-4E75-95A5-F535B37F1A28}" srcOrd="2" destOrd="0" presId="urn:microsoft.com/office/officeart/2005/8/layout/hProcess7"/>
    <dgm:cxn modelId="{08FB52D6-6F35-4418-8077-0BF1A09CD45F}" type="presParOf" srcId="{295A4DC5-D0A8-4404-9751-5BF340C19F07}" destId="{89BF08C2-0B4F-4D5C-8B5B-A06E4D7B0D24}" srcOrd="3" destOrd="0" presId="urn:microsoft.com/office/officeart/2005/8/layout/hProcess7"/>
    <dgm:cxn modelId="{B70C54EE-01EB-4C84-BC02-E655C6565497}" type="presParOf" srcId="{295A4DC5-D0A8-4404-9751-5BF340C19F07}" destId="{B9EA5AB1-CC82-4DFC-A1DF-03607D2CD0B0}" srcOrd="4" destOrd="0" presId="urn:microsoft.com/office/officeart/2005/8/layout/hProcess7"/>
    <dgm:cxn modelId="{0F9F1557-71BA-4AE4-A257-610567C0B196}" type="presParOf" srcId="{B9EA5AB1-CC82-4DFC-A1DF-03607D2CD0B0}" destId="{375EBB27-8B06-4F70-80BF-50E0E7A730C5}" srcOrd="0" destOrd="0" presId="urn:microsoft.com/office/officeart/2005/8/layout/hProcess7"/>
    <dgm:cxn modelId="{5C0CBF31-A6D5-4C4E-8DE6-A8949EA90104}" type="presParOf" srcId="{B9EA5AB1-CC82-4DFC-A1DF-03607D2CD0B0}" destId="{CFAE0F50-791F-4A96-A038-FD3EF3B27ABD}" srcOrd="1" destOrd="0" presId="urn:microsoft.com/office/officeart/2005/8/layout/hProcess7"/>
    <dgm:cxn modelId="{A7C77937-1057-4B4B-A93A-7C9955F313A8}" type="presParOf" srcId="{B9EA5AB1-CC82-4DFC-A1DF-03607D2CD0B0}" destId="{5FC9F421-13E3-423F-B57E-273C651B5380}" srcOrd="2" destOrd="0" presId="urn:microsoft.com/office/officeart/2005/8/layout/hProcess7"/>
    <dgm:cxn modelId="{F685999B-6B1C-4504-8092-ADAF8A21D616}" type="presParOf" srcId="{295A4DC5-D0A8-4404-9751-5BF340C19F07}" destId="{F79F7B02-A1DF-4BE7-A55C-24F7775C8283}" srcOrd="5" destOrd="0" presId="urn:microsoft.com/office/officeart/2005/8/layout/hProcess7"/>
    <dgm:cxn modelId="{FB8CDB41-37E5-4813-9DAB-B6F747D35264}" type="presParOf" srcId="{295A4DC5-D0A8-4404-9751-5BF340C19F07}" destId="{263DDEFD-2FE3-4A28-987E-B7BD086EFF7E}" srcOrd="6" destOrd="0" presId="urn:microsoft.com/office/officeart/2005/8/layout/hProcess7"/>
    <dgm:cxn modelId="{70423A88-93DD-40DD-988B-6212E4A3BD77}" type="presParOf" srcId="{263DDEFD-2FE3-4A28-987E-B7BD086EFF7E}" destId="{3AEE1C84-79BD-40C7-A7A8-6614A7D0C403}" srcOrd="0" destOrd="0" presId="urn:microsoft.com/office/officeart/2005/8/layout/hProcess7"/>
    <dgm:cxn modelId="{C245E2B5-A96A-4E9A-BDB8-08864D9CCFD1}" type="presParOf" srcId="{263DDEFD-2FE3-4A28-987E-B7BD086EFF7E}" destId="{A0537230-F7EA-48BE-9D42-8741A3F2AAB8}" srcOrd="1" destOrd="0" presId="urn:microsoft.com/office/officeart/2005/8/layout/hProcess7"/>
    <dgm:cxn modelId="{E2A66DFC-4CD8-4124-B47D-48FADDB69D65}" type="presParOf" srcId="{263DDEFD-2FE3-4A28-987E-B7BD086EFF7E}" destId="{4253F659-1CF8-400D-AA60-068C84A4F18A}" srcOrd="2" destOrd="0" presId="urn:microsoft.com/office/officeart/2005/8/layout/hProcess7"/>
    <dgm:cxn modelId="{51F9ADB6-A6FB-49D4-9D0B-A9C6EE97DDF9}" type="presParOf" srcId="{295A4DC5-D0A8-4404-9751-5BF340C19F07}" destId="{FF627C52-2407-48C4-8675-B1CE04D16B30}" srcOrd="7" destOrd="0" presId="urn:microsoft.com/office/officeart/2005/8/layout/hProcess7"/>
    <dgm:cxn modelId="{0BC73B94-9E88-4F43-A9F4-5C83AE49CB2F}" type="presParOf" srcId="{295A4DC5-D0A8-4404-9751-5BF340C19F07}" destId="{9F1C115C-F307-4764-B2AB-ED3C2C95C53B}" srcOrd="8" destOrd="0" presId="urn:microsoft.com/office/officeart/2005/8/layout/hProcess7"/>
    <dgm:cxn modelId="{9F63AF9A-175A-4BA5-B19E-1F7171E6AF6F}" type="presParOf" srcId="{9F1C115C-F307-4764-B2AB-ED3C2C95C53B}" destId="{85C5FE2D-A0BA-40C7-A7FB-D33D7AD3DBA5}" srcOrd="0" destOrd="0" presId="urn:microsoft.com/office/officeart/2005/8/layout/hProcess7"/>
    <dgm:cxn modelId="{E2B23021-AE1E-432E-ACA9-05C39859BD57}" type="presParOf" srcId="{9F1C115C-F307-4764-B2AB-ED3C2C95C53B}" destId="{B302BE5E-D539-48EB-AACC-B515EB9C32F3}" srcOrd="1" destOrd="0" presId="urn:microsoft.com/office/officeart/2005/8/layout/hProcess7"/>
    <dgm:cxn modelId="{6E10000F-62CF-4C41-9479-0A8B0BD7F184}" type="presParOf" srcId="{9F1C115C-F307-4764-B2AB-ED3C2C95C53B}" destId="{353A36D9-E887-472A-9236-9A29EF467885}"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8723F7C-49EA-4BBF-A387-6CA498B1E934}" type="doc">
      <dgm:prSet loTypeId="urn:microsoft.com/office/officeart/2008/layout/VerticalAccentList" loCatId="list" qsTypeId="urn:microsoft.com/office/officeart/2005/8/quickstyle/3d3" qsCatId="3D" csTypeId="urn:microsoft.com/office/officeart/2005/8/colors/accent1_2" csCatId="accent1" phldr="1"/>
      <dgm:spPr/>
      <dgm:t>
        <a:bodyPr/>
        <a:lstStyle/>
        <a:p>
          <a:endParaRPr lang="en-US"/>
        </a:p>
      </dgm:t>
    </dgm:pt>
    <dgm:pt modelId="{C39511E1-F30E-445E-91FC-FFBE0D8B2EDF}">
      <dgm:prSet phldrT="[Text]" phldr="1"/>
      <dgm:spPr/>
      <dgm:t>
        <a:bodyPr/>
        <a:lstStyle/>
        <a:p>
          <a:endParaRPr lang="en-US"/>
        </a:p>
      </dgm:t>
    </dgm:pt>
    <dgm:pt modelId="{B562233C-CBC1-402A-BF73-FF850FDBD20C}" type="parTrans" cxnId="{066FD91A-1D32-4782-9875-E78AE6188560}">
      <dgm:prSet/>
      <dgm:spPr/>
      <dgm:t>
        <a:bodyPr/>
        <a:lstStyle/>
        <a:p>
          <a:endParaRPr lang="en-US"/>
        </a:p>
      </dgm:t>
    </dgm:pt>
    <dgm:pt modelId="{86A3121F-F72F-4E23-A96D-DAEC1F8D8267}" type="sibTrans" cxnId="{066FD91A-1D32-4782-9875-E78AE6188560}">
      <dgm:prSet/>
      <dgm:spPr/>
      <dgm:t>
        <a:bodyPr/>
        <a:lstStyle/>
        <a:p>
          <a:endParaRPr lang="en-US"/>
        </a:p>
      </dgm:t>
    </dgm:pt>
    <dgm:pt modelId="{8B18228C-51C9-4137-8345-F43DF6549F6C}">
      <dgm:prSet phldrT="[Text]" custT="1"/>
      <dgm:spPr>
        <a:ln>
          <a:solidFill>
            <a:schemeClr val="accent1">
              <a:lumMod val="50000"/>
            </a:schemeClr>
          </a:solidFill>
        </a:ln>
      </dgm:spPr>
      <dgm:t>
        <a:bodyPr/>
        <a:lstStyle/>
        <a:p>
          <a:r>
            <a:rPr lang="en-US" sz="2800" smtClean="0">
              <a:solidFill>
                <a:schemeClr val="accent1">
                  <a:lumMod val="50000"/>
                </a:schemeClr>
              </a:solidFill>
              <a:latin typeface="Times New Roman" panose="02020603050405020304" pitchFamily="18" charset="0"/>
              <a:cs typeface="Times New Roman" panose="02020603050405020304" pitchFamily="18" charset="0"/>
            </a:rPr>
            <a:t>Các phụ liệu sử dụng trong quá trình gấp gói phải đầy đủ và đúng qui cách.</a:t>
          </a:r>
          <a:endParaRPr lang="en-US" sz="2800">
            <a:solidFill>
              <a:schemeClr val="accent1">
                <a:lumMod val="50000"/>
              </a:schemeClr>
            </a:solidFill>
            <a:latin typeface="Times New Roman" panose="02020603050405020304" pitchFamily="18" charset="0"/>
            <a:cs typeface="Times New Roman" panose="02020603050405020304" pitchFamily="18" charset="0"/>
          </a:endParaRPr>
        </a:p>
      </dgm:t>
    </dgm:pt>
    <dgm:pt modelId="{84577EBF-1262-4276-9848-35FF426F658E}" type="parTrans" cxnId="{57B49109-6814-4FC1-A293-F1E56763CE5B}">
      <dgm:prSet/>
      <dgm:spPr/>
      <dgm:t>
        <a:bodyPr/>
        <a:lstStyle/>
        <a:p>
          <a:endParaRPr lang="en-US"/>
        </a:p>
      </dgm:t>
    </dgm:pt>
    <dgm:pt modelId="{EBF63DA7-C37F-48B7-A9D5-508FABC6A469}" type="sibTrans" cxnId="{57B49109-6814-4FC1-A293-F1E56763CE5B}">
      <dgm:prSet/>
      <dgm:spPr/>
      <dgm:t>
        <a:bodyPr/>
        <a:lstStyle/>
        <a:p>
          <a:endParaRPr lang="en-US"/>
        </a:p>
      </dgm:t>
    </dgm:pt>
    <dgm:pt modelId="{90006F0E-D14E-4D0D-A352-E9590E421659}">
      <dgm:prSet phldrT="[Text]" custT="1"/>
      <dgm:spPr>
        <a:ln>
          <a:solidFill>
            <a:schemeClr val="accent1">
              <a:lumMod val="50000"/>
            </a:schemeClr>
          </a:solidFill>
        </a:ln>
      </dgm:spPr>
      <dgm:t>
        <a:bodyPr/>
        <a:lstStyle/>
        <a:p>
          <a:pPr algn="just"/>
          <a:r>
            <a:rPr lang="en-US" sz="2800" smtClean="0">
              <a:solidFill>
                <a:schemeClr val="accent1">
                  <a:lumMod val="50000"/>
                </a:schemeClr>
              </a:solidFill>
              <a:latin typeface="Times New Roman" panose="02020603050405020304" pitchFamily="18" charset="0"/>
              <a:cs typeface="Times New Roman" panose="02020603050405020304" pitchFamily="18" charset="0"/>
            </a:rPr>
            <a:t>Sản phẩm khi gấp gói xong phải thật phẳng, đúng qui cách và đúng các yêu cầu kỹ thuật.</a:t>
          </a:r>
          <a:endParaRPr lang="en-US" sz="2800">
            <a:solidFill>
              <a:schemeClr val="accent1">
                <a:lumMod val="50000"/>
              </a:schemeClr>
            </a:solidFill>
            <a:latin typeface="Times New Roman" panose="02020603050405020304" pitchFamily="18" charset="0"/>
            <a:cs typeface="Times New Roman" panose="02020603050405020304" pitchFamily="18" charset="0"/>
          </a:endParaRPr>
        </a:p>
      </dgm:t>
    </dgm:pt>
    <dgm:pt modelId="{102DF481-D35B-4D18-BB55-0F7B54FB7362}" type="sibTrans" cxnId="{29D2B799-0372-4A9B-B161-4A3730517D06}">
      <dgm:prSet/>
      <dgm:spPr/>
      <dgm:t>
        <a:bodyPr/>
        <a:lstStyle/>
        <a:p>
          <a:endParaRPr lang="en-US"/>
        </a:p>
      </dgm:t>
    </dgm:pt>
    <dgm:pt modelId="{574F6DDE-08C6-4808-A1D6-04E93BDE9DD7}" type="parTrans" cxnId="{29D2B799-0372-4A9B-B161-4A3730517D06}">
      <dgm:prSet/>
      <dgm:spPr/>
      <dgm:t>
        <a:bodyPr/>
        <a:lstStyle/>
        <a:p>
          <a:endParaRPr lang="en-US"/>
        </a:p>
      </dgm:t>
    </dgm:pt>
    <dgm:pt modelId="{017E16D0-13C9-42CB-A9E3-CC7246E12691}">
      <dgm:prSet phldrT="[Text]" phldr="1"/>
      <dgm:spPr/>
      <dgm:t>
        <a:bodyPr/>
        <a:lstStyle/>
        <a:p>
          <a:endParaRPr lang="en-US"/>
        </a:p>
      </dgm:t>
    </dgm:pt>
    <dgm:pt modelId="{724E6F0B-EB6D-4A94-8EAD-DF664B9E44D0}" type="sibTrans" cxnId="{8063BEC2-817B-4460-B97E-162587ED588A}">
      <dgm:prSet/>
      <dgm:spPr/>
      <dgm:t>
        <a:bodyPr/>
        <a:lstStyle/>
        <a:p>
          <a:endParaRPr lang="en-US"/>
        </a:p>
      </dgm:t>
    </dgm:pt>
    <dgm:pt modelId="{1922EA23-7544-4587-A404-74EE3CA05504}" type="parTrans" cxnId="{8063BEC2-817B-4460-B97E-162587ED588A}">
      <dgm:prSet/>
      <dgm:spPr/>
      <dgm:t>
        <a:bodyPr/>
        <a:lstStyle/>
        <a:p>
          <a:endParaRPr lang="en-US"/>
        </a:p>
      </dgm:t>
    </dgm:pt>
    <dgm:pt modelId="{A0CB9166-619A-4617-B8ED-EB70726BC9E0}" type="pres">
      <dgm:prSet presAssocID="{28723F7C-49EA-4BBF-A387-6CA498B1E934}" presName="Name0" presStyleCnt="0">
        <dgm:presLayoutVars>
          <dgm:chMax/>
          <dgm:chPref/>
          <dgm:dir/>
        </dgm:presLayoutVars>
      </dgm:prSet>
      <dgm:spPr/>
      <dgm:t>
        <a:bodyPr/>
        <a:lstStyle/>
        <a:p>
          <a:endParaRPr lang="en-US"/>
        </a:p>
      </dgm:t>
    </dgm:pt>
    <dgm:pt modelId="{772B0042-8D32-4744-B997-11AC101FD12C}" type="pres">
      <dgm:prSet presAssocID="{017E16D0-13C9-42CB-A9E3-CC7246E12691}" presName="parenttextcomposite" presStyleCnt="0"/>
      <dgm:spPr/>
    </dgm:pt>
    <dgm:pt modelId="{786A6278-E956-4D98-9CAC-0F6353DEF8E9}" type="pres">
      <dgm:prSet presAssocID="{017E16D0-13C9-42CB-A9E3-CC7246E12691}" presName="parenttext" presStyleLbl="revTx" presStyleIdx="0" presStyleCnt="2">
        <dgm:presLayoutVars>
          <dgm:chMax/>
          <dgm:chPref val="2"/>
          <dgm:bulletEnabled val="1"/>
        </dgm:presLayoutVars>
      </dgm:prSet>
      <dgm:spPr/>
      <dgm:t>
        <a:bodyPr/>
        <a:lstStyle/>
        <a:p>
          <a:endParaRPr lang="en-US"/>
        </a:p>
      </dgm:t>
    </dgm:pt>
    <dgm:pt modelId="{8EC39B16-438A-46FF-9B03-2B760AECB0D0}" type="pres">
      <dgm:prSet presAssocID="{017E16D0-13C9-42CB-A9E3-CC7246E12691}" presName="composite" presStyleCnt="0"/>
      <dgm:spPr/>
    </dgm:pt>
    <dgm:pt modelId="{7EEC0283-DA7A-4356-B233-2277D692257F}" type="pres">
      <dgm:prSet presAssocID="{017E16D0-13C9-42CB-A9E3-CC7246E12691}" presName="chevron1" presStyleLbl="alignNode1" presStyleIdx="0" presStyleCnt="14"/>
      <dgm:spPr>
        <a:solidFill>
          <a:srgbClr val="92D050"/>
        </a:solidFill>
      </dgm:spPr>
    </dgm:pt>
    <dgm:pt modelId="{B9D5C523-8ADC-44E7-91E5-04DD8CD3F9D8}" type="pres">
      <dgm:prSet presAssocID="{017E16D0-13C9-42CB-A9E3-CC7246E12691}" presName="chevron2" presStyleLbl="alignNode1" presStyleIdx="1" presStyleCnt="14"/>
      <dgm:spPr>
        <a:solidFill>
          <a:srgbClr val="F4F173"/>
        </a:solidFill>
      </dgm:spPr>
      <dgm:t>
        <a:bodyPr/>
        <a:lstStyle/>
        <a:p>
          <a:endParaRPr lang="en-US"/>
        </a:p>
      </dgm:t>
    </dgm:pt>
    <dgm:pt modelId="{CE7156B2-939C-4BCE-B018-151124F8E788}" type="pres">
      <dgm:prSet presAssocID="{017E16D0-13C9-42CB-A9E3-CC7246E12691}" presName="chevron3" presStyleLbl="alignNode1" presStyleIdx="2" presStyleCnt="14"/>
      <dgm:spPr>
        <a:solidFill>
          <a:srgbClr val="92D050"/>
        </a:solidFill>
      </dgm:spPr>
    </dgm:pt>
    <dgm:pt modelId="{4E2B67AE-7421-4D11-88D4-1450354C922F}" type="pres">
      <dgm:prSet presAssocID="{017E16D0-13C9-42CB-A9E3-CC7246E12691}" presName="chevron4" presStyleLbl="alignNode1" presStyleIdx="3" presStyleCnt="14"/>
      <dgm:spPr>
        <a:solidFill>
          <a:srgbClr val="F4F173"/>
        </a:solidFill>
      </dgm:spPr>
    </dgm:pt>
    <dgm:pt modelId="{EBEA636D-998A-428B-B778-F1BB12765079}" type="pres">
      <dgm:prSet presAssocID="{017E16D0-13C9-42CB-A9E3-CC7246E12691}" presName="chevron5" presStyleLbl="alignNode1" presStyleIdx="4" presStyleCnt="14"/>
      <dgm:spPr>
        <a:solidFill>
          <a:srgbClr val="92D050"/>
        </a:solidFill>
      </dgm:spPr>
    </dgm:pt>
    <dgm:pt modelId="{2B758A72-B7DA-46AD-90C9-2DA3D3F5A3BF}" type="pres">
      <dgm:prSet presAssocID="{017E16D0-13C9-42CB-A9E3-CC7246E12691}" presName="chevron6" presStyleLbl="alignNode1" presStyleIdx="5" presStyleCnt="14"/>
      <dgm:spPr>
        <a:solidFill>
          <a:srgbClr val="F4F173"/>
        </a:solidFill>
      </dgm:spPr>
    </dgm:pt>
    <dgm:pt modelId="{37349D55-C53E-4AC0-8851-89F8F3F100EA}" type="pres">
      <dgm:prSet presAssocID="{017E16D0-13C9-42CB-A9E3-CC7246E12691}" presName="chevron7" presStyleLbl="alignNode1" presStyleIdx="6" presStyleCnt="14"/>
      <dgm:spPr>
        <a:solidFill>
          <a:srgbClr val="92D050"/>
        </a:solidFill>
      </dgm:spPr>
    </dgm:pt>
    <dgm:pt modelId="{1C5D6971-A048-4002-BD70-7C823E45F914}" type="pres">
      <dgm:prSet presAssocID="{017E16D0-13C9-42CB-A9E3-CC7246E12691}" presName="childtext" presStyleLbl="solidFgAcc1" presStyleIdx="0" presStyleCnt="2">
        <dgm:presLayoutVars>
          <dgm:chMax/>
          <dgm:chPref val="0"/>
          <dgm:bulletEnabled val="1"/>
        </dgm:presLayoutVars>
      </dgm:prSet>
      <dgm:spPr/>
      <dgm:t>
        <a:bodyPr/>
        <a:lstStyle/>
        <a:p>
          <a:endParaRPr lang="en-US"/>
        </a:p>
      </dgm:t>
    </dgm:pt>
    <dgm:pt modelId="{81197C70-AAF7-433D-A71C-1F8F21CBA73B}" type="pres">
      <dgm:prSet presAssocID="{724E6F0B-EB6D-4A94-8EAD-DF664B9E44D0}" presName="sibTrans" presStyleCnt="0"/>
      <dgm:spPr/>
    </dgm:pt>
    <dgm:pt modelId="{DD2F192C-AECD-4C33-A942-EA384743CB77}" type="pres">
      <dgm:prSet presAssocID="{C39511E1-F30E-445E-91FC-FFBE0D8B2EDF}" presName="parenttextcomposite" presStyleCnt="0"/>
      <dgm:spPr/>
    </dgm:pt>
    <dgm:pt modelId="{5D4A996D-A513-4C35-9146-757EA0C34E91}" type="pres">
      <dgm:prSet presAssocID="{C39511E1-F30E-445E-91FC-FFBE0D8B2EDF}" presName="parenttext" presStyleLbl="revTx" presStyleIdx="1" presStyleCnt="2">
        <dgm:presLayoutVars>
          <dgm:chMax/>
          <dgm:chPref val="2"/>
          <dgm:bulletEnabled val="1"/>
        </dgm:presLayoutVars>
      </dgm:prSet>
      <dgm:spPr/>
      <dgm:t>
        <a:bodyPr/>
        <a:lstStyle/>
        <a:p>
          <a:endParaRPr lang="en-US"/>
        </a:p>
      </dgm:t>
    </dgm:pt>
    <dgm:pt modelId="{2FF492EF-CE8B-47F6-A95F-E7BE2AE59358}" type="pres">
      <dgm:prSet presAssocID="{C39511E1-F30E-445E-91FC-FFBE0D8B2EDF}" presName="composite" presStyleCnt="0"/>
      <dgm:spPr/>
    </dgm:pt>
    <dgm:pt modelId="{91F316EA-61A2-4FFE-B0F9-30398B1B7F43}" type="pres">
      <dgm:prSet presAssocID="{C39511E1-F30E-445E-91FC-FFBE0D8B2EDF}" presName="chevron1" presStyleLbl="alignNode1" presStyleIdx="7" presStyleCnt="14"/>
      <dgm:spPr>
        <a:solidFill>
          <a:srgbClr val="F4F173"/>
        </a:solidFill>
      </dgm:spPr>
    </dgm:pt>
    <dgm:pt modelId="{E76DBADE-193A-4D60-81EB-97AE1C2F112C}" type="pres">
      <dgm:prSet presAssocID="{C39511E1-F30E-445E-91FC-FFBE0D8B2EDF}" presName="chevron2" presStyleLbl="alignNode1" presStyleIdx="8" presStyleCnt="14"/>
      <dgm:spPr>
        <a:solidFill>
          <a:srgbClr val="92D050"/>
        </a:solidFill>
      </dgm:spPr>
    </dgm:pt>
    <dgm:pt modelId="{53091924-F458-486C-BAE4-8088D8B85F67}" type="pres">
      <dgm:prSet presAssocID="{C39511E1-F30E-445E-91FC-FFBE0D8B2EDF}" presName="chevron3" presStyleLbl="alignNode1" presStyleIdx="9" presStyleCnt="14"/>
      <dgm:spPr>
        <a:solidFill>
          <a:srgbClr val="F4F173"/>
        </a:solidFill>
      </dgm:spPr>
    </dgm:pt>
    <dgm:pt modelId="{5E3B4265-311B-4535-A20D-673D8224D36D}" type="pres">
      <dgm:prSet presAssocID="{C39511E1-F30E-445E-91FC-FFBE0D8B2EDF}" presName="chevron4" presStyleLbl="alignNode1" presStyleIdx="10" presStyleCnt="14"/>
      <dgm:spPr>
        <a:solidFill>
          <a:srgbClr val="92D050"/>
        </a:solidFill>
      </dgm:spPr>
    </dgm:pt>
    <dgm:pt modelId="{706C4EF4-B8B9-4084-857E-15C62CC936E2}" type="pres">
      <dgm:prSet presAssocID="{C39511E1-F30E-445E-91FC-FFBE0D8B2EDF}" presName="chevron5" presStyleLbl="alignNode1" presStyleIdx="11" presStyleCnt="14"/>
      <dgm:spPr>
        <a:solidFill>
          <a:srgbClr val="F4F173"/>
        </a:solidFill>
      </dgm:spPr>
    </dgm:pt>
    <dgm:pt modelId="{EFE3DD6B-37FE-4567-A9D6-AE4129FE77FD}" type="pres">
      <dgm:prSet presAssocID="{C39511E1-F30E-445E-91FC-FFBE0D8B2EDF}" presName="chevron6" presStyleLbl="alignNode1" presStyleIdx="12" presStyleCnt="14"/>
      <dgm:spPr>
        <a:solidFill>
          <a:srgbClr val="92D050"/>
        </a:solidFill>
      </dgm:spPr>
    </dgm:pt>
    <dgm:pt modelId="{CC009885-A133-4D25-BBFF-198308877208}" type="pres">
      <dgm:prSet presAssocID="{C39511E1-F30E-445E-91FC-FFBE0D8B2EDF}" presName="chevron7" presStyleLbl="alignNode1" presStyleIdx="13" presStyleCnt="14"/>
      <dgm:spPr>
        <a:solidFill>
          <a:srgbClr val="F4F173"/>
        </a:solidFill>
      </dgm:spPr>
    </dgm:pt>
    <dgm:pt modelId="{4E52283A-DDDE-4CF3-A3BC-16B5C17DEFC5}" type="pres">
      <dgm:prSet presAssocID="{C39511E1-F30E-445E-91FC-FFBE0D8B2EDF}" presName="childtext" presStyleLbl="solidFgAcc1" presStyleIdx="1" presStyleCnt="2">
        <dgm:presLayoutVars>
          <dgm:chMax/>
          <dgm:chPref val="0"/>
          <dgm:bulletEnabled val="1"/>
        </dgm:presLayoutVars>
      </dgm:prSet>
      <dgm:spPr/>
      <dgm:t>
        <a:bodyPr/>
        <a:lstStyle/>
        <a:p>
          <a:endParaRPr lang="en-US"/>
        </a:p>
      </dgm:t>
    </dgm:pt>
  </dgm:ptLst>
  <dgm:cxnLst>
    <dgm:cxn modelId="{57B49109-6814-4FC1-A293-F1E56763CE5B}" srcId="{C39511E1-F30E-445E-91FC-FFBE0D8B2EDF}" destId="{8B18228C-51C9-4137-8345-F43DF6549F6C}" srcOrd="0" destOrd="0" parTransId="{84577EBF-1262-4276-9848-35FF426F658E}" sibTransId="{EBF63DA7-C37F-48B7-A9D5-508FABC6A469}"/>
    <dgm:cxn modelId="{ECA13B4A-41EA-447F-9B73-393895BC6012}" type="presOf" srcId="{28723F7C-49EA-4BBF-A387-6CA498B1E934}" destId="{A0CB9166-619A-4617-B8ED-EB70726BC9E0}" srcOrd="0" destOrd="0" presId="urn:microsoft.com/office/officeart/2008/layout/VerticalAccentList"/>
    <dgm:cxn modelId="{8063BEC2-817B-4460-B97E-162587ED588A}" srcId="{28723F7C-49EA-4BBF-A387-6CA498B1E934}" destId="{017E16D0-13C9-42CB-A9E3-CC7246E12691}" srcOrd="0" destOrd="0" parTransId="{1922EA23-7544-4587-A404-74EE3CA05504}" sibTransId="{724E6F0B-EB6D-4A94-8EAD-DF664B9E44D0}"/>
    <dgm:cxn modelId="{AEA5973E-DE86-49E2-A800-65490FB9BD8F}" type="presOf" srcId="{017E16D0-13C9-42CB-A9E3-CC7246E12691}" destId="{786A6278-E956-4D98-9CAC-0F6353DEF8E9}" srcOrd="0" destOrd="0" presId="urn:microsoft.com/office/officeart/2008/layout/VerticalAccentList"/>
    <dgm:cxn modelId="{7DEB6E2F-162F-49F3-A93E-3545A9437B2E}" type="presOf" srcId="{8B18228C-51C9-4137-8345-F43DF6549F6C}" destId="{4E52283A-DDDE-4CF3-A3BC-16B5C17DEFC5}" srcOrd="0" destOrd="0" presId="urn:microsoft.com/office/officeart/2008/layout/VerticalAccentList"/>
    <dgm:cxn modelId="{3A1DB330-23F4-4910-8B10-686FBC614E05}" type="presOf" srcId="{C39511E1-F30E-445E-91FC-FFBE0D8B2EDF}" destId="{5D4A996D-A513-4C35-9146-757EA0C34E91}" srcOrd="0" destOrd="0" presId="urn:microsoft.com/office/officeart/2008/layout/VerticalAccentList"/>
    <dgm:cxn modelId="{066FD91A-1D32-4782-9875-E78AE6188560}" srcId="{28723F7C-49EA-4BBF-A387-6CA498B1E934}" destId="{C39511E1-F30E-445E-91FC-FFBE0D8B2EDF}" srcOrd="1" destOrd="0" parTransId="{B562233C-CBC1-402A-BF73-FF850FDBD20C}" sibTransId="{86A3121F-F72F-4E23-A96D-DAEC1F8D8267}"/>
    <dgm:cxn modelId="{4E89CB86-120B-47B5-9983-D9DBCBEF28DE}" type="presOf" srcId="{90006F0E-D14E-4D0D-A352-E9590E421659}" destId="{1C5D6971-A048-4002-BD70-7C823E45F914}" srcOrd="0" destOrd="0" presId="urn:microsoft.com/office/officeart/2008/layout/VerticalAccentList"/>
    <dgm:cxn modelId="{29D2B799-0372-4A9B-B161-4A3730517D06}" srcId="{017E16D0-13C9-42CB-A9E3-CC7246E12691}" destId="{90006F0E-D14E-4D0D-A352-E9590E421659}" srcOrd="0" destOrd="0" parTransId="{574F6DDE-08C6-4808-A1D6-04E93BDE9DD7}" sibTransId="{102DF481-D35B-4D18-BB55-0F7B54FB7362}"/>
    <dgm:cxn modelId="{3B73C495-B2F2-4451-B666-D452F9692C0E}" type="presParOf" srcId="{A0CB9166-619A-4617-B8ED-EB70726BC9E0}" destId="{772B0042-8D32-4744-B997-11AC101FD12C}" srcOrd="0" destOrd="0" presId="urn:microsoft.com/office/officeart/2008/layout/VerticalAccentList"/>
    <dgm:cxn modelId="{AC06AC3F-0BF8-48EB-B1D6-D169F1EFCF32}" type="presParOf" srcId="{772B0042-8D32-4744-B997-11AC101FD12C}" destId="{786A6278-E956-4D98-9CAC-0F6353DEF8E9}" srcOrd="0" destOrd="0" presId="urn:microsoft.com/office/officeart/2008/layout/VerticalAccentList"/>
    <dgm:cxn modelId="{E444C8CA-B431-4975-8D3C-98BF28ABF4D4}" type="presParOf" srcId="{A0CB9166-619A-4617-B8ED-EB70726BC9E0}" destId="{8EC39B16-438A-46FF-9B03-2B760AECB0D0}" srcOrd="1" destOrd="0" presId="urn:microsoft.com/office/officeart/2008/layout/VerticalAccentList"/>
    <dgm:cxn modelId="{FD87536B-A17E-4FAA-89BD-04E364A2407A}" type="presParOf" srcId="{8EC39B16-438A-46FF-9B03-2B760AECB0D0}" destId="{7EEC0283-DA7A-4356-B233-2277D692257F}" srcOrd="0" destOrd="0" presId="urn:microsoft.com/office/officeart/2008/layout/VerticalAccentList"/>
    <dgm:cxn modelId="{24263F55-17DD-48DD-B656-56AEFA80B47A}" type="presParOf" srcId="{8EC39B16-438A-46FF-9B03-2B760AECB0D0}" destId="{B9D5C523-8ADC-44E7-91E5-04DD8CD3F9D8}" srcOrd="1" destOrd="0" presId="urn:microsoft.com/office/officeart/2008/layout/VerticalAccentList"/>
    <dgm:cxn modelId="{BA6FE0CA-5A1B-454E-9F52-3B7C0393A2C0}" type="presParOf" srcId="{8EC39B16-438A-46FF-9B03-2B760AECB0D0}" destId="{CE7156B2-939C-4BCE-B018-151124F8E788}" srcOrd="2" destOrd="0" presId="urn:microsoft.com/office/officeart/2008/layout/VerticalAccentList"/>
    <dgm:cxn modelId="{2ED60F5D-F35D-487F-86E6-0DCA90D59DC1}" type="presParOf" srcId="{8EC39B16-438A-46FF-9B03-2B760AECB0D0}" destId="{4E2B67AE-7421-4D11-88D4-1450354C922F}" srcOrd="3" destOrd="0" presId="urn:microsoft.com/office/officeart/2008/layout/VerticalAccentList"/>
    <dgm:cxn modelId="{7FF95FFE-45BC-4C3E-9781-2D13893D2EA5}" type="presParOf" srcId="{8EC39B16-438A-46FF-9B03-2B760AECB0D0}" destId="{EBEA636D-998A-428B-B778-F1BB12765079}" srcOrd="4" destOrd="0" presId="urn:microsoft.com/office/officeart/2008/layout/VerticalAccentList"/>
    <dgm:cxn modelId="{AE8986B0-F015-45C7-AF64-382DEBFCA94F}" type="presParOf" srcId="{8EC39B16-438A-46FF-9B03-2B760AECB0D0}" destId="{2B758A72-B7DA-46AD-90C9-2DA3D3F5A3BF}" srcOrd="5" destOrd="0" presId="urn:microsoft.com/office/officeart/2008/layout/VerticalAccentList"/>
    <dgm:cxn modelId="{CF101A6B-300F-46F5-8AD2-5D33827AB50B}" type="presParOf" srcId="{8EC39B16-438A-46FF-9B03-2B760AECB0D0}" destId="{37349D55-C53E-4AC0-8851-89F8F3F100EA}" srcOrd="6" destOrd="0" presId="urn:microsoft.com/office/officeart/2008/layout/VerticalAccentList"/>
    <dgm:cxn modelId="{6BEB8748-8553-4977-9240-C652FB279634}" type="presParOf" srcId="{8EC39B16-438A-46FF-9B03-2B760AECB0D0}" destId="{1C5D6971-A048-4002-BD70-7C823E45F914}" srcOrd="7" destOrd="0" presId="urn:microsoft.com/office/officeart/2008/layout/VerticalAccentList"/>
    <dgm:cxn modelId="{6B2A5DBC-4D94-4B68-B447-3E15DBE0952D}" type="presParOf" srcId="{A0CB9166-619A-4617-B8ED-EB70726BC9E0}" destId="{81197C70-AAF7-433D-A71C-1F8F21CBA73B}" srcOrd="2" destOrd="0" presId="urn:microsoft.com/office/officeart/2008/layout/VerticalAccentList"/>
    <dgm:cxn modelId="{BF4A99AA-D625-42F7-B2C8-759734145576}" type="presParOf" srcId="{A0CB9166-619A-4617-B8ED-EB70726BC9E0}" destId="{DD2F192C-AECD-4C33-A942-EA384743CB77}" srcOrd="3" destOrd="0" presId="urn:microsoft.com/office/officeart/2008/layout/VerticalAccentList"/>
    <dgm:cxn modelId="{F2AEA274-8A22-43FB-B4E9-2DEB1D55B8C2}" type="presParOf" srcId="{DD2F192C-AECD-4C33-A942-EA384743CB77}" destId="{5D4A996D-A513-4C35-9146-757EA0C34E91}" srcOrd="0" destOrd="0" presId="urn:microsoft.com/office/officeart/2008/layout/VerticalAccentList"/>
    <dgm:cxn modelId="{4CC08F46-06D0-42A1-B8DC-AF275673FF0A}" type="presParOf" srcId="{A0CB9166-619A-4617-B8ED-EB70726BC9E0}" destId="{2FF492EF-CE8B-47F6-A95F-E7BE2AE59358}" srcOrd="4" destOrd="0" presId="urn:microsoft.com/office/officeart/2008/layout/VerticalAccentList"/>
    <dgm:cxn modelId="{687F4CDC-0C47-4BF7-8C91-4FDCA778EB5E}" type="presParOf" srcId="{2FF492EF-CE8B-47F6-A95F-E7BE2AE59358}" destId="{91F316EA-61A2-4FFE-B0F9-30398B1B7F43}" srcOrd="0" destOrd="0" presId="urn:microsoft.com/office/officeart/2008/layout/VerticalAccentList"/>
    <dgm:cxn modelId="{BA011DF1-649D-491D-9942-1A25DC15775B}" type="presParOf" srcId="{2FF492EF-CE8B-47F6-A95F-E7BE2AE59358}" destId="{E76DBADE-193A-4D60-81EB-97AE1C2F112C}" srcOrd="1" destOrd="0" presId="urn:microsoft.com/office/officeart/2008/layout/VerticalAccentList"/>
    <dgm:cxn modelId="{CDBC3546-846C-4C14-8C85-80717BD8320A}" type="presParOf" srcId="{2FF492EF-CE8B-47F6-A95F-E7BE2AE59358}" destId="{53091924-F458-486C-BAE4-8088D8B85F67}" srcOrd="2" destOrd="0" presId="urn:microsoft.com/office/officeart/2008/layout/VerticalAccentList"/>
    <dgm:cxn modelId="{A77862E5-FCE4-4220-A9D2-4E4CC45A75FB}" type="presParOf" srcId="{2FF492EF-CE8B-47F6-A95F-E7BE2AE59358}" destId="{5E3B4265-311B-4535-A20D-673D8224D36D}" srcOrd="3" destOrd="0" presId="urn:microsoft.com/office/officeart/2008/layout/VerticalAccentList"/>
    <dgm:cxn modelId="{B017DD62-0992-460A-896A-BEE6EAAC0210}" type="presParOf" srcId="{2FF492EF-CE8B-47F6-A95F-E7BE2AE59358}" destId="{706C4EF4-B8B9-4084-857E-15C62CC936E2}" srcOrd="4" destOrd="0" presId="urn:microsoft.com/office/officeart/2008/layout/VerticalAccentList"/>
    <dgm:cxn modelId="{65DA1378-4186-40A5-8CF4-297FCB27BB18}" type="presParOf" srcId="{2FF492EF-CE8B-47F6-A95F-E7BE2AE59358}" destId="{EFE3DD6B-37FE-4567-A9D6-AE4129FE77FD}" srcOrd="5" destOrd="0" presId="urn:microsoft.com/office/officeart/2008/layout/VerticalAccentList"/>
    <dgm:cxn modelId="{F41314A2-7607-418E-A5F1-48C4E92AAF32}" type="presParOf" srcId="{2FF492EF-CE8B-47F6-A95F-E7BE2AE59358}" destId="{CC009885-A133-4D25-BBFF-198308877208}" srcOrd="6" destOrd="0" presId="urn:microsoft.com/office/officeart/2008/layout/VerticalAccentList"/>
    <dgm:cxn modelId="{41C8942B-09B3-49D8-BD92-9E636F2C7259}" type="presParOf" srcId="{2FF492EF-CE8B-47F6-A95F-E7BE2AE59358}" destId="{4E52283A-DDDE-4CF3-A3BC-16B5C17DEFC5}" srcOrd="7"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0FCC5D5-FC8B-44EC-9883-ABEAF5E3D99A}" type="doc">
      <dgm:prSet loTypeId="urn:microsoft.com/office/officeart/2008/layout/HorizontalMultiLevelHierarchy" loCatId="hierarchy" qsTypeId="urn:microsoft.com/office/officeart/2005/8/quickstyle/3d5" qsCatId="3D" csTypeId="urn:microsoft.com/office/officeart/2005/8/colors/accent1_2" csCatId="accent1" phldr="1"/>
      <dgm:spPr/>
      <dgm:t>
        <a:bodyPr/>
        <a:lstStyle/>
        <a:p>
          <a:endParaRPr lang="en-US"/>
        </a:p>
      </dgm:t>
    </dgm:pt>
    <dgm:pt modelId="{080DFC21-3670-4224-8F45-0C23D2402373}">
      <dgm:prSet phldrT="[Text]"/>
      <dgm:spPr>
        <a:solidFill>
          <a:srgbClr val="92D050"/>
        </a:solidFill>
      </dgm:spPr>
      <dgm:t>
        <a:bodyPr/>
        <a:lstStyle/>
        <a:p>
          <a:r>
            <a:rPr lang="en-US" smtClean="0"/>
            <a:t>Sản phẩm sau khi gấp gói phải đảm bảo</a:t>
          </a:r>
          <a:endParaRPr lang="en-US"/>
        </a:p>
      </dgm:t>
    </dgm:pt>
    <dgm:pt modelId="{E6B01828-2CD3-411B-8077-E90BFC3354B5}" type="parTrans" cxnId="{2FDCE5BE-AECF-42FF-AF67-D62528DEF67F}">
      <dgm:prSet/>
      <dgm:spPr/>
      <dgm:t>
        <a:bodyPr/>
        <a:lstStyle/>
        <a:p>
          <a:endParaRPr lang="en-US"/>
        </a:p>
      </dgm:t>
    </dgm:pt>
    <dgm:pt modelId="{0B8CB142-8873-43F9-A38E-F4CF69E25D8A}" type="sibTrans" cxnId="{2FDCE5BE-AECF-42FF-AF67-D62528DEF67F}">
      <dgm:prSet/>
      <dgm:spPr/>
      <dgm:t>
        <a:bodyPr/>
        <a:lstStyle/>
        <a:p>
          <a:endParaRPr lang="en-US"/>
        </a:p>
      </dgm:t>
    </dgm:pt>
    <dgm:pt modelId="{7A674FF2-033D-40F4-B9FA-F3A933D52CED}">
      <dgm:prSet phldrT="[Text]"/>
      <dgm:spPr>
        <a:solidFill>
          <a:schemeClr val="accent5">
            <a:lumMod val="75000"/>
          </a:schemeClr>
        </a:solidFill>
      </dgm:spPr>
      <dgm:t>
        <a:bodyPr/>
        <a:lstStyle/>
        <a:p>
          <a:r>
            <a:rPr lang="en-US" smtClean="0"/>
            <a:t>Hình thức ưa nhìn và kích thước gấp gói đúng qui cách</a:t>
          </a:r>
          <a:endParaRPr lang="en-US"/>
        </a:p>
      </dgm:t>
    </dgm:pt>
    <dgm:pt modelId="{B163E159-4ACC-4FBC-A46F-7623D4619E4F}" type="parTrans" cxnId="{F79397E4-2470-4560-BC7D-069F384C6983}">
      <dgm:prSet/>
      <dgm:spPr/>
      <dgm:t>
        <a:bodyPr/>
        <a:lstStyle/>
        <a:p>
          <a:endParaRPr lang="en-US"/>
        </a:p>
      </dgm:t>
    </dgm:pt>
    <dgm:pt modelId="{AE7027D2-D76B-4A33-BBC0-C634532841E2}" type="sibTrans" cxnId="{F79397E4-2470-4560-BC7D-069F384C6983}">
      <dgm:prSet/>
      <dgm:spPr/>
      <dgm:t>
        <a:bodyPr/>
        <a:lstStyle/>
        <a:p>
          <a:endParaRPr lang="en-US"/>
        </a:p>
      </dgm:t>
    </dgm:pt>
    <dgm:pt modelId="{5D0CD3F7-7B4A-44A7-B159-C757A5421E1A}">
      <dgm:prSet phldrT="[Text]"/>
      <dgm:spPr>
        <a:solidFill>
          <a:srgbClr val="00B0F0"/>
        </a:solidFill>
      </dgm:spPr>
      <dgm:t>
        <a:bodyPr/>
        <a:lstStyle/>
        <a:p>
          <a:r>
            <a:rPr lang="en-US" smtClean="0"/>
            <a:t>Bề ngoài các sản phẩm không được nhàu nát, nhăn nhúm</a:t>
          </a:r>
          <a:endParaRPr lang="en-US"/>
        </a:p>
      </dgm:t>
    </dgm:pt>
    <dgm:pt modelId="{D6C95988-8BD9-4B58-8527-7FE521284135}" type="parTrans" cxnId="{D8BE383E-EBF9-440A-B180-9E0A4BAD111D}">
      <dgm:prSet/>
      <dgm:spPr/>
      <dgm:t>
        <a:bodyPr/>
        <a:lstStyle/>
        <a:p>
          <a:endParaRPr lang="en-US"/>
        </a:p>
      </dgm:t>
    </dgm:pt>
    <dgm:pt modelId="{90492EFC-8F39-41F2-9A43-B497A90E8A67}" type="sibTrans" cxnId="{D8BE383E-EBF9-440A-B180-9E0A4BAD111D}">
      <dgm:prSet/>
      <dgm:spPr/>
      <dgm:t>
        <a:bodyPr/>
        <a:lstStyle/>
        <a:p>
          <a:endParaRPr lang="en-US"/>
        </a:p>
      </dgm:t>
    </dgm:pt>
    <dgm:pt modelId="{5AB6D506-EF11-4770-A840-ED7CCC746B21}">
      <dgm:prSet phldrT="[Text]"/>
      <dgm:spPr>
        <a:solidFill>
          <a:srgbClr val="456C44"/>
        </a:solidFill>
      </dgm:spPr>
      <dgm:t>
        <a:bodyPr/>
        <a:lstStyle/>
        <a:p>
          <a:r>
            <a:rPr lang="en-US" smtClean="0"/>
            <a:t>Định hình cao, khó bị bung, xổ ra khỏi kiểu dáng vừa gấp </a:t>
          </a:r>
          <a:endParaRPr lang="en-US"/>
        </a:p>
      </dgm:t>
    </dgm:pt>
    <dgm:pt modelId="{E3CCCD99-411B-4C6E-9DFB-3E273C3936AA}" type="parTrans" cxnId="{0AE734C7-C5AA-4465-89BD-DB464B58FE0B}">
      <dgm:prSet/>
      <dgm:spPr/>
      <dgm:t>
        <a:bodyPr/>
        <a:lstStyle/>
        <a:p>
          <a:endParaRPr lang="en-US"/>
        </a:p>
      </dgm:t>
    </dgm:pt>
    <dgm:pt modelId="{0BE06E4B-8EBC-42B0-9A7F-747922D829FB}" type="sibTrans" cxnId="{0AE734C7-C5AA-4465-89BD-DB464B58FE0B}">
      <dgm:prSet/>
      <dgm:spPr/>
      <dgm:t>
        <a:bodyPr/>
        <a:lstStyle/>
        <a:p>
          <a:endParaRPr lang="en-US"/>
        </a:p>
      </dgm:t>
    </dgm:pt>
    <dgm:pt modelId="{44FD4CA5-CE48-4581-A00C-A3ED6F87E3F9}">
      <dgm:prSet phldrT="[Text]"/>
      <dgm:spPr>
        <a:solidFill>
          <a:srgbClr val="0070C0"/>
        </a:solidFill>
      </dgm:spPr>
      <dgm:t>
        <a:bodyPr/>
        <a:lstStyle/>
        <a:p>
          <a:r>
            <a:rPr lang="en-US" smtClean="0"/>
            <a:t>Các chi tiết cần đối xứng phải cân đối</a:t>
          </a:r>
          <a:endParaRPr lang="en-US"/>
        </a:p>
      </dgm:t>
    </dgm:pt>
    <dgm:pt modelId="{03B1D39A-406D-47DD-B38E-8B3D47C3C5C5}" type="parTrans" cxnId="{D1A8B656-EF1E-4875-ADF8-EDEEABB6621E}">
      <dgm:prSet/>
      <dgm:spPr/>
      <dgm:t>
        <a:bodyPr/>
        <a:lstStyle/>
        <a:p>
          <a:endParaRPr lang="en-US"/>
        </a:p>
      </dgm:t>
    </dgm:pt>
    <dgm:pt modelId="{A9166ED8-2915-466A-96D7-58C9989CAEC2}" type="sibTrans" cxnId="{D1A8B656-EF1E-4875-ADF8-EDEEABB6621E}">
      <dgm:prSet/>
      <dgm:spPr/>
      <dgm:t>
        <a:bodyPr/>
        <a:lstStyle/>
        <a:p>
          <a:endParaRPr lang="en-US"/>
        </a:p>
      </dgm:t>
    </dgm:pt>
    <dgm:pt modelId="{C3080464-7136-4E91-B6A2-3FF6C1D1E647}">
      <dgm:prSet phldrT="[Text]"/>
      <dgm:spPr>
        <a:solidFill>
          <a:srgbClr val="00B050"/>
        </a:solidFill>
      </dgm:spPr>
      <dgm:t>
        <a:bodyPr/>
        <a:lstStyle/>
        <a:p>
          <a:r>
            <a:rPr lang="en-US" smtClean="0"/>
            <a:t>Các góc cạnh phải thẳng và che kín những phần gấp ở phía sau</a:t>
          </a:r>
          <a:endParaRPr lang="en-US"/>
        </a:p>
      </dgm:t>
    </dgm:pt>
    <dgm:pt modelId="{7EE3198F-4470-4106-AC51-42F36FCA554C}" type="parTrans" cxnId="{9B62F57E-832B-4C1B-B067-A8918720F6E0}">
      <dgm:prSet/>
      <dgm:spPr/>
      <dgm:t>
        <a:bodyPr/>
        <a:lstStyle/>
        <a:p>
          <a:endParaRPr lang="en-US"/>
        </a:p>
      </dgm:t>
    </dgm:pt>
    <dgm:pt modelId="{6B7D7FA1-D49E-4361-8BC5-C1250778D747}" type="sibTrans" cxnId="{9B62F57E-832B-4C1B-B067-A8918720F6E0}">
      <dgm:prSet/>
      <dgm:spPr/>
      <dgm:t>
        <a:bodyPr/>
        <a:lstStyle/>
        <a:p>
          <a:endParaRPr lang="en-US"/>
        </a:p>
      </dgm:t>
    </dgm:pt>
    <dgm:pt modelId="{EA877966-2968-4A53-9A26-3D94A2B1A243}" type="pres">
      <dgm:prSet presAssocID="{30FCC5D5-FC8B-44EC-9883-ABEAF5E3D99A}" presName="Name0" presStyleCnt="0">
        <dgm:presLayoutVars>
          <dgm:chPref val="1"/>
          <dgm:dir/>
          <dgm:animOne val="branch"/>
          <dgm:animLvl val="lvl"/>
          <dgm:resizeHandles val="exact"/>
        </dgm:presLayoutVars>
      </dgm:prSet>
      <dgm:spPr/>
      <dgm:t>
        <a:bodyPr/>
        <a:lstStyle/>
        <a:p>
          <a:endParaRPr lang="en-US"/>
        </a:p>
      </dgm:t>
    </dgm:pt>
    <dgm:pt modelId="{479B081E-4F84-4EB7-BCA2-EBCB92C47375}" type="pres">
      <dgm:prSet presAssocID="{080DFC21-3670-4224-8F45-0C23D2402373}" presName="root1" presStyleCnt="0"/>
      <dgm:spPr/>
    </dgm:pt>
    <dgm:pt modelId="{1DC88B75-1BE5-486B-B2AE-7B92764CD413}" type="pres">
      <dgm:prSet presAssocID="{080DFC21-3670-4224-8F45-0C23D2402373}" presName="LevelOneTextNode" presStyleLbl="node0" presStyleIdx="0" presStyleCnt="1">
        <dgm:presLayoutVars>
          <dgm:chPref val="3"/>
        </dgm:presLayoutVars>
      </dgm:prSet>
      <dgm:spPr/>
      <dgm:t>
        <a:bodyPr/>
        <a:lstStyle/>
        <a:p>
          <a:endParaRPr lang="en-US"/>
        </a:p>
      </dgm:t>
    </dgm:pt>
    <dgm:pt modelId="{80652A9C-F460-4A8D-BFC0-2111D482320E}" type="pres">
      <dgm:prSet presAssocID="{080DFC21-3670-4224-8F45-0C23D2402373}" presName="level2hierChild" presStyleCnt="0"/>
      <dgm:spPr/>
    </dgm:pt>
    <dgm:pt modelId="{964E0149-5A5B-4205-A518-048E96171B61}" type="pres">
      <dgm:prSet presAssocID="{B163E159-4ACC-4FBC-A46F-7623D4619E4F}" presName="conn2-1" presStyleLbl="parChTrans1D2" presStyleIdx="0" presStyleCnt="5"/>
      <dgm:spPr/>
      <dgm:t>
        <a:bodyPr/>
        <a:lstStyle/>
        <a:p>
          <a:endParaRPr lang="en-US"/>
        </a:p>
      </dgm:t>
    </dgm:pt>
    <dgm:pt modelId="{7AD8C85B-34B9-451B-BFDE-823EF8643A2A}" type="pres">
      <dgm:prSet presAssocID="{B163E159-4ACC-4FBC-A46F-7623D4619E4F}" presName="connTx" presStyleLbl="parChTrans1D2" presStyleIdx="0" presStyleCnt="5"/>
      <dgm:spPr/>
      <dgm:t>
        <a:bodyPr/>
        <a:lstStyle/>
        <a:p>
          <a:endParaRPr lang="en-US"/>
        </a:p>
      </dgm:t>
    </dgm:pt>
    <dgm:pt modelId="{5E65F89A-EA59-4E5D-AFD5-64880C80BCDF}" type="pres">
      <dgm:prSet presAssocID="{7A674FF2-033D-40F4-B9FA-F3A933D52CED}" presName="root2" presStyleCnt="0"/>
      <dgm:spPr/>
    </dgm:pt>
    <dgm:pt modelId="{42DD37F6-14BC-482C-B472-4356CF534A9C}" type="pres">
      <dgm:prSet presAssocID="{7A674FF2-033D-40F4-B9FA-F3A933D52CED}" presName="LevelTwoTextNode" presStyleLbl="node2" presStyleIdx="0" presStyleCnt="5">
        <dgm:presLayoutVars>
          <dgm:chPref val="3"/>
        </dgm:presLayoutVars>
      </dgm:prSet>
      <dgm:spPr/>
      <dgm:t>
        <a:bodyPr/>
        <a:lstStyle/>
        <a:p>
          <a:endParaRPr lang="en-US"/>
        </a:p>
      </dgm:t>
    </dgm:pt>
    <dgm:pt modelId="{3E46BFD8-13A9-45FC-A8DF-8C69B7309604}" type="pres">
      <dgm:prSet presAssocID="{7A674FF2-033D-40F4-B9FA-F3A933D52CED}" presName="level3hierChild" presStyleCnt="0"/>
      <dgm:spPr/>
    </dgm:pt>
    <dgm:pt modelId="{18D59B30-1E8D-4436-9456-9C56383C8FE2}" type="pres">
      <dgm:prSet presAssocID="{D6C95988-8BD9-4B58-8527-7FE521284135}" presName="conn2-1" presStyleLbl="parChTrans1D2" presStyleIdx="1" presStyleCnt="5"/>
      <dgm:spPr/>
      <dgm:t>
        <a:bodyPr/>
        <a:lstStyle/>
        <a:p>
          <a:endParaRPr lang="en-US"/>
        </a:p>
      </dgm:t>
    </dgm:pt>
    <dgm:pt modelId="{53D4E6F4-0CA4-4018-80EC-02A6C569A062}" type="pres">
      <dgm:prSet presAssocID="{D6C95988-8BD9-4B58-8527-7FE521284135}" presName="connTx" presStyleLbl="parChTrans1D2" presStyleIdx="1" presStyleCnt="5"/>
      <dgm:spPr/>
      <dgm:t>
        <a:bodyPr/>
        <a:lstStyle/>
        <a:p>
          <a:endParaRPr lang="en-US"/>
        </a:p>
      </dgm:t>
    </dgm:pt>
    <dgm:pt modelId="{6993F5F9-C1A1-462D-B6FB-1E008336461A}" type="pres">
      <dgm:prSet presAssocID="{5D0CD3F7-7B4A-44A7-B159-C757A5421E1A}" presName="root2" presStyleCnt="0"/>
      <dgm:spPr/>
    </dgm:pt>
    <dgm:pt modelId="{6A4EF2F7-66FB-4B83-9B8C-6F35D7E7C80F}" type="pres">
      <dgm:prSet presAssocID="{5D0CD3F7-7B4A-44A7-B159-C757A5421E1A}" presName="LevelTwoTextNode" presStyleLbl="node2" presStyleIdx="1" presStyleCnt="5">
        <dgm:presLayoutVars>
          <dgm:chPref val="3"/>
        </dgm:presLayoutVars>
      </dgm:prSet>
      <dgm:spPr/>
      <dgm:t>
        <a:bodyPr/>
        <a:lstStyle/>
        <a:p>
          <a:endParaRPr lang="en-US"/>
        </a:p>
      </dgm:t>
    </dgm:pt>
    <dgm:pt modelId="{4AAD3277-477F-4AEF-A90F-6A9E4771AB17}" type="pres">
      <dgm:prSet presAssocID="{5D0CD3F7-7B4A-44A7-B159-C757A5421E1A}" presName="level3hierChild" presStyleCnt="0"/>
      <dgm:spPr/>
    </dgm:pt>
    <dgm:pt modelId="{F1FCC5F4-2523-46F1-AF45-5495A88675E4}" type="pres">
      <dgm:prSet presAssocID="{03B1D39A-406D-47DD-B38E-8B3D47C3C5C5}" presName="conn2-1" presStyleLbl="parChTrans1D2" presStyleIdx="2" presStyleCnt="5"/>
      <dgm:spPr/>
      <dgm:t>
        <a:bodyPr/>
        <a:lstStyle/>
        <a:p>
          <a:endParaRPr lang="en-US"/>
        </a:p>
      </dgm:t>
    </dgm:pt>
    <dgm:pt modelId="{2038361A-8DCE-4903-BE93-85967E4B5E2B}" type="pres">
      <dgm:prSet presAssocID="{03B1D39A-406D-47DD-B38E-8B3D47C3C5C5}" presName="connTx" presStyleLbl="parChTrans1D2" presStyleIdx="2" presStyleCnt="5"/>
      <dgm:spPr/>
      <dgm:t>
        <a:bodyPr/>
        <a:lstStyle/>
        <a:p>
          <a:endParaRPr lang="en-US"/>
        </a:p>
      </dgm:t>
    </dgm:pt>
    <dgm:pt modelId="{63E7EDFD-6114-4402-B461-676C188C5D86}" type="pres">
      <dgm:prSet presAssocID="{44FD4CA5-CE48-4581-A00C-A3ED6F87E3F9}" presName="root2" presStyleCnt="0"/>
      <dgm:spPr/>
    </dgm:pt>
    <dgm:pt modelId="{A482DC6F-BAA3-421C-8693-B54C8C3179D3}" type="pres">
      <dgm:prSet presAssocID="{44FD4CA5-CE48-4581-A00C-A3ED6F87E3F9}" presName="LevelTwoTextNode" presStyleLbl="node2" presStyleIdx="2" presStyleCnt="5">
        <dgm:presLayoutVars>
          <dgm:chPref val="3"/>
        </dgm:presLayoutVars>
      </dgm:prSet>
      <dgm:spPr/>
      <dgm:t>
        <a:bodyPr/>
        <a:lstStyle/>
        <a:p>
          <a:endParaRPr lang="en-US"/>
        </a:p>
      </dgm:t>
    </dgm:pt>
    <dgm:pt modelId="{F33FBB8A-BE5B-45D7-9C64-072ABE73B614}" type="pres">
      <dgm:prSet presAssocID="{44FD4CA5-CE48-4581-A00C-A3ED6F87E3F9}" presName="level3hierChild" presStyleCnt="0"/>
      <dgm:spPr/>
    </dgm:pt>
    <dgm:pt modelId="{B96E03F8-6A9E-4388-B018-7949463804F3}" type="pres">
      <dgm:prSet presAssocID="{7EE3198F-4470-4106-AC51-42F36FCA554C}" presName="conn2-1" presStyleLbl="parChTrans1D2" presStyleIdx="3" presStyleCnt="5"/>
      <dgm:spPr/>
      <dgm:t>
        <a:bodyPr/>
        <a:lstStyle/>
        <a:p>
          <a:endParaRPr lang="en-US"/>
        </a:p>
      </dgm:t>
    </dgm:pt>
    <dgm:pt modelId="{B2A6E511-6AC7-428A-BA46-B917C4C7AE85}" type="pres">
      <dgm:prSet presAssocID="{7EE3198F-4470-4106-AC51-42F36FCA554C}" presName="connTx" presStyleLbl="parChTrans1D2" presStyleIdx="3" presStyleCnt="5"/>
      <dgm:spPr/>
      <dgm:t>
        <a:bodyPr/>
        <a:lstStyle/>
        <a:p>
          <a:endParaRPr lang="en-US"/>
        </a:p>
      </dgm:t>
    </dgm:pt>
    <dgm:pt modelId="{3CB2D92D-3B57-44D6-B169-EE296F5023C4}" type="pres">
      <dgm:prSet presAssocID="{C3080464-7136-4E91-B6A2-3FF6C1D1E647}" presName="root2" presStyleCnt="0"/>
      <dgm:spPr/>
    </dgm:pt>
    <dgm:pt modelId="{17407867-52B8-45A2-BFE2-1936C2245760}" type="pres">
      <dgm:prSet presAssocID="{C3080464-7136-4E91-B6A2-3FF6C1D1E647}" presName="LevelTwoTextNode" presStyleLbl="node2" presStyleIdx="3" presStyleCnt="5">
        <dgm:presLayoutVars>
          <dgm:chPref val="3"/>
        </dgm:presLayoutVars>
      </dgm:prSet>
      <dgm:spPr/>
      <dgm:t>
        <a:bodyPr/>
        <a:lstStyle/>
        <a:p>
          <a:endParaRPr lang="en-US"/>
        </a:p>
      </dgm:t>
    </dgm:pt>
    <dgm:pt modelId="{AA6AE392-EB0A-4DFB-B7D2-13F35959CC73}" type="pres">
      <dgm:prSet presAssocID="{C3080464-7136-4E91-B6A2-3FF6C1D1E647}" presName="level3hierChild" presStyleCnt="0"/>
      <dgm:spPr/>
    </dgm:pt>
    <dgm:pt modelId="{8A348E4F-A822-46F1-B686-D1BE0F964DAB}" type="pres">
      <dgm:prSet presAssocID="{E3CCCD99-411B-4C6E-9DFB-3E273C3936AA}" presName="conn2-1" presStyleLbl="parChTrans1D2" presStyleIdx="4" presStyleCnt="5"/>
      <dgm:spPr/>
      <dgm:t>
        <a:bodyPr/>
        <a:lstStyle/>
        <a:p>
          <a:endParaRPr lang="en-US"/>
        </a:p>
      </dgm:t>
    </dgm:pt>
    <dgm:pt modelId="{0F21C50B-B9E1-48C7-B969-481BFB8E73B4}" type="pres">
      <dgm:prSet presAssocID="{E3CCCD99-411B-4C6E-9DFB-3E273C3936AA}" presName="connTx" presStyleLbl="parChTrans1D2" presStyleIdx="4" presStyleCnt="5"/>
      <dgm:spPr/>
      <dgm:t>
        <a:bodyPr/>
        <a:lstStyle/>
        <a:p>
          <a:endParaRPr lang="en-US"/>
        </a:p>
      </dgm:t>
    </dgm:pt>
    <dgm:pt modelId="{D6B7C070-C896-4C1B-AE2F-50D8C3A79FE2}" type="pres">
      <dgm:prSet presAssocID="{5AB6D506-EF11-4770-A840-ED7CCC746B21}" presName="root2" presStyleCnt="0"/>
      <dgm:spPr/>
    </dgm:pt>
    <dgm:pt modelId="{8EF551E0-1FD8-4C8E-BBC9-2A516ABFAD87}" type="pres">
      <dgm:prSet presAssocID="{5AB6D506-EF11-4770-A840-ED7CCC746B21}" presName="LevelTwoTextNode" presStyleLbl="node2" presStyleIdx="4" presStyleCnt="5">
        <dgm:presLayoutVars>
          <dgm:chPref val="3"/>
        </dgm:presLayoutVars>
      </dgm:prSet>
      <dgm:spPr/>
      <dgm:t>
        <a:bodyPr/>
        <a:lstStyle/>
        <a:p>
          <a:endParaRPr lang="en-US"/>
        </a:p>
      </dgm:t>
    </dgm:pt>
    <dgm:pt modelId="{2F437305-FA7F-4137-829E-365121904404}" type="pres">
      <dgm:prSet presAssocID="{5AB6D506-EF11-4770-A840-ED7CCC746B21}" presName="level3hierChild" presStyleCnt="0"/>
      <dgm:spPr/>
    </dgm:pt>
  </dgm:ptLst>
  <dgm:cxnLst>
    <dgm:cxn modelId="{F7799C2D-7018-42BE-B80B-0118EA2AD267}" type="presOf" srcId="{44FD4CA5-CE48-4581-A00C-A3ED6F87E3F9}" destId="{A482DC6F-BAA3-421C-8693-B54C8C3179D3}" srcOrd="0" destOrd="0" presId="urn:microsoft.com/office/officeart/2008/layout/HorizontalMultiLevelHierarchy"/>
    <dgm:cxn modelId="{46CA9593-4A75-4DEB-B329-50B396C0EEBA}" type="presOf" srcId="{7A674FF2-033D-40F4-B9FA-F3A933D52CED}" destId="{42DD37F6-14BC-482C-B472-4356CF534A9C}" srcOrd="0" destOrd="0" presId="urn:microsoft.com/office/officeart/2008/layout/HorizontalMultiLevelHierarchy"/>
    <dgm:cxn modelId="{2FDCE5BE-AECF-42FF-AF67-D62528DEF67F}" srcId="{30FCC5D5-FC8B-44EC-9883-ABEAF5E3D99A}" destId="{080DFC21-3670-4224-8F45-0C23D2402373}" srcOrd="0" destOrd="0" parTransId="{E6B01828-2CD3-411B-8077-E90BFC3354B5}" sibTransId="{0B8CB142-8873-43F9-A38E-F4CF69E25D8A}"/>
    <dgm:cxn modelId="{078C5EFF-DF60-468C-8AFB-C1895E7E3A82}" type="presOf" srcId="{E3CCCD99-411B-4C6E-9DFB-3E273C3936AA}" destId="{0F21C50B-B9E1-48C7-B969-481BFB8E73B4}" srcOrd="1" destOrd="0" presId="urn:microsoft.com/office/officeart/2008/layout/HorizontalMultiLevelHierarchy"/>
    <dgm:cxn modelId="{6376EB91-3E44-41F8-8D19-CB60D8F2A9C6}" type="presOf" srcId="{B163E159-4ACC-4FBC-A46F-7623D4619E4F}" destId="{7AD8C85B-34B9-451B-BFDE-823EF8643A2A}" srcOrd="1" destOrd="0" presId="urn:microsoft.com/office/officeart/2008/layout/HorizontalMultiLevelHierarchy"/>
    <dgm:cxn modelId="{0AE734C7-C5AA-4465-89BD-DB464B58FE0B}" srcId="{080DFC21-3670-4224-8F45-0C23D2402373}" destId="{5AB6D506-EF11-4770-A840-ED7CCC746B21}" srcOrd="4" destOrd="0" parTransId="{E3CCCD99-411B-4C6E-9DFB-3E273C3936AA}" sibTransId="{0BE06E4B-8EBC-42B0-9A7F-747922D829FB}"/>
    <dgm:cxn modelId="{04F8D2ED-3B4B-4589-80DB-1EF5CF5A2CAB}" type="presOf" srcId="{C3080464-7136-4E91-B6A2-3FF6C1D1E647}" destId="{17407867-52B8-45A2-BFE2-1936C2245760}" srcOrd="0" destOrd="0" presId="urn:microsoft.com/office/officeart/2008/layout/HorizontalMultiLevelHierarchy"/>
    <dgm:cxn modelId="{D8BE383E-EBF9-440A-B180-9E0A4BAD111D}" srcId="{080DFC21-3670-4224-8F45-0C23D2402373}" destId="{5D0CD3F7-7B4A-44A7-B159-C757A5421E1A}" srcOrd="1" destOrd="0" parTransId="{D6C95988-8BD9-4B58-8527-7FE521284135}" sibTransId="{90492EFC-8F39-41F2-9A43-B497A90E8A67}"/>
    <dgm:cxn modelId="{D1A8B656-EF1E-4875-ADF8-EDEEABB6621E}" srcId="{080DFC21-3670-4224-8F45-0C23D2402373}" destId="{44FD4CA5-CE48-4581-A00C-A3ED6F87E3F9}" srcOrd="2" destOrd="0" parTransId="{03B1D39A-406D-47DD-B38E-8B3D47C3C5C5}" sibTransId="{A9166ED8-2915-466A-96D7-58C9989CAEC2}"/>
    <dgm:cxn modelId="{F8C7838A-A1EC-4F19-A219-AB104BC945B9}" type="presOf" srcId="{03B1D39A-406D-47DD-B38E-8B3D47C3C5C5}" destId="{F1FCC5F4-2523-46F1-AF45-5495A88675E4}" srcOrd="0" destOrd="0" presId="urn:microsoft.com/office/officeart/2008/layout/HorizontalMultiLevelHierarchy"/>
    <dgm:cxn modelId="{3ED010EB-B735-47BE-80FA-D8EE99E6B949}" type="presOf" srcId="{5AB6D506-EF11-4770-A840-ED7CCC746B21}" destId="{8EF551E0-1FD8-4C8E-BBC9-2A516ABFAD87}" srcOrd="0" destOrd="0" presId="urn:microsoft.com/office/officeart/2008/layout/HorizontalMultiLevelHierarchy"/>
    <dgm:cxn modelId="{6F0730F5-8418-487F-AC4A-2755979E70A4}" type="presOf" srcId="{E3CCCD99-411B-4C6E-9DFB-3E273C3936AA}" destId="{8A348E4F-A822-46F1-B686-D1BE0F964DAB}" srcOrd="0" destOrd="0" presId="urn:microsoft.com/office/officeart/2008/layout/HorizontalMultiLevelHierarchy"/>
    <dgm:cxn modelId="{131A1A53-209B-451E-9BC9-54C0142F4B9C}" type="presOf" srcId="{5D0CD3F7-7B4A-44A7-B159-C757A5421E1A}" destId="{6A4EF2F7-66FB-4B83-9B8C-6F35D7E7C80F}" srcOrd="0" destOrd="0" presId="urn:microsoft.com/office/officeart/2008/layout/HorizontalMultiLevelHierarchy"/>
    <dgm:cxn modelId="{CAB59E0E-8228-435F-B8CB-786F220EAB70}" type="presOf" srcId="{7EE3198F-4470-4106-AC51-42F36FCA554C}" destId="{B96E03F8-6A9E-4388-B018-7949463804F3}" srcOrd="0" destOrd="0" presId="urn:microsoft.com/office/officeart/2008/layout/HorizontalMultiLevelHierarchy"/>
    <dgm:cxn modelId="{9EA12FE4-F7B8-4973-B14A-7E57D8FFB237}" type="presOf" srcId="{080DFC21-3670-4224-8F45-0C23D2402373}" destId="{1DC88B75-1BE5-486B-B2AE-7B92764CD413}" srcOrd="0" destOrd="0" presId="urn:microsoft.com/office/officeart/2008/layout/HorizontalMultiLevelHierarchy"/>
    <dgm:cxn modelId="{F73BED39-DD02-4F8B-8309-6D8F34458A79}" type="presOf" srcId="{B163E159-4ACC-4FBC-A46F-7623D4619E4F}" destId="{964E0149-5A5B-4205-A518-048E96171B61}" srcOrd="0" destOrd="0" presId="urn:microsoft.com/office/officeart/2008/layout/HorizontalMultiLevelHierarchy"/>
    <dgm:cxn modelId="{F9533D7E-DF34-473F-96AB-3C81D562AB8A}" type="presOf" srcId="{D6C95988-8BD9-4B58-8527-7FE521284135}" destId="{53D4E6F4-0CA4-4018-80EC-02A6C569A062}" srcOrd="1" destOrd="0" presId="urn:microsoft.com/office/officeart/2008/layout/HorizontalMultiLevelHierarchy"/>
    <dgm:cxn modelId="{F79397E4-2470-4560-BC7D-069F384C6983}" srcId="{080DFC21-3670-4224-8F45-0C23D2402373}" destId="{7A674FF2-033D-40F4-B9FA-F3A933D52CED}" srcOrd="0" destOrd="0" parTransId="{B163E159-4ACC-4FBC-A46F-7623D4619E4F}" sibTransId="{AE7027D2-D76B-4A33-BBC0-C634532841E2}"/>
    <dgm:cxn modelId="{E33DF5EE-1D73-42D6-ADC0-89F4F096E31D}" type="presOf" srcId="{D6C95988-8BD9-4B58-8527-7FE521284135}" destId="{18D59B30-1E8D-4436-9456-9C56383C8FE2}" srcOrd="0" destOrd="0" presId="urn:microsoft.com/office/officeart/2008/layout/HorizontalMultiLevelHierarchy"/>
    <dgm:cxn modelId="{62FFE630-750F-422D-9E04-9DB31FCF2A3C}" type="presOf" srcId="{03B1D39A-406D-47DD-B38E-8B3D47C3C5C5}" destId="{2038361A-8DCE-4903-BE93-85967E4B5E2B}" srcOrd="1" destOrd="0" presId="urn:microsoft.com/office/officeart/2008/layout/HorizontalMultiLevelHierarchy"/>
    <dgm:cxn modelId="{9B62F57E-832B-4C1B-B067-A8918720F6E0}" srcId="{080DFC21-3670-4224-8F45-0C23D2402373}" destId="{C3080464-7136-4E91-B6A2-3FF6C1D1E647}" srcOrd="3" destOrd="0" parTransId="{7EE3198F-4470-4106-AC51-42F36FCA554C}" sibTransId="{6B7D7FA1-D49E-4361-8BC5-C1250778D747}"/>
    <dgm:cxn modelId="{4DDCC680-6DAE-484D-A3CF-3C370088D83C}" type="presOf" srcId="{30FCC5D5-FC8B-44EC-9883-ABEAF5E3D99A}" destId="{EA877966-2968-4A53-9A26-3D94A2B1A243}" srcOrd="0" destOrd="0" presId="urn:microsoft.com/office/officeart/2008/layout/HorizontalMultiLevelHierarchy"/>
    <dgm:cxn modelId="{0E0E81C9-FEF2-42BE-A6F5-9395C559E3D6}" type="presOf" srcId="{7EE3198F-4470-4106-AC51-42F36FCA554C}" destId="{B2A6E511-6AC7-428A-BA46-B917C4C7AE85}" srcOrd="1" destOrd="0" presId="urn:microsoft.com/office/officeart/2008/layout/HorizontalMultiLevelHierarchy"/>
    <dgm:cxn modelId="{98E9CAAC-FB8C-4EAC-BDD3-7E123455FED4}" type="presParOf" srcId="{EA877966-2968-4A53-9A26-3D94A2B1A243}" destId="{479B081E-4F84-4EB7-BCA2-EBCB92C47375}" srcOrd="0" destOrd="0" presId="urn:microsoft.com/office/officeart/2008/layout/HorizontalMultiLevelHierarchy"/>
    <dgm:cxn modelId="{B6B1C92E-E59B-4455-A609-A960B96D314E}" type="presParOf" srcId="{479B081E-4F84-4EB7-BCA2-EBCB92C47375}" destId="{1DC88B75-1BE5-486B-B2AE-7B92764CD413}" srcOrd="0" destOrd="0" presId="urn:microsoft.com/office/officeart/2008/layout/HorizontalMultiLevelHierarchy"/>
    <dgm:cxn modelId="{AF6EC1C0-EF52-419D-8CC1-704240DA3A62}" type="presParOf" srcId="{479B081E-4F84-4EB7-BCA2-EBCB92C47375}" destId="{80652A9C-F460-4A8D-BFC0-2111D482320E}" srcOrd="1" destOrd="0" presId="urn:microsoft.com/office/officeart/2008/layout/HorizontalMultiLevelHierarchy"/>
    <dgm:cxn modelId="{97068F05-F066-4590-9E15-D20673456073}" type="presParOf" srcId="{80652A9C-F460-4A8D-BFC0-2111D482320E}" destId="{964E0149-5A5B-4205-A518-048E96171B61}" srcOrd="0" destOrd="0" presId="urn:microsoft.com/office/officeart/2008/layout/HorizontalMultiLevelHierarchy"/>
    <dgm:cxn modelId="{52B06511-55C7-4260-B0D5-77EFCB81792E}" type="presParOf" srcId="{964E0149-5A5B-4205-A518-048E96171B61}" destId="{7AD8C85B-34B9-451B-BFDE-823EF8643A2A}" srcOrd="0" destOrd="0" presId="urn:microsoft.com/office/officeart/2008/layout/HorizontalMultiLevelHierarchy"/>
    <dgm:cxn modelId="{AF8C6F80-EEF3-4479-B93A-951D8DEEB09F}" type="presParOf" srcId="{80652A9C-F460-4A8D-BFC0-2111D482320E}" destId="{5E65F89A-EA59-4E5D-AFD5-64880C80BCDF}" srcOrd="1" destOrd="0" presId="urn:microsoft.com/office/officeart/2008/layout/HorizontalMultiLevelHierarchy"/>
    <dgm:cxn modelId="{72C0F716-BD4A-40F7-B9FE-2A881FBF2513}" type="presParOf" srcId="{5E65F89A-EA59-4E5D-AFD5-64880C80BCDF}" destId="{42DD37F6-14BC-482C-B472-4356CF534A9C}" srcOrd="0" destOrd="0" presId="urn:microsoft.com/office/officeart/2008/layout/HorizontalMultiLevelHierarchy"/>
    <dgm:cxn modelId="{CA322AFA-8884-4976-8749-F1914C1233DE}" type="presParOf" srcId="{5E65F89A-EA59-4E5D-AFD5-64880C80BCDF}" destId="{3E46BFD8-13A9-45FC-A8DF-8C69B7309604}" srcOrd="1" destOrd="0" presId="urn:microsoft.com/office/officeart/2008/layout/HorizontalMultiLevelHierarchy"/>
    <dgm:cxn modelId="{AFABEA96-9282-4365-9BC8-B06EAF99CD16}" type="presParOf" srcId="{80652A9C-F460-4A8D-BFC0-2111D482320E}" destId="{18D59B30-1E8D-4436-9456-9C56383C8FE2}" srcOrd="2" destOrd="0" presId="urn:microsoft.com/office/officeart/2008/layout/HorizontalMultiLevelHierarchy"/>
    <dgm:cxn modelId="{EBFDC5FF-2ADA-4C5F-99A8-FAD3C16B26D7}" type="presParOf" srcId="{18D59B30-1E8D-4436-9456-9C56383C8FE2}" destId="{53D4E6F4-0CA4-4018-80EC-02A6C569A062}" srcOrd="0" destOrd="0" presId="urn:microsoft.com/office/officeart/2008/layout/HorizontalMultiLevelHierarchy"/>
    <dgm:cxn modelId="{A017DF4C-2868-4167-AE8C-C3953D436968}" type="presParOf" srcId="{80652A9C-F460-4A8D-BFC0-2111D482320E}" destId="{6993F5F9-C1A1-462D-B6FB-1E008336461A}" srcOrd="3" destOrd="0" presId="urn:microsoft.com/office/officeart/2008/layout/HorizontalMultiLevelHierarchy"/>
    <dgm:cxn modelId="{6C4327FE-FB0A-4AAE-B893-BA965A02343C}" type="presParOf" srcId="{6993F5F9-C1A1-462D-B6FB-1E008336461A}" destId="{6A4EF2F7-66FB-4B83-9B8C-6F35D7E7C80F}" srcOrd="0" destOrd="0" presId="urn:microsoft.com/office/officeart/2008/layout/HorizontalMultiLevelHierarchy"/>
    <dgm:cxn modelId="{CC8751AB-08A3-4E65-A454-E7CDBCAA5B38}" type="presParOf" srcId="{6993F5F9-C1A1-462D-B6FB-1E008336461A}" destId="{4AAD3277-477F-4AEF-A90F-6A9E4771AB17}" srcOrd="1" destOrd="0" presId="urn:microsoft.com/office/officeart/2008/layout/HorizontalMultiLevelHierarchy"/>
    <dgm:cxn modelId="{A764A3FA-4428-407D-A118-B3FAA5AD6F84}" type="presParOf" srcId="{80652A9C-F460-4A8D-BFC0-2111D482320E}" destId="{F1FCC5F4-2523-46F1-AF45-5495A88675E4}" srcOrd="4" destOrd="0" presId="urn:microsoft.com/office/officeart/2008/layout/HorizontalMultiLevelHierarchy"/>
    <dgm:cxn modelId="{9D32CB0B-3160-4A8E-BAC9-C4727C1B1D5A}" type="presParOf" srcId="{F1FCC5F4-2523-46F1-AF45-5495A88675E4}" destId="{2038361A-8DCE-4903-BE93-85967E4B5E2B}" srcOrd="0" destOrd="0" presId="urn:microsoft.com/office/officeart/2008/layout/HorizontalMultiLevelHierarchy"/>
    <dgm:cxn modelId="{95826A13-78B7-4204-8341-7DB77FB2A7FB}" type="presParOf" srcId="{80652A9C-F460-4A8D-BFC0-2111D482320E}" destId="{63E7EDFD-6114-4402-B461-676C188C5D86}" srcOrd="5" destOrd="0" presId="urn:microsoft.com/office/officeart/2008/layout/HorizontalMultiLevelHierarchy"/>
    <dgm:cxn modelId="{F06B26F4-700D-473C-B797-FB2482A227B5}" type="presParOf" srcId="{63E7EDFD-6114-4402-B461-676C188C5D86}" destId="{A482DC6F-BAA3-421C-8693-B54C8C3179D3}" srcOrd="0" destOrd="0" presId="urn:microsoft.com/office/officeart/2008/layout/HorizontalMultiLevelHierarchy"/>
    <dgm:cxn modelId="{7C484F2A-E1E6-46F9-B970-5A8BB5528299}" type="presParOf" srcId="{63E7EDFD-6114-4402-B461-676C188C5D86}" destId="{F33FBB8A-BE5B-45D7-9C64-072ABE73B614}" srcOrd="1" destOrd="0" presId="urn:microsoft.com/office/officeart/2008/layout/HorizontalMultiLevelHierarchy"/>
    <dgm:cxn modelId="{991D1595-F03D-40E0-9A23-09E4EB175198}" type="presParOf" srcId="{80652A9C-F460-4A8D-BFC0-2111D482320E}" destId="{B96E03F8-6A9E-4388-B018-7949463804F3}" srcOrd="6" destOrd="0" presId="urn:microsoft.com/office/officeart/2008/layout/HorizontalMultiLevelHierarchy"/>
    <dgm:cxn modelId="{A821E2DA-1A09-435E-907D-ABE06B21829F}" type="presParOf" srcId="{B96E03F8-6A9E-4388-B018-7949463804F3}" destId="{B2A6E511-6AC7-428A-BA46-B917C4C7AE85}" srcOrd="0" destOrd="0" presId="urn:microsoft.com/office/officeart/2008/layout/HorizontalMultiLevelHierarchy"/>
    <dgm:cxn modelId="{D3590318-876A-4989-9022-1A4BF802B517}" type="presParOf" srcId="{80652A9C-F460-4A8D-BFC0-2111D482320E}" destId="{3CB2D92D-3B57-44D6-B169-EE296F5023C4}" srcOrd="7" destOrd="0" presId="urn:microsoft.com/office/officeart/2008/layout/HorizontalMultiLevelHierarchy"/>
    <dgm:cxn modelId="{79477C2F-2C23-4B33-987E-AFAC080C3AF3}" type="presParOf" srcId="{3CB2D92D-3B57-44D6-B169-EE296F5023C4}" destId="{17407867-52B8-45A2-BFE2-1936C2245760}" srcOrd="0" destOrd="0" presId="urn:microsoft.com/office/officeart/2008/layout/HorizontalMultiLevelHierarchy"/>
    <dgm:cxn modelId="{F1A5657C-35A2-4FE3-B252-C39B7A00CCC9}" type="presParOf" srcId="{3CB2D92D-3B57-44D6-B169-EE296F5023C4}" destId="{AA6AE392-EB0A-4DFB-B7D2-13F35959CC73}" srcOrd="1" destOrd="0" presId="urn:microsoft.com/office/officeart/2008/layout/HorizontalMultiLevelHierarchy"/>
    <dgm:cxn modelId="{4722F63F-FDF0-43FA-AF83-4311AB7FEEC8}" type="presParOf" srcId="{80652A9C-F460-4A8D-BFC0-2111D482320E}" destId="{8A348E4F-A822-46F1-B686-D1BE0F964DAB}" srcOrd="8" destOrd="0" presId="urn:microsoft.com/office/officeart/2008/layout/HorizontalMultiLevelHierarchy"/>
    <dgm:cxn modelId="{1A58C8EC-5519-4B82-8250-04C7201642EF}" type="presParOf" srcId="{8A348E4F-A822-46F1-B686-D1BE0F964DAB}" destId="{0F21C50B-B9E1-48C7-B969-481BFB8E73B4}" srcOrd="0" destOrd="0" presId="urn:microsoft.com/office/officeart/2008/layout/HorizontalMultiLevelHierarchy"/>
    <dgm:cxn modelId="{D7F17E3F-C9CB-47FB-9F61-135309D7A880}" type="presParOf" srcId="{80652A9C-F460-4A8D-BFC0-2111D482320E}" destId="{D6B7C070-C896-4C1B-AE2F-50D8C3A79FE2}" srcOrd="9" destOrd="0" presId="urn:microsoft.com/office/officeart/2008/layout/HorizontalMultiLevelHierarchy"/>
    <dgm:cxn modelId="{1BC0C83B-0112-40D7-8A4D-C62E7E18E611}" type="presParOf" srcId="{D6B7C070-C896-4C1B-AE2F-50D8C3A79FE2}" destId="{8EF551E0-1FD8-4C8E-BBC9-2A516ABFAD87}" srcOrd="0" destOrd="0" presId="urn:microsoft.com/office/officeart/2008/layout/HorizontalMultiLevelHierarchy"/>
    <dgm:cxn modelId="{8DC14B0C-54F2-4E88-ADD3-4FC99AE85FCF}" type="presParOf" srcId="{D6B7C070-C896-4C1B-AE2F-50D8C3A79FE2}" destId="{2F437305-FA7F-4137-829E-365121904404}"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EFA745A-14C8-4FAE-B237-0C8026979F55}" type="doc">
      <dgm:prSet loTypeId="urn:microsoft.com/office/officeart/2005/8/layout/pyramid2" loCatId="list" qsTypeId="urn:microsoft.com/office/officeart/2005/8/quickstyle/3d7" qsCatId="3D" csTypeId="urn:microsoft.com/office/officeart/2005/8/colors/accent3_4" csCatId="accent3" phldr="1"/>
      <dgm:spPr/>
    </dgm:pt>
    <dgm:pt modelId="{4076B1A8-D95E-4282-914D-A66ABA76621E}">
      <dgm:prSet phldrT="[Text]" custT="1"/>
      <dgm:spPr>
        <a:solidFill>
          <a:srgbClr val="002060">
            <a:alpha val="90000"/>
          </a:srgbClr>
        </a:solidFill>
        <a:ln>
          <a:noFill/>
        </a:ln>
      </dgm:spPr>
      <dgm:t>
        <a:bodyPr/>
        <a:lstStyle/>
        <a:p>
          <a:r>
            <a:rPr lang="en-US" sz="2000" smtClean="0">
              <a:solidFill>
                <a:schemeClr val="bg1"/>
              </a:solidFill>
            </a:rPr>
            <a:t>Áp dụng cho các loại hàng có giá trị thấp hoặc hàng nội địa, hàng trẻ em, hàng bảo hộ lao động</a:t>
          </a:r>
          <a:endParaRPr lang="en-US" sz="2000">
            <a:solidFill>
              <a:schemeClr val="bg1"/>
            </a:solidFill>
          </a:endParaRPr>
        </a:p>
      </dgm:t>
    </dgm:pt>
    <dgm:pt modelId="{F1FA240A-7678-4544-A9B7-71A222F87E4E}" type="parTrans" cxnId="{7ED4CF00-9F19-411E-9D5B-70F60539DC2F}">
      <dgm:prSet/>
      <dgm:spPr/>
      <dgm:t>
        <a:bodyPr/>
        <a:lstStyle/>
        <a:p>
          <a:endParaRPr lang="en-US"/>
        </a:p>
      </dgm:t>
    </dgm:pt>
    <dgm:pt modelId="{38C96609-A275-40C5-A7AE-A2B989EB426A}" type="sibTrans" cxnId="{7ED4CF00-9F19-411E-9D5B-70F60539DC2F}">
      <dgm:prSet/>
      <dgm:spPr/>
      <dgm:t>
        <a:bodyPr/>
        <a:lstStyle/>
        <a:p>
          <a:endParaRPr lang="en-US"/>
        </a:p>
      </dgm:t>
    </dgm:pt>
    <dgm:pt modelId="{C440E88D-CA60-461C-8DC5-65307C8795D6}">
      <dgm:prSet phldrT="[Text]" custT="1"/>
      <dgm:spPr>
        <a:solidFill>
          <a:schemeClr val="accent5">
            <a:lumMod val="25000"/>
            <a:alpha val="90000"/>
          </a:schemeClr>
        </a:solidFill>
      </dgm:spPr>
      <dgm:t>
        <a:bodyPr/>
        <a:lstStyle/>
        <a:p>
          <a:r>
            <a:rPr lang="en-US" sz="1800" smtClean="0">
              <a:solidFill>
                <a:schemeClr val="bg1"/>
              </a:solidFill>
            </a:rPr>
            <a:t>Tùy theo từng loại có yêu cầu bao gói cụ thể được quy định trong tiêu chuẩn kỹ thuật về số lượng và quy cách</a:t>
          </a:r>
          <a:endParaRPr lang="en-US" sz="1800">
            <a:solidFill>
              <a:schemeClr val="bg1"/>
            </a:solidFill>
          </a:endParaRPr>
        </a:p>
      </dgm:t>
    </dgm:pt>
    <dgm:pt modelId="{CEB2B74E-3B5D-496B-BB5C-7FE1874DED56}" type="parTrans" cxnId="{CF0A5131-949A-4BF4-B560-E35F3B488C6E}">
      <dgm:prSet/>
      <dgm:spPr/>
      <dgm:t>
        <a:bodyPr/>
        <a:lstStyle/>
        <a:p>
          <a:endParaRPr lang="en-US"/>
        </a:p>
      </dgm:t>
    </dgm:pt>
    <dgm:pt modelId="{B14042E7-B0FF-4985-BA2F-960B5E31FA12}" type="sibTrans" cxnId="{CF0A5131-949A-4BF4-B560-E35F3B488C6E}">
      <dgm:prSet/>
      <dgm:spPr/>
      <dgm:t>
        <a:bodyPr/>
        <a:lstStyle/>
        <a:p>
          <a:endParaRPr lang="en-US"/>
        </a:p>
      </dgm:t>
    </dgm:pt>
    <dgm:pt modelId="{5D855276-E677-438E-8305-5FA7E549B9A2}">
      <dgm:prSet phldrT="[Text]" custT="1"/>
      <dgm:spPr>
        <a:solidFill>
          <a:schemeClr val="accent5">
            <a:lumMod val="10000"/>
            <a:alpha val="90000"/>
          </a:schemeClr>
        </a:solidFill>
      </dgm:spPr>
      <dgm:t>
        <a:bodyPr/>
        <a:lstStyle/>
        <a:p>
          <a:r>
            <a:rPr lang="en-US" sz="1500" smtClean="0">
              <a:solidFill>
                <a:schemeClr val="bg1"/>
              </a:solidFill>
            </a:rPr>
            <a:t>Đối với các loại hàng là thường hay xếp trở đầu nhau theo số lượng quy định, dùng dây vải màu trắng cột chéo hình chữ thập xong bao gói bằng giấy chống ẩm bên ngoài</a:t>
          </a:r>
          <a:endParaRPr lang="en-US" sz="1500">
            <a:solidFill>
              <a:schemeClr val="bg1"/>
            </a:solidFill>
          </a:endParaRPr>
        </a:p>
      </dgm:t>
    </dgm:pt>
    <dgm:pt modelId="{30ACC675-DF5E-4F47-9F31-08B1EA7BAAD9}" type="parTrans" cxnId="{67E335A7-5E1F-422E-8AFC-6E6ED8D5D0B9}">
      <dgm:prSet/>
      <dgm:spPr/>
      <dgm:t>
        <a:bodyPr/>
        <a:lstStyle/>
        <a:p>
          <a:endParaRPr lang="en-US"/>
        </a:p>
      </dgm:t>
    </dgm:pt>
    <dgm:pt modelId="{B0BBB157-B239-4581-B429-EEAA16F47F14}" type="sibTrans" cxnId="{67E335A7-5E1F-422E-8AFC-6E6ED8D5D0B9}">
      <dgm:prSet/>
      <dgm:spPr/>
      <dgm:t>
        <a:bodyPr/>
        <a:lstStyle/>
        <a:p>
          <a:endParaRPr lang="en-US"/>
        </a:p>
      </dgm:t>
    </dgm:pt>
    <dgm:pt modelId="{72EE23DD-D284-492E-A3E2-633B9DB05F35}" type="pres">
      <dgm:prSet presAssocID="{7EFA745A-14C8-4FAE-B237-0C8026979F55}" presName="compositeShape" presStyleCnt="0">
        <dgm:presLayoutVars>
          <dgm:dir/>
          <dgm:resizeHandles/>
        </dgm:presLayoutVars>
      </dgm:prSet>
      <dgm:spPr/>
    </dgm:pt>
    <dgm:pt modelId="{BD71562E-F9B2-48AC-8F5C-F5D9ACD3F39D}" type="pres">
      <dgm:prSet presAssocID="{7EFA745A-14C8-4FAE-B237-0C8026979F55}" presName="pyramid" presStyleLbl="node1" presStyleIdx="0" presStyleCnt="1"/>
      <dgm:spPr>
        <a:solidFill>
          <a:schemeClr val="accent3">
            <a:lumMod val="75000"/>
          </a:schemeClr>
        </a:solidFill>
      </dgm:spPr>
    </dgm:pt>
    <dgm:pt modelId="{C264B1FE-3D54-4E74-883B-D19C57470E72}" type="pres">
      <dgm:prSet presAssocID="{7EFA745A-14C8-4FAE-B237-0C8026979F55}" presName="theList" presStyleCnt="0"/>
      <dgm:spPr/>
    </dgm:pt>
    <dgm:pt modelId="{0E573502-805E-42E4-89AE-F57C746AD3EE}" type="pres">
      <dgm:prSet presAssocID="{4076B1A8-D95E-4282-914D-A66ABA76621E}" presName="aNode" presStyleLbl="fgAcc1" presStyleIdx="0" presStyleCnt="3">
        <dgm:presLayoutVars>
          <dgm:bulletEnabled val="1"/>
        </dgm:presLayoutVars>
      </dgm:prSet>
      <dgm:spPr/>
      <dgm:t>
        <a:bodyPr/>
        <a:lstStyle/>
        <a:p>
          <a:endParaRPr lang="en-US"/>
        </a:p>
      </dgm:t>
    </dgm:pt>
    <dgm:pt modelId="{FB8406F4-FFF4-4FCE-AD8E-59BC09B62008}" type="pres">
      <dgm:prSet presAssocID="{4076B1A8-D95E-4282-914D-A66ABA76621E}" presName="aSpace" presStyleCnt="0"/>
      <dgm:spPr/>
    </dgm:pt>
    <dgm:pt modelId="{BA7A1778-9A1A-489C-86D1-2211F39B1BA6}" type="pres">
      <dgm:prSet presAssocID="{C440E88D-CA60-461C-8DC5-65307C8795D6}" presName="aNode" presStyleLbl="fgAcc1" presStyleIdx="1" presStyleCnt="3">
        <dgm:presLayoutVars>
          <dgm:bulletEnabled val="1"/>
        </dgm:presLayoutVars>
      </dgm:prSet>
      <dgm:spPr/>
      <dgm:t>
        <a:bodyPr/>
        <a:lstStyle/>
        <a:p>
          <a:endParaRPr lang="en-US"/>
        </a:p>
      </dgm:t>
    </dgm:pt>
    <dgm:pt modelId="{3AC2E06E-8F9E-4930-806F-98B68345955A}" type="pres">
      <dgm:prSet presAssocID="{C440E88D-CA60-461C-8DC5-65307C8795D6}" presName="aSpace" presStyleCnt="0"/>
      <dgm:spPr/>
    </dgm:pt>
    <dgm:pt modelId="{0A8AA7D1-9DFD-4C79-9266-23B01D3DA822}" type="pres">
      <dgm:prSet presAssocID="{5D855276-E677-438E-8305-5FA7E549B9A2}" presName="aNode" presStyleLbl="fgAcc1" presStyleIdx="2" presStyleCnt="3">
        <dgm:presLayoutVars>
          <dgm:bulletEnabled val="1"/>
        </dgm:presLayoutVars>
      </dgm:prSet>
      <dgm:spPr/>
      <dgm:t>
        <a:bodyPr/>
        <a:lstStyle/>
        <a:p>
          <a:endParaRPr lang="en-US"/>
        </a:p>
      </dgm:t>
    </dgm:pt>
    <dgm:pt modelId="{E8681EBE-2611-48BA-A535-480BC68B5779}" type="pres">
      <dgm:prSet presAssocID="{5D855276-E677-438E-8305-5FA7E549B9A2}" presName="aSpace" presStyleCnt="0"/>
      <dgm:spPr/>
    </dgm:pt>
  </dgm:ptLst>
  <dgm:cxnLst>
    <dgm:cxn modelId="{CF0A5131-949A-4BF4-B560-E35F3B488C6E}" srcId="{7EFA745A-14C8-4FAE-B237-0C8026979F55}" destId="{C440E88D-CA60-461C-8DC5-65307C8795D6}" srcOrd="1" destOrd="0" parTransId="{CEB2B74E-3B5D-496B-BB5C-7FE1874DED56}" sibTransId="{B14042E7-B0FF-4985-BA2F-960B5E31FA12}"/>
    <dgm:cxn modelId="{0A21F455-0389-4CB6-8DAB-CF243AC96F7D}" type="presOf" srcId="{C440E88D-CA60-461C-8DC5-65307C8795D6}" destId="{BA7A1778-9A1A-489C-86D1-2211F39B1BA6}" srcOrd="0" destOrd="0" presId="urn:microsoft.com/office/officeart/2005/8/layout/pyramid2"/>
    <dgm:cxn modelId="{67E335A7-5E1F-422E-8AFC-6E6ED8D5D0B9}" srcId="{7EFA745A-14C8-4FAE-B237-0C8026979F55}" destId="{5D855276-E677-438E-8305-5FA7E549B9A2}" srcOrd="2" destOrd="0" parTransId="{30ACC675-DF5E-4F47-9F31-08B1EA7BAAD9}" sibTransId="{B0BBB157-B239-4581-B429-EEAA16F47F14}"/>
    <dgm:cxn modelId="{581FD5C6-66E7-42D9-A8ED-9269610236EA}" type="presOf" srcId="{4076B1A8-D95E-4282-914D-A66ABA76621E}" destId="{0E573502-805E-42E4-89AE-F57C746AD3EE}" srcOrd="0" destOrd="0" presId="urn:microsoft.com/office/officeart/2005/8/layout/pyramid2"/>
    <dgm:cxn modelId="{697B4B25-3077-4AA4-B966-CFDA2C948D87}" type="presOf" srcId="{5D855276-E677-438E-8305-5FA7E549B9A2}" destId="{0A8AA7D1-9DFD-4C79-9266-23B01D3DA822}" srcOrd="0" destOrd="0" presId="urn:microsoft.com/office/officeart/2005/8/layout/pyramid2"/>
    <dgm:cxn modelId="{CD6416CF-BCA7-407B-AD34-17850178CE2A}" type="presOf" srcId="{7EFA745A-14C8-4FAE-B237-0C8026979F55}" destId="{72EE23DD-D284-492E-A3E2-633B9DB05F35}" srcOrd="0" destOrd="0" presId="urn:microsoft.com/office/officeart/2005/8/layout/pyramid2"/>
    <dgm:cxn modelId="{7ED4CF00-9F19-411E-9D5B-70F60539DC2F}" srcId="{7EFA745A-14C8-4FAE-B237-0C8026979F55}" destId="{4076B1A8-D95E-4282-914D-A66ABA76621E}" srcOrd="0" destOrd="0" parTransId="{F1FA240A-7678-4544-A9B7-71A222F87E4E}" sibTransId="{38C96609-A275-40C5-A7AE-A2B989EB426A}"/>
    <dgm:cxn modelId="{0F9A5305-9ED8-47F9-A972-19AEBBC0C9B4}" type="presParOf" srcId="{72EE23DD-D284-492E-A3E2-633B9DB05F35}" destId="{BD71562E-F9B2-48AC-8F5C-F5D9ACD3F39D}" srcOrd="0" destOrd="0" presId="urn:microsoft.com/office/officeart/2005/8/layout/pyramid2"/>
    <dgm:cxn modelId="{B6C9DD8E-FA38-4F84-87B0-37DA7D138E86}" type="presParOf" srcId="{72EE23DD-D284-492E-A3E2-633B9DB05F35}" destId="{C264B1FE-3D54-4E74-883B-D19C57470E72}" srcOrd="1" destOrd="0" presId="urn:microsoft.com/office/officeart/2005/8/layout/pyramid2"/>
    <dgm:cxn modelId="{430F870A-9BA0-49DE-A07D-54601750C45C}" type="presParOf" srcId="{C264B1FE-3D54-4E74-883B-D19C57470E72}" destId="{0E573502-805E-42E4-89AE-F57C746AD3EE}" srcOrd="0" destOrd="0" presId="urn:microsoft.com/office/officeart/2005/8/layout/pyramid2"/>
    <dgm:cxn modelId="{B83DFDAF-BC41-4040-9868-0641FA4856ED}" type="presParOf" srcId="{C264B1FE-3D54-4E74-883B-D19C57470E72}" destId="{FB8406F4-FFF4-4FCE-AD8E-59BC09B62008}" srcOrd="1" destOrd="0" presId="urn:microsoft.com/office/officeart/2005/8/layout/pyramid2"/>
    <dgm:cxn modelId="{BEF5E9B4-FC57-4796-B3FC-216A3F8C808D}" type="presParOf" srcId="{C264B1FE-3D54-4E74-883B-D19C57470E72}" destId="{BA7A1778-9A1A-489C-86D1-2211F39B1BA6}" srcOrd="2" destOrd="0" presId="urn:microsoft.com/office/officeart/2005/8/layout/pyramid2"/>
    <dgm:cxn modelId="{FA770BB0-0AB6-4AFE-A345-81955A2A2F2B}" type="presParOf" srcId="{C264B1FE-3D54-4E74-883B-D19C57470E72}" destId="{3AC2E06E-8F9E-4930-806F-98B68345955A}" srcOrd="3" destOrd="0" presId="urn:microsoft.com/office/officeart/2005/8/layout/pyramid2"/>
    <dgm:cxn modelId="{4C4EE171-E68C-40C9-8909-D7459C53DAEF}" type="presParOf" srcId="{C264B1FE-3D54-4E74-883B-D19C57470E72}" destId="{0A8AA7D1-9DFD-4C79-9266-23B01D3DA822}" srcOrd="4" destOrd="0" presId="urn:microsoft.com/office/officeart/2005/8/layout/pyramid2"/>
    <dgm:cxn modelId="{9DF5B31A-B1B1-48E0-B41B-E03685258E39}" type="presParOf" srcId="{C264B1FE-3D54-4E74-883B-D19C57470E72}" destId="{E8681EBE-2611-48BA-A535-480BC68B5779}"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600CC"/>
        </a:solidFill>
        <a:ln>
          <a:noFill/>
        </a:ln>
      </dgm:spPr>
      <dgm:t>
        <a:bodyPr/>
        <a:lstStyle/>
        <a:p>
          <a:r>
            <a:rPr lang="en-US" smtClean="0"/>
            <a:t>Trong một kiện hàng phải được đóng theo cỡ vóc và màu sắc của phòng kỹ thuật qui định</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92D050"/>
        </a:solidFill>
        <a:ln>
          <a:noFill/>
        </a:ln>
      </dgm:spPr>
      <dgm:t>
        <a:bodyPr/>
        <a:lstStyle/>
        <a:p>
          <a:r>
            <a:rPr lang="en-US" smtClean="0"/>
            <a:t>Mỗi lô hàng phải xếp cách nhau một lối đi để tiện việc kiểm tra.</a:t>
          </a:r>
          <a:endParaRPr lang="en-US" b="1"/>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rgbClr val="6600CC"/>
        </a:solidFill>
        <a:ln>
          <a:noFill/>
        </a:ln>
      </dgm:spPr>
      <dgm:t>
        <a:bodyPr/>
        <a:lstStyle/>
        <a:p>
          <a:r>
            <a:rPr lang="en-US" smtClean="0"/>
            <a:t>Hàng để trong kho phải đảm bảo các yêu cầu phòng chống chuột bọ, mối mọt và phòng cháy chữa cháy</a:t>
          </a:r>
          <a:endParaRPr lang="en-US" b="1"/>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F58E2BAF-8A21-410B-A9C5-97AA2950F60F}">
      <dgm:prSet phldrT="[Text]"/>
      <dgm:spPr>
        <a:solidFill>
          <a:srgbClr val="92D050"/>
        </a:solidFill>
        <a:ln>
          <a:noFill/>
        </a:ln>
      </dgm:spPr>
      <dgm:t>
        <a:bodyPr/>
        <a:lstStyle/>
        <a:p>
          <a:r>
            <a:rPr lang="en-US" smtClean="0"/>
            <a:t>Các kiện hàng đóng xong phải được để cách mặt đất 20 cm, cách tường 50 cm</a:t>
          </a:r>
          <a:endParaRPr lang="en-US" b="1"/>
        </a:p>
      </dgm:t>
    </dgm:pt>
    <dgm:pt modelId="{276B1CF8-68BA-4013-B177-83EE4D8A42DF}" type="parTrans" cxnId="{75618014-FD09-466F-8D79-1CC88F122EE3}">
      <dgm:prSet/>
      <dgm:spPr/>
      <dgm:t>
        <a:bodyPr/>
        <a:lstStyle/>
        <a:p>
          <a:endParaRPr lang="en-US"/>
        </a:p>
      </dgm:t>
    </dgm:pt>
    <dgm:pt modelId="{B8355159-D0AE-459A-9171-3FE93D1C796A}" type="sibTrans" cxnId="{75618014-FD09-466F-8D79-1CC88F122EE3}">
      <dgm:prSet/>
      <dgm:spPr/>
      <dgm:t>
        <a:bodyPr/>
        <a:lstStyle/>
        <a:p>
          <a:endParaRPr lang="en-US"/>
        </a:p>
      </dgm:t>
    </dgm:pt>
    <dgm:pt modelId="{60E9BE65-9156-448B-B9C6-DBD74AC635EF}">
      <dgm:prSet phldrT="[Text]" custT="1"/>
      <dgm:spPr>
        <a:solidFill>
          <a:srgbClr val="6600CC"/>
        </a:solidFill>
        <a:ln>
          <a:noFill/>
        </a:ln>
      </dgm:spPr>
      <dgm:t>
        <a:bodyPr/>
        <a:lstStyle/>
        <a:p>
          <a:r>
            <a:rPr lang="en-US" sz="1800" smtClean="0"/>
            <a:t>Kiện hàng xếp chồng lên nhau không quá 5 kiện, phân ra từng lô hàng, các mặt ghi địa chỉ phải quay ra ngoài và có đánh dấu mũi tên giới hạn từng lô hàng</a:t>
          </a:r>
          <a:endParaRPr lang="en-US" sz="1800" b="1"/>
        </a:p>
      </dgm:t>
    </dgm:pt>
    <dgm:pt modelId="{BE90F402-849E-47DB-A615-C5F4D93046E5}" type="parTrans" cxnId="{703592E6-A512-4DB1-BC8B-62AAF97852A0}">
      <dgm:prSet/>
      <dgm:spPr/>
      <dgm:t>
        <a:bodyPr/>
        <a:lstStyle/>
        <a:p>
          <a:endParaRPr lang="en-US"/>
        </a:p>
      </dgm:t>
    </dgm:pt>
    <dgm:pt modelId="{CAC9B118-5D90-4931-895C-706978ECC21B}" type="sibTrans" cxnId="{703592E6-A512-4DB1-BC8B-62AAF97852A0}">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92D050"/>
        </a:solidFill>
      </dgm:spPr>
      <dgm:t>
        <a:bodyPr/>
        <a:lstStyle/>
        <a:p>
          <a:endParaRPr lang="en-US"/>
        </a:p>
      </dgm:t>
    </dgm:pt>
    <dgm:pt modelId="{17B1B6B9-7F25-4014-A301-6A76BA9D3B3B}" type="pres">
      <dgm:prSet presAssocID="{F58E2BAF-8A21-410B-A9C5-97AA2950F60F}" presName="text_2" presStyleLbl="node1" presStyleIdx="1" presStyleCnt="5">
        <dgm:presLayoutVars>
          <dgm:bulletEnabled val="1"/>
        </dgm:presLayoutVars>
      </dgm:prSet>
      <dgm:spPr/>
      <dgm:t>
        <a:bodyPr/>
        <a:lstStyle/>
        <a:p>
          <a:endParaRPr lang="en-US"/>
        </a:p>
      </dgm:t>
    </dgm:pt>
    <dgm:pt modelId="{BF57F2DF-E2F3-4E29-B049-EDD11098F355}" type="pres">
      <dgm:prSet presAssocID="{F58E2BAF-8A21-410B-A9C5-97AA2950F60F}" presName="accent_2" presStyleCnt="0"/>
      <dgm:spPr/>
    </dgm:pt>
    <dgm:pt modelId="{B61CA2B2-E392-411B-8493-5B8D91B78F88}" type="pres">
      <dgm:prSet presAssocID="{F58E2BAF-8A21-410B-A9C5-97AA2950F60F}" presName="accentRepeatNode" presStyleLbl="solidFgAcc1" presStyleIdx="1" presStyleCnt="5"/>
      <dgm:spPr>
        <a:solidFill>
          <a:srgbClr val="6600CC"/>
        </a:solidFill>
      </dgm:spPr>
      <dgm:t>
        <a:bodyPr/>
        <a:lstStyle/>
        <a:p>
          <a:endParaRPr lang="en-US"/>
        </a:p>
      </dgm:t>
    </dgm:pt>
    <dgm:pt modelId="{65D88B2C-CB20-493D-9271-D004500A2A57}" type="pres">
      <dgm:prSet presAssocID="{60E9BE65-9156-448B-B9C6-DBD74AC635EF}" presName="text_3" presStyleLbl="node1" presStyleIdx="2" presStyleCnt="5">
        <dgm:presLayoutVars>
          <dgm:bulletEnabled val="1"/>
        </dgm:presLayoutVars>
      </dgm:prSet>
      <dgm:spPr/>
      <dgm:t>
        <a:bodyPr/>
        <a:lstStyle/>
        <a:p>
          <a:endParaRPr lang="en-US"/>
        </a:p>
      </dgm:t>
    </dgm:pt>
    <dgm:pt modelId="{F69945DA-9414-478F-9D97-F052E95626D1}" type="pres">
      <dgm:prSet presAssocID="{60E9BE65-9156-448B-B9C6-DBD74AC635EF}" presName="accent_3" presStyleCnt="0"/>
      <dgm:spPr/>
    </dgm:pt>
    <dgm:pt modelId="{7DA79B3B-E2C1-4241-A95B-B772AC93B729}" type="pres">
      <dgm:prSet presAssocID="{60E9BE65-9156-448B-B9C6-DBD74AC635EF}" presName="accentRepeatNode" presStyleLbl="solidFgAcc1" presStyleIdx="2" presStyleCnt="5"/>
      <dgm:spPr>
        <a:solidFill>
          <a:srgbClr val="92D050"/>
        </a:solidFill>
      </dgm:spPr>
    </dgm:pt>
    <dgm:pt modelId="{AF07589E-8F2C-4AF7-A24A-9C2A3BCE8847}" type="pres">
      <dgm:prSet presAssocID="{F7C15B5E-C61A-4C75-A38E-CB32B8706709}" presName="text_4" presStyleLbl="node1" presStyleIdx="3" presStyleCnt="5">
        <dgm:presLayoutVars>
          <dgm:bulletEnabled val="1"/>
        </dgm:presLayoutVars>
      </dgm:prSet>
      <dgm:spPr/>
      <dgm:t>
        <a:bodyPr/>
        <a:lstStyle/>
        <a:p>
          <a:endParaRPr lang="en-US"/>
        </a:p>
      </dgm:t>
    </dgm:pt>
    <dgm:pt modelId="{8AB7CFC9-7384-4DC7-BA1A-2ACF5844B7C0}" type="pres">
      <dgm:prSet presAssocID="{F7C15B5E-C61A-4C75-A38E-CB32B8706709}" presName="accent_4" presStyleCnt="0"/>
      <dgm:spPr/>
    </dgm:pt>
    <dgm:pt modelId="{3C4FEECA-1254-41E8-BAE8-E45561F0636D}" type="pres">
      <dgm:prSet presAssocID="{F7C15B5E-C61A-4C75-A38E-CB32B8706709}" presName="accentRepeatNode" presStyleLbl="solidFgAcc1" presStyleIdx="3" presStyleCnt="5"/>
      <dgm:spPr>
        <a:solidFill>
          <a:srgbClr val="6600CC"/>
        </a:solidFill>
      </dgm:spPr>
      <dgm:t>
        <a:bodyPr/>
        <a:lstStyle/>
        <a:p>
          <a:endParaRPr lang="en-US"/>
        </a:p>
      </dgm:t>
    </dgm:pt>
    <dgm:pt modelId="{BF9C6675-A6EC-4E76-9D3F-93B301C12AB3}" type="pres">
      <dgm:prSet presAssocID="{1C80C526-8FE6-45AF-903C-9D7671372681}" presName="text_5" presStyleLbl="node1" presStyleIdx="4" presStyleCnt="5">
        <dgm:presLayoutVars>
          <dgm:bulletEnabled val="1"/>
        </dgm:presLayoutVars>
      </dgm:prSet>
      <dgm:spPr/>
      <dgm:t>
        <a:bodyPr/>
        <a:lstStyle/>
        <a:p>
          <a:endParaRPr lang="en-US"/>
        </a:p>
      </dgm:t>
    </dgm:pt>
    <dgm:pt modelId="{8B92B43C-FF9B-49E8-92CD-3156748774A1}" type="pres">
      <dgm:prSet presAssocID="{1C80C526-8FE6-45AF-903C-9D7671372681}" presName="accent_5" presStyleCnt="0"/>
      <dgm:spPr/>
    </dgm:pt>
    <dgm:pt modelId="{0BEEEB60-2F9E-4A75-9A50-463390DF46C0}" type="pres">
      <dgm:prSet presAssocID="{1C80C526-8FE6-45AF-903C-9D7671372681}" presName="accentRepeatNode" presStyleLbl="solidFgAcc1" presStyleIdx="4" presStyleCnt="5"/>
      <dgm:spPr>
        <a:solidFill>
          <a:srgbClr val="92D050"/>
        </a:solidFill>
      </dgm:spPr>
      <dgm:t>
        <a:bodyPr/>
        <a:lstStyle/>
        <a:p>
          <a:endParaRPr lang="en-US"/>
        </a:p>
      </dgm:t>
    </dgm:pt>
  </dgm:ptLst>
  <dgm:cxnLst>
    <dgm:cxn modelId="{AB152F06-6334-4B7F-9564-F94F50AC4A9A}" srcId="{13BF7155-BE45-4CF9-B41C-0D474A570606}" destId="{F7C15B5E-C61A-4C75-A38E-CB32B8706709}" srcOrd="3" destOrd="0" parTransId="{149E1197-0520-49BD-B274-8CA11AA9A0D5}" sibTransId="{75D448FD-8F9F-4CC2-A5EE-2BC590D6BE90}"/>
    <dgm:cxn modelId="{1917AFA8-1EB5-432D-9CD4-7DD7CADEE1E3}" type="presOf" srcId="{F7C15B5E-C61A-4C75-A38E-CB32B8706709}" destId="{AF07589E-8F2C-4AF7-A24A-9C2A3BCE8847}"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83904FB6-7B8B-43A8-915A-9BA96F54C08C}" type="presOf" srcId="{F58E2BAF-8A21-410B-A9C5-97AA2950F60F}" destId="{17B1B6B9-7F25-4014-A301-6A76BA9D3B3B}" srcOrd="0" destOrd="0" presId="urn:microsoft.com/office/officeart/2008/layout/VerticalCurvedList"/>
    <dgm:cxn modelId="{225E4A1A-9931-4638-BA3A-E404B31D5A83}" type="presOf" srcId="{1C80C526-8FE6-45AF-903C-9D7671372681}" destId="{BF9C6675-A6EC-4E76-9D3F-93B301C12AB3}" srcOrd="0" destOrd="0" presId="urn:microsoft.com/office/officeart/2008/layout/VerticalCurvedList"/>
    <dgm:cxn modelId="{A7410C08-5DDB-4010-82F2-8F2679987810}" srcId="{13BF7155-BE45-4CF9-B41C-0D474A570606}" destId="{1C80C526-8FE6-45AF-903C-9D7671372681}" srcOrd="4" destOrd="0" parTransId="{62EDAE99-2E2C-495B-A56B-A6645AAB626E}" sibTransId="{CB2296CF-3084-4CEB-9BFB-6FB1EF9D8EE6}"/>
    <dgm:cxn modelId="{703592E6-A512-4DB1-BC8B-62AAF97852A0}" srcId="{13BF7155-BE45-4CF9-B41C-0D474A570606}" destId="{60E9BE65-9156-448B-B9C6-DBD74AC635EF}" srcOrd="2" destOrd="0" parTransId="{BE90F402-849E-47DB-A615-C5F4D93046E5}" sibTransId="{CAC9B118-5D90-4931-895C-706978ECC21B}"/>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75618014-FD09-466F-8D79-1CC88F122EE3}" srcId="{13BF7155-BE45-4CF9-B41C-0D474A570606}" destId="{F58E2BAF-8A21-410B-A9C5-97AA2950F60F}" srcOrd="1" destOrd="0" parTransId="{276B1CF8-68BA-4013-B177-83EE4D8A42DF}" sibTransId="{B8355159-D0AE-459A-9171-3FE93D1C796A}"/>
    <dgm:cxn modelId="{4C8DBB45-1F9F-4B01-8858-DE39674856E5}" type="presOf" srcId="{13BF7155-BE45-4CF9-B41C-0D474A570606}" destId="{69FC402B-F556-4249-87CF-F2B99AD4BFAC}" srcOrd="0" destOrd="0" presId="urn:microsoft.com/office/officeart/2008/layout/VerticalCurvedList"/>
    <dgm:cxn modelId="{2BB12B40-2D17-4803-ABB5-8D6B945DB943}" type="presOf" srcId="{60E9BE65-9156-448B-B9C6-DBD74AC635EF}" destId="{65D88B2C-CB20-493D-9271-D004500A2A57}"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BA972DCF-1AC7-4907-92AC-0714B2993387}" type="presParOf" srcId="{241F2806-A872-4DC0-88E6-5066154DF9EA}" destId="{17B1B6B9-7F25-4014-A301-6A76BA9D3B3B}" srcOrd="3" destOrd="0" presId="urn:microsoft.com/office/officeart/2008/layout/VerticalCurvedList"/>
    <dgm:cxn modelId="{44F15D78-3B98-4A6B-A520-8C19E4EDE248}" type="presParOf" srcId="{241F2806-A872-4DC0-88E6-5066154DF9EA}" destId="{BF57F2DF-E2F3-4E29-B049-EDD11098F355}" srcOrd="4" destOrd="0" presId="urn:microsoft.com/office/officeart/2008/layout/VerticalCurvedList"/>
    <dgm:cxn modelId="{41A8396F-D981-4A10-9756-565D2FF83B22}" type="presParOf" srcId="{BF57F2DF-E2F3-4E29-B049-EDD11098F355}" destId="{B61CA2B2-E392-411B-8493-5B8D91B78F88}" srcOrd="0" destOrd="0" presId="urn:microsoft.com/office/officeart/2008/layout/VerticalCurvedList"/>
    <dgm:cxn modelId="{A043FD97-08C6-4542-B400-84DA6BDD7DDA}" type="presParOf" srcId="{241F2806-A872-4DC0-88E6-5066154DF9EA}" destId="{65D88B2C-CB20-493D-9271-D004500A2A57}" srcOrd="5" destOrd="0" presId="urn:microsoft.com/office/officeart/2008/layout/VerticalCurvedList"/>
    <dgm:cxn modelId="{CFAA6F55-8EAB-41A9-B38F-A1708598762F}" type="presParOf" srcId="{241F2806-A872-4DC0-88E6-5066154DF9EA}" destId="{F69945DA-9414-478F-9D97-F052E95626D1}" srcOrd="6" destOrd="0" presId="urn:microsoft.com/office/officeart/2008/layout/VerticalCurvedList"/>
    <dgm:cxn modelId="{B5694DFC-071E-41D0-B0D0-48960BB3E64D}" type="presParOf" srcId="{F69945DA-9414-478F-9D97-F052E95626D1}" destId="{7DA79B3B-E2C1-4241-A95B-B772AC93B729}" srcOrd="0" destOrd="0" presId="urn:microsoft.com/office/officeart/2008/layout/VerticalCurvedList"/>
    <dgm:cxn modelId="{FEFDC620-80FF-4B2F-9EC8-30B543BDE6E9}" type="presParOf" srcId="{241F2806-A872-4DC0-88E6-5066154DF9EA}" destId="{AF07589E-8F2C-4AF7-A24A-9C2A3BCE8847}" srcOrd="7" destOrd="0" presId="urn:microsoft.com/office/officeart/2008/layout/VerticalCurvedList"/>
    <dgm:cxn modelId="{10F3367F-E98A-48C2-9741-EF0C4A0CE3FF}" type="presParOf" srcId="{241F2806-A872-4DC0-88E6-5066154DF9EA}" destId="{8AB7CFC9-7384-4DC7-BA1A-2ACF5844B7C0}" srcOrd="8" destOrd="0" presId="urn:microsoft.com/office/officeart/2008/layout/VerticalCurvedList"/>
    <dgm:cxn modelId="{8E94FD2F-89C2-4B74-9693-7A2428DC04E6}" type="presParOf" srcId="{8AB7CFC9-7384-4DC7-BA1A-2ACF5844B7C0}" destId="{3C4FEECA-1254-41E8-BAE8-E45561F0636D}" srcOrd="0" destOrd="0" presId="urn:microsoft.com/office/officeart/2008/layout/VerticalCurvedList"/>
    <dgm:cxn modelId="{ECD29150-C55E-4ACF-B790-73449D74758F}" type="presParOf" srcId="{241F2806-A872-4DC0-88E6-5066154DF9EA}" destId="{BF9C6675-A6EC-4E76-9D3F-93B301C12AB3}" srcOrd="9" destOrd="0" presId="urn:microsoft.com/office/officeart/2008/layout/VerticalCurvedList"/>
    <dgm:cxn modelId="{CC6CD194-70A3-4990-BE3F-45F0D50D1070}" type="presParOf" srcId="{241F2806-A872-4DC0-88E6-5066154DF9EA}" destId="{8B92B43C-FF9B-49E8-92CD-3156748774A1}" srcOrd="10" destOrd="0" presId="urn:microsoft.com/office/officeart/2008/layout/VerticalCurvedList"/>
    <dgm:cxn modelId="{B5E5E1B4-72F9-4DCD-BDB9-72D45AE20D31}" type="presParOf" srcId="{8B92B43C-FF9B-49E8-92CD-3156748774A1}" destId="{0BEEEB60-2F9E-4A75-9A50-463390DF46C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0FBC2A38-F901-4046-8B86-74597C48F170}" type="doc">
      <dgm:prSet loTypeId="urn:microsoft.com/office/officeart/2005/8/layout/chevron1" loCatId="process" qsTypeId="urn:microsoft.com/office/officeart/2005/8/quickstyle/3d1" qsCatId="3D" csTypeId="urn:microsoft.com/office/officeart/2005/8/colors/accent1_2" csCatId="accent1" phldr="1"/>
      <dgm:spPr/>
    </dgm:pt>
    <dgm:pt modelId="{A14E5F5F-1A01-41C1-BCD7-F45D0B1457D1}">
      <dgm:prSet phldrT="[Text]"/>
      <dgm:spPr>
        <a:solidFill>
          <a:srgbClr val="92D050"/>
        </a:solidFill>
      </dgm:spPr>
      <dgm:t>
        <a:bodyPr/>
        <a:lstStyle/>
        <a:p>
          <a:r>
            <a:rPr lang="en-US" smtClean="0"/>
            <a:t>Sp hoàn thành</a:t>
          </a:r>
          <a:endParaRPr lang="en-US"/>
        </a:p>
      </dgm:t>
    </dgm:pt>
    <dgm:pt modelId="{8A367C67-28E0-4BC1-86BD-5413EF6BABD7}" type="parTrans" cxnId="{36F617A7-FF25-4ECD-B302-238E3A1A6537}">
      <dgm:prSet/>
      <dgm:spPr/>
      <dgm:t>
        <a:bodyPr/>
        <a:lstStyle/>
        <a:p>
          <a:endParaRPr lang="en-US"/>
        </a:p>
      </dgm:t>
    </dgm:pt>
    <dgm:pt modelId="{13F962DA-D72C-4651-AF44-741AA9F7643E}" type="sibTrans" cxnId="{36F617A7-FF25-4ECD-B302-238E3A1A6537}">
      <dgm:prSet/>
      <dgm:spPr/>
      <dgm:t>
        <a:bodyPr/>
        <a:lstStyle/>
        <a:p>
          <a:endParaRPr lang="en-US"/>
        </a:p>
      </dgm:t>
    </dgm:pt>
    <dgm:pt modelId="{D1687AC4-CEDE-44E0-81CF-E5229B025D92}">
      <dgm:prSet phldrT="[Text]"/>
      <dgm:spPr>
        <a:solidFill>
          <a:srgbClr val="00B050"/>
        </a:solidFill>
      </dgm:spPr>
      <dgm:t>
        <a:bodyPr/>
        <a:lstStyle/>
        <a:p>
          <a:r>
            <a:rPr lang="en-US" smtClean="0"/>
            <a:t>Ủi thành phẩm</a:t>
          </a:r>
          <a:endParaRPr lang="en-US"/>
        </a:p>
      </dgm:t>
    </dgm:pt>
    <dgm:pt modelId="{63A2FD8B-2FDA-4923-BC91-EE19E654F0D5}" type="parTrans" cxnId="{4C079C55-BDF2-4A1F-BF16-6EA8EEC75F12}">
      <dgm:prSet/>
      <dgm:spPr/>
      <dgm:t>
        <a:bodyPr/>
        <a:lstStyle/>
        <a:p>
          <a:endParaRPr lang="en-US"/>
        </a:p>
      </dgm:t>
    </dgm:pt>
    <dgm:pt modelId="{0301AB5B-8F8C-4B83-A422-5EE8E1297A8C}" type="sibTrans" cxnId="{4C079C55-BDF2-4A1F-BF16-6EA8EEC75F12}">
      <dgm:prSet/>
      <dgm:spPr/>
      <dgm:t>
        <a:bodyPr/>
        <a:lstStyle/>
        <a:p>
          <a:endParaRPr lang="en-US"/>
        </a:p>
      </dgm:t>
    </dgm:pt>
    <dgm:pt modelId="{6EADA65F-A7AF-41A4-9561-F61223F36969}">
      <dgm:prSet phldrT="[Text]"/>
      <dgm:spPr>
        <a:solidFill>
          <a:srgbClr val="00B0F0"/>
        </a:solidFill>
      </dgm:spPr>
      <dgm:t>
        <a:bodyPr/>
        <a:lstStyle/>
        <a:p>
          <a:r>
            <a:rPr lang="en-US" smtClean="0"/>
            <a:t>Gấp xếp</a:t>
          </a:r>
          <a:endParaRPr lang="en-US"/>
        </a:p>
      </dgm:t>
    </dgm:pt>
    <dgm:pt modelId="{60E8919A-8BE0-42FA-A253-39B8006E4409}" type="parTrans" cxnId="{1566E08E-A4BE-45E8-88D0-2FF4876B27FA}">
      <dgm:prSet/>
      <dgm:spPr/>
      <dgm:t>
        <a:bodyPr/>
        <a:lstStyle/>
        <a:p>
          <a:endParaRPr lang="en-US"/>
        </a:p>
      </dgm:t>
    </dgm:pt>
    <dgm:pt modelId="{863FB06E-7C13-4E5A-8E9D-3F58FB4A8ECA}" type="sibTrans" cxnId="{1566E08E-A4BE-45E8-88D0-2FF4876B27FA}">
      <dgm:prSet/>
      <dgm:spPr/>
      <dgm:t>
        <a:bodyPr/>
        <a:lstStyle/>
        <a:p>
          <a:endParaRPr lang="en-US"/>
        </a:p>
      </dgm:t>
    </dgm:pt>
    <dgm:pt modelId="{EDB87F2A-E373-412D-9C8A-FD1D6156E468}">
      <dgm:prSet phldrT="[Text]"/>
      <dgm:spPr>
        <a:solidFill>
          <a:srgbClr val="0070C0"/>
        </a:solidFill>
      </dgm:spPr>
      <dgm:t>
        <a:bodyPr/>
        <a:lstStyle/>
        <a:p>
          <a:r>
            <a:rPr lang="en-US" smtClean="0"/>
            <a:t>Gắn thẻ bài</a:t>
          </a:r>
          <a:endParaRPr lang="en-US"/>
        </a:p>
      </dgm:t>
    </dgm:pt>
    <dgm:pt modelId="{287FDDCA-B49F-4BC9-94E2-D9952D7D7366}" type="parTrans" cxnId="{AB639A4D-6424-4B2A-9998-5EC82B7D53E4}">
      <dgm:prSet/>
      <dgm:spPr/>
      <dgm:t>
        <a:bodyPr/>
        <a:lstStyle/>
        <a:p>
          <a:endParaRPr lang="en-US"/>
        </a:p>
      </dgm:t>
    </dgm:pt>
    <dgm:pt modelId="{B764A9A2-95F0-42D6-AD49-4EA395A09F73}" type="sibTrans" cxnId="{AB639A4D-6424-4B2A-9998-5EC82B7D53E4}">
      <dgm:prSet/>
      <dgm:spPr/>
      <dgm:t>
        <a:bodyPr/>
        <a:lstStyle/>
        <a:p>
          <a:endParaRPr lang="en-US"/>
        </a:p>
      </dgm:t>
    </dgm:pt>
    <dgm:pt modelId="{D283F1B2-6407-4591-BE87-408A8FB98A54}">
      <dgm:prSet phldrT="[Text]"/>
      <dgm:spPr>
        <a:solidFill>
          <a:srgbClr val="6666FF"/>
        </a:solidFill>
      </dgm:spPr>
      <dgm:t>
        <a:bodyPr/>
        <a:lstStyle/>
        <a:p>
          <a:r>
            <a:rPr lang="en-US" smtClean="0"/>
            <a:t>Đóng kiện</a:t>
          </a:r>
          <a:endParaRPr lang="en-US"/>
        </a:p>
      </dgm:t>
    </dgm:pt>
    <dgm:pt modelId="{EE28DF6C-CFB3-44EA-9DEC-CA7A956C7E14}" type="parTrans" cxnId="{72C7B42D-34C0-4995-8A93-D2BCA0E5AAEE}">
      <dgm:prSet/>
      <dgm:spPr/>
      <dgm:t>
        <a:bodyPr/>
        <a:lstStyle/>
        <a:p>
          <a:endParaRPr lang="en-US"/>
        </a:p>
      </dgm:t>
    </dgm:pt>
    <dgm:pt modelId="{0069CA52-8E0F-42FF-B998-924085CA0361}" type="sibTrans" cxnId="{72C7B42D-34C0-4995-8A93-D2BCA0E5AAEE}">
      <dgm:prSet/>
      <dgm:spPr/>
      <dgm:t>
        <a:bodyPr/>
        <a:lstStyle/>
        <a:p>
          <a:endParaRPr lang="en-US"/>
        </a:p>
      </dgm:t>
    </dgm:pt>
    <dgm:pt modelId="{E846ED2A-828D-4968-9CB3-4C289E237568}">
      <dgm:prSet phldrT="[Text]"/>
      <dgm:spPr>
        <a:solidFill>
          <a:srgbClr val="6600CC"/>
        </a:solidFill>
      </dgm:spPr>
      <dgm:t>
        <a:bodyPr/>
        <a:lstStyle/>
        <a:p>
          <a:r>
            <a:rPr lang="en-US" smtClean="0"/>
            <a:t>Bao gói, đóng thùng</a:t>
          </a:r>
          <a:endParaRPr lang="en-US"/>
        </a:p>
      </dgm:t>
    </dgm:pt>
    <dgm:pt modelId="{D3471685-8243-40E1-8B52-FA309019E287}" type="parTrans" cxnId="{7790CAA2-BABD-4F7F-8BC3-BB2C78C45D42}">
      <dgm:prSet/>
      <dgm:spPr/>
      <dgm:t>
        <a:bodyPr/>
        <a:lstStyle/>
        <a:p>
          <a:endParaRPr lang="en-US"/>
        </a:p>
      </dgm:t>
    </dgm:pt>
    <dgm:pt modelId="{BE75B761-1A35-4FB1-9ADA-5DE199667313}" type="sibTrans" cxnId="{7790CAA2-BABD-4F7F-8BC3-BB2C78C45D42}">
      <dgm:prSet/>
      <dgm:spPr/>
      <dgm:t>
        <a:bodyPr/>
        <a:lstStyle/>
        <a:p>
          <a:endParaRPr lang="en-US"/>
        </a:p>
      </dgm:t>
    </dgm:pt>
    <dgm:pt modelId="{2D7C5417-E34A-4A48-B31E-EDA9E8671DD9}" type="pres">
      <dgm:prSet presAssocID="{0FBC2A38-F901-4046-8B86-74597C48F170}" presName="Name0" presStyleCnt="0">
        <dgm:presLayoutVars>
          <dgm:dir/>
          <dgm:animLvl val="lvl"/>
          <dgm:resizeHandles val="exact"/>
        </dgm:presLayoutVars>
      </dgm:prSet>
      <dgm:spPr/>
    </dgm:pt>
    <dgm:pt modelId="{C36D2221-A00D-4624-9A50-8F3CEB984224}" type="pres">
      <dgm:prSet presAssocID="{A14E5F5F-1A01-41C1-BCD7-F45D0B1457D1}" presName="parTxOnly" presStyleLbl="node1" presStyleIdx="0" presStyleCnt="6">
        <dgm:presLayoutVars>
          <dgm:chMax val="0"/>
          <dgm:chPref val="0"/>
          <dgm:bulletEnabled val="1"/>
        </dgm:presLayoutVars>
      </dgm:prSet>
      <dgm:spPr/>
      <dgm:t>
        <a:bodyPr/>
        <a:lstStyle/>
        <a:p>
          <a:endParaRPr lang="en-US"/>
        </a:p>
      </dgm:t>
    </dgm:pt>
    <dgm:pt modelId="{ACDD5584-8279-4440-B54A-909D4BF4A771}" type="pres">
      <dgm:prSet presAssocID="{13F962DA-D72C-4651-AF44-741AA9F7643E}" presName="parTxOnlySpace" presStyleCnt="0"/>
      <dgm:spPr/>
    </dgm:pt>
    <dgm:pt modelId="{AEB6BAC9-4503-4926-86ED-8917D07A837B}" type="pres">
      <dgm:prSet presAssocID="{D1687AC4-CEDE-44E0-81CF-E5229B025D92}" presName="parTxOnly" presStyleLbl="node1" presStyleIdx="1" presStyleCnt="6">
        <dgm:presLayoutVars>
          <dgm:chMax val="0"/>
          <dgm:chPref val="0"/>
          <dgm:bulletEnabled val="1"/>
        </dgm:presLayoutVars>
      </dgm:prSet>
      <dgm:spPr/>
      <dgm:t>
        <a:bodyPr/>
        <a:lstStyle/>
        <a:p>
          <a:endParaRPr lang="en-US"/>
        </a:p>
      </dgm:t>
    </dgm:pt>
    <dgm:pt modelId="{B067FEA7-7EAA-4A6A-B90D-4B22D15A553B}" type="pres">
      <dgm:prSet presAssocID="{0301AB5B-8F8C-4B83-A422-5EE8E1297A8C}" presName="parTxOnlySpace" presStyleCnt="0"/>
      <dgm:spPr/>
    </dgm:pt>
    <dgm:pt modelId="{58003BB0-A272-48FB-A5D2-C823A8B2EA9D}" type="pres">
      <dgm:prSet presAssocID="{6EADA65F-A7AF-41A4-9561-F61223F36969}" presName="parTxOnly" presStyleLbl="node1" presStyleIdx="2" presStyleCnt="6">
        <dgm:presLayoutVars>
          <dgm:chMax val="0"/>
          <dgm:chPref val="0"/>
          <dgm:bulletEnabled val="1"/>
        </dgm:presLayoutVars>
      </dgm:prSet>
      <dgm:spPr/>
      <dgm:t>
        <a:bodyPr/>
        <a:lstStyle/>
        <a:p>
          <a:endParaRPr lang="en-US"/>
        </a:p>
      </dgm:t>
    </dgm:pt>
    <dgm:pt modelId="{D05C2EF7-2294-42F3-B368-8659C649E9B9}" type="pres">
      <dgm:prSet presAssocID="{863FB06E-7C13-4E5A-8E9D-3F58FB4A8ECA}" presName="parTxOnlySpace" presStyleCnt="0"/>
      <dgm:spPr/>
    </dgm:pt>
    <dgm:pt modelId="{1EDCCDAB-61D5-4B37-AECF-F1AE1BB3B7C0}" type="pres">
      <dgm:prSet presAssocID="{EDB87F2A-E373-412D-9C8A-FD1D6156E468}" presName="parTxOnly" presStyleLbl="node1" presStyleIdx="3" presStyleCnt="6">
        <dgm:presLayoutVars>
          <dgm:chMax val="0"/>
          <dgm:chPref val="0"/>
          <dgm:bulletEnabled val="1"/>
        </dgm:presLayoutVars>
      </dgm:prSet>
      <dgm:spPr/>
      <dgm:t>
        <a:bodyPr/>
        <a:lstStyle/>
        <a:p>
          <a:endParaRPr lang="en-US"/>
        </a:p>
      </dgm:t>
    </dgm:pt>
    <dgm:pt modelId="{AC07D1A1-4D0B-464A-9477-2D5E62212782}" type="pres">
      <dgm:prSet presAssocID="{B764A9A2-95F0-42D6-AD49-4EA395A09F73}" presName="parTxOnlySpace" presStyleCnt="0"/>
      <dgm:spPr/>
    </dgm:pt>
    <dgm:pt modelId="{2B4BD47A-C23A-43BA-AD2A-890DA4FBD5DC}" type="pres">
      <dgm:prSet presAssocID="{D283F1B2-6407-4591-BE87-408A8FB98A54}" presName="parTxOnly" presStyleLbl="node1" presStyleIdx="4" presStyleCnt="6">
        <dgm:presLayoutVars>
          <dgm:chMax val="0"/>
          <dgm:chPref val="0"/>
          <dgm:bulletEnabled val="1"/>
        </dgm:presLayoutVars>
      </dgm:prSet>
      <dgm:spPr/>
      <dgm:t>
        <a:bodyPr/>
        <a:lstStyle/>
        <a:p>
          <a:endParaRPr lang="en-US"/>
        </a:p>
      </dgm:t>
    </dgm:pt>
    <dgm:pt modelId="{956ECD47-6918-455E-8D46-56E6C3CBFAA7}" type="pres">
      <dgm:prSet presAssocID="{0069CA52-8E0F-42FF-B998-924085CA0361}" presName="parTxOnlySpace" presStyleCnt="0"/>
      <dgm:spPr/>
    </dgm:pt>
    <dgm:pt modelId="{2182B4E3-D31C-432F-AD2E-BE8160F65F40}" type="pres">
      <dgm:prSet presAssocID="{E846ED2A-828D-4968-9CB3-4C289E237568}" presName="parTxOnly" presStyleLbl="node1" presStyleIdx="5" presStyleCnt="6">
        <dgm:presLayoutVars>
          <dgm:chMax val="0"/>
          <dgm:chPref val="0"/>
          <dgm:bulletEnabled val="1"/>
        </dgm:presLayoutVars>
      </dgm:prSet>
      <dgm:spPr/>
      <dgm:t>
        <a:bodyPr/>
        <a:lstStyle/>
        <a:p>
          <a:endParaRPr lang="en-US"/>
        </a:p>
      </dgm:t>
    </dgm:pt>
  </dgm:ptLst>
  <dgm:cxnLst>
    <dgm:cxn modelId="{8AEA02DA-E8F9-4D89-853E-D8C6B9D2E309}" type="presOf" srcId="{E846ED2A-828D-4968-9CB3-4C289E237568}" destId="{2182B4E3-D31C-432F-AD2E-BE8160F65F40}" srcOrd="0" destOrd="0" presId="urn:microsoft.com/office/officeart/2005/8/layout/chevron1"/>
    <dgm:cxn modelId="{36F617A7-FF25-4ECD-B302-238E3A1A6537}" srcId="{0FBC2A38-F901-4046-8B86-74597C48F170}" destId="{A14E5F5F-1A01-41C1-BCD7-F45D0B1457D1}" srcOrd="0" destOrd="0" parTransId="{8A367C67-28E0-4BC1-86BD-5413EF6BABD7}" sibTransId="{13F962DA-D72C-4651-AF44-741AA9F7643E}"/>
    <dgm:cxn modelId="{3760AE4A-78AA-495C-81EF-B031294EFCB7}" type="presOf" srcId="{A14E5F5F-1A01-41C1-BCD7-F45D0B1457D1}" destId="{C36D2221-A00D-4624-9A50-8F3CEB984224}" srcOrd="0" destOrd="0" presId="urn:microsoft.com/office/officeart/2005/8/layout/chevron1"/>
    <dgm:cxn modelId="{31B52C91-5C61-4B24-9560-3A8FC76AE8B2}" type="presOf" srcId="{0FBC2A38-F901-4046-8B86-74597C48F170}" destId="{2D7C5417-E34A-4A48-B31E-EDA9E8671DD9}" srcOrd="0" destOrd="0" presId="urn:microsoft.com/office/officeart/2005/8/layout/chevron1"/>
    <dgm:cxn modelId="{C885EF55-4213-4F63-8422-C17111659B2E}" type="presOf" srcId="{EDB87F2A-E373-412D-9C8A-FD1D6156E468}" destId="{1EDCCDAB-61D5-4B37-AECF-F1AE1BB3B7C0}" srcOrd="0" destOrd="0" presId="urn:microsoft.com/office/officeart/2005/8/layout/chevron1"/>
    <dgm:cxn modelId="{AB639A4D-6424-4B2A-9998-5EC82B7D53E4}" srcId="{0FBC2A38-F901-4046-8B86-74597C48F170}" destId="{EDB87F2A-E373-412D-9C8A-FD1D6156E468}" srcOrd="3" destOrd="0" parTransId="{287FDDCA-B49F-4BC9-94E2-D9952D7D7366}" sibTransId="{B764A9A2-95F0-42D6-AD49-4EA395A09F73}"/>
    <dgm:cxn modelId="{4C079C55-BDF2-4A1F-BF16-6EA8EEC75F12}" srcId="{0FBC2A38-F901-4046-8B86-74597C48F170}" destId="{D1687AC4-CEDE-44E0-81CF-E5229B025D92}" srcOrd="1" destOrd="0" parTransId="{63A2FD8B-2FDA-4923-BC91-EE19E654F0D5}" sibTransId="{0301AB5B-8F8C-4B83-A422-5EE8E1297A8C}"/>
    <dgm:cxn modelId="{8AE78936-8FC1-4D7E-913F-BF4D769C4388}" type="presOf" srcId="{6EADA65F-A7AF-41A4-9561-F61223F36969}" destId="{58003BB0-A272-48FB-A5D2-C823A8B2EA9D}" srcOrd="0" destOrd="0" presId="urn:microsoft.com/office/officeart/2005/8/layout/chevron1"/>
    <dgm:cxn modelId="{880DC906-D3A2-4AE5-9CDF-7549A377000B}" type="presOf" srcId="{D283F1B2-6407-4591-BE87-408A8FB98A54}" destId="{2B4BD47A-C23A-43BA-AD2A-890DA4FBD5DC}" srcOrd="0" destOrd="0" presId="urn:microsoft.com/office/officeart/2005/8/layout/chevron1"/>
    <dgm:cxn modelId="{1566E08E-A4BE-45E8-88D0-2FF4876B27FA}" srcId="{0FBC2A38-F901-4046-8B86-74597C48F170}" destId="{6EADA65F-A7AF-41A4-9561-F61223F36969}" srcOrd="2" destOrd="0" parTransId="{60E8919A-8BE0-42FA-A253-39B8006E4409}" sibTransId="{863FB06E-7C13-4E5A-8E9D-3F58FB4A8ECA}"/>
    <dgm:cxn modelId="{72C7B42D-34C0-4995-8A93-D2BCA0E5AAEE}" srcId="{0FBC2A38-F901-4046-8B86-74597C48F170}" destId="{D283F1B2-6407-4591-BE87-408A8FB98A54}" srcOrd="4" destOrd="0" parTransId="{EE28DF6C-CFB3-44EA-9DEC-CA7A956C7E14}" sibTransId="{0069CA52-8E0F-42FF-B998-924085CA0361}"/>
    <dgm:cxn modelId="{F28FE0BA-297C-445E-BF79-B764095A60A6}" type="presOf" srcId="{D1687AC4-CEDE-44E0-81CF-E5229B025D92}" destId="{AEB6BAC9-4503-4926-86ED-8917D07A837B}" srcOrd="0" destOrd="0" presId="urn:microsoft.com/office/officeart/2005/8/layout/chevron1"/>
    <dgm:cxn modelId="{7790CAA2-BABD-4F7F-8BC3-BB2C78C45D42}" srcId="{0FBC2A38-F901-4046-8B86-74597C48F170}" destId="{E846ED2A-828D-4968-9CB3-4C289E237568}" srcOrd="5" destOrd="0" parTransId="{D3471685-8243-40E1-8B52-FA309019E287}" sibTransId="{BE75B761-1A35-4FB1-9ADA-5DE199667313}"/>
    <dgm:cxn modelId="{DFE7EC94-AD27-47BD-82F7-06DECF55D7B0}" type="presParOf" srcId="{2D7C5417-E34A-4A48-B31E-EDA9E8671DD9}" destId="{C36D2221-A00D-4624-9A50-8F3CEB984224}" srcOrd="0" destOrd="0" presId="urn:microsoft.com/office/officeart/2005/8/layout/chevron1"/>
    <dgm:cxn modelId="{6E3EF16F-45F5-4CA0-BCEB-AEA0135B0EAA}" type="presParOf" srcId="{2D7C5417-E34A-4A48-B31E-EDA9E8671DD9}" destId="{ACDD5584-8279-4440-B54A-909D4BF4A771}" srcOrd="1" destOrd="0" presId="urn:microsoft.com/office/officeart/2005/8/layout/chevron1"/>
    <dgm:cxn modelId="{2AFB615A-76B4-436E-8793-6835D9C8C7E3}" type="presParOf" srcId="{2D7C5417-E34A-4A48-B31E-EDA9E8671DD9}" destId="{AEB6BAC9-4503-4926-86ED-8917D07A837B}" srcOrd="2" destOrd="0" presId="urn:microsoft.com/office/officeart/2005/8/layout/chevron1"/>
    <dgm:cxn modelId="{7C1ECDCE-E888-4D5E-BB94-E239C6CE47C9}" type="presParOf" srcId="{2D7C5417-E34A-4A48-B31E-EDA9E8671DD9}" destId="{B067FEA7-7EAA-4A6A-B90D-4B22D15A553B}" srcOrd="3" destOrd="0" presId="urn:microsoft.com/office/officeart/2005/8/layout/chevron1"/>
    <dgm:cxn modelId="{1E8D83E2-1D83-47C3-8D5A-75333B2F8621}" type="presParOf" srcId="{2D7C5417-E34A-4A48-B31E-EDA9E8671DD9}" destId="{58003BB0-A272-48FB-A5D2-C823A8B2EA9D}" srcOrd="4" destOrd="0" presId="urn:microsoft.com/office/officeart/2005/8/layout/chevron1"/>
    <dgm:cxn modelId="{24FBA6E4-C3F9-4D1D-B71C-0D72063BDD69}" type="presParOf" srcId="{2D7C5417-E34A-4A48-B31E-EDA9E8671DD9}" destId="{D05C2EF7-2294-42F3-B368-8659C649E9B9}" srcOrd="5" destOrd="0" presId="urn:microsoft.com/office/officeart/2005/8/layout/chevron1"/>
    <dgm:cxn modelId="{2E49C125-BAF8-4A49-90F9-9828AB3B4EBD}" type="presParOf" srcId="{2D7C5417-E34A-4A48-B31E-EDA9E8671DD9}" destId="{1EDCCDAB-61D5-4B37-AECF-F1AE1BB3B7C0}" srcOrd="6" destOrd="0" presId="urn:microsoft.com/office/officeart/2005/8/layout/chevron1"/>
    <dgm:cxn modelId="{2B634FAF-86B7-4376-BD7B-70341D5BBA6F}" type="presParOf" srcId="{2D7C5417-E34A-4A48-B31E-EDA9E8671DD9}" destId="{AC07D1A1-4D0B-464A-9477-2D5E62212782}" srcOrd="7" destOrd="0" presId="urn:microsoft.com/office/officeart/2005/8/layout/chevron1"/>
    <dgm:cxn modelId="{A1C59CBF-2761-48E4-90FC-CDBB6AC1E12F}" type="presParOf" srcId="{2D7C5417-E34A-4A48-B31E-EDA9E8671DD9}" destId="{2B4BD47A-C23A-43BA-AD2A-890DA4FBD5DC}" srcOrd="8" destOrd="0" presId="urn:microsoft.com/office/officeart/2005/8/layout/chevron1"/>
    <dgm:cxn modelId="{46AE36C0-AB2A-46A8-8E7E-2459D1E0F136}" type="presParOf" srcId="{2D7C5417-E34A-4A48-B31E-EDA9E8671DD9}" destId="{956ECD47-6918-455E-8D46-56E6C3CBFAA7}" srcOrd="9" destOrd="0" presId="urn:microsoft.com/office/officeart/2005/8/layout/chevron1"/>
    <dgm:cxn modelId="{38779D8B-2786-4016-9676-D335322089D0}" type="presParOf" srcId="{2D7C5417-E34A-4A48-B31E-EDA9E8671DD9}" destId="{2182B4E3-D31C-432F-AD2E-BE8160F65F40}" srcOrd="10"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08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655746" y="472440"/>
          <a:ext cx="8463587" cy="944880"/>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2.1 Vệ sinh công nghiệp</a:t>
          </a:r>
          <a:endParaRPr lang="en-US" sz="3000" b="1" kern="1200"/>
        </a:p>
      </dsp:txBody>
      <dsp:txXfrm>
        <a:off x="655746" y="472440"/>
        <a:ext cx="8463587" cy="944880"/>
      </dsp:txXfrm>
    </dsp:sp>
    <dsp:sp modelId="{D9A196BA-9014-4600-9E53-77AD77C7300C}">
      <dsp:nvSpPr>
        <dsp:cNvPr id="0" name=""/>
        <dsp:cNvSpPr/>
      </dsp:nvSpPr>
      <dsp:spPr>
        <a:xfrm>
          <a:off x="65196" y="354330"/>
          <a:ext cx="1181099" cy="1181099"/>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99210" y="1889759"/>
          <a:ext cx="8120123" cy="944880"/>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2.2 Quá trình ủi</a:t>
          </a:r>
          <a:endParaRPr lang="en-US" sz="3000" b="1" kern="1200"/>
        </a:p>
      </dsp:txBody>
      <dsp:txXfrm>
        <a:off x="999210" y="1889759"/>
        <a:ext cx="8120123" cy="944880"/>
      </dsp:txXfrm>
    </dsp:sp>
    <dsp:sp modelId="{3C4FEECA-1254-41E8-BAE8-E45561F0636D}">
      <dsp:nvSpPr>
        <dsp:cNvPr id="0" name=""/>
        <dsp:cNvSpPr/>
      </dsp:nvSpPr>
      <dsp:spPr>
        <a:xfrm>
          <a:off x="408660" y="1771649"/>
          <a:ext cx="1181099" cy="1181099"/>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655746" y="3307080"/>
          <a:ext cx="8463587" cy="944880"/>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2.3 Quy cách bao gói – Đóng thùng – Đóng kiện</a:t>
          </a:r>
          <a:endParaRPr lang="en-US" sz="3000" b="1" kern="1200"/>
        </a:p>
      </dsp:txBody>
      <dsp:txXfrm>
        <a:off x="655746" y="3307080"/>
        <a:ext cx="8463587" cy="944880"/>
      </dsp:txXfrm>
    </dsp:sp>
    <dsp:sp modelId="{0BEEEB60-2F9E-4A75-9A50-463390DF46C0}">
      <dsp:nvSpPr>
        <dsp:cNvPr id="0" name=""/>
        <dsp:cNvSpPr/>
      </dsp:nvSpPr>
      <dsp:spPr>
        <a:xfrm>
          <a:off x="65196" y="3188970"/>
          <a:ext cx="1181099" cy="1181099"/>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10B542-3489-43FD-907D-BE6A71BE0011}">
      <dsp:nvSpPr>
        <dsp:cNvPr id="0" name=""/>
        <dsp:cNvSpPr/>
      </dsp:nvSpPr>
      <dsp:spPr>
        <a:xfrm>
          <a:off x="0" y="0"/>
          <a:ext cx="5958840" cy="1463040"/>
        </a:xfrm>
        <a:prstGeom prst="roundRect">
          <a:avLst>
            <a:gd name="adj" fmla="val 10000"/>
          </a:avLst>
        </a:prstGeom>
        <a:solidFill>
          <a:schemeClr val="accen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t>Sản phẩm may xong phải cho vào hòm ngay tránh để bừa bãi ở sàn nhà, sàn ghế,… </a:t>
          </a:r>
          <a:endParaRPr lang="en-US" sz="2400" kern="1200"/>
        </a:p>
      </dsp:txBody>
      <dsp:txXfrm>
        <a:off x="42851" y="42851"/>
        <a:ext cx="4380105" cy="1377338"/>
      </dsp:txXfrm>
    </dsp:sp>
    <dsp:sp modelId="{C0AAF09D-54D8-4E84-91E2-1801CAB2BC10}">
      <dsp:nvSpPr>
        <dsp:cNvPr id="0" name=""/>
        <dsp:cNvSpPr/>
      </dsp:nvSpPr>
      <dsp:spPr>
        <a:xfrm>
          <a:off x="525779" y="1706879"/>
          <a:ext cx="5958840" cy="1463040"/>
        </a:xfrm>
        <a:prstGeom prst="roundRect">
          <a:avLst>
            <a:gd name="adj" fmla="val 10000"/>
          </a:avLst>
        </a:prstGeom>
        <a:solidFill>
          <a:schemeClr val="accent1">
            <a:lumMod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t>Trước khi may phải lau chùi máy sạch sẽ</a:t>
          </a:r>
          <a:endParaRPr lang="en-US" sz="2400" kern="1200"/>
        </a:p>
      </dsp:txBody>
      <dsp:txXfrm>
        <a:off x="568630" y="1749730"/>
        <a:ext cx="4396382" cy="1377338"/>
      </dsp:txXfrm>
    </dsp:sp>
    <dsp:sp modelId="{FF020F02-C74C-42DA-866F-D5F602078951}">
      <dsp:nvSpPr>
        <dsp:cNvPr id="0" name=""/>
        <dsp:cNvSpPr/>
      </dsp:nvSpPr>
      <dsp:spPr>
        <a:xfrm>
          <a:off x="1051559" y="3413759"/>
          <a:ext cx="5958840" cy="1463040"/>
        </a:xfrm>
        <a:prstGeom prst="roundRect">
          <a:avLst>
            <a:gd name="adj" fmla="val 10000"/>
          </a:avLst>
        </a:prstGeom>
        <a:solidFill>
          <a:schemeClr val="accent1">
            <a:lumMod val="5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t>Không được ngồi hoặc dẫm chân lên bán thành phẩm</a:t>
          </a:r>
          <a:endParaRPr lang="en-US" sz="2400" kern="1200"/>
        </a:p>
      </dsp:txBody>
      <dsp:txXfrm>
        <a:off x="1094410" y="3456610"/>
        <a:ext cx="4396382" cy="1377338"/>
      </dsp:txXfrm>
    </dsp:sp>
    <dsp:sp modelId="{637E685D-FE85-413F-9AF6-276A9D311A70}">
      <dsp:nvSpPr>
        <dsp:cNvPr id="0" name=""/>
        <dsp:cNvSpPr/>
      </dsp:nvSpPr>
      <dsp:spPr>
        <a:xfrm>
          <a:off x="5007863" y="1109472"/>
          <a:ext cx="950976" cy="950976"/>
        </a:xfrm>
        <a:prstGeom prst="downArrow">
          <a:avLst>
            <a:gd name="adj1" fmla="val 55000"/>
            <a:gd name="adj2" fmla="val 45000"/>
          </a:avLst>
        </a:prstGeom>
        <a:solidFill>
          <a:schemeClr val="accent1">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5221833" y="1109472"/>
        <a:ext cx="523036" cy="715609"/>
      </dsp:txXfrm>
    </dsp:sp>
    <dsp:sp modelId="{C9417CA4-1B24-4313-858B-C40E27E5E307}">
      <dsp:nvSpPr>
        <dsp:cNvPr id="0" name=""/>
        <dsp:cNvSpPr/>
      </dsp:nvSpPr>
      <dsp:spPr>
        <a:xfrm>
          <a:off x="5533644" y="2806598"/>
          <a:ext cx="950976" cy="950976"/>
        </a:xfrm>
        <a:prstGeom prst="downArrow">
          <a:avLst>
            <a:gd name="adj1" fmla="val 55000"/>
            <a:gd name="adj2" fmla="val 45000"/>
          </a:avLst>
        </a:prstGeom>
        <a:solidFill>
          <a:schemeClr val="accent1">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5747614" y="2806598"/>
        <a:ext cx="523036" cy="7156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10B542-3489-43FD-907D-BE6A71BE0011}">
      <dsp:nvSpPr>
        <dsp:cNvPr id="0" name=""/>
        <dsp:cNvSpPr/>
      </dsp:nvSpPr>
      <dsp:spPr>
        <a:xfrm>
          <a:off x="0" y="0"/>
          <a:ext cx="5958840" cy="1463040"/>
        </a:xfrm>
        <a:prstGeom prst="roundRect">
          <a:avLst>
            <a:gd name="adj" fmla="val 10000"/>
          </a:avLst>
        </a:prstGeom>
        <a:solidFill>
          <a:schemeClr val="accent1">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a:lnSpc>
              <a:spcPct val="90000"/>
            </a:lnSpc>
            <a:spcBef>
              <a:spcPct val="0"/>
            </a:spcBef>
            <a:spcAft>
              <a:spcPct val="35000"/>
            </a:spcAft>
          </a:pPr>
          <a:r>
            <a:rPr lang="en-US" sz="1800" kern="1200" smtClean="0"/>
            <a:t>Không để lẫn lộn các màu, không dùng khâu khác màu để buộc bán thành phẩm.</a:t>
          </a:r>
          <a:endParaRPr lang="en-US" sz="1800" kern="1200"/>
        </a:p>
      </dsp:txBody>
      <dsp:txXfrm>
        <a:off x="42851" y="42851"/>
        <a:ext cx="4380105" cy="1377338"/>
      </dsp:txXfrm>
    </dsp:sp>
    <dsp:sp modelId="{C0AAF09D-54D8-4E84-91E2-1801CAB2BC10}">
      <dsp:nvSpPr>
        <dsp:cNvPr id="0" name=""/>
        <dsp:cNvSpPr/>
      </dsp:nvSpPr>
      <dsp:spPr>
        <a:xfrm>
          <a:off x="525779" y="1706879"/>
          <a:ext cx="5958840" cy="1463040"/>
        </a:xfrm>
        <a:prstGeom prst="roundRect">
          <a:avLst>
            <a:gd name="adj" fmla="val 10000"/>
          </a:avLst>
        </a:prstGeom>
        <a:solidFill>
          <a:schemeClr val="accent1">
            <a:lumMod val="75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a:lnSpc>
              <a:spcPct val="90000"/>
            </a:lnSpc>
            <a:spcBef>
              <a:spcPct val="0"/>
            </a:spcBef>
            <a:spcAft>
              <a:spcPct val="35000"/>
            </a:spcAft>
          </a:pPr>
          <a:r>
            <a:rPr lang="en-US" sz="1800" kern="1200" smtClean="0"/>
            <a:t>Bán thành phẩm, nguyên liệu trong quá trình vận chuyển phải được che đậy cẩn thận.</a:t>
          </a:r>
          <a:endParaRPr lang="en-US" sz="1800" kern="1200"/>
        </a:p>
      </dsp:txBody>
      <dsp:txXfrm>
        <a:off x="568630" y="1749730"/>
        <a:ext cx="4396382" cy="1377338"/>
      </dsp:txXfrm>
    </dsp:sp>
    <dsp:sp modelId="{FF020F02-C74C-42DA-866F-D5F602078951}">
      <dsp:nvSpPr>
        <dsp:cNvPr id="0" name=""/>
        <dsp:cNvSpPr/>
      </dsp:nvSpPr>
      <dsp:spPr>
        <a:xfrm>
          <a:off x="1051559" y="3413759"/>
          <a:ext cx="5958840" cy="1463040"/>
        </a:xfrm>
        <a:prstGeom prst="roundRect">
          <a:avLst>
            <a:gd name="adj" fmla="val 10000"/>
          </a:avLst>
        </a:prstGeom>
        <a:solidFill>
          <a:schemeClr val="accent1">
            <a:lumMod val="5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just" defTabSz="800100">
            <a:lnSpc>
              <a:spcPct val="90000"/>
            </a:lnSpc>
            <a:spcBef>
              <a:spcPct val="0"/>
            </a:spcBef>
            <a:spcAft>
              <a:spcPct val="35000"/>
            </a:spcAft>
          </a:pPr>
          <a:r>
            <a:rPr lang="en-US" sz="1800" kern="1200" smtClean="0"/>
            <a:t>Hàng hóa sản xuất dở dang trên chuyền phải sắp xếp thứ tự gọn gàng, không để rơi vãi bừa bãi. Khi hết giờ sản xuất phải được che đậy kỹ càng, tránh bụi bậm hoặc mưa dột. </a:t>
          </a:r>
          <a:endParaRPr lang="en-US" sz="1800" kern="1200"/>
        </a:p>
      </dsp:txBody>
      <dsp:txXfrm>
        <a:off x="1094410" y="3456610"/>
        <a:ext cx="4396382" cy="1377338"/>
      </dsp:txXfrm>
    </dsp:sp>
    <dsp:sp modelId="{637E685D-FE85-413F-9AF6-276A9D311A70}">
      <dsp:nvSpPr>
        <dsp:cNvPr id="0" name=""/>
        <dsp:cNvSpPr/>
      </dsp:nvSpPr>
      <dsp:spPr>
        <a:xfrm>
          <a:off x="5007863" y="1109472"/>
          <a:ext cx="950976" cy="950976"/>
        </a:xfrm>
        <a:prstGeom prst="downArrow">
          <a:avLst>
            <a:gd name="adj1" fmla="val 55000"/>
            <a:gd name="adj2" fmla="val 45000"/>
          </a:avLst>
        </a:prstGeom>
        <a:solidFill>
          <a:schemeClr val="accent1">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5221833" y="1109472"/>
        <a:ext cx="523036" cy="715609"/>
      </dsp:txXfrm>
    </dsp:sp>
    <dsp:sp modelId="{C9417CA4-1B24-4313-858B-C40E27E5E307}">
      <dsp:nvSpPr>
        <dsp:cNvPr id="0" name=""/>
        <dsp:cNvSpPr/>
      </dsp:nvSpPr>
      <dsp:spPr>
        <a:xfrm>
          <a:off x="5533644" y="2806598"/>
          <a:ext cx="950976" cy="950976"/>
        </a:xfrm>
        <a:prstGeom prst="downArrow">
          <a:avLst>
            <a:gd name="adj1" fmla="val 55000"/>
            <a:gd name="adj2" fmla="val 45000"/>
          </a:avLst>
        </a:prstGeom>
        <a:solidFill>
          <a:schemeClr val="accent1">
            <a:lumMod val="7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5747614" y="2806598"/>
        <a:ext cx="523036" cy="7156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A5510F-2271-4CB4-905D-DFFE28B8651D}">
      <dsp:nvSpPr>
        <dsp:cNvPr id="0" name=""/>
        <dsp:cNvSpPr/>
      </dsp:nvSpPr>
      <dsp:spPr>
        <a:xfrm>
          <a:off x="0" y="990594"/>
          <a:ext cx="7848600" cy="3139440"/>
        </a:xfrm>
        <a:prstGeom prst="leftRightRibbon">
          <a:avLst/>
        </a:prstGeom>
        <a:solidFill>
          <a:srgbClr val="00206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6F5DA03-0EBB-4065-BD43-B0604CBF9970}">
      <dsp:nvSpPr>
        <dsp:cNvPr id="0" name=""/>
        <dsp:cNvSpPr/>
      </dsp:nvSpPr>
      <dsp:spPr>
        <a:xfrm>
          <a:off x="941831" y="1561847"/>
          <a:ext cx="2590038" cy="1538325"/>
        </a:xfrm>
        <a:prstGeom prst="rect">
          <a:avLst/>
        </a:prstGeom>
        <a:noFill/>
        <a:ln w="19050" cap="flat" cmpd="sng" algn="ctr">
          <a:noFill/>
          <a:prstDash val="solid"/>
          <a:miter lim="800000"/>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24460" rIns="0" bIns="133350" numCol="1" spcCol="1270" anchor="ctr" anchorCtr="0">
          <a:noAutofit/>
        </a:bodyPr>
        <a:lstStyle/>
        <a:p>
          <a:pPr lvl="0" algn="ctr" defTabSz="1555750">
            <a:lnSpc>
              <a:spcPct val="90000"/>
            </a:lnSpc>
            <a:spcBef>
              <a:spcPct val="0"/>
            </a:spcBef>
            <a:spcAft>
              <a:spcPct val="35000"/>
            </a:spcAft>
          </a:pPr>
          <a:r>
            <a:rPr lang="en-US" sz="3500" i="1" kern="1200" smtClean="0"/>
            <a:t>Vết bẩn trên mặt vải</a:t>
          </a:r>
          <a:endParaRPr lang="en-US" sz="3500" kern="1200"/>
        </a:p>
      </dsp:txBody>
      <dsp:txXfrm>
        <a:off x="941831" y="1561847"/>
        <a:ext cx="2590038" cy="1538325"/>
      </dsp:txXfrm>
    </dsp:sp>
    <dsp:sp modelId="{2A1CA586-B085-4691-A41C-2DDBE7965667}">
      <dsp:nvSpPr>
        <dsp:cNvPr id="0" name=""/>
        <dsp:cNvSpPr/>
      </dsp:nvSpPr>
      <dsp:spPr>
        <a:xfrm>
          <a:off x="3924300" y="2064157"/>
          <a:ext cx="3060954" cy="1538325"/>
        </a:xfrm>
        <a:prstGeom prst="rect">
          <a:avLst/>
        </a:prstGeom>
        <a:noFill/>
        <a:ln w="19050" cap="flat" cmpd="sng" algn="ctr">
          <a:noFill/>
          <a:prstDash val="solid"/>
          <a:miter lim="800000"/>
        </a:ln>
        <a:effectLst/>
        <a:sp3d/>
      </dsp:spPr>
      <dsp:style>
        <a:lnRef idx="3">
          <a:scrgbClr r="0" g="0" b="0"/>
        </a:lnRef>
        <a:fillRef idx="1">
          <a:scrgbClr r="0" g="0" b="0"/>
        </a:fillRef>
        <a:effectRef idx="1">
          <a:scrgbClr r="0" g="0" b="0"/>
        </a:effectRef>
        <a:fontRef idx="minor">
          <a:schemeClr val="lt1"/>
        </a:fontRef>
      </dsp:style>
      <dsp:txBody>
        <a:bodyPr spcFirstLastPara="0" vert="horz" wrap="square" lIns="0" tIns="124460" rIns="0" bIns="133350" numCol="1" spcCol="1270" anchor="ctr" anchorCtr="0">
          <a:noAutofit/>
        </a:bodyPr>
        <a:lstStyle/>
        <a:p>
          <a:pPr lvl="0" algn="ctr" defTabSz="1555750">
            <a:lnSpc>
              <a:spcPct val="90000"/>
            </a:lnSpc>
            <a:spcBef>
              <a:spcPct val="0"/>
            </a:spcBef>
            <a:spcAft>
              <a:spcPct val="35000"/>
            </a:spcAft>
          </a:pPr>
          <a:r>
            <a:rPr lang="en-US" sz="3500" i="1" kern="1200" smtClean="0"/>
            <a:t>Vết bẩn ăn sâu vào lòng vải</a:t>
          </a:r>
          <a:endParaRPr lang="en-US" sz="3500" kern="1200"/>
        </a:p>
      </dsp:txBody>
      <dsp:txXfrm>
        <a:off x="3924300" y="2064157"/>
        <a:ext cx="3060954" cy="15383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D0BABB-5140-415F-9A02-527EFDDBF66B}">
      <dsp:nvSpPr>
        <dsp:cNvPr id="0" name=""/>
        <dsp:cNvSpPr/>
      </dsp:nvSpPr>
      <dsp:spPr>
        <a:xfrm>
          <a:off x="2511980" y="1634"/>
          <a:ext cx="975121" cy="975121"/>
        </a:xfrm>
        <a:prstGeom prst="ellipse">
          <a:avLst/>
        </a:prstGeom>
        <a:solidFill>
          <a:schemeClr val="accent1">
            <a:lumMod val="7500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kern="1200" smtClean="0">
              <a:solidFill>
                <a:schemeClr val="accent1">
                  <a:lumMod val="25000"/>
                </a:schemeClr>
              </a:solidFill>
            </a:rPr>
            <a:t>Nhựa đường</a:t>
          </a:r>
          <a:endParaRPr lang="en-US" sz="1700" kern="1200">
            <a:solidFill>
              <a:schemeClr val="accent1">
                <a:lumMod val="25000"/>
              </a:schemeClr>
            </a:solidFill>
          </a:endParaRPr>
        </a:p>
      </dsp:txBody>
      <dsp:txXfrm>
        <a:off x="2654783" y="144437"/>
        <a:ext cx="689515" cy="689515"/>
      </dsp:txXfrm>
    </dsp:sp>
    <dsp:sp modelId="{AFED526B-5D50-46E2-B23F-3281111F7005}">
      <dsp:nvSpPr>
        <dsp:cNvPr id="0" name=""/>
        <dsp:cNvSpPr/>
      </dsp:nvSpPr>
      <dsp:spPr>
        <a:xfrm>
          <a:off x="2716756" y="1055935"/>
          <a:ext cx="565570" cy="565570"/>
        </a:xfrm>
        <a:prstGeom prst="mathPlus">
          <a:avLst/>
        </a:prstGeom>
        <a:solidFill>
          <a:schemeClr val="bg2">
            <a:lumMod val="60000"/>
            <a:lumOff val="40000"/>
          </a:schemeClr>
        </a:solidFill>
        <a:ln>
          <a:noFill/>
        </a:ln>
        <a:effectLst/>
        <a:sp3d z="-110000">
          <a:bevelT w="40600" h="20600" prst="relaxedInset"/>
        </a:sp3d>
      </dsp:spPr>
      <dsp:style>
        <a:lnRef idx="0">
          <a:scrgbClr r="0" g="0" b="0"/>
        </a:lnRef>
        <a:fillRef idx="1">
          <a:scrgbClr r="0" g="0" b="0"/>
        </a:fillRef>
        <a:effectRef idx="2">
          <a:scrgbClr r="0" g="0" b="0"/>
        </a:effectRef>
        <a:fontRef idx="minor"/>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2791722" y="1272209"/>
        <a:ext cx="415638" cy="133022"/>
      </dsp:txXfrm>
    </dsp:sp>
    <dsp:sp modelId="{9F942541-C67C-4FF0-8F24-9F333E9A478A}">
      <dsp:nvSpPr>
        <dsp:cNvPr id="0" name=""/>
        <dsp:cNvSpPr/>
      </dsp:nvSpPr>
      <dsp:spPr>
        <a:xfrm>
          <a:off x="2511980" y="1700686"/>
          <a:ext cx="975121" cy="975121"/>
        </a:xfrm>
        <a:prstGeom prst="ellipse">
          <a:avLst/>
        </a:prstGeom>
        <a:solidFill>
          <a:srgbClr val="92D05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kern="1200" smtClean="0">
              <a:solidFill>
                <a:schemeClr val="accent1">
                  <a:lumMod val="25000"/>
                </a:schemeClr>
              </a:solidFill>
            </a:rPr>
            <a:t>Phấn</a:t>
          </a:r>
          <a:endParaRPr lang="en-US" sz="1700" kern="1200">
            <a:solidFill>
              <a:schemeClr val="accent1">
                <a:lumMod val="25000"/>
              </a:schemeClr>
            </a:solidFill>
          </a:endParaRPr>
        </a:p>
      </dsp:txBody>
      <dsp:txXfrm>
        <a:off x="2654783" y="1843489"/>
        <a:ext cx="689515" cy="689515"/>
      </dsp:txXfrm>
    </dsp:sp>
    <dsp:sp modelId="{252295DF-A478-4F2A-AD3A-B7DC64E6BD11}">
      <dsp:nvSpPr>
        <dsp:cNvPr id="0" name=""/>
        <dsp:cNvSpPr/>
      </dsp:nvSpPr>
      <dsp:spPr>
        <a:xfrm>
          <a:off x="2716756" y="2754988"/>
          <a:ext cx="565570" cy="565570"/>
        </a:xfrm>
        <a:prstGeom prst="mathPlus">
          <a:avLst/>
        </a:prstGeom>
        <a:solidFill>
          <a:schemeClr val="bg2">
            <a:lumMod val="60000"/>
            <a:lumOff val="40000"/>
          </a:schemeClr>
        </a:solidFill>
        <a:ln>
          <a:noFill/>
        </a:ln>
        <a:effectLst/>
        <a:sp3d z="-110000">
          <a:bevelT w="40600" h="20600" prst="relaxedInset"/>
        </a:sp3d>
      </dsp:spPr>
      <dsp:style>
        <a:lnRef idx="0">
          <a:scrgbClr r="0" g="0" b="0"/>
        </a:lnRef>
        <a:fillRef idx="1">
          <a:scrgbClr r="0" g="0" b="0"/>
        </a:fillRef>
        <a:effectRef idx="2">
          <a:scrgbClr r="0" g="0" b="0"/>
        </a:effectRef>
        <a:fontRef idx="minor"/>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2791722" y="2971262"/>
        <a:ext cx="415638" cy="133022"/>
      </dsp:txXfrm>
    </dsp:sp>
    <dsp:sp modelId="{B58520B6-19F6-4E80-AA13-FA78D5E31219}">
      <dsp:nvSpPr>
        <dsp:cNvPr id="0" name=""/>
        <dsp:cNvSpPr/>
      </dsp:nvSpPr>
      <dsp:spPr>
        <a:xfrm>
          <a:off x="2511980" y="3399738"/>
          <a:ext cx="975121" cy="975121"/>
        </a:xfrm>
        <a:prstGeom prst="ellipse">
          <a:avLst/>
        </a:prstGeom>
        <a:solidFill>
          <a:srgbClr val="00B0F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kern="1200" smtClean="0">
              <a:solidFill>
                <a:schemeClr val="accent1">
                  <a:lumMod val="25000"/>
                </a:schemeClr>
              </a:solidFill>
            </a:rPr>
            <a:t>Chì</a:t>
          </a:r>
          <a:endParaRPr lang="en-US" sz="1700" kern="1200">
            <a:solidFill>
              <a:schemeClr val="accent1">
                <a:lumMod val="25000"/>
              </a:schemeClr>
            </a:solidFill>
          </a:endParaRPr>
        </a:p>
      </dsp:txBody>
      <dsp:txXfrm>
        <a:off x="2654783" y="3542541"/>
        <a:ext cx="689515" cy="689515"/>
      </dsp:txXfrm>
    </dsp:sp>
    <dsp:sp modelId="{0AF55262-FD08-43CC-BDA0-90841FBD8558}">
      <dsp:nvSpPr>
        <dsp:cNvPr id="0" name=""/>
        <dsp:cNvSpPr/>
      </dsp:nvSpPr>
      <dsp:spPr>
        <a:xfrm>
          <a:off x="2716756" y="4454040"/>
          <a:ext cx="565570" cy="565570"/>
        </a:xfrm>
        <a:prstGeom prst="mathPlus">
          <a:avLst/>
        </a:prstGeom>
        <a:solidFill>
          <a:schemeClr val="bg2">
            <a:lumMod val="60000"/>
            <a:lumOff val="40000"/>
          </a:schemeClr>
        </a:solidFill>
        <a:ln>
          <a:noFill/>
        </a:ln>
        <a:effectLst/>
        <a:sp3d z="-110000">
          <a:bevelT w="40600" h="20600" prst="relaxedInset"/>
        </a:sp3d>
      </dsp:spPr>
      <dsp:style>
        <a:lnRef idx="0">
          <a:scrgbClr r="0" g="0" b="0"/>
        </a:lnRef>
        <a:fillRef idx="1">
          <a:scrgbClr r="0" g="0" b="0"/>
        </a:fillRef>
        <a:effectRef idx="2">
          <a:scrgbClr r="0" g="0" b="0"/>
        </a:effectRef>
        <a:fontRef idx="minor"/>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2791722" y="4670314"/>
        <a:ext cx="415638" cy="133022"/>
      </dsp:txXfrm>
    </dsp:sp>
    <dsp:sp modelId="{D7992954-C38C-4312-A3D9-8121F8C3AC24}">
      <dsp:nvSpPr>
        <dsp:cNvPr id="0" name=""/>
        <dsp:cNvSpPr/>
      </dsp:nvSpPr>
      <dsp:spPr>
        <a:xfrm>
          <a:off x="2511980" y="5098791"/>
          <a:ext cx="975121" cy="975121"/>
        </a:xfrm>
        <a:prstGeom prst="ellipse">
          <a:avLst/>
        </a:prstGeom>
        <a:solidFill>
          <a:srgbClr val="66FFCC"/>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kern="1200" smtClean="0">
              <a:solidFill>
                <a:schemeClr val="accent1">
                  <a:lumMod val="25000"/>
                </a:schemeClr>
              </a:solidFill>
            </a:rPr>
            <a:t>Mỡ</a:t>
          </a:r>
          <a:endParaRPr lang="en-US" sz="1700" kern="1200">
            <a:solidFill>
              <a:schemeClr val="accent1">
                <a:lumMod val="25000"/>
              </a:schemeClr>
            </a:solidFill>
          </a:endParaRPr>
        </a:p>
      </dsp:txBody>
      <dsp:txXfrm>
        <a:off x="2654783" y="5241594"/>
        <a:ext cx="689515" cy="689515"/>
      </dsp:txXfrm>
    </dsp:sp>
    <dsp:sp modelId="{BF549F77-2A2F-43E5-85B8-ABA6AB0A34C2}">
      <dsp:nvSpPr>
        <dsp:cNvPr id="0" name=""/>
        <dsp:cNvSpPr/>
      </dsp:nvSpPr>
      <dsp:spPr>
        <a:xfrm>
          <a:off x="3633370" y="2856400"/>
          <a:ext cx="310088" cy="362745"/>
        </a:xfrm>
        <a:prstGeom prst="rightArrow">
          <a:avLst>
            <a:gd name="adj1" fmla="val 60000"/>
            <a:gd name="adj2" fmla="val 50000"/>
          </a:avLst>
        </a:prstGeom>
        <a:solidFill>
          <a:schemeClr val="tx1">
            <a:lumMod val="75000"/>
            <a:lumOff val="25000"/>
          </a:schemeClr>
        </a:solidFill>
        <a:ln>
          <a:noFill/>
        </a:ln>
        <a:effectLst/>
        <a:sp3d z="-110000">
          <a:bevelT w="40600" h="20600" prst="relaxedInset"/>
        </a:sp3d>
      </dsp:spPr>
      <dsp:style>
        <a:lnRef idx="0">
          <a:scrgbClr r="0" g="0" b="0"/>
        </a:lnRef>
        <a:fillRef idx="1">
          <a:scrgbClr r="0" g="0" b="0"/>
        </a:fillRef>
        <a:effectRef idx="2">
          <a:scrgbClr r="0" g="0" b="0"/>
        </a:effectRef>
        <a:fontRef idx="minor"/>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3633370" y="2928949"/>
        <a:ext cx="217062" cy="217647"/>
      </dsp:txXfrm>
    </dsp:sp>
    <dsp:sp modelId="{AC678B3F-7272-4DCA-A434-3DF3FA62AE2B}">
      <dsp:nvSpPr>
        <dsp:cNvPr id="0" name=""/>
        <dsp:cNvSpPr/>
      </dsp:nvSpPr>
      <dsp:spPr>
        <a:xfrm>
          <a:off x="4072175" y="2062651"/>
          <a:ext cx="1950243" cy="1950243"/>
        </a:xfrm>
        <a:prstGeom prst="ellipse">
          <a:avLst/>
        </a:prstGeom>
        <a:solidFill>
          <a:srgbClr val="00B05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smtClean="0">
              <a:solidFill>
                <a:schemeClr val="accent1">
                  <a:lumMod val="25000"/>
                </a:schemeClr>
              </a:solidFill>
            </a:rPr>
            <a:t>Dùng dao cạo đi rồi tẩm hóa chất vào</a:t>
          </a:r>
          <a:endParaRPr lang="en-US" sz="2300" kern="1200">
            <a:solidFill>
              <a:schemeClr val="accent1">
                <a:lumMod val="25000"/>
              </a:schemeClr>
            </a:solidFill>
          </a:endParaRPr>
        </a:p>
      </dsp:txBody>
      <dsp:txXfrm>
        <a:off x="4357781" y="2348257"/>
        <a:ext cx="1379031" cy="13790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1F81C8-6DF2-44D9-BDA3-31952589113F}">
      <dsp:nvSpPr>
        <dsp:cNvPr id="0" name=""/>
        <dsp:cNvSpPr/>
      </dsp:nvSpPr>
      <dsp:spPr>
        <a:xfrm>
          <a:off x="2068710" y="744"/>
          <a:ext cx="3482578" cy="1741289"/>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en-US" sz="2500" kern="1200" smtClean="0"/>
            <a:t>Dùng vải lót phía dưới, cho hóa chất vào vết bẩn, hóa chất sẽ hòa tan thấm vào vải lót</a:t>
          </a:r>
          <a:endParaRPr lang="en-US" sz="2500" kern="1200"/>
        </a:p>
      </dsp:txBody>
      <dsp:txXfrm>
        <a:off x="2119711" y="51745"/>
        <a:ext cx="3380576" cy="1639287"/>
      </dsp:txXfrm>
    </dsp:sp>
    <dsp:sp modelId="{D44CDA85-7FA6-4F61-8ACF-2993DA78F397}">
      <dsp:nvSpPr>
        <dsp:cNvPr id="0" name=""/>
        <dsp:cNvSpPr/>
      </dsp:nvSpPr>
      <dsp:spPr>
        <a:xfrm>
          <a:off x="2416968" y="1742033"/>
          <a:ext cx="348257" cy="1305966"/>
        </a:xfrm>
        <a:custGeom>
          <a:avLst/>
          <a:gdLst/>
          <a:ahLst/>
          <a:cxnLst/>
          <a:rect l="0" t="0" r="0" b="0"/>
          <a:pathLst>
            <a:path>
              <a:moveTo>
                <a:pt x="0" y="0"/>
              </a:moveTo>
              <a:lnTo>
                <a:pt x="0" y="1305966"/>
              </a:lnTo>
              <a:lnTo>
                <a:pt x="348257" y="1305966"/>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1CF537CD-5FF8-4C15-816F-56B2D398E49D}">
      <dsp:nvSpPr>
        <dsp:cNvPr id="0" name=""/>
        <dsp:cNvSpPr/>
      </dsp:nvSpPr>
      <dsp:spPr>
        <a:xfrm>
          <a:off x="2765226" y="2177355"/>
          <a:ext cx="2786062" cy="1741289"/>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06680" tIns="71120" rIns="106680" bIns="71120" numCol="1" spcCol="1270" anchor="ctr" anchorCtr="0">
          <a:noAutofit/>
        </a:bodyPr>
        <a:lstStyle/>
        <a:p>
          <a:pPr lvl="0" algn="ctr" defTabSz="2489200">
            <a:lnSpc>
              <a:spcPct val="90000"/>
            </a:lnSpc>
            <a:spcBef>
              <a:spcPct val="0"/>
            </a:spcBef>
            <a:spcAft>
              <a:spcPct val="35000"/>
            </a:spcAft>
          </a:pPr>
          <a:r>
            <a:rPr lang="en-US" sz="5600" kern="1200" smtClean="0"/>
            <a:t>Dầu máy</a:t>
          </a:r>
          <a:endParaRPr lang="en-US" sz="5600" kern="1200"/>
        </a:p>
      </dsp:txBody>
      <dsp:txXfrm>
        <a:off x="2816227" y="2228356"/>
        <a:ext cx="2684060" cy="1639287"/>
      </dsp:txXfrm>
    </dsp:sp>
    <dsp:sp modelId="{2D732708-F6E8-466F-AD53-A9EE030FB676}">
      <dsp:nvSpPr>
        <dsp:cNvPr id="0" name=""/>
        <dsp:cNvSpPr/>
      </dsp:nvSpPr>
      <dsp:spPr>
        <a:xfrm>
          <a:off x="2416968" y="1742033"/>
          <a:ext cx="348257" cy="3482578"/>
        </a:xfrm>
        <a:custGeom>
          <a:avLst/>
          <a:gdLst/>
          <a:ahLst/>
          <a:cxnLst/>
          <a:rect l="0" t="0" r="0" b="0"/>
          <a:pathLst>
            <a:path>
              <a:moveTo>
                <a:pt x="0" y="0"/>
              </a:moveTo>
              <a:lnTo>
                <a:pt x="0" y="3482578"/>
              </a:lnTo>
              <a:lnTo>
                <a:pt x="348257" y="3482578"/>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25E899D6-360E-4CBC-9DF6-F1CBFF0A9229}">
      <dsp:nvSpPr>
        <dsp:cNvPr id="0" name=""/>
        <dsp:cNvSpPr/>
      </dsp:nvSpPr>
      <dsp:spPr>
        <a:xfrm>
          <a:off x="2765226" y="4353966"/>
          <a:ext cx="2786062" cy="1741289"/>
        </a:xfrm>
        <a:prstGeom prst="roundRect">
          <a:avLst>
            <a:gd name="adj" fmla="val 10000"/>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106680" tIns="71120" rIns="106680" bIns="71120" numCol="1" spcCol="1270" anchor="ctr" anchorCtr="0">
          <a:noAutofit/>
        </a:bodyPr>
        <a:lstStyle/>
        <a:p>
          <a:pPr lvl="0" algn="ctr" defTabSz="2489200">
            <a:lnSpc>
              <a:spcPct val="90000"/>
            </a:lnSpc>
            <a:spcBef>
              <a:spcPct val="0"/>
            </a:spcBef>
            <a:spcAft>
              <a:spcPct val="35000"/>
            </a:spcAft>
          </a:pPr>
          <a:r>
            <a:rPr lang="en-US" sz="5600" kern="1200" smtClean="0"/>
            <a:t>Cà phê</a:t>
          </a:r>
          <a:endParaRPr lang="en-US" sz="5600" kern="1200"/>
        </a:p>
      </dsp:txBody>
      <dsp:txXfrm>
        <a:off x="2816227" y="4404967"/>
        <a:ext cx="2684060" cy="16392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FD9FC5-7C8A-4018-84C9-76050046233A}">
      <dsp:nvSpPr>
        <dsp:cNvPr id="0" name=""/>
        <dsp:cNvSpPr/>
      </dsp:nvSpPr>
      <dsp:spPr>
        <a:xfrm>
          <a:off x="338025" y="3478"/>
          <a:ext cx="2310556" cy="1155278"/>
        </a:xfrm>
        <a:prstGeom prst="roundRect">
          <a:avLst>
            <a:gd name="adj" fmla="val 10000"/>
          </a:avLst>
        </a:prstGeom>
        <a:solidFill>
          <a:schemeClr val="accent1">
            <a:lumMod val="9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en-US" sz="2500" kern="1200" smtClean="0"/>
            <a:t>Ủi các chi tiết trong phân xưởng cắt</a:t>
          </a:r>
          <a:endParaRPr lang="en-US" sz="2500" kern="1200"/>
        </a:p>
      </dsp:txBody>
      <dsp:txXfrm>
        <a:off x="371862" y="37315"/>
        <a:ext cx="2242882" cy="1087604"/>
      </dsp:txXfrm>
    </dsp:sp>
    <dsp:sp modelId="{B84517C2-B883-457B-BDEC-A9272E8C39DB}">
      <dsp:nvSpPr>
        <dsp:cNvPr id="0" name=""/>
        <dsp:cNvSpPr/>
      </dsp:nvSpPr>
      <dsp:spPr>
        <a:xfrm>
          <a:off x="569081" y="1158757"/>
          <a:ext cx="231055" cy="866458"/>
        </a:xfrm>
        <a:custGeom>
          <a:avLst/>
          <a:gdLst/>
          <a:ahLst/>
          <a:cxnLst/>
          <a:rect l="0" t="0" r="0" b="0"/>
          <a:pathLst>
            <a:path>
              <a:moveTo>
                <a:pt x="0" y="0"/>
              </a:moveTo>
              <a:lnTo>
                <a:pt x="0" y="866458"/>
              </a:lnTo>
              <a:lnTo>
                <a:pt x="231055" y="866458"/>
              </a:lnTo>
            </a:path>
          </a:pathLst>
        </a:custGeom>
        <a:noFill/>
        <a:ln w="12700" cap="flat" cmpd="sng" algn="ctr">
          <a:solidFill>
            <a:schemeClr val="accent1">
              <a:lumMod val="5000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36F4BE2-C28F-4A01-9878-D243363C4A47}">
      <dsp:nvSpPr>
        <dsp:cNvPr id="0" name=""/>
        <dsp:cNvSpPr/>
      </dsp:nvSpPr>
      <dsp:spPr>
        <a:xfrm>
          <a:off x="800137" y="1447576"/>
          <a:ext cx="1848445" cy="1155278"/>
        </a:xfrm>
        <a:prstGeom prst="roundRect">
          <a:avLst>
            <a:gd name="adj" fmla="val 10000"/>
          </a:avLst>
        </a:prstGeom>
        <a:solidFill>
          <a:schemeClr val="lt1">
            <a:alpha val="90000"/>
            <a:hueOff val="0"/>
            <a:satOff val="0"/>
            <a:lumOff val="0"/>
            <a:alphaOff val="0"/>
          </a:schemeClr>
        </a:solidFill>
        <a:ln w="6350" cap="flat" cmpd="sng" algn="ctr">
          <a:solidFill>
            <a:srgbClr val="0070C0"/>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70485" tIns="46990" rIns="70485" bIns="46990" numCol="1" spcCol="1270" anchor="ctr" anchorCtr="0">
          <a:noAutofit/>
        </a:bodyPr>
        <a:lstStyle/>
        <a:p>
          <a:pPr lvl="0" algn="ctr" defTabSz="1644650">
            <a:lnSpc>
              <a:spcPct val="90000"/>
            </a:lnSpc>
            <a:spcBef>
              <a:spcPct val="0"/>
            </a:spcBef>
            <a:spcAft>
              <a:spcPct val="35000"/>
            </a:spcAft>
          </a:pPr>
          <a:r>
            <a:rPr lang="en-US" sz="3700" kern="1200" smtClean="0"/>
            <a:t>Ủi ép</a:t>
          </a:r>
          <a:endParaRPr lang="en-US" sz="3700" kern="1200"/>
        </a:p>
      </dsp:txBody>
      <dsp:txXfrm>
        <a:off x="833974" y="1481413"/>
        <a:ext cx="1780771" cy="1087604"/>
      </dsp:txXfrm>
    </dsp:sp>
    <dsp:sp modelId="{463F2AC1-C54C-42DE-BF29-4F6201848CE2}">
      <dsp:nvSpPr>
        <dsp:cNvPr id="0" name=""/>
        <dsp:cNvSpPr/>
      </dsp:nvSpPr>
      <dsp:spPr>
        <a:xfrm>
          <a:off x="569081" y="1158757"/>
          <a:ext cx="231055" cy="2310556"/>
        </a:xfrm>
        <a:custGeom>
          <a:avLst/>
          <a:gdLst/>
          <a:ahLst/>
          <a:cxnLst/>
          <a:rect l="0" t="0" r="0" b="0"/>
          <a:pathLst>
            <a:path>
              <a:moveTo>
                <a:pt x="0" y="0"/>
              </a:moveTo>
              <a:lnTo>
                <a:pt x="0" y="2310556"/>
              </a:lnTo>
              <a:lnTo>
                <a:pt x="231055" y="2310556"/>
              </a:lnTo>
            </a:path>
          </a:pathLst>
        </a:custGeom>
        <a:noFill/>
        <a:ln w="12700" cap="flat" cmpd="sng" algn="ctr">
          <a:solidFill>
            <a:schemeClr val="accent1">
              <a:lumMod val="5000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CD5BCE0F-8AE1-44DC-B039-48391578201C}">
      <dsp:nvSpPr>
        <dsp:cNvPr id="0" name=""/>
        <dsp:cNvSpPr/>
      </dsp:nvSpPr>
      <dsp:spPr>
        <a:xfrm>
          <a:off x="800137" y="2891674"/>
          <a:ext cx="1848445" cy="1155278"/>
        </a:xfrm>
        <a:prstGeom prst="roundRect">
          <a:avLst>
            <a:gd name="adj" fmla="val 10000"/>
          </a:avLst>
        </a:prstGeom>
        <a:solidFill>
          <a:schemeClr val="lt1">
            <a:alpha val="90000"/>
            <a:hueOff val="0"/>
            <a:satOff val="0"/>
            <a:lumOff val="0"/>
            <a:alphaOff val="0"/>
          </a:schemeClr>
        </a:solidFill>
        <a:ln w="6350" cap="flat" cmpd="sng" algn="ctr">
          <a:solidFill>
            <a:srgbClr val="00B050"/>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70485" tIns="46990" rIns="70485" bIns="46990" numCol="1" spcCol="1270" anchor="ctr" anchorCtr="0">
          <a:noAutofit/>
        </a:bodyPr>
        <a:lstStyle/>
        <a:p>
          <a:pPr lvl="0" algn="ctr" defTabSz="1644650">
            <a:lnSpc>
              <a:spcPct val="90000"/>
            </a:lnSpc>
            <a:spcBef>
              <a:spcPct val="0"/>
            </a:spcBef>
            <a:spcAft>
              <a:spcPct val="35000"/>
            </a:spcAft>
          </a:pPr>
          <a:r>
            <a:rPr lang="en-US" sz="3700" kern="1200" smtClean="0"/>
            <a:t>Ủi thử  độ co</a:t>
          </a:r>
          <a:endParaRPr lang="en-US" sz="3700" kern="1200"/>
        </a:p>
      </dsp:txBody>
      <dsp:txXfrm>
        <a:off x="833974" y="2925511"/>
        <a:ext cx="1780771" cy="1087604"/>
      </dsp:txXfrm>
    </dsp:sp>
    <dsp:sp modelId="{8698CCBE-1D31-4BAD-B43F-4BD6A3253C32}">
      <dsp:nvSpPr>
        <dsp:cNvPr id="0" name=""/>
        <dsp:cNvSpPr/>
      </dsp:nvSpPr>
      <dsp:spPr>
        <a:xfrm>
          <a:off x="3226221" y="3478"/>
          <a:ext cx="2310556" cy="1155278"/>
        </a:xfrm>
        <a:prstGeom prst="roundRect">
          <a:avLst>
            <a:gd name="adj" fmla="val 10000"/>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en-US" sz="2500" kern="1200" smtClean="0"/>
            <a:t>Ủi trong phân xưởng may</a:t>
          </a:r>
          <a:endParaRPr lang="en-US" sz="2500" kern="1200"/>
        </a:p>
      </dsp:txBody>
      <dsp:txXfrm>
        <a:off x="3260058" y="37315"/>
        <a:ext cx="2242882" cy="1087604"/>
      </dsp:txXfrm>
    </dsp:sp>
    <dsp:sp modelId="{905EE8B4-E8C8-4DEE-8CB6-AA5BBFA9D5D9}">
      <dsp:nvSpPr>
        <dsp:cNvPr id="0" name=""/>
        <dsp:cNvSpPr/>
      </dsp:nvSpPr>
      <dsp:spPr>
        <a:xfrm>
          <a:off x="3457277" y="1158757"/>
          <a:ext cx="231055" cy="866458"/>
        </a:xfrm>
        <a:custGeom>
          <a:avLst/>
          <a:gdLst/>
          <a:ahLst/>
          <a:cxnLst/>
          <a:rect l="0" t="0" r="0" b="0"/>
          <a:pathLst>
            <a:path>
              <a:moveTo>
                <a:pt x="0" y="0"/>
              </a:moveTo>
              <a:lnTo>
                <a:pt x="0" y="866458"/>
              </a:lnTo>
              <a:lnTo>
                <a:pt x="231055" y="866458"/>
              </a:lnTo>
            </a:path>
          </a:pathLst>
        </a:custGeom>
        <a:noFill/>
        <a:ln w="12700" cap="flat" cmpd="sng" algn="ctr">
          <a:solidFill>
            <a:schemeClr val="accent1">
              <a:lumMod val="5000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95A0A1B8-AE98-4824-871F-32862DFEE043}">
      <dsp:nvSpPr>
        <dsp:cNvPr id="0" name=""/>
        <dsp:cNvSpPr/>
      </dsp:nvSpPr>
      <dsp:spPr>
        <a:xfrm>
          <a:off x="3688333" y="1447576"/>
          <a:ext cx="1848445" cy="1155278"/>
        </a:xfrm>
        <a:prstGeom prst="roundRect">
          <a:avLst>
            <a:gd name="adj" fmla="val 10000"/>
          </a:avLst>
        </a:prstGeom>
        <a:solidFill>
          <a:schemeClr val="lt1">
            <a:alpha val="90000"/>
            <a:hueOff val="0"/>
            <a:satOff val="0"/>
            <a:lumOff val="0"/>
            <a:alphaOff val="0"/>
          </a:schemeClr>
        </a:solidFill>
        <a:ln w="6350" cap="flat" cmpd="sng" algn="ctr">
          <a:solidFill>
            <a:srgbClr val="00B0F0"/>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70485" tIns="46990" rIns="70485" bIns="46990" numCol="1" spcCol="1270" anchor="ctr" anchorCtr="0">
          <a:noAutofit/>
        </a:bodyPr>
        <a:lstStyle/>
        <a:p>
          <a:pPr lvl="0" algn="ctr" defTabSz="1644650">
            <a:lnSpc>
              <a:spcPct val="90000"/>
            </a:lnSpc>
            <a:spcBef>
              <a:spcPct val="0"/>
            </a:spcBef>
            <a:spcAft>
              <a:spcPct val="35000"/>
            </a:spcAft>
          </a:pPr>
          <a:r>
            <a:rPr lang="en-US" sz="3700" kern="1200" smtClean="0"/>
            <a:t>Ủi lắp ráp</a:t>
          </a:r>
          <a:endParaRPr lang="en-US" sz="3700" kern="1200"/>
        </a:p>
      </dsp:txBody>
      <dsp:txXfrm>
        <a:off x="3722170" y="1481413"/>
        <a:ext cx="1780771" cy="1087604"/>
      </dsp:txXfrm>
    </dsp:sp>
    <dsp:sp modelId="{2FC43C78-ADE0-4B9A-B386-A15E897482C9}">
      <dsp:nvSpPr>
        <dsp:cNvPr id="0" name=""/>
        <dsp:cNvSpPr/>
      </dsp:nvSpPr>
      <dsp:spPr>
        <a:xfrm>
          <a:off x="3457277" y="1158757"/>
          <a:ext cx="231055" cy="2310556"/>
        </a:xfrm>
        <a:custGeom>
          <a:avLst/>
          <a:gdLst/>
          <a:ahLst/>
          <a:cxnLst/>
          <a:rect l="0" t="0" r="0" b="0"/>
          <a:pathLst>
            <a:path>
              <a:moveTo>
                <a:pt x="0" y="0"/>
              </a:moveTo>
              <a:lnTo>
                <a:pt x="0" y="2310556"/>
              </a:lnTo>
              <a:lnTo>
                <a:pt x="231055" y="2310556"/>
              </a:lnTo>
            </a:path>
          </a:pathLst>
        </a:custGeom>
        <a:noFill/>
        <a:ln w="12700" cap="flat" cmpd="sng" algn="ctr">
          <a:solidFill>
            <a:schemeClr val="accent1">
              <a:lumMod val="5000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07C807BE-4A9A-45EE-97C6-5F20815F1EDA}">
      <dsp:nvSpPr>
        <dsp:cNvPr id="0" name=""/>
        <dsp:cNvSpPr/>
      </dsp:nvSpPr>
      <dsp:spPr>
        <a:xfrm>
          <a:off x="3688333" y="2891674"/>
          <a:ext cx="1848445" cy="1155278"/>
        </a:xfrm>
        <a:prstGeom prst="roundRect">
          <a:avLst>
            <a:gd name="adj" fmla="val 10000"/>
          </a:avLst>
        </a:prstGeom>
        <a:solidFill>
          <a:schemeClr val="lt1">
            <a:alpha val="90000"/>
            <a:hueOff val="0"/>
            <a:satOff val="0"/>
            <a:lumOff val="0"/>
            <a:alphaOff val="0"/>
          </a:schemeClr>
        </a:solidFill>
        <a:ln w="6350" cap="flat" cmpd="sng" algn="ctr">
          <a:solidFill>
            <a:srgbClr val="C00000"/>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70485" tIns="46990" rIns="70485" bIns="46990" numCol="1" spcCol="1270" anchor="ctr" anchorCtr="0">
          <a:noAutofit/>
        </a:bodyPr>
        <a:lstStyle/>
        <a:p>
          <a:pPr lvl="0" algn="ctr" defTabSz="1644650">
            <a:lnSpc>
              <a:spcPct val="90000"/>
            </a:lnSpc>
            <a:spcBef>
              <a:spcPct val="0"/>
            </a:spcBef>
            <a:spcAft>
              <a:spcPct val="35000"/>
            </a:spcAft>
          </a:pPr>
          <a:r>
            <a:rPr lang="en-US" sz="3700" kern="1200" smtClean="0"/>
            <a:t>Ủi định hình</a:t>
          </a:r>
          <a:endParaRPr lang="en-US" sz="3700" kern="1200"/>
        </a:p>
      </dsp:txBody>
      <dsp:txXfrm>
        <a:off x="3722170" y="2925511"/>
        <a:ext cx="1780771" cy="1087604"/>
      </dsp:txXfrm>
    </dsp:sp>
    <dsp:sp modelId="{BD78BE8D-47CF-4153-88BB-79605B44AEEC}">
      <dsp:nvSpPr>
        <dsp:cNvPr id="0" name=""/>
        <dsp:cNvSpPr/>
      </dsp:nvSpPr>
      <dsp:spPr>
        <a:xfrm>
          <a:off x="3457277" y="1158757"/>
          <a:ext cx="231055" cy="3754654"/>
        </a:xfrm>
        <a:custGeom>
          <a:avLst/>
          <a:gdLst/>
          <a:ahLst/>
          <a:cxnLst/>
          <a:rect l="0" t="0" r="0" b="0"/>
          <a:pathLst>
            <a:path>
              <a:moveTo>
                <a:pt x="0" y="0"/>
              </a:moveTo>
              <a:lnTo>
                <a:pt x="0" y="3754654"/>
              </a:lnTo>
              <a:lnTo>
                <a:pt x="231055" y="3754654"/>
              </a:lnTo>
            </a:path>
          </a:pathLst>
        </a:custGeom>
        <a:noFill/>
        <a:ln w="12700" cap="flat" cmpd="sng" algn="ctr">
          <a:solidFill>
            <a:schemeClr val="accent1">
              <a:lumMod val="5000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8C4EA4FF-53BC-4FB2-AD34-6897C83A5752}">
      <dsp:nvSpPr>
        <dsp:cNvPr id="0" name=""/>
        <dsp:cNvSpPr/>
      </dsp:nvSpPr>
      <dsp:spPr>
        <a:xfrm>
          <a:off x="3688333" y="4335772"/>
          <a:ext cx="1848445" cy="1155278"/>
        </a:xfrm>
        <a:prstGeom prst="roundRect">
          <a:avLst>
            <a:gd name="adj" fmla="val 10000"/>
          </a:avLst>
        </a:prstGeom>
        <a:solidFill>
          <a:schemeClr val="lt1">
            <a:alpha val="90000"/>
            <a:hueOff val="0"/>
            <a:satOff val="0"/>
            <a:lumOff val="0"/>
            <a:alphaOff val="0"/>
          </a:schemeClr>
        </a:solidFill>
        <a:ln w="6350" cap="flat" cmpd="sng" algn="ctr">
          <a:solidFill>
            <a:srgbClr val="6600CC"/>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70485" tIns="46990" rIns="70485" bIns="46990" numCol="1" spcCol="1270" anchor="ctr" anchorCtr="0">
          <a:noAutofit/>
        </a:bodyPr>
        <a:lstStyle/>
        <a:p>
          <a:pPr lvl="0" algn="ctr" defTabSz="1644650">
            <a:lnSpc>
              <a:spcPct val="90000"/>
            </a:lnSpc>
            <a:spcBef>
              <a:spcPct val="0"/>
            </a:spcBef>
            <a:spcAft>
              <a:spcPct val="35000"/>
            </a:spcAft>
          </a:pPr>
          <a:r>
            <a:rPr lang="en-US" sz="3700" kern="1200" smtClean="0"/>
            <a:t>Ủi tạo dáng</a:t>
          </a:r>
          <a:endParaRPr lang="en-US" sz="3700" kern="1200"/>
        </a:p>
      </dsp:txBody>
      <dsp:txXfrm>
        <a:off x="3722170" y="4369609"/>
        <a:ext cx="1780771" cy="1087604"/>
      </dsp:txXfrm>
    </dsp:sp>
    <dsp:sp modelId="{F785BFE6-13B9-428E-8324-E50164EB30DD}">
      <dsp:nvSpPr>
        <dsp:cNvPr id="0" name=""/>
        <dsp:cNvSpPr/>
      </dsp:nvSpPr>
      <dsp:spPr>
        <a:xfrm>
          <a:off x="6114417" y="3478"/>
          <a:ext cx="2310556" cy="1155278"/>
        </a:xfrm>
        <a:prstGeom prst="roundRect">
          <a:avLst>
            <a:gd name="adj" fmla="val 10000"/>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en-US" sz="2500" kern="1200" smtClean="0"/>
            <a:t>Ủi hoàn chỉnh sản phẩm (ủi gấp gói)</a:t>
          </a:r>
          <a:endParaRPr lang="en-US" sz="2500" kern="1200"/>
        </a:p>
      </dsp:txBody>
      <dsp:txXfrm>
        <a:off x="6148254" y="37315"/>
        <a:ext cx="2242882" cy="108760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FDD0D2-37D7-469F-BC60-2128E25CDF21}">
      <dsp:nvSpPr>
        <dsp:cNvPr id="0" name=""/>
        <dsp:cNvSpPr/>
      </dsp:nvSpPr>
      <dsp:spPr>
        <a:xfrm>
          <a:off x="1423511" y="1244266"/>
          <a:ext cx="2665958" cy="1778194"/>
        </a:xfrm>
        <a:prstGeom prst="rect">
          <a:avLst/>
        </a:prstGeom>
        <a:solidFill>
          <a:srgbClr val="6600CC">
            <a:alpha val="90000"/>
          </a:srgbClr>
        </a:solidFill>
        <a:ln>
          <a:noFill/>
        </a:ln>
        <a:effectLst/>
        <a:sp3d z="-400500" extrusionH="63500" contourW="12700" prstMaterial="matte">
          <a:contourClr>
            <a:schemeClr val="lt1"/>
          </a:contourClr>
        </a:sp3d>
      </dsp:spPr>
      <dsp:style>
        <a:lnRef idx="0">
          <a:scrgbClr r="0" g="0" b="0"/>
        </a:lnRef>
        <a:fillRef idx="1">
          <a:scrgbClr r="0" g="0" b="0"/>
        </a:fillRef>
        <a:effectRef idx="2">
          <a:scrgbClr r="0" g="0" b="0"/>
        </a:effectRef>
        <a:fontRef idx="minor"/>
      </dsp:style>
      <dsp:txBody>
        <a:bodyPr spcFirstLastPara="0" vert="horz" wrap="square" lIns="0" tIns="135128" rIns="135128" bIns="135128" numCol="1" spcCol="1270" anchor="ctr" anchorCtr="0">
          <a:noAutofit/>
        </a:bodyPr>
        <a:lstStyle/>
        <a:p>
          <a:pPr lvl="0" algn="l" defTabSz="844550">
            <a:lnSpc>
              <a:spcPct val="90000"/>
            </a:lnSpc>
            <a:spcBef>
              <a:spcPct val="0"/>
            </a:spcBef>
            <a:spcAft>
              <a:spcPct val="35000"/>
            </a:spcAft>
          </a:pPr>
          <a:r>
            <a:rPr lang="en-US" sz="1900" kern="1200" smtClean="0">
              <a:solidFill>
                <a:schemeClr val="bg1"/>
              </a:solidFill>
            </a:rPr>
            <a:t>Ủi để xử lý độ co nguyên liệu như cổ, manchette</a:t>
          </a:r>
          <a:endParaRPr lang="en-US" sz="1900" kern="1200">
            <a:solidFill>
              <a:schemeClr val="bg1"/>
            </a:solidFill>
          </a:endParaRPr>
        </a:p>
      </dsp:txBody>
      <dsp:txXfrm>
        <a:off x="1850064" y="1244266"/>
        <a:ext cx="2239404" cy="1778194"/>
      </dsp:txXfrm>
    </dsp:sp>
    <dsp:sp modelId="{EBCA5068-0978-4102-BF4E-81D624B5C26B}">
      <dsp:nvSpPr>
        <dsp:cNvPr id="0" name=""/>
        <dsp:cNvSpPr/>
      </dsp:nvSpPr>
      <dsp:spPr>
        <a:xfrm>
          <a:off x="1423511" y="3022461"/>
          <a:ext cx="2665958" cy="1778194"/>
        </a:xfrm>
        <a:prstGeom prst="rect">
          <a:avLst/>
        </a:prstGeom>
        <a:solidFill>
          <a:srgbClr val="00B0F0">
            <a:alpha val="90000"/>
          </a:srgbClr>
        </a:solidFill>
        <a:ln>
          <a:noFill/>
        </a:ln>
        <a:effectLst/>
        <a:sp3d z="-400500" extrusionH="63500" contourW="12700" prstMaterial="matte">
          <a:contourClr>
            <a:schemeClr val="lt1"/>
          </a:contourClr>
        </a:sp3d>
      </dsp:spPr>
      <dsp:style>
        <a:lnRef idx="0">
          <a:scrgbClr r="0" g="0" b="0"/>
        </a:lnRef>
        <a:fillRef idx="1">
          <a:scrgbClr r="0" g="0" b="0"/>
        </a:fillRef>
        <a:effectRef idx="2">
          <a:scrgbClr r="0" g="0" b="0"/>
        </a:effectRef>
        <a:fontRef idx="minor"/>
      </dsp:style>
      <dsp:txBody>
        <a:bodyPr spcFirstLastPara="0" vert="horz" wrap="square" lIns="0" tIns="135128" rIns="135128" bIns="135128" numCol="1" spcCol="1270" anchor="ctr" anchorCtr="0">
          <a:noAutofit/>
        </a:bodyPr>
        <a:lstStyle/>
        <a:p>
          <a:pPr lvl="0" algn="l" defTabSz="844550">
            <a:lnSpc>
              <a:spcPct val="90000"/>
            </a:lnSpc>
            <a:spcBef>
              <a:spcPct val="0"/>
            </a:spcBef>
            <a:spcAft>
              <a:spcPct val="35000"/>
            </a:spcAft>
          </a:pPr>
          <a:r>
            <a:rPr lang="en-US" sz="1900" kern="1200" smtClean="0">
              <a:solidFill>
                <a:schemeClr val="bg1"/>
              </a:solidFill>
            </a:rPr>
            <a:t>Ủi dính mex vào nguyên liệu, trước khi đưa qua máy ép</a:t>
          </a:r>
          <a:endParaRPr lang="en-US" sz="1900" kern="1200">
            <a:solidFill>
              <a:schemeClr val="bg1"/>
            </a:solidFill>
          </a:endParaRPr>
        </a:p>
      </dsp:txBody>
      <dsp:txXfrm>
        <a:off x="1850064" y="3022461"/>
        <a:ext cx="2239404" cy="1778194"/>
      </dsp:txXfrm>
    </dsp:sp>
    <dsp:sp modelId="{66682FB0-698D-4A04-8684-66F332E4C902}">
      <dsp:nvSpPr>
        <dsp:cNvPr id="0" name=""/>
        <dsp:cNvSpPr/>
      </dsp:nvSpPr>
      <dsp:spPr>
        <a:xfrm>
          <a:off x="1666" y="533344"/>
          <a:ext cx="1777305" cy="1777305"/>
        </a:xfrm>
        <a:prstGeom prst="ellipse">
          <a:avLst/>
        </a:prstGeom>
        <a:solidFill>
          <a:srgbClr val="FFC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en-US" sz="3200" i="1" kern="1200" smtClean="0"/>
            <a:t>Xưởng cắt</a:t>
          </a:r>
          <a:endParaRPr lang="en-US" sz="3200" kern="1200"/>
        </a:p>
      </dsp:txBody>
      <dsp:txXfrm>
        <a:off x="261946" y="793624"/>
        <a:ext cx="1256745" cy="1256745"/>
      </dsp:txXfrm>
    </dsp:sp>
    <dsp:sp modelId="{19F303EE-C319-4752-834F-50E5382CBCA5}">
      <dsp:nvSpPr>
        <dsp:cNvPr id="0" name=""/>
        <dsp:cNvSpPr/>
      </dsp:nvSpPr>
      <dsp:spPr>
        <a:xfrm>
          <a:off x="5866774" y="1244266"/>
          <a:ext cx="2665958" cy="1778194"/>
        </a:xfrm>
        <a:prstGeom prst="rect">
          <a:avLst/>
        </a:prstGeom>
        <a:solidFill>
          <a:srgbClr val="6666FF">
            <a:alpha val="90000"/>
          </a:srgbClr>
        </a:solidFill>
        <a:ln>
          <a:noFill/>
        </a:ln>
        <a:effectLst/>
        <a:sp3d z="-400500" extrusionH="63500" contourW="12700" prstMaterial="matte">
          <a:contourClr>
            <a:schemeClr val="lt1"/>
          </a:contourClr>
        </a:sp3d>
      </dsp:spPr>
      <dsp:style>
        <a:lnRef idx="0">
          <a:scrgbClr r="0" g="0" b="0"/>
        </a:lnRef>
        <a:fillRef idx="1">
          <a:scrgbClr r="0" g="0" b="0"/>
        </a:fillRef>
        <a:effectRef idx="2">
          <a:scrgbClr r="0" g="0" b="0"/>
        </a:effectRef>
        <a:fontRef idx="minor"/>
      </dsp:style>
      <dsp:txBody>
        <a:bodyPr spcFirstLastPara="0" vert="horz" wrap="square" lIns="0" tIns="135128" rIns="135128" bIns="135128" numCol="1" spcCol="1270" anchor="ctr" anchorCtr="0">
          <a:noAutofit/>
        </a:bodyPr>
        <a:lstStyle/>
        <a:p>
          <a:pPr lvl="0" algn="l" defTabSz="844550">
            <a:lnSpc>
              <a:spcPct val="90000"/>
            </a:lnSpc>
            <a:spcBef>
              <a:spcPct val="0"/>
            </a:spcBef>
            <a:spcAft>
              <a:spcPct val="35000"/>
            </a:spcAft>
          </a:pPr>
          <a:r>
            <a:rPr lang="en-US" sz="1900" kern="1200" smtClean="0">
              <a:solidFill>
                <a:schemeClr val="bg1"/>
              </a:solidFill>
            </a:rPr>
            <a:t>Ủi định hình chi tiết rời hoặc các bộ phận cần định hình theo khuôn mẫu: túi, nẹp, đô, cổ, manchette </a:t>
          </a:r>
          <a:endParaRPr lang="en-US" sz="1900" kern="1200">
            <a:solidFill>
              <a:schemeClr val="bg1"/>
            </a:solidFill>
          </a:endParaRPr>
        </a:p>
      </dsp:txBody>
      <dsp:txXfrm>
        <a:off x="6293328" y="1244266"/>
        <a:ext cx="2239404" cy="1778194"/>
      </dsp:txXfrm>
    </dsp:sp>
    <dsp:sp modelId="{DB5DDAD9-CFC8-4E2E-B15F-B9550BB5DEB1}">
      <dsp:nvSpPr>
        <dsp:cNvPr id="0" name=""/>
        <dsp:cNvSpPr/>
      </dsp:nvSpPr>
      <dsp:spPr>
        <a:xfrm>
          <a:off x="5866774" y="3022461"/>
          <a:ext cx="2665958" cy="1778194"/>
        </a:xfrm>
        <a:prstGeom prst="rect">
          <a:avLst/>
        </a:prstGeom>
        <a:solidFill>
          <a:srgbClr val="00B050">
            <a:alpha val="90000"/>
          </a:srgbClr>
        </a:solidFill>
        <a:ln>
          <a:noFill/>
        </a:ln>
        <a:effectLst/>
        <a:sp3d z="-400500" extrusionH="63500" contourW="12700" prstMaterial="matte">
          <a:contourClr>
            <a:schemeClr val="lt1"/>
          </a:contourClr>
        </a:sp3d>
      </dsp:spPr>
      <dsp:style>
        <a:lnRef idx="0">
          <a:scrgbClr r="0" g="0" b="0"/>
        </a:lnRef>
        <a:fillRef idx="1">
          <a:scrgbClr r="0" g="0" b="0"/>
        </a:fillRef>
        <a:effectRef idx="2">
          <a:scrgbClr r="0" g="0" b="0"/>
        </a:effectRef>
        <a:fontRef idx="minor"/>
      </dsp:style>
      <dsp:txBody>
        <a:bodyPr spcFirstLastPara="0" vert="horz" wrap="square" lIns="0" tIns="135128" rIns="135128" bIns="135128" numCol="1" spcCol="1270" anchor="ctr" anchorCtr="0">
          <a:noAutofit/>
        </a:bodyPr>
        <a:lstStyle/>
        <a:p>
          <a:pPr lvl="0" algn="l" defTabSz="844550">
            <a:lnSpc>
              <a:spcPct val="90000"/>
            </a:lnSpc>
            <a:spcBef>
              <a:spcPct val="0"/>
            </a:spcBef>
            <a:spcAft>
              <a:spcPct val="35000"/>
            </a:spcAft>
          </a:pPr>
          <a:r>
            <a:rPr lang="en-US" sz="1900" kern="1200" smtClean="0">
              <a:solidFill>
                <a:schemeClr val="bg1"/>
              </a:solidFill>
            </a:rPr>
            <a:t>Ủi sản phẩm hoàn chỉnh</a:t>
          </a:r>
          <a:endParaRPr lang="en-US" sz="1900" kern="1200">
            <a:solidFill>
              <a:schemeClr val="bg1"/>
            </a:solidFill>
          </a:endParaRPr>
        </a:p>
      </dsp:txBody>
      <dsp:txXfrm>
        <a:off x="6293328" y="3022461"/>
        <a:ext cx="2239404" cy="1778194"/>
      </dsp:txXfrm>
    </dsp:sp>
    <dsp:sp modelId="{70C8476F-F163-4B5B-BF30-F2DE10EDBAC6}">
      <dsp:nvSpPr>
        <dsp:cNvPr id="0" name=""/>
        <dsp:cNvSpPr/>
      </dsp:nvSpPr>
      <dsp:spPr>
        <a:xfrm>
          <a:off x="4444930" y="533344"/>
          <a:ext cx="1777305" cy="1777305"/>
        </a:xfrm>
        <a:prstGeom prst="ellipse">
          <a:avLst/>
        </a:prstGeom>
        <a:solidFill>
          <a:srgbClr val="CC66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en-US" sz="3200" i="1" kern="1200" smtClean="0"/>
            <a:t>Xưởng may</a:t>
          </a:r>
          <a:endParaRPr lang="en-US" sz="3200" kern="1200"/>
        </a:p>
      </dsp:txBody>
      <dsp:txXfrm>
        <a:off x="4705210" y="793624"/>
        <a:ext cx="1256745" cy="125674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F1B754-B541-4856-98E9-0084EAEFD6CC}">
      <dsp:nvSpPr>
        <dsp:cNvPr id="0" name=""/>
        <dsp:cNvSpPr/>
      </dsp:nvSpPr>
      <dsp:spPr>
        <a:xfrm>
          <a:off x="3580293" y="2247229"/>
          <a:ext cx="1602413" cy="1602413"/>
        </a:xfrm>
        <a:prstGeom prst="ellipse">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lvl="0" algn="ctr" defTabSz="1511300">
            <a:lnSpc>
              <a:spcPct val="90000"/>
            </a:lnSpc>
            <a:spcBef>
              <a:spcPct val="0"/>
            </a:spcBef>
            <a:spcAft>
              <a:spcPct val="35000"/>
            </a:spcAft>
          </a:pPr>
          <a:r>
            <a:rPr lang="en-US" sz="3400" kern="1200" smtClean="0"/>
            <a:t>Dụng cụ ủi</a:t>
          </a:r>
          <a:endParaRPr lang="en-US" sz="3400" kern="1200"/>
        </a:p>
      </dsp:txBody>
      <dsp:txXfrm>
        <a:off x="3814961" y="2481897"/>
        <a:ext cx="1133077" cy="1133077"/>
      </dsp:txXfrm>
    </dsp:sp>
    <dsp:sp modelId="{354BA518-1589-4C0F-9D31-D7DA5EE0A1DA}">
      <dsp:nvSpPr>
        <dsp:cNvPr id="0" name=""/>
        <dsp:cNvSpPr/>
      </dsp:nvSpPr>
      <dsp:spPr>
        <a:xfrm rot="16200000">
          <a:off x="4211648" y="1663957"/>
          <a:ext cx="339703" cy="544820"/>
        </a:xfrm>
        <a:prstGeom prst="rightArrow">
          <a:avLst>
            <a:gd name="adj1" fmla="val 60000"/>
            <a:gd name="adj2" fmla="val 50000"/>
          </a:avLst>
        </a:prstGeom>
        <a:solidFill>
          <a:schemeClr val="accent1">
            <a:lumMod val="75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4262604" y="1823877"/>
        <a:ext cx="237792" cy="326892"/>
      </dsp:txXfrm>
    </dsp:sp>
    <dsp:sp modelId="{8C9E158D-9DDE-4828-BB92-DF54348A6B98}">
      <dsp:nvSpPr>
        <dsp:cNvPr id="0" name=""/>
        <dsp:cNvSpPr/>
      </dsp:nvSpPr>
      <dsp:spPr>
        <a:xfrm>
          <a:off x="3580293" y="3864"/>
          <a:ext cx="1602413" cy="1602413"/>
        </a:xfrm>
        <a:prstGeom prst="ellipse">
          <a:avLst/>
        </a:prstGeom>
        <a:solidFill>
          <a:srgbClr val="0070C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smtClean="0"/>
            <a:t>Bàn để ủi</a:t>
          </a:r>
          <a:endParaRPr lang="en-US" sz="1600" kern="1200"/>
        </a:p>
      </dsp:txBody>
      <dsp:txXfrm>
        <a:off x="3814961" y="238532"/>
        <a:ext cx="1133077" cy="1133077"/>
      </dsp:txXfrm>
    </dsp:sp>
    <dsp:sp modelId="{AD6DCD01-1389-411D-BB7E-789E27B26698}">
      <dsp:nvSpPr>
        <dsp:cNvPr id="0" name=""/>
        <dsp:cNvSpPr/>
      </dsp:nvSpPr>
      <dsp:spPr>
        <a:xfrm>
          <a:off x="5323715" y="2776025"/>
          <a:ext cx="339703" cy="544820"/>
        </a:xfrm>
        <a:prstGeom prst="rightArrow">
          <a:avLst>
            <a:gd name="adj1" fmla="val 60000"/>
            <a:gd name="adj2" fmla="val 50000"/>
          </a:avLst>
        </a:prstGeom>
        <a:solidFill>
          <a:schemeClr val="accent1">
            <a:lumMod val="75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5323715" y="2884989"/>
        <a:ext cx="237792" cy="326892"/>
      </dsp:txXfrm>
    </dsp:sp>
    <dsp:sp modelId="{1B307855-0460-4ED8-8EE1-A9BE22F19BDF}">
      <dsp:nvSpPr>
        <dsp:cNvPr id="0" name=""/>
        <dsp:cNvSpPr/>
      </dsp:nvSpPr>
      <dsp:spPr>
        <a:xfrm>
          <a:off x="5823657" y="2247229"/>
          <a:ext cx="1602413" cy="1602413"/>
        </a:xfrm>
        <a:prstGeom prst="ellipse">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smtClean="0"/>
            <a:t>Bàn ủi bằng sắt có phun nước hay không phun nước</a:t>
          </a:r>
          <a:endParaRPr lang="en-US" sz="1600" kern="1200"/>
        </a:p>
      </dsp:txBody>
      <dsp:txXfrm>
        <a:off x="6058325" y="2481897"/>
        <a:ext cx="1133077" cy="1133077"/>
      </dsp:txXfrm>
    </dsp:sp>
    <dsp:sp modelId="{DA1D6B96-8CE5-407E-A3C5-D818847AF345}">
      <dsp:nvSpPr>
        <dsp:cNvPr id="0" name=""/>
        <dsp:cNvSpPr/>
      </dsp:nvSpPr>
      <dsp:spPr>
        <a:xfrm rot="5400000">
          <a:off x="4211648" y="3888093"/>
          <a:ext cx="339703" cy="544820"/>
        </a:xfrm>
        <a:prstGeom prst="rightArrow">
          <a:avLst>
            <a:gd name="adj1" fmla="val 60000"/>
            <a:gd name="adj2" fmla="val 50000"/>
          </a:avLst>
        </a:prstGeom>
        <a:solidFill>
          <a:schemeClr val="accent1">
            <a:lumMod val="75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a:off x="4262604" y="3946102"/>
        <a:ext cx="237792" cy="326892"/>
      </dsp:txXfrm>
    </dsp:sp>
    <dsp:sp modelId="{C5995D40-F70E-47FD-A2F1-ADC775CBCAF2}">
      <dsp:nvSpPr>
        <dsp:cNvPr id="0" name=""/>
        <dsp:cNvSpPr/>
      </dsp:nvSpPr>
      <dsp:spPr>
        <a:xfrm>
          <a:off x="3580293" y="4490593"/>
          <a:ext cx="1602413" cy="1602413"/>
        </a:xfrm>
        <a:prstGeom prst="ellipse">
          <a:avLst/>
        </a:prstGeom>
        <a:solidFill>
          <a:srgbClr val="6666FF"/>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smtClean="0"/>
            <a:t>Máy ủi ép</a:t>
          </a:r>
          <a:endParaRPr lang="en-US" sz="1600" kern="1200"/>
        </a:p>
      </dsp:txBody>
      <dsp:txXfrm>
        <a:off x="3814961" y="4725261"/>
        <a:ext cx="1133077" cy="1133077"/>
      </dsp:txXfrm>
    </dsp:sp>
    <dsp:sp modelId="{F2988794-2F77-4F11-9D22-C7AE3F5FC664}">
      <dsp:nvSpPr>
        <dsp:cNvPr id="0" name=""/>
        <dsp:cNvSpPr/>
      </dsp:nvSpPr>
      <dsp:spPr>
        <a:xfrm rot="10800000">
          <a:off x="3099580" y="2776025"/>
          <a:ext cx="339703" cy="544820"/>
        </a:xfrm>
        <a:prstGeom prst="rightArrow">
          <a:avLst>
            <a:gd name="adj1" fmla="val 60000"/>
            <a:gd name="adj2" fmla="val 50000"/>
          </a:avLst>
        </a:prstGeom>
        <a:solidFill>
          <a:schemeClr val="accent1">
            <a:lumMod val="75000"/>
          </a:schemeClr>
        </a:solidFill>
        <a:ln>
          <a:noFill/>
        </a:ln>
        <a:effectLst/>
        <a:sp3d z="-52400" extrusionH="1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dsp:txBody>
      <dsp:txXfrm rot="10800000">
        <a:off x="3201491" y="2884989"/>
        <a:ext cx="237792" cy="326892"/>
      </dsp:txXfrm>
    </dsp:sp>
    <dsp:sp modelId="{06F8A00C-0300-4559-A74C-8F953A38A8F7}">
      <dsp:nvSpPr>
        <dsp:cNvPr id="0" name=""/>
        <dsp:cNvSpPr/>
      </dsp:nvSpPr>
      <dsp:spPr>
        <a:xfrm>
          <a:off x="1336928" y="2247229"/>
          <a:ext cx="1602413" cy="1602413"/>
        </a:xfrm>
        <a:prstGeom prst="ellipse">
          <a:avLst/>
        </a:prstGeom>
        <a:solidFill>
          <a:srgbClr val="6600CC"/>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smtClean="0"/>
            <a:t>Máy ủi dập theo hình dáng chi tiết của sản phẩm</a:t>
          </a:r>
          <a:endParaRPr lang="en-US" sz="1600" kern="1200"/>
        </a:p>
      </dsp:txBody>
      <dsp:txXfrm>
        <a:off x="1571596" y="2481897"/>
        <a:ext cx="1133077" cy="113307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23F1C4-7B97-4E21-9FD7-7D46FB3EF4E9}">
      <dsp:nvSpPr>
        <dsp:cNvPr id="0" name=""/>
        <dsp:cNvSpPr/>
      </dsp:nvSpPr>
      <dsp:spPr>
        <a:xfrm>
          <a:off x="0" y="749685"/>
          <a:ext cx="7289982" cy="10332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70E9D562-37FF-4500-83F5-A2A16ADF18F2}">
      <dsp:nvSpPr>
        <dsp:cNvPr id="0" name=""/>
        <dsp:cNvSpPr/>
      </dsp:nvSpPr>
      <dsp:spPr>
        <a:xfrm>
          <a:off x="364499" y="144525"/>
          <a:ext cx="5102987" cy="121032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92881" tIns="0" rIns="192881" bIns="0" numCol="1" spcCol="1270" anchor="ctr" anchorCtr="0">
          <a:noAutofit/>
        </a:bodyPr>
        <a:lstStyle/>
        <a:p>
          <a:pPr lvl="0" algn="l" defTabSz="1822450">
            <a:lnSpc>
              <a:spcPct val="90000"/>
            </a:lnSpc>
            <a:spcBef>
              <a:spcPct val="0"/>
            </a:spcBef>
            <a:spcAft>
              <a:spcPct val="35000"/>
            </a:spcAft>
          </a:pPr>
          <a:r>
            <a:rPr lang="en-US" sz="4100" kern="1200" smtClean="0"/>
            <a:t>Ủi hoàn chỉnh sản phẩm </a:t>
          </a:r>
          <a:endParaRPr lang="en-US" sz="4100" kern="1200"/>
        </a:p>
      </dsp:txBody>
      <dsp:txXfrm>
        <a:off x="423582" y="203608"/>
        <a:ext cx="4984821" cy="1092154"/>
      </dsp:txXfrm>
    </dsp:sp>
    <dsp:sp modelId="{5CE97FA3-A7AB-4483-A164-0BBAA6AE52D0}">
      <dsp:nvSpPr>
        <dsp:cNvPr id="0" name=""/>
        <dsp:cNvSpPr/>
      </dsp:nvSpPr>
      <dsp:spPr>
        <a:xfrm>
          <a:off x="0" y="2609445"/>
          <a:ext cx="7289982" cy="10332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96770496-0B2F-4FA0-8DCE-3A30F6A315B3}">
      <dsp:nvSpPr>
        <dsp:cNvPr id="0" name=""/>
        <dsp:cNvSpPr/>
      </dsp:nvSpPr>
      <dsp:spPr>
        <a:xfrm>
          <a:off x="364499" y="2004285"/>
          <a:ext cx="5102987" cy="121032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92881" tIns="0" rIns="192881" bIns="0" numCol="1" spcCol="1270" anchor="ctr" anchorCtr="0">
          <a:noAutofit/>
        </a:bodyPr>
        <a:lstStyle/>
        <a:p>
          <a:pPr lvl="0" algn="l" defTabSz="1822450">
            <a:lnSpc>
              <a:spcPct val="90000"/>
            </a:lnSpc>
            <a:spcBef>
              <a:spcPct val="0"/>
            </a:spcBef>
            <a:spcAft>
              <a:spcPct val="35000"/>
            </a:spcAft>
          </a:pPr>
          <a:r>
            <a:rPr lang="en-US" sz="4100" kern="1200" smtClean="0"/>
            <a:t>Phải nắm vững các tiêu chuẩn kỹ thuật </a:t>
          </a:r>
          <a:endParaRPr lang="en-US" sz="4100" kern="1200"/>
        </a:p>
      </dsp:txBody>
      <dsp:txXfrm>
        <a:off x="423582" y="2063368"/>
        <a:ext cx="4984821" cy="1092154"/>
      </dsp:txXfrm>
    </dsp:sp>
    <dsp:sp modelId="{9617C94A-7E76-4270-B95C-4D08E7051F9F}">
      <dsp:nvSpPr>
        <dsp:cNvPr id="0" name=""/>
        <dsp:cNvSpPr/>
      </dsp:nvSpPr>
      <dsp:spPr>
        <a:xfrm>
          <a:off x="0" y="4469205"/>
          <a:ext cx="7289982" cy="1033200"/>
        </a:xfrm>
        <a:prstGeom prst="rect">
          <a:avLst/>
        </a:prstGeom>
        <a:solidFill>
          <a:schemeClr val="lt1">
            <a:alpha val="90000"/>
            <a:hueOff val="0"/>
            <a:satOff val="0"/>
            <a:lumOff val="0"/>
            <a:alphaOff val="0"/>
          </a:scheme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86403D2E-1654-4CF8-BD6C-428B4AB7B594}">
      <dsp:nvSpPr>
        <dsp:cNvPr id="0" name=""/>
        <dsp:cNvSpPr/>
      </dsp:nvSpPr>
      <dsp:spPr>
        <a:xfrm>
          <a:off x="364499" y="3864045"/>
          <a:ext cx="5102987" cy="1210320"/>
        </a:xfrm>
        <a:prstGeom prst="roundRect">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92881" tIns="0" rIns="192881" bIns="0" numCol="1" spcCol="1270" anchor="ctr" anchorCtr="0">
          <a:noAutofit/>
        </a:bodyPr>
        <a:lstStyle/>
        <a:p>
          <a:pPr lvl="0" algn="l" defTabSz="1822450">
            <a:lnSpc>
              <a:spcPct val="90000"/>
            </a:lnSpc>
            <a:spcBef>
              <a:spcPct val="0"/>
            </a:spcBef>
            <a:spcAft>
              <a:spcPct val="35000"/>
            </a:spcAft>
          </a:pPr>
          <a:r>
            <a:rPr lang="en-US" sz="4100" kern="1200" smtClean="0"/>
            <a:t>Chú ý nhiệt độ</a:t>
          </a:r>
          <a:endParaRPr lang="en-US" sz="4100" kern="1200"/>
        </a:p>
      </dsp:txBody>
      <dsp:txXfrm>
        <a:off x="423582" y="3923128"/>
        <a:ext cx="4984821" cy="109215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7690A-502B-4C48-BAFD-56E01A25702F}">
      <dsp:nvSpPr>
        <dsp:cNvPr id="0" name=""/>
        <dsp:cNvSpPr/>
      </dsp:nvSpPr>
      <dsp:spPr>
        <a:xfrm>
          <a:off x="0" y="1599487"/>
          <a:ext cx="2000250" cy="871200"/>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312928" tIns="111760" rIns="312928" bIns="111760" numCol="1" spcCol="1270" anchor="ctr" anchorCtr="0">
          <a:noAutofit/>
        </a:bodyPr>
        <a:lstStyle/>
        <a:p>
          <a:pPr lvl="0" algn="r" defTabSz="1955800">
            <a:lnSpc>
              <a:spcPct val="90000"/>
            </a:lnSpc>
            <a:spcBef>
              <a:spcPct val="0"/>
            </a:spcBef>
            <a:spcAft>
              <a:spcPct val="35000"/>
            </a:spcAft>
          </a:pPr>
          <a:endParaRPr lang="en-US" sz="4400" kern="1200"/>
        </a:p>
      </dsp:txBody>
      <dsp:txXfrm>
        <a:off x="0" y="1599487"/>
        <a:ext cx="2000250" cy="871200"/>
      </dsp:txXfrm>
    </dsp:sp>
    <dsp:sp modelId="{79E22C61-63C5-4F10-8F23-806BF00CC9DE}">
      <dsp:nvSpPr>
        <dsp:cNvPr id="0" name=""/>
        <dsp:cNvSpPr/>
      </dsp:nvSpPr>
      <dsp:spPr>
        <a:xfrm>
          <a:off x="2000249" y="1558650"/>
          <a:ext cx="400050" cy="95287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A9652528-0CC2-4F42-8A92-D114CFA37884}">
      <dsp:nvSpPr>
        <dsp:cNvPr id="0" name=""/>
        <dsp:cNvSpPr/>
      </dsp:nvSpPr>
      <dsp:spPr>
        <a:xfrm>
          <a:off x="2560319" y="1558650"/>
          <a:ext cx="5440680" cy="952875"/>
        </a:xfrm>
        <a:prstGeom prst="rect">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n-US" sz="2800" kern="1200" smtClean="0"/>
            <a:t>Tất cả các chi tiết của sản phẩm phải được ủi</a:t>
          </a:r>
          <a:endParaRPr lang="en-US" sz="2800" kern="1200"/>
        </a:p>
      </dsp:txBody>
      <dsp:txXfrm>
        <a:off x="2560319" y="1558650"/>
        <a:ext cx="5440680" cy="952875"/>
      </dsp:txXfrm>
    </dsp:sp>
    <dsp:sp modelId="{3FB94BB7-B5C7-4936-898D-14E04812D23A}">
      <dsp:nvSpPr>
        <dsp:cNvPr id="0" name=""/>
        <dsp:cNvSpPr/>
      </dsp:nvSpPr>
      <dsp:spPr>
        <a:xfrm>
          <a:off x="0" y="2901337"/>
          <a:ext cx="2000250" cy="871200"/>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312928" tIns="111760" rIns="312928" bIns="111760" numCol="1" spcCol="1270" anchor="ctr" anchorCtr="0">
          <a:noAutofit/>
        </a:bodyPr>
        <a:lstStyle/>
        <a:p>
          <a:pPr lvl="0" algn="r" defTabSz="1955800">
            <a:lnSpc>
              <a:spcPct val="90000"/>
            </a:lnSpc>
            <a:spcBef>
              <a:spcPct val="0"/>
            </a:spcBef>
            <a:spcAft>
              <a:spcPct val="35000"/>
            </a:spcAft>
          </a:pPr>
          <a:endParaRPr lang="en-US" sz="4400" kern="1200"/>
        </a:p>
      </dsp:txBody>
      <dsp:txXfrm>
        <a:off x="0" y="2901337"/>
        <a:ext cx="2000250" cy="871200"/>
      </dsp:txXfrm>
    </dsp:sp>
    <dsp:sp modelId="{068C9B44-F888-4921-A23C-152E7A969DA3}">
      <dsp:nvSpPr>
        <dsp:cNvPr id="0" name=""/>
        <dsp:cNvSpPr/>
      </dsp:nvSpPr>
      <dsp:spPr>
        <a:xfrm>
          <a:off x="2000249" y="2669925"/>
          <a:ext cx="400050" cy="13340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B0B172E0-8435-492D-B3AA-D3EBF810FCBE}">
      <dsp:nvSpPr>
        <dsp:cNvPr id="0" name=""/>
        <dsp:cNvSpPr/>
      </dsp:nvSpPr>
      <dsp:spPr>
        <a:xfrm>
          <a:off x="2560319" y="2669925"/>
          <a:ext cx="5440680" cy="1334025"/>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285750" lvl="1" indent="-285750" algn="l" defTabSz="1244600">
            <a:lnSpc>
              <a:spcPct val="90000"/>
            </a:lnSpc>
            <a:spcBef>
              <a:spcPct val="0"/>
            </a:spcBef>
            <a:spcAft>
              <a:spcPct val="15000"/>
            </a:spcAft>
            <a:buChar char="••"/>
          </a:pPr>
          <a:r>
            <a:rPr lang="en-US" sz="2800" kern="1200" smtClean="0"/>
            <a:t>Tất cả đường may phải được ủi thẳng không được nhăn nhún</a:t>
          </a:r>
          <a:endParaRPr lang="en-US" sz="2800" kern="1200"/>
        </a:p>
      </dsp:txBody>
      <dsp:txXfrm>
        <a:off x="2560319" y="2669925"/>
        <a:ext cx="5440680" cy="133402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E07686-B489-4E28-8462-F73042C1BDFD}">
      <dsp:nvSpPr>
        <dsp:cNvPr id="0" name=""/>
        <dsp:cNvSpPr/>
      </dsp:nvSpPr>
      <dsp:spPr>
        <a:xfrm>
          <a:off x="547" y="1176225"/>
          <a:ext cx="2357623" cy="2829148"/>
        </a:xfrm>
        <a:prstGeom prst="roundRect">
          <a:avLst>
            <a:gd name="adj" fmla="val 5000"/>
          </a:avLst>
        </a:prstGeom>
        <a:solidFill>
          <a:srgbClr val="00B05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0" tIns="96012" rIns="124460" bIns="0" numCol="1" spcCol="1270" anchor="t" anchorCtr="0">
          <a:noAutofit/>
        </a:bodyPr>
        <a:lstStyle/>
        <a:p>
          <a:pPr lvl="0" algn="r" defTabSz="1244600">
            <a:lnSpc>
              <a:spcPct val="90000"/>
            </a:lnSpc>
            <a:spcBef>
              <a:spcPct val="0"/>
            </a:spcBef>
            <a:spcAft>
              <a:spcPct val="35000"/>
            </a:spcAft>
          </a:pPr>
          <a:endParaRPr lang="en-US" sz="2800" kern="1200"/>
        </a:p>
      </dsp:txBody>
      <dsp:txXfrm rot="16200000">
        <a:off x="-923640" y="2100414"/>
        <a:ext cx="2319901" cy="471524"/>
      </dsp:txXfrm>
    </dsp:sp>
    <dsp:sp modelId="{D13DB6F2-2C53-467E-A4AA-6A0889CE0539}">
      <dsp:nvSpPr>
        <dsp:cNvPr id="0" name=""/>
        <dsp:cNvSpPr/>
      </dsp:nvSpPr>
      <dsp:spPr>
        <a:xfrm>
          <a:off x="472072" y="1176225"/>
          <a:ext cx="1756429" cy="2829148"/>
        </a:xfrm>
        <a:prstGeom prst="rect">
          <a:avLst/>
        </a:prstGeom>
        <a:noFill/>
        <a:ln>
          <a:noFill/>
        </a:ln>
        <a:effectLst/>
        <a:sp3d/>
      </dsp:spPr>
      <dsp:style>
        <a:lnRef idx="0">
          <a:scrgbClr r="0" g="0" b="0"/>
        </a:lnRef>
        <a:fillRef idx="1">
          <a:scrgbClr r="0" g="0" b="0"/>
        </a:fillRef>
        <a:effectRef idx="1">
          <a:scrgbClr r="0" g="0" b="0"/>
        </a:effectRef>
        <a:fontRef idx="minor">
          <a:schemeClr val="dk1"/>
        </a:fontRef>
      </dsp:style>
      <dsp:txBody>
        <a:bodyPr spcFirstLastPara="0" vert="horz" wrap="square" lIns="0" tIns="75438" rIns="0" bIns="0" numCol="1" spcCol="1270" anchor="t" anchorCtr="0">
          <a:noAutofit/>
        </a:bodyPr>
        <a:lstStyle/>
        <a:p>
          <a:pPr lvl="0" algn="just" defTabSz="977900">
            <a:lnSpc>
              <a:spcPct val="90000"/>
            </a:lnSpc>
            <a:spcBef>
              <a:spcPct val="0"/>
            </a:spcBef>
            <a:spcAft>
              <a:spcPct val="35000"/>
            </a:spcAft>
          </a:pPr>
          <a:r>
            <a:rPr lang="en-US" sz="2200" kern="1200" smtClean="0">
              <a:solidFill>
                <a:schemeClr val="bg1"/>
              </a:solidFill>
            </a:rPr>
            <a:t>Sản phẩm ủi xong không có các hiện tượng sau: vàng, trầy, ố bẩn mặt vải</a:t>
          </a:r>
          <a:endParaRPr lang="en-US" sz="2200" kern="1200">
            <a:solidFill>
              <a:schemeClr val="bg1"/>
            </a:solidFill>
          </a:endParaRPr>
        </a:p>
      </dsp:txBody>
      <dsp:txXfrm>
        <a:off x="472072" y="1176225"/>
        <a:ext cx="1756429" cy="2829148"/>
      </dsp:txXfrm>
    </dsp:sp>
    <dsp:sp modelId="{375EBB27-8B06-4F70-80BF-50E0E7A730C5}">
      <dsp:nvSpPr>
        <dsp:cNvPr id="0" name=""/>
        <dsp:cNvSpPr/>
      </dsp:nvSpPr>
      <dsp:spPr>
        <a:xfrm>
          <a:off x="2440688" y="1176225"/>
          <a:ext cx="2357623" cy="2829148"/>
        </a:xfrm>
        <a:prstGeom prst="roundRect">
          <a:avLst>
            <a:gd name="adj" fmla="val 5000"/>
          </a:avLst>
        </a:prstGeom>
        <a:solidFill>
          <a:schemeClr val="accent1">
            <a:lumMod val="5000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0" tIns="96012" rIns="124460" bIns="0" numCol="1" spcCol="1270" anchor="t" anchorCtr="0">
          <a:noAutofit/>
        </a:bodyPr>
        <a:lstStyle/>
        <a:p>
          <a:pPr lvl="0" algn="r" defTabSz="1244600">
            <a:lnSpc>
              <a:spcPct val="90000"/>
            </a:lnSpc>
            <a:spcBef>
              <a:spcPct val="0"/>
            </a:spcBef>
            <a:spcAft>
              <a:spcPct val="35000"/>
            </a:spcAft>
          </a:pPr>
          <a:endParaRPr lang="en-US" sz="2800" kern="1200"/>
        </a:p>
      </dsp:txBody>
      <dsp:txXfrm rot="16200000">
        <a:off x="1516499" y="2100414"/>
        <a:ext cx="2319901" cy="471524"/>
      </dsp:txXfrm>
    </dsp:sp>
    <dsp:sp modelId="{3F330489-6C70-4A90-95AE-B3A765E73911}">
      <dsp:nvSpPr>
        <dsp:cNvPr id="0" name=""/>
        <dsp:cNvSpPr/>
      </dsp:nvSpPr>
      <dsp:spPr>
        <a:xfrm rot="5400000">
          <a:off x="2244661" y="3423908"/>
          <a:ext cx="415629" cy="353643"/>
        </a:xfrm>
        <a:prstGeom prst="flowChartExtract">
          <a:avLst/>
        </a:prstGeom>
        <a:solidFill>
          <a:srgbClr val="FFC000"/>
        </a:solidFill>
        <a:ln>
          <a:noFill/>
        </a:ln>
        <a:effectLst/>
        <a:sp3d z="57200" extrusionH="600" contourW="3000">
          <a:bevelT w="48600" h="18600" prst="relaxedInset"/>
          <a:bevelB w="48600" h="8600" prst="relaxedInset"/>
        </a:sp3d>
      </dsp:spPr>
      <dsp:style>
        <a:lnRef idx="0">
          <a:scrgbClr r="0" g="0" b="0"/>
        </a:lnRef>
        <a:fillRef idx="1">
          <a:scrgbClr r="0" g="0" b="0"/>
        </a:fillRef>
        <a:effectRef idx="0">
          <a:scrgbClr r="0" g="0" b="0"/>
        </a:effectRef>
        <a:fontRef idx="minor"/>
      </dsp:style>
    </dsp:sp>
    <dsp:sp modelId="{5FC9F421-13E3-423F-B57E-273C651B5380}">
      <dsp:nvSpPr>
        <dsp:cNvPr id="0" name=""/>
        <dsp:cNvSpPr/>
      </dsp:nvSpPr>
      <dsp:spPr>
        <a:xfrm>
          <a:off x="2912212" y="1176225"/>
          <a:ext cx="1756429" cy="2829148"/>
        </a:xfrm>
        <a:prstGeom prst="rect">
          <a:avLst/>
        </a:prstGeom>
        <a:noFill/>
        <a:ln>
          <a:noFill/>
        </a:ln>
        <a:effectLst/>
        <a:sp3d/>
      </dsp:spPr>
      <dsp:style>
        <a:lnRef idx="0">
          <a:scrgbClr r="0" g="0" b="0"/>
        </a:lnRef>
        <a:fillRef idx="1">
          <a:scrgbClr r="0" g="0" b="0"/>
        </a:fillRef>
        <a:effectRef idx="1">
          <a:scrgbClr r="0" g="0" b="0"/>
        </a:effectRef>
        <a:fontRef idx="minor">
          <a:schemeClr val="dk1"/>
        </a:fontRef>
      </dsp:style>
      <dsp:txBody>
        <a:bodyPr spcFirstLastPara="0" vert="horz" wrap="square" lIns="0" tIns="75438" rIns="0" bIns="0" numCol="1" spcCol="1270" anchor="t" anchorCtr="0">
          <a:noAutofit/>
        </a:bodyPr>
        <a:lstStyle/>
        <a:p>
          <a:pPr lvl="0" algn="just" defTabSz="977900">
            <a:lnSpc>
              <a:spcPct val="90000"/>
            </a:lnSpc>
            <a:spcBef>
              <a:spcPct val="0"/>
            </a:spcBef>
            <a:spcAft>
              <a:spcPct val="35000"/>
            </a:spcAft>
          </a:pPr>
          <a:r>
            <a:rPr lang="en-US" sz="2200" kern="1200" smtClean="0">
              <a:solidFill>
                <a:schemeClr val="bg1"/>
              </a:solidFill>
            </a:rPr>
            <a:t>Các chi tiết của sản phẩm không bị phồng rộp hay bong</a:t>
          </a:r>
          <a:endParaRPr lang="en-US" sz="2200" kern="1200">
            <a:solidFill>
              <a:schemeClr val="bg1"/>
            </a:solidFill>
          </a:endParaRPr>
        </a:p>
      </dsp:txBody>
      <dsp:txXfrm>
        <a:off x="2912212" y="1176225"/>
        <a:ext cx="1756429" cy="2829148"/>
      </dsp:txXfrm>
    </dsp:sp>
    <dsp:sp modelId="{85C5FE2D-A0BA-40C7-A7FB-D33D7AD3DBA5}">
      <dsp:nvSpPr>
        <dsp:cNvPr id="0" name=""/>
        <dsp:cNvSpPr/>
      </dsp:nvSpPr>
      <dsp:spPr>
        <a:xfrm>
          <a:off x="4880828" y="1176225"/>
          <a:ext cx="2357623" cy="2829148"/>
        </a:xfrm>
        <a:prstGeom prst="roundRect">
          <a:avLst>
            <a:gd name="adj" fmla="val 5000"/>
          </a:avLst>
        </a:prstGeom>
        <a:solidFill>
          <a:srgbClr val="456C44"/>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0" tIns="96012" rIns="124460" bIns="0" numCol="1" spcCol="1270" anchor="t" anchorCtr="0">
          <a:noAutofit/>
        </a:bodyPr>
        <a:lstStyle/>
        <a:p>
          <a:pPr lvl="0" algn="r" defTabSz="1244600">
            <a:lnSpc>
              <a:spcPct val="90000"/>
            </a:lnSpc>
            <a:spcBef>
              <a:spcPct val="0"/>
            </a:spcBef>
            <a:spcAft>
              <a:spcPct val="35000"/>
            </a:spcAft>
          </a:pPr>
          <a:endParaRPr lang="en-US" sz="2800" kern="1200"/>
        </a:p>
      </dsp:txBody>
      <dsp:txXfrm rot="16200000">
        <a:off x="3956640" y="2100414"/>
        <a:ext cx="2319901" cy="471524"/>
      </dsp:txXfrm>
    </dsp:sp>
    <dsp:sp modelId="{A0537230-F7EA-48BE-9D42-8741A3F2AAB8}">
      <dsp:nvSpPr>
        <dsp:cNvPr id="0" name=""/>
        <dsp:cNvSpPr/>
      </dsp:nvSpPr>
      <dsp:spPr>
        <a:xfrm rot="5400000">
          <a:off x="4684802" y="3423908"/>
          <a:ext cx="415629" cy="353643"/>
        </a:xfrm>
        <a:prstGeom prst="flowChartExtract">
          <a:avLst/>
        </a:prstGeom>
        <a:solidFill>
          <a:srgbClr val="FFC000"/>
        </a:solidFill>
        <a:ln>
          <a:noFill/>
        </a:ln>
        <a:effectLst/>
        <a:sp3d z="57200" extrusionH="600" contourW="3000">
          <a:bevelT w="48600" h="18600" prst="relaxedInset"/>
          <a:bevelB w="48600" h="8600" prst="relaxedInset"/>
        </a:sp3d>
      </dsp:spPr>
      <dsp:style>
        <a:lnRef idx="0">
          <a:scrgbClr r="0" g="0" b="0"/>
        </a:lnRef>
        <a:fillRef idx="1">
          <a:scrgbClr r="0" g="0" b="0"/>
        </a:fillRef>
        <a:effectRef idx="0">
          <a:scrgbClr r="0" g="0" b="0"/>
        </a:effectRef>
        <a:fontRef idx="minor"/>
      </dsp:style>
    </dsp:sp>
    <dsp:sp modelId="{353A36D9-E887-472A-9236-9A29EF467885}">
      <dsp:nvSpPr>
        <dsp:cNvPr id="0" name=""/>
        <dsp:cNvSpPr/>
      </dsp:nvSpPr>
      <dsp:spPr>
        <a:xfrm>
          <a:off x="5352353" y="1176225"/>
          <a:ext cx="1756429" cy="2829148"/>
        </a:xfrm>
        <a:prstGeom prst="rect">
          <a:avLst/>
        </a:prstGeom>
        <a:noFill/>
        <a:ln>
          <a:noFill/>
        </a:ln>
        <a:effectLst/>
        <a:sp3d/>
      </dsp:spPr>
      <dsp:style>
        <a:lnRef idx="0">
          <a:scrgbClr r="0" g="0" b="0"/>
        </a:lnRef>
        <a:fillRef idx="1">
          <a:scrgbClr r="0" g="0" b="0"/>
        </a:fillRef>
        <a:effectRef idx="1">
          <a:scrgbClr r="0" g="0" b="0"/>
        </a:effectRef>
        <a:fontRef idx="minor">
          <a:schemeClr val="dk1"/>
        </a:fontRef>
      </dsp:style>
      <dsp:txBody>
        <a:bodyPr spcFirstLastPara="0" vert="horz" wrap="square" lIns="0" tIns="75438" rIns="0" bIns="0" numCol="1" spcCol="1270" anchor="t" anchorCtr="0">
          <a:noAutofit/>
        </a:bodyPr>
        <a:lstStyle/>
        <a:p>
          <a:pPr lvl="0" algn="just" defTabSz="977900">
            <a:lnSpc>
              <a:spcPct val="90000"/>
            </a:lnSpc>
            <a:spcBef>
              <a:spcPct val="0"/>
            </a:spcBef>
            <a:spcAft>
              <a:spcPct val="35000"/>
            </a:spcAft>
          </a:pPr>
          <a:r>
            <a:rPr lang="en-US" sz="2200" kern="1200" smtClean="0">
              <a:solidFill>
                <a:schemeClr val="bg1"/>
              </a:solidFill>
            </a:rPr>
            <a:t>Tất cả những điểm trên bề mặt của sản phẩm phải thẳng khi gấp vào và đảm bảo về yêu cầu thẩm mỹ của sản phẩm</a:t>
          </a:r>
          <a:endParaRPr lang="en-US" sz="2200" kern="1200">
            <a:solidFill>
              <a:schemeClr val="bg1"/>
            </a:solidFill>
          </a:endParaRPr>
        </a:p>
      </dsp:txBody>
      <dsp:txXfrm>
        <a:off x="5352353" y="1176225"/>
        <a:ext cx="1756429" cy="282914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6A6278-E956-4D98-9CAC-0F6353DEF8E9}">
      <dsp:nvSpPr>
        <dsp:cNvPr id="0" name=""/>
        <dsp:cNvSpPr/>
      </dsp:nvSpPr>
      <dsp:spPr>
        <a:xfrm>
          <a:off x="108946" y="636464"/>
          <a:ext cx="6515100" cy="592281"/>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lvl="0" algn="l" defTabSz="1244600">
            <a:lnSpc>
              <a:spcPct val="90000"/>
            </a:lnSpc>
            <a:spcBef>
              <a:spcPct val="0"/>
            </a:spcBef>
            <a:spcAft>
              <a:spcPct val="35000"/>
            </a:spcAft>
          </a:pPr>
          <a:endParaRPr lang="en-US" sz="2800" kern="1200"/>
        </a:p>
      </dsp:txBody>
      <dsp:txXfrm>
        <a:off x="108946" y="636464"/>
        <a:ext cx="6515100" cy="592281"/>
      </dsp:txXfrm>
    </dsp:sp>
    <dsp:sp modelId="{7EEC0283-DA7A-4356-B233-2277D692257F}">
      <dsp:nvSpPr>
        <dsp:cNvPr id="0" name=""/>
        <dsp:cNvSpPr/>
      </dsp:nvSpPr>
      <dsp:spPr>
        <a:xfrm>
          <a:off x="108946" y="1228746"/>
          <a:ext cx="1524533" cy="1206500"/>
        </a:xfrm>
        <a:prstGeom prst="chevron">
          <a:avLst>
            <a:gd name="adj" fmla="val 7061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9D5C523-8ADC-44E7-91E5-04DD8CD3F9D8}">
      <dsp:nvSpPr>
        <dsp:cNvPr id="0" name=""/>
        <dsp:cNvSpPr/>
      </dsp:nvSpPr>
      <dsp:spPr>
        <a:xfrm>
          <a:off x="1024680" y="1228746"/>
          <a:ext cx="1524533" cy="1206500"/>
        </a:xfrm>
        <a:prstGeom prst="chevron">
          <a:avLst>
            <a:gd name="adj" fmla="val 70610"/>
          </a:avLst>
        </a:prstGeom>
        <a:solidFill>
          <a:srgbClr val="F4F173"/>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E7156B2-939C-4BCE-B018-151124F8E788}">
      <dsp:nvSpPr>
        <dsp:cNvPr id="0" name=""/>
        <dsp:cNvSpPr/>
      </dsp:nvSpPr>
      <dsp:spPr>
        <a:xfrm>
          <a:off x="1941137" y="1228746"/>
          <a:ext cx="1524533" cy="1206500"/>
        </a:xfrm>
        <a:prstGeom prst="chevron">
          <a:avLst>
            <a:gd name="adj" fmla="val 7061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E2B67AE-7421-4D11-88D4-1450354C922F}">
      <dsp:nvSpPr>
        <dsp:cNvPr id="0" name=""/>
        <dsp:cNvSpPr/>
      </dsp:nvSpPr>
      <dsp:spPr>
        <a:xfrm>
          <a:off x="2856871" y="1228746"/>
          <a:ext cx="1524533" cy="1206500"/>
        </a:xfrm>
        <a:prstGeom prst="chevron">
          <a:avLst>
            <a:gd name="adj" fmla="val 70610"/>
          </a:avLst>
        </a:prstGeom>
        <a:solidFill>
          <a:srgbClr val="F4F173"/>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BEA636D-998A-428B-B778-F1BB12765079}">
      <dsp:nvSpPr>
        <dsp:cNvPr id="0" name=""/>
        <dsp:cNvSpPr/>
      </dsp:nvSpPr>
      <dsp:spPr>
        <a:xfrm>
          <a:off x="3773328" y="1228746"/>
          <a:ext cx="1524533" cy="1206500"/>
        </a:xfrm>
        <a:prstGeom prst="chevron">
          <a:avLst>
            <a:gd name="adj" fmla="val 7061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B758A72-B7DA-46AD-90C9-2DA3D3F5A3BF}">
      <dsp:nvSpPr>
        <dsp:cNvPr id="0" name=""/>
        <dsp:cNvSpPr/>
      </dsp:nvSpPr>
      <dsp:spPr>
        <a:xfrm>
          <a:off x="4689062" y="1228746"/>
          <a:ext cx="1524533" cy="1206500"/>
        </a:xfrm>
        <a:prstGeom prst="chevron">
          <a:avLst>
            <a:gd name="adj" fmla="val 70610"/>
          </a:avLst>
        </a:prstGeom>
        <a:solidFill>
          <a:srgbClr val="F4F173"/>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7349D55-C53E-4AC0-8851-89F8F3F100EA}">
      <dsp:nvSpPr>
        <dsp:cNvPr id="0" name=""/>
        <dsp:cNvSpPr/>
      </dsp:nvSpPr>
      <dsp:spPr>
        <a:xfrm>
          <a:off x="5605519" y="1228746"/>
          <a:ext cx="1524533" cy="1206500"/>
        </a:xfrm>
        <a:prstGeom prst="chevron">
          <a:avLst>
            <a:gd name="adj" fmla="val 7061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C5D6971-A048-4002-BD70-7C823E45F914}">
      <dsp:nvSpPr>
        <dsp:cNvPr id="0" name=""/>
        <dsp:cNvSpPr/>
      </dsp:nvSpPr>
      <dsp:spPr>
        <a:xfrm>
          <a:off x="108946" y="1349396"/>
          <a:ext cx="6599796" cy="965200"/>
        </a:xfrm>
        <a:prstGeom prst="rect">
          <a:avLst/>
        </a:prstGeom>
        <a:solidFill>
          <a:schemeClr val="lt1">
            <a:hueOff val="0"/>
            <a:satOff val="0"/>
            <a:lumOff val="0"/>
            <a:alphaOff val="0"/>
          </a:schemeClr>
        </a:solidFill>
        <a:ln>
          <a:solidFill>
            <a:schemeClr val="accent1">
              <a:lumMod val="50000"/>
            </a:schemeClr>
          </a:solid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txBody>
        <a:bodyPr spcFirstLastPara="0" vert="horz" wrap="square" lIns="71120" tIns="71120" rIns="71120" bIns="71120" numCol="1" spcCol="1270" anchor="ctr" anchorCtr="0">
          <a:noAutofit/>
        </a:bodyPr>
        <a:lstStyle/>
        <a:p>
          <a:pPr lvl="0" algn="just" defTabSz="1244600">
            <a:lnSpc>
              <a:spcPct val="90000"/>
            </a:lnSpc>
            <a:spcBef>
              <a:spcPct val="0"/>
            </a:spcBef>
            <a:spcAft>
              <a:spcPct val="35000"/>
            </a:spcAft>
          </a:pPr>
          <a:r>
            <a:rPr lang="en-US" sz="2800" kern="1200" smtClean="0">
              <a:solidFill>
                <a:schemeClr val="accent1">
                  <a:lumMod val="50000"/>
                </a:schemeClr>
              </a:solidFill>
              <a:latin typeface="Times New Roman" panose="02020603050405020304" pitchFamily="18" charset="0"/>
              <a:cs typeface="Times New Roman" panose="02020603050405020304" pitchFamily="18" charset="0"/>
            </a:rPr>
            <a:t>Sản phẩm khi gấp gói xong phải thật phẳng, đúng qui cách và đúng các yêu cầu kỹ thuật.</a:t>
          </a:r>
          <a:endParaRPr lang="en-US" sz="2800" kern="1200">
            <a:solidFill>
              <a:schemeClr val="accent1">
                <a:lumMod val="50000"/>
              </a:schemeClr>
            </a:solidFill>
            <a:latin typeface="Times New Roman" panose="02020603050405020304" pitchFamily="18" charset="0"/>
            <a:cs typeface="Times New Roman" panose="02020603050405020304" pitchFamily="18" charset="0"/>
          </a:endParaRPr>
        </a:p>
      </dsp:txBody>
      <dsp:txXfrm>
        <a:off x="108946" y="1349396"/>
        <a:ext cx="6599796" cy="965200"/>
      </dsp:txXfrm>
    </dsp:sp>
    <dsp:sp modelId="{5D4A996D-A513-4C35-9146-757EA0C34E91}">
      <dsp:nvSpPr>
        <dsp:cNvPr id="0" name=""/>
        <dsp:cNvSpPr/>
      </dsp:nvSpPr>
      <dsp:spPr>
        <a:xfrm>
          <a:off x="108946" y="2534643"/>
          <a:ext cx="6515100" cy="592281"/>
        </a:xfrm>
        <a:prstGeom prst="rect">
          <a:avLst/>
        </a:prstGeom>
        <a:noFill/>
        <a:ln w="6350" cap="flat" cmpd="sng" algn="ctr">
          <a:solidFill>
            <a:schemeClr val="dk1">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lvl="0" algn="l" defTabSz="1244600">
            <a:lnSpc>
              <a:spcPct val="90000"/>
            </a:lnSpc>
            <a:spcBef>
              <a:spcPct val="0"/>
            </a:spcBef>
            <a:spcAft>
              <a:spcPct val="35000"/>
            </a:spcAft>
          </a:pPr>
          <a:endParaRPr lang="en-US" sz="2800" kern="1200"/>
        </a:p>
      </dsp:txBody>
      <dsp:txXfrm>
        <a:off x="108946" y="2534643"/>
        <a:ext cx="6515100" cy="592281"/>
      </dsp:txXfrm>
    </dsp:sp>
    <dsp:sp modelId="{91F316EA-61A2-4FFE-B0F9-30398B1B7F43}">
      <dsp:nvSpPr>
        <dsp:cNvPr id="0" name=""/>
        <dsp:cNvSpPr/>
      </dsp:nvSpPr>
      <dsp:spPr>
        <a:xfrm>
          <a:off x="108946" y="3126925"/>
          <a:ext cx="1524533" cy="1206500"/>
        </a:xfrm>
        <a:prstGeom prst="chevron">
          <a:avLst>
            <a:gd name="adj" fmla="val 70610"/>
          </a:avLst>
        </a:prstGeom>
        <a:solidFill>
          <a:srgbClr val="F4F173"/>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76DBADE-193A-4D60-81EB-97AE1C2F112C}">
      <dsp:nvSpPr>
        <dsp:cNvPr id="0" name=""/>
        <dsp:cNvSpPr/>
      </dsp:nvSpPr>
      <dsp:spPr>
        <a:xfrm>
          <a:off x="1024680" y="3126925"/>
          <a:ext cx="1524533" cy="1206500"/>
        </a:xfrm>
        <a:prstGeom prst="chevron">
          <a:avLst>
            <a:gd name="adj" fmla="val 7061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3091924-F458-486C-BAE4-8088D8B85F67}">
      <dsp:nvSpPr>
        <dsp:cNvPr id="0" name=""/>
        <dsp:cNvSpPr/>
      </dsp:nvSpPr>
      <dsp:spPr>
        <a:xfrm>
          <a:off x="1941137" y="3126925"/>
          <a:ext cx="1524533" cy="1206500"/>
        </a:xfrm>
        <a:prstGeom prst="chevron">
          <a:avLst>
            <a:gd name="adj" fmla="val 70610"/>
          </a:avLst>
        </a:prstGeom>
        <a:solidFill>
          <a:srgbClr val="F4F173"/>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E3B4265-311B-4535-A20D-673D8224D36D}">
      <dsp:nvSpPr>
        <dsp:cNvPr id="0" name=""/>
        <dsp:cNvSpPr/>
      </dsp:nvSpPr>
      <dsp:spPr>
        <a:xfrm>
          <a:off x="2856871" y="3126925"/>
          <a:ext cx="1524533" cy="1206500"/>
        </a:xfrm>
        <a:prstGeom prst="chevron">
          <a:avLst>
            <a:gd name="adj" fmla="val 7061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06C4EF4-B8B9-4084-857E-15C62CC936E2}">
      <dsp:nvSpPr>
        <dsp:cNvPr id="0" name=""/>
        <dsp:cNvSpPr/>
      </dsp:nvSpPr>
      <dsp:spPr>
        <a:xfrm>
          <a:off x="3773328" y="3126925"/>
          <a:ext cx="1524533" cy="1206500"/>
        </a:xfrm>
        <a:prstGeom prst="chevron">
          <a:avLst>
            <a:gd name="adj" fmla="val 70610"/>
          </a:avLst>
        </a:prstGeom>
        <a:solidFill>
          <a:srgbClr val="F4F173"/>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FE3DD6B-37FE-4567-A9D6-AE4129FE77FD}">
      <dsp:nvSpPr>
        <dsp:cNvPr id="0" name=""/>
        <dsp:cNvSpPr/>
      </dsp:nvSpPr>
      <dsp:spPr>
        <a:xfrm>
          <a:off x="4689062" y="3126925"/>
          <a:ext cx="1524533" cy="1206500"/>
        </a:xfrm>
        <a:prstGeom prst="chevron">
          <a:avLst>
            <a:gd name="adj" fmla="val 7061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C009885-A133-4D25-BBFF-198308877208}">
      <dsp:nvSpPr>
        <dsp:cNvPr id="0" name=""/>
        <dsp:cNvSpPr/>
      </dsp:nvSpPr>
      <dsp:spPr>
        <a:xfrm>
          <a:off x="5605519" y="3126925"/>
          <a:ext cx="1524533" cy="1206500"/>
        </a:xfrm>
        <a:prstGeom prst="chevron">
          <a:avLst>
            <a:gd name="adj" fmla="val 70610"/>
          </a:avLst>
        </a:prstGeom>
        <a:solidFill>
          <a:srgbClr val="F4F173"/>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E52283A-DDDE-4CF3-A3BC-16B5C17DEFC5}">
      <dsp:nvSpPr>
        <dsp:cNvPr id="0" name=""/>
        <dsp:cNvSpPr/>
      </dsp:nvSpPr>
      <dsp:spPr>
        <a:xfrm>
          <a:off x="108946" y="3247575"/>
          <a:ext cx="6599796" cy="965200"/>
        </a:xfrm>
        <a:prstGeom prst="rect">
          <a:avLst/>
        </a:prstGeom>
        <a:solidFill>
          <a:schemeClr val="lt1">
            <a:hueOff val="0"/>
            <a:satOff val="0"/>
            <a:lumOff val="0"/>
            <a:alphaOff val="0"/>
          </a:schemeClr>
        </a:solidFill>
        <a:ln>
          <a:solidFill>
            <a:schemeClr val="accent1">
              <a:lumMod val="50000"/>
            </a:schemeClr>
          </a:solid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txBody>
        <a:bodyPr spcFirstLastPara="0" vert="horz" wrap="square" lIns="71120" tIns="71120" rIns="71120" bIns="71120" numCol="1" spcCol="1270" anchor="ctr" anchorCtr="0">
          <a:noAutofit/>
        </a:bodyPr>
        <a:lstStyle/>
        <a:p>
          <a:pPr lvl="0" algn="l" defTabSz="1244600">
            <a:lnSpc>
              <a:spcPct val="90000"/>
            </a:lnSpc>
            <a:spcBef>
              <a:spcPct val="0"/>
            </a:spcBef>
            <a:spcAft>
              <a:spcPct val="35000"/>
            </a:spcAft>
          </a:pPr>
          <a:r>
            <a:rPr lang="en-US" sz="2800" kern="1200" smtClean="0">
              <a:solidFill>
                <a:schemeClr val="accent1">
                  <a:lumMod val="50000"/>
                </a:schemeClr>
              </a:solidFill>
              <a:latin typeface="Times New Roman" panose="02020603050405020304" pitchFamily="18" charset="0"/>
              <a:cs typeface="Times New Roman" panose="02020603050405020304" pitchFamily="18" charset="0"/>
            </a:rPr>
            <a:t>Các phụ liệu sử dụng trong quá trình gấp gói phải đầy đủ và đúng qui cách.</a:t>
          </a:r>
          <a:endParaRPr lang="en-US" sz="2800" kern="1200">
            <a:solidFill>
              <a:schemeClr val="accent1">
                <a:lumMod val="50000"/>
              </a:schemeClr>
            </a:solidFill>
            <a:latin typeface="Times New Roman" panose="02020603050405020304" pitchFamily="18" charset="0"/>
            <a:cs typeface="Times New Roman" panose="02020603050405020304" pitchFamily="18" charset="0"/>
          </a:endParaRPr>
        </a:p>
      </dsp:txBody>
      <dsp:txXfrm>
        <a:off x="108946" y="3247575"/>
        <a:ext cx="6599796" cy="9652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48E4F-A822-46F1-B686-D1BE0F964DAB}">
      <dsp:nvSpPr>
        <dsp:cNvPr id="0" name=""/>
        <dsp:cNvSpPr/>
      </dsp:nvSpPr>
      <dsp:spPr>
        <a:xfrm>
          <a:off x="3438823" y="2861565"/>
          <a:ext cx="625557" cy="2383985"/>
        </a:xfrm>
        <a:custGeom>
          <a:avLst/>
          <a:gdLst/>
          <a:ahLst/>
          <a:cxnLst/>
          <a:rect l="0" t="0" r="0" b="0"/>
          <a:pathLst>
            <a:path>
              <a:moveTo>
                <a:pt x="0" y="0"/>
              </a:moveTo>
              <a:lnTo>
                <a:pt x="312778" y="0"/>
              </a:lnTo>
              <a:lnTo>
                <a:pt x="312778" y="2383985"/>
              </a:lnTo>
              <a:lnTo>
                <a:pt x="625557" y="238398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3689985" y="3991940"/>
        <a:ext cx="123234" cy="123234"/>
      </dsp:txXfrm>
    </dsp:sp>
    <dsp:sp modelId="{B96E03F8-6A9E-4388-B018-7949463804F3}">
      <dsp:nvSpPr>
        <dsp:cNvPr id="0" name=""/>
        <dsp:cNvSpPr/>
      </dsp:nvSpPr>
      <dsp:spPr>
        <a:xfrm>
          <a:off x="3438823" y="2861565"/>
          <a:ext cx="625557" cy="1191992"/>
        </a:xfrm>
        <a:custGeom>
          <a:avLst/>
          <a:gdLst/>
          <a:ahLst/>
          <a:cxnLst/>
          <a:rect l="0" t="0" r="0" b="0"/>
          <a:pathLst>
            <a:path>
              <a:moveTo>
                <a:pt x="0" y="0"/>
              </a:moveTo>
              <a:lnTo>
                <a:pt x="312778" y="0"/>
              </a:lnTo>
              <a:lnTo>
                <a:pt x="312778" y="1191992"/>
              </a:lnTo>
              <a:lnTo>
                <a:pt x="625557" y="1191992"/>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717948" y="3423907"/>
        <a:ext cx="67308" cy="67308"/>
      </dsp:txXfrm>
    </dsp:sp>
    <dsp:sp modelId="{F1FCC5F4-2523-46F1-AF45-5495A88675E4}">
      <dsp:nvSpPr>
        <dsp:cNvPr id="0" name=""/>
        <dsp:cNvSpPr/>
      </dsp:nvSpPr>
      <dsp:spPr>
        <a:xfrm>
          <a:off x="3438823" y="2815845"/>
          <a:ext cx="625557" cy="91440"/>
        </a:xfrm>
        <a:custGeom>
          <a:avLst/>
          <a:gdLst/>
          <a:ahLst/>
          <a:cxnLst/>
          <a:rect l="0" t="0" r="0" b="0"/>
          <a:pathLst>
            <a:path>
              <a:moveTo>
                <a:pt x="0" y="45720"/>
              </a:moveTo>
              <a:lnTo>
                <a:pt x="625557" y="45720"/>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735963" y="2845926"/>
        <a:ext cx="31277" cy="31277"/>
      </dsp:txXfrm>
    </dsp:sp>
    <dsp:sp modelId="{18D59B30-1E8D-4436-9456-9C56383C8FE2}">
      <dsp:nvSpPr>
        <dsp:cNvPr id="0" name=""/>
        <dsp:cNvSpPr/>
      </dsp:nvSpPr>
      <dsp:spPr>
        <a:xfrm>
          <a:off x="3438823" y="1669572"/>
          <a:ext cx="625557" cy="1191992"/>
        </a:xfrm>
        <a:custGeom>
          <a:avLst/>
          <a:gdLst/>
          <a:ahLst/>
          <a:cxnLst/>
          <a:rect l="0" t="0" r="0" b="0"/>
          <a:pathLst>
            <a:path>
              <a:moveTo>
                <a:pt x="0" y="1191992"/>
              </a:moveTo>
              <a:lnTo>
                <a:pt x="312778" y="1191992"/>
              </a:lnTo>
              <a:lnTo>
                <a:pt x="312778" y="0"/>
              </a:lnTo>
              <a:lnTo>
                <a:pt x="625557" y="0"/>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717948" y="2231914"/>
        <a:ext cx="67308" cy="67308"/>
      </dsp:txXfrm>
    </dsp:sp>
    <dsp:sp modelId="{964E0149-5A5B-4205-A518-048E96171B61}">
      <dsp:nvSpPr>
        <dsp:cNvPr id="0" name=""/>
        <dsp:cNvSpPr/>
      </dsp:nvSpPr>
      <dsp:spPr>
        <a:xfrm>
          <a:off x="3438823" y="477579"/>
          <a:ext cx="625557" cy="2383985"/>
        </a:xfrm>
        <a:custGeom>
          <a:avLst/>
          <a:gdLst/>
          <a:ahLst/>
          <a:cxnLst/>
          <a:rect l="0" t="0" r="0" b="0"/>
          <a:pathLst>
            <a:path>
              <a:moveTo>
                <a:pt x="0" y="2383985"/>
              </a:moveTo>
              <a:lnTo>
                <a:pt x="312778" y="2383985"/>
              </a:lnTo>
              <a:lnTo>
                <a:pt x="312778" y="0"/>
              </a:lnTo>
              <a:lnTo>
                <a:pt x="625557" y="0"/>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en-US" sz="900" kern="1200"/>
        </a:p>
      </dsp:txBody>
      <dsp:txXfrm>
        <a:off x="3689985" y="1607954"/>
        <a:ext cx="123234" cy="123234"/>
      </dsp:txXfrm>
    </dsp:sp>
    <dsp:sp modelId="{1DC88B75-1BE5-486B-B2AE-7B92764CD413}">
      <dsp:nvSpPr>
        <dsp:cNvPr id="0" name=""/>
        <dsp:cNvSpPr/>
      </dsp:nvSpPr>
      <dsp:spPr>
        <a:xfrm rot="16200000">
          <a:off x="452568" y="2384767"/>
          <a:ext cx="5018916" cy="953594"/>
        </a:xfrm>
        <a:prstGeom prst="rect">
          <a:avLst/>
        </a:prstGeom>
        <a:solidFill>
          <a:srgbClr val="92D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1511300">
            <a:lnSpc>
              <a:spcPct val="90000"/>
            </a:lnSpc>
            <a:spcBef>
              <a:spcPct val="0"/>
            </a:spcBef>
            <a:spcAft>
              <a:spcPct val="35000"/>
            </a:spcAft>
          </a:pPr>
          <a:r>
            <a:rPr lang="en-US" sz="3400" kern="1200" smtClean="0"/>
            <a:t>Sản phẩm sau khi gấp gói phải đảm bảo</a:t>
          </a:r>
          <a:endParaRPr lang="en-US" sz="3400" kern="1200"/>
        </a:p>
      </dsp:txBody>
      <dsp:txXfrm>
        <a:off x="452568" y="2384767"/>
        <a:ext cx="5018916" cy="953594"/>
      </dsp:txXfrm>
    </dsp:sp>
    <dsp:sp modelId="{42DD37F6-14BC-482C-B472-4356CF534A9C}">
      <dsp:nvSpPr>
        <dsp:cNvPr id="0" name=""/>
        <dsp:cNvSpPr/>
      </dsp:nvSpPr>
      <dsp:spPr>
        <a:xfrm>
          <a:off x="4064381" y="782"/>
          <a:ext cx="3127788" cy="953594"/>
        </a:xfrm>
        <a:prstGeom prst="rect">
          <a:avLst/>
        </a:prstGeom>
        <a:solidFill>
          <a:schemeClr val="accent5">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smtClean="0"/>
            <a:t>Hình thức ưa nhìn và kích thước gấp gói đúng qui cách</a:t>
          </a:r>
          <a:endParaRPr lang="en-US" sz="2300" kern="1200"/>
        </a:p>
      </dsp:txBody>
      <dsp:txXfrm>
        <a:off x="4064381" y="782"/>
        <a:ext cx="3127788" cy="953594"/>
      </dsp:txXfrm>
    </dsp:sp>
    <dsp:sp modelId="{6A4EF2F7-66FB-4B83-9B8C-6F35D7E7C80F}">
      <dsp:nvSpPr>
        <dsp:cNvPr id="0" name=""/>
        <dsp:cNvSpPr/>
      </dsp:nvSpPr>
      <dsp:spPr>
        <a:xfrm>
          <a:off x="4064381" y="1192775"/>
          <a:ext cx="3127788" cy="953594"/>
        </a:xfrm>
        <a:prstGeom prst="rect">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smtClean="0"/>
            <a:t>Bề ngoài các sản phẩm không được nhàu nát, nhăn nhúm</a:t>
          </a:r>
          <a:endParaRPr lang="en-US" sz="2300" kern="1200"/>
        </a:p>
      </dsp:txBody>
      <dsp:txXfrm>
        <a:off x="4064381" y="1192775"/>
        <a:ext cx="3127788" cy="953594"/>
      </dsp:txXfrm>
    </dsp:sp>
    <dsp:sp modelId="{A482DC6F-BAA3-421C-8693-B54C8C3179D3}">
      <dsp:nvSpPr>
        <dsp:cNvPr id="0" name=""/>
        <dsp:cNvSpPr/>
      </dsp:nvSpPr>
      <dsp:spPr>
        <a:xfrm>
          <a:off x="4064381" y="2384767"/>
          <a:ext cx="3127788" cy="953594"/>
        </a:xfrm>
        <a:prstGeom prst="rect">
          <a:avLst/>
        </a:prstGeom>
        <a:solidFill>
          <a:srgbClr val="0070C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smtClean="0"/>
            <a:t>Các chi tiết cần đối xứng phải cân đối</a:t>
          </a:r>
          <a:endParaRPr lang="en-US" sz="2300" kern="1200"/>
        </a:p>
      </dsp:txBody>
      <dsp:txXfrm>
        <a:off x="4064381" y="2384767"/>
        <a:ext cx="3127788" cy="953594"/>
      </dsp:txXfrm>
    </dsp:sp>
    <dsp:sp modelId="{17407867-52B8-45A2-BFE2-1936C2245760}">
      <dsp:nvSpPr>
        <dsp:cNvPr id="0" name=""/>
        <dsp:cNvSpPr/>
      </dsp:nvSpPr>
      <dsp:spPr>
        <a:xfrm>
          <a:off x="4064381" y="3576760"/>
          <a:ext cx="3127788" cy="953594"/>
        </a:xfrm>
        <a:prstGeom prst="rect">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smtClean="0"/>
            <a:t>Các góc cạnh phải thẳng và che kín những phần gấp ở phía sau</a:t>
          </a:r>
          <a:endParaRPr lang="en-US" sz="2300" kern="1200"/>
        </a:p>
      </dsp:txBody>
      <dsp:txXfrm>
        <a:off x="4064381" y="3576760"/>
        <a:ext cx="3127788" cy="953594"/>
      </dsp:txXfrm>
    </dsp:sp>
    <dsp:sp modelId="{8EF551E0-1FD8-4C8E-BBC9-2A516ABFAD87}">
      <dsp:nvSpPr>
        <dsp:cNvPr id="0" name=""/>
        <dsp:cNvSpPr/>
      </dsp:nvSpPr>
      <dsp:spPr>
        <a:xfrm>
          <a:off x="4064381" y="4768753"/>
          <a:ext cx="3127788" cy="953594"/>
        </a:xfrm>
        <a:prstGeom prst="rect">
          <a:avLst/>
        </a:prstGeom>
        <a:solidFill>
          <a:srgbClr val="456C44"/>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smtClean="0"/>
            <a:t>Định hình cao, khó bị bung, xổ ra khỏi kiểu dáng vừa gấp </a:t>
          </a:r>
          <a:endParaRPr lang="en-US" sz="2300" kern="1200"/>
        </a:p>
      </dsp:txBody>
      <dsp:txXfrm>
        <a:off x="4064381" y="4768753"/>
        <a:ext cx="3127788" cy="95359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71562E-F9B2-48AC-8F5C-F5D9ACD3F39D}">
      <dsp:nvSpPr>
        <dsp:cNvPr id="0" name=""/>
        <dsp:cNvSpPr/>
      </dsp:nvSpPr>
      <dsp:spPr>
        <a:xfrm>
          <a:off x="432402" y="0"/>
          <a:ext cx="5232400" cy="5232400"/>
        </a:xfrm>
        <a:prstGeom prst="triangle">
          <a:avLst/>
        </a:prstGeom>
        <a:solidFill>
          <a:schemeClr val="accent3">
            <a:lumMod val="7500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0E573502-805E-42E4-89AE-F57C746AD3EE}">
      <dsp:nvSpPr>
        <dsp:cNvPr id="0" name=""/>
        <dsp:cNvSpPr/>
      </dsp:nvSpPr>
      <dsp:spPr>
        <a:xfrm>
          <a:off x="3048602" y="526050"/>
          <a:ext cx="3401060" cy="1238607"/>
        </a:xfrm>
        <a:prstGeom prst="roundRect">
          <a:avLst/>
        </a:prstGeom>
        <a:solidFill>
          <a:srgbClr val="002060">
            <a:alpha val="90000"/>
          </a:srgbClr>
        </a:solidFill>
        <a:ln w="6350" cap="flat" cmpd="sng" algn="ctr">
          <a:noFill/>
          <a:prstDash val="solid"/>
          <a:miter lim="800000"/>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solidFill>
                <a:schemeClr val="bg1"/>
              </a:solidFill>
            </a:rPr>
            <a:t>Áp dụng cho các loại hàng có giá trị thấp hoặc hàng nội địa, hàng trẻ em, hàng bảo hộ lao động</a:t>
          </a:r>
          <a:endParaRPr lang="en-US" sz="2000" kern="1200">
            <a:solidFill>
              <a:schemeClr val="bg1"/>
            </a:solidFill>
          </a:endParaRPr>
        </a:p>
      </dsp:txBody>
      <dsp:txXfrm>
        <a:off x="3109066" y="586514"/>
        <a:ext cx="3280132" cy="1117679"/>
      </dsp:txXfrm>
    </dsp:sp>
    <dsp:sp modelId="{BA7A1778-9A1A-489C-86D1-2211F39B1BA6}">
      <dsp:nvSpPr>
        <dsp:cNvPr id="0" name=""/>
        <dsp:cNvSpPr/>
      </dsp:nvSpPr>
      <dsp:spPr>
        <a:xfrm>
          <a:off x="3048602" y="1919483"/>
          <a:ext cx="3401060" cy="1238607"/>
        </a:xfrm>
        <a:prstGeom prst="roundRect">
          <a:avLst/>
        </a:prstGeom>
        <a:solidFill>
          <a:schemeClr val="accent5">
            <a:lumMod val="25000"/>
            <a:alpha val="90000"/>
          </a:schemeClr>
        </a:solidFill>
        <a:ln w="6350" cap="flat" cmpd="sng" algn="ctr">
          <a:solidFill>
            <a:schemeClr val="accent3">
              <a:shade val="50000"/>
              <a:hueOff val="0"/>
              <a:satOff val="0"/>
              <a:lumOff val="17643"/>
              <a:alphaOff val="0"/>
            </a:schemeClr>
          </a:solidFill>
          <a:prstDash val="solid"/>
          <a:miter lim="800000"/>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Tùy theo từng loại có yêu cầu bao gói cụ thể được quy định trong tiêu chuẩn kỹ thuật về số lượng và quy cách</a:t>
          </a:r>
          <a:endParaRPr lang="en-US" sz="1800" kern="1200">
            <a:solidFill>
              <a:schemeClr val="bg1"/>
            </a:solidFill>
          </a:endParaRPr>
        </a:p>
      </dsp:txBody>
      <dsp:txXfrm>
        <a:off x="3109066" y="1979947"/>
        <a:ext cx="3280132" cy="1117679"/>
      </dsp:txXfrm>
    </dsp:sp>
    <dsp:sp modelId="{0A8AA7D1-9DFD-4C79-9266-23B01D3DA822}">
      <dsp:nvSpPr>
        <dsp:cNvPr id="0" name=""/>
        <dsp:cNvSpPr/>
      </dsp:nvSpPr>
      <dsp:spPr>
        <a:xfrm>
          <a:off x="3048602" y="3312916"/>
          <a:ext cx="3401060" cy="1238607"/>
        </a:xfrm>
        <a:prstGeom prst="roundRect">
          <a:avLst/>
        </a:prstGeom>
        <a:solidFill>
          <a:schemeClr val="accent5">
            <a:lumMod val="10000"/>
            <a:alpha val="90000"/>
          </a:schemeClr>
        </a:solidFill>
        <a:ln w="6350" cap="flat" cmpd="sng" algn="ctr">
          <a:solidFill>
            <a:schemeClr val="accent3">
              <a:shade val="50000"/>
              <a:hueOff val="0"/>
              <a:satOff val="0"/>
              <a:lumOff val="17643"/>
              <a:alphaOff val="0"/>
            </a:schemeClr>
          </a:solidFill>
          <a:prstDash val="solid"/>
          <a:miter lim="800000"/>
        </a:ln>
        <a:effectLst/>
        <a:sp3d z="57200" extrusionH="600" contourW="3000">
          <a:bevelT w="48600" h="18600" prst="relaxedInset"/>
          <a:bevelB w="48600" h="8600" prst="relaxedInset"/>
        </a:sp3d>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smtClean="0">
              <a:solidFill>
                <a:schemeClr val="bg1"/>
              </a:solidFill>
            </a:rPr>
            <a:t>Đối với các loại hàng là thường hay xếp trở đầu nhau theo số lượng quy định, dùng dây vải màu trắng cột chéo hình chữ thập xong bao gói bằng giấy chống ẩm bên ngoài</a:t>
          </a:r>
          <a:endParaRPr lang="en-US" sz="1500" kern="1200">
            <a:solidFill>
              <a:schemeClr val="bg1"/>
            </a:solidFill>
          </a:endParaRPr>
        </a:p>
      </dsp:txBody>
      <dsp:txXfrm>
        <a:off x="3109066" y="3373380"/>
        <a:ext cx="3280132" cy="111767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7065726" y="-1080124"/>
          <a:ext cx="8408649" cy="8408649"/>
        </a:xfrm>
        <a:prstGeom prst="blockArc">
          <a:avLst>
            <a:gd name="adj1" fmla="val 18900000"/>
            <a:gd name="adj2" fmla="val 2700000"/>
            <a:gd name="adj3" fmla="val 25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86390" y="390400"/>
          <a:ext cx="8508454" cy="781299"/>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20157" tIns="60960" rIns="60960" bIns="60960" numCol="1" spcCol="1270" anchor="ctr" anchorCtr="0">
          <a:noAutofit/>
        </a:bodyPr>
        <a:lstStyle/>
        <a:p>
          <a:pPr lvl="0" algn="l" defTabSz="1066800">
            <a:lnSpc>
              <a:spcPct val="90000"/>
            </a:lnSpc>
            <a:spcBef>
              <a:spcPct val="0"/>
            </a:spcBef>
            <a:spcAft>
              <a:spcPct val="35000"/>
            </a:spcAft>
          </a:pPr>
          <a:r>
            <a:rPr lang="en-US" sz="2400" kern="1200" smtClean="0"/>
            <a:t>Trong một kiện hàng phải được đóng theo cỡ vóc và màu sắc của phòng kỹ thuật qui định</a:t>
          </a:r>
          <a:endParaRPr lang="en-US" sz="2400" b="1" kern="1200"/>
        </a:p>
      </dsp:txBody>
      <dsp:txXfrm>
        <a:off x="586390" y="390400"/>
        <a:ext cx="8508454" cy="781299"/>
      </dsp:txXfrm>
    </dsp:sp>
    <dsp:sp modelId="{D9A196BA-9014-4600-9E53-77AD77C7300C}">
      <dsp:nvSpPr>
        <dsp:cNvPr id="0" name=""/>
        <dsp:cNvSpPr/>
      </dsp:nvSpPr>
      <dsp:spPr>
        <a:xfrm>
          <a:off x="98077" y="292737"/>
          <a:ext cx="976624" cy="976624"/>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17B1B6B9-7F25-4014-A301-6A76BA9D3B3B}">
      <dsp:nvSpPr>
        <dsp:cNvPr id="0" name=""/>
        <dsp:cNvSpPr/>
      </dsp:nvSpPr>
      <dsp:spPr>
        <a:xfrm>
          <a:off x="1146246" y="1561975"/>
          <a:ext cx="7948597" cy="781299"/>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20157" tIns="60960" rIns="60960" bIns="60960" numCol="1" spcCol="1270" anchor="ctr" anchorCtr="0">
          <a:noAutofit/>
        </a:bodyPr>
        <a:lstStyle/>
        <a:p>
          <a:pPr lvl="0" algn="l" defTabSz="1066800">
            <a:lnSpc>
              <a:spcPct val="90000"/>
            </a:lnSpc>
            <a:spcBef>
              <a:spcPct val="0"/>
            </a:spcBef>
            <a:spcAft>
              <a:spcPct val="35000"/>
            </a:spcAft>
          </a:pPr>
          <a:r>
            <a:rPr lang="en-US" sz="2400" kern="1200" smtClean="0"/>
            <a:t>Các kiện hàng đóng xong phải được để cách mặt đất 20 cm, cách tường 50 cm</a:t>
          </a:r>
          <a:endParaRPr lang="en-US" sz="2400" b="1" kern="1200"/>
        </a:p>
      </dsp:txBody>
      <dsp:txXfrm>
        <a:off x="1146246" y="1561975"/>
        <a:ext cx="7948597" cy="781299"/>
      </dsp:txXfrm>
    </dsp:sp>
    <dsp:sp modelId="{B61CA2B2-E392-411B-8493-5B8D91B78F88}">
      <dsp:nvSpPr>
        <dsp:cNvPr id="0" name=""/>
        <dsp:cNvSpPr/>
      </dsp:nvSpPr>
      <dsp:spPr>
        <a:xfrm>
          <a:off x="657934" y="1464312"/>
          <a:ext cx="976624" cy="976624"/>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65D88B2C-CB20-493D-9271-D004500A2A57}">
      <dsp:nvSpPr>
        <dsp:cNvPr id="0" name=""/>
        <dsp:cNvSpPr/>
      </dsp:nvSpPr>
      <dsp:spPr>
        <a:xfrm>
          <a:off x="1318077" y="2733550"/>
          <a:ext cx="7776766" cy="781299"/>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20157" tIns="45720" rIns="45720" bIns="45720" numCol="1" spcCol="1270" anchor="ctr" anchorCtr="0">
          <a:noAutofit/>
        </a:bodyPr>
        <a:lstStyle/>
        <a:p>
          <a:pPr lvl="0" algn="l" defTabSz="800100">
            <a:lnSpc>
              <a:spcPct val="90000"/>
            </a:lnSpc>
            <a:spcBef>
              <a:spcPct val="0"/>
            </a:spcBef>
            <a:spcAft>
              <a:spcPct val="35000"/>
            </a:spcAft>
          </a:pPr>
          <a:r>
            <a:rPr lang="en-US" sz="1800" kern="1200" smtClean="0"/>
            <a:t>Kiện hàng xếp chồng lên nhau không quá 5 kiện, phân ra từng lô hàng, các mặt ghi địa chỉ phải quay ra ngoài và có đánh dấu mũi tên giới hạn từng lô hàng</a:t>
          </a:r>
          <a:endParaRPr lang="en-US" sz="1800" b="1" kern="1200"/>
        </a:p>
      </dsp:txBody>
      <dsp:txXfrm>
        <a:off x="1318077" y="2733550"/>
        <a:ext cx="7776766" cy="781299"/>
      </dsp:txXfrm>
    </dsp:sp>
    <dsp:sp modelId="{7DA79B3B-E2C1-4241-A95B-B772AC93B729}">
      <dsp:nvSpPr>
        <dsp:cNvPr id="0" name=""/>
        <dsp:cNvSpPr/>
      </dsp:nvSpPr>
      <dsp:spPr>
        <a:xfrm>
          <a:off x="829765" y="2635887"/>
          <a:ext cx="976624" cy="976624"/>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AF07589E-8F2C-4AF7-A24A-9C2A3BCE8847}">
      <dsp:nvSpPr>
        <dsp:cNvPr id="0" name=""/>
        <dsp:cNvSpPr/>
      </dsp:nvSpPr>
      <dsp:spPr>
        <a:xfrm>
          <a:off x="1146246" y="3905125"/>
          <a:ext cx="7948597" cy="781299"/>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20157" tIns="60960" rIns="60960" bIns="60960" numCol="1" spcCol="1270" anchor="ctr" anchorCtr="0">
          <a:noAutofit/>
        </a:bodyPr>
        <a:lstStyle/>
        <a:p>
          <a:pPr lvl="0" algn="l" defTabSz="1066800">
            <a:lnSpc>
              <a:spcPct val="90000"/>
            </a:lnSpc>
            <a:spcBef>
              <a:spcPct val="0"/>
            </a:spcBef>
            <a:spcAft>
              <a:spcPct val="35000"/>
            </a:spcAft>
          </a:pPr>
          <a:r>
            <a:rPr lang="en-US" sz="2400" kern="1200" smtClean="0"/>
            <a:t>Mỗi lô hàng phải xếp cách nhau một lối đi để tiện việc kiểm tra.</a:t>
          </a:r>
          <a:endParaRPr lang="en-US" sz="2400" b="1" kern="1200"/>
        </a:p>
      </dsp:txBody>
      <dsp:txXfrm>
        <a:off x="1146246" y="3905125"/>
        <a:ext cx="7948597" cy="781299"/>
      </dsp:txXfrm>
    </dsp:sp>
    <dsp:sp modelId="{3C4FEECA-1254-41E8-BAE8-E45561F0636D}">
      <dsp:nvSpPr>
        <dsp:cNvPr id="0" name=""/>
        <dsp:cNvSpPr/>
      </dsp:nvSpPr>
      <dsp:spPr>
        <a:xfrm>
          <a:off x="657934" y="3807462"/>
          <a:ext cx="976624" cy="976624"/>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BF9C6675-A6EC-4E76-9D3F-93B301C12AB3}">
      <dsp:nvSpPr>
        <dsp:cNvPr id="0" name=""/>
        <dsp:cNvSpPr/>
      </dsp:nvSpPr>
      <dsp:spPr>
        <a:xfrm>
          <a:off x="586390" y="5076700"/>
          <a:ext cx="8508454" cy="781299"/>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20157" tIns="60960" rIns="60960" bIns="60960" numCol="1" spcCol="1270" anchor="ctr" anchorCtr="0">
          <a:noAutofit/>
        </a:bodyPr>
        <a:lstStyle/>
        <a:p>
          <a:pPr lvl="0" algn="l" defTabSz="1066800">
            <a:lnSpc>
              <a:spcPct val="90000"/>
            </a:lnSpc>
            <a:spcBef>
              <a:spcPct val="0"/>
            </a:spcBef>
            <a:spcAft>
              <a:spcPct val="35000"/>
            </a:spcAft>
          </a:pPr>
          <a:r>
            <a:rPr lang="en-US" sz="2400" kern="1200" smtClean="0"/>
            <a:t>Hàng để trong kho phải đảm bảo các yêu cầu phòng chống chuột bọ, mối mọt và phòng cháy chữa cháy</a:t>
          </a:r>
          <a:endParaRPr lang="en-US" sz="2400" b="1" kern="1200"/>
        </a:p>
      </dsp:txBody>
      <dsp:txXfrm>
        <a:off x="586390" y="5076700"/>
        <a:ext cx="8508454" cy="781299"/>
      </dsp:txXfrm>
    </dsp:sp>
    <dsp:sp modelId="{0BEEEB60-2F9E-4A75-9A50-463390DF46C0}">
      <dsp:nvSpPr>
        <dsp:cNvPr id="0" name=""/>
        <dsp:cNvSpPr/>
      </dsp:nvSpPr>
      <dsp:spPr>
        <a:xfrm>
          <a:off x="98077" y="4979037"/>
          <a:ext cx="976624" cy="976624"/>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6D2221-A00D-4624-9A50-8F3CEB984224}">
      <dsp:nvSpPr>
        <dsp:cNvPr id="0" name=""/>
        <dsp:cNvSpPr/>
      </dsp:nvSpPr>
      <dsp:spPr>
        <a:xfrm>
          <a:off x="4464" y="2144315"/>
          <a:ext cx="1660921" cy="664368"/>
        </a:xfrm>
        <a:prstGeom prst="chevron">
          <a:avLst/>
        </a:prstGeom>
        <a:solidFill>
          <a:srgbClr val="92D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en-US" sz="1500" kern="1200" smtClean="0"/>
            <a:t>Sp hoàn thành</a:t>
          </a:r>
          <a:endParaRPr lang="en-US" sz="1500" kern="1200"/>
        </a:p>
      </dsp:txBody>
      <dsp:txXfrm>
        <a:off x="336648" y="2144315"/>
        <a:ext cx="996553" cy="664368"/>
      </dsp:txXfrm>
    </dsp:sp>
    <dsp:sp modelId="{AEB6BAC9-4503-4926-86ED-8917D07A837B}">
      <dsp:nvSpPr>
        <dsp:cNvPr id="0" name=""/>
        <dsp:cNvSpPr/>
      </dsp:nvSpPr>
      <dsp:spPr>
        <a:xfrm>
          <a:off x="1499294" y="2144315"/>
          <a:ext cx="1660921" cy="664368"/>
        </a:xfrm>
        <a:prstGeom prst="chevron">
          <a:avLst/>
        </a:prstGeom>
        <a:solidFill>
          <a:srgbClr val="00B05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en-US" sz="1500" kern="1200" smtClean="0"/>
            <a:t>Ủi thành phẩm</a:t>
          </a:r>
          <a:endParaRPr lang="en-US" sz="1500" kern="1200"/>
        </a:p>
      </dsp:txBody>
      <dsp:txXfrm>
        <a:off x="1831478" y="2144315"/>
        <a:ext cx="996553" cy="664368"/>
      </dsp:txXfrm>
    </dsp:sp>
    <dsp:sp modelId="{58003BB0-A272-48FB-A5D2-C823A8B2EA9D}">
      <dsp:nvSpPr>
        <dsp:cNvPr id="0" name=""/>
        <dsp:cNvSpPr/>
      </dsp:nvSpPr>
      <dsp:spPr>
        <a:xfrm>
          <a:off x="2994124" y="2144315"/>
          <a:ext cx="1660921" cy="664368"/>
        </a:xfrm>
        <a:prstGeom prst="chevron">
          <a:avLst/>
        </a:prstGeom>
        <a:solidFill>
          <a:srgbClr val="00B0F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en-US" sz="1500" kern="1200" smtClean="0"/>
            <a:t>Gấp xếp</a:t>
          </a:r>
          <a:endParaRPr lang="en-US" sz="1500" kern="1200"/>
        </a:p>
      </dsp:txBody>
      <dsp:txXfrm>
        <a:off x="3326308" y="2144315"/>
        <a:ext cx="996553" cy="664368"/>
      </dsp:txXfrm>
    </dsp:sp>
    <dsp:sp modelId="{1EDCCDAB-61D5-4B37-AECF-F1AE1BB3B7C0}">
      <dsp:nvSpPr>
        <dsp:cNvPr id="0" name=""/>
        <dsp:cNvSpPr/>
      </dsp:nvSpPr>
      <dsp:spPr>
        <a:xfrm>
          <a:off x="4488953" y="2144315"/>
          <a:ext cx="1660921" cy="664368"/>
        </a:xfrm>
        <a:prstGeom prst="chevron">
          <a:avLst/>
        </a:prstGeom>
        <a:solidFill>
          <a:srgbClr val="0070C0"/>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en-US" sz="1500" kern="1200" smtClean="0"/>
            <a:t>Gắn thẻ bài</a:t>
          </a:r>
          <a:endParaRPr lang="en-US" sz="1500" kern="1200"/>
        </a:p>
      </dsp:txBody>
      <dsp:txXfrm>
        <a:off x="4821137" y="2144315"/>
        <a:ext cx="996553" cy="664368"/>
      </dsp:txXfrm>
    </dsp:sp>
    <dsp:sp modelId="{2B4BD47A-C23A-43BA-AD2A-890DA4FBD5DC}">
      <dsp:nvSpPr>
        <dsp:cNvPr id="0" name=""/>
        <dsp:cNvSpPr/>
      </dsp:nvSpPr>
      <dsp:spPr>
        <a:xfrm>
          <a:off x="5983783" y="2144315"/>
          <a:ext cx="1660921" cy="664368"/>
        </a:xfrm>
        <a:prstGeom prst="chevron">
          <a:avLst/>
        </a:prstGeom>
        <a:solidFill>
          <a:srgbClr val="6666FF"/>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en-US" sz="1500" kern="1200" smtClean="0"/>
            <a:t>Đóng kiện</a:t>
          </a:r>
          <a:endParaRPr lang="en-US" sz="1500" kern="1200"/>
        </a:p>
      </dsp:txBody>
      <dsp:txXfrm>
        <a:off x="6315967" y="2144315"/>
        <a:ext cx="996553" cy="664368"/>
      </dsp:txXfrm>
    </dsp:sp>
    <dsp:sp modelId="{2182B4E3-D31C-432F-AD2E-BE8160F65F40}">
      <dsp:nvSpPr>
        <dsp:cNvPr id="0" name=""/>
        <dsp:cNvSpPr/>
      </dsp:nvSpPr>
      <dsp:spPr>
        <a:xfrm>
          <a:off x="7478613" y="2144315"/>
          <a:ext cx="1660921" cy="664368"/>
        </a:xfrm>
        <a:prstGeom prst="chevron">
          <a:avLst/>
        </a:prstGeom>
        <a:solidFill>
          <a:srgbClr val="6600CC"/>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0008" tIns="20003" rIns="20003" bIns="20003" numCol="1" spcCol="1270" anchor="ctr" anchorCtr="0">
          <a:noAutofit/>
        </a:bodyPr>
        <a:lstStyle/>
        <a:p>
          <a:pPr lvl="0" algn="ctr" defTabSz="666750">
            <a:lnSpc>
              <a:spcPct val="90000"/>
            </a:lnSpc>
            <a:spcBef>
              <a:spcPct val="0"/>
            </a:spcBef>
            <a:spcAft>
              <a:spcPct val="35000"/>
            </a:spcAft>
          </a:pPr>
          <a:r>
            <a:rPr lang="en-US" sz="1500" kern="1200" smtClean="0"/>
            <a:t>Bao gói, đóng thùng</a:t>
          </a:r>
          <a:endParaRPr lang="en-US" sz="1500" kern="1200"/>
        </a:p>
      </dsp:txBody>
      <dsp:txXfrm>
        <a:off x="7810797" y="2144315"/>
        <a:ext cx="996553" cy="66436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5.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1</a:t>
            </a:fld>
            <a:endParaRPr lang="en-US" altLang="en-US"/>
          </a:p>
        </p:txBody>
      </p:sp>
    </p:spTree>
    <p:extLst>
      <p:ext uri="{BB962C8B-B14F-4D97-AF65-F5344CB8AC3E}">
        <p14:creationId xmlns:p14="http://schemas.microsoft.com/office/powerpoint/2010/main" val="924702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978870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283758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67467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05011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20679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106678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531216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59961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47744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965123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13325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23736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932333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219439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19628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37285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504954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783197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741224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592884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94018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41386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652238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691452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30787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81732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630673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511497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042057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583793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718477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567362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484089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857668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976787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731053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674486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219583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5397095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344329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6409712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4539080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165523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6443464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36193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41A6A1D-163E-4350-BB5F-B769E8F1E2FB}"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73328311"/>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9DBECD-7005-408F-9AB5-FE16C9BEBEA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7842150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ABCFDE-D17F-4385-8382-8F8EB449C98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78606882"/>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173E71-8C29-43C2-B3BD-C192866981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58707015"/>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B04777-5597-4B00-AB72-F9B712C87F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404066503"/>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B6F647-A774-46EF-B426-6D29282D1B0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980547"/>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404B65-D486-41AE-93B8-44A64C4BF063}"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6048142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046A8F-46F4-4F8D-86DB-FF24AF20B455}"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94961395"/>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85028E-1FE2-404D-A1BD-569C753D95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4290481"/>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AE1A8-28BF-4B13-BFB3-C1CD4A6EB7F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50949956"/>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63163-2CD2-45B3-B74E-51EE410EB97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90557265"/>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77495360"/>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034111"/>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72517348"/>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6850536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94323252"/>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84772710"/>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072502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95372434"/>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597927395"/>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880188870"/>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0904943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4E5336-7935-4EF7-BA1B-F3717DF4723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6659983"/>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03445219"/>
      </p:ext>
    </p:extLst>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9.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30.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32.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35.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8.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41.xml"/><Relationship Id="rId1" Type="http://schemas.openxmlformats.org/officeDocument/2006/relationships/slideLayout" Target="../slideLayouts/slideLayout18.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42.xml"/><Relationship Id="rId1" Type="http://schemas.openxmlformats.org/officeDocument/2006/relationships/slideLayout" Target="../slideLayouts/slideLayout18.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51607"/>
            <a:ext cx="9067800" cy="742511"/>
          </a:xfrm>
          <a:prstGeom prst="rect">
            <a:avLst/>
          </a:prstGeom>
        </p:spPr>
        <p:txBody>
          <a:bodyPr wrap="square">
            <a:spAutoFit/>
          </a:bodyPr>
          <a:lstStyle/>
          <a:p>
            <a:pPr algn="ctr" eaLnBrk="1" hangingPunct="1">
              <a:lnSpc>
                <a:spcPct val="150000"/>
              </a:lnSpc>
              <a:defRPr/>
            </a:pPr>
            <a:r>
              <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7" name="Rectangle 6"/>
          <p:cNvSpPr/>
          <p:nvPr/>
        </p:nvSpPr>
        <p:spPr>
          <a:xfrm>
            <a:off x="0" y="405593"/>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2323" y="1539240"/>
            <a:ext cx="5931477" cy="41757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76200" y="5715000"/>
            <a:ext cx="5486400" cy="1200329"/>
          </a:xfrm>
          <a:prstGeom prst="rect">
            <a:avLst/>
          </a:prstGeom>
        </p:spPr>
        <p:txBody>
          <a:bodyPr wrap="square">
            <a:spAutoFit/>
          </a:bodyPr>
          <a:lstStyle/>
          <a:p>
            <a:pPr eaLnBrk="1" hangingPunct="1">
              <a:lnSpc>
                <a:spcPct val="150000"/>
              </a:lnSpc>
              <a:defRPr/>
            </a:pPr>
            <a:r>
              <a:rPr lang="en-US" altLang="en-US" sz="2400" b="1">
                <a:solidFill>
                  <a:srgbClr val="F4F173"/>
                </a:solidFill>
                <a:latin typeface="VNI-Times" pitchFamily="2" charset="0"/>
              </a:rPr>
              <a:t>GVHD:  LAÂM THÒ PHÖÔNG THUØY</a:t>
            </a:r>
          </a:p>
          <a:p>
            <a:pPr eaLnBrk="1" hangingPunct="1">
              <a:lnSpc>
                <a:spcPct val="150000"/>
              </a:lnSpc>
              <a:defRPr/>
            </a:pPr>
            <a:r>
              <a:rPr lang="en-US" altLang="en-US" sz="2400" b="1" smtClean="0">
                <a:solidFill>
                  <a:srgbClr val="F4F173"/>
                </a:solidFill>
                <a:latin typeface="VNI-Times" pitchFamily="2" charset="0"/>
              </a:rPr>
              <a:t>LỚP</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20T4 </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CNM1</a:t>
            </a:r>
            <a:endParaRPr lang="en-US" altLang="en-US" sz="2400">
              <a:solidFill>
                <a:srgbClr val="F4F173"/>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4" name="Group 4"/>
          <p:cNvGrpSpPr>
            <a:grpSpLocks/>
          </p:cNvGrpSpPr>
          <p:nvPr/>
        </p:nvGrpSpPr>
        <p:grpSpPr bwMode="auto">
          <a:xfrm>
            <a:off x="990601" y="243840"/>
            <a:ext cx="7860471" cy="609692"/>
            <a:chOff x="1124" y="1296"/>
            <a:chExt cx="4131" cy="2219"/>
          </a:xfrm>
          <a:solidFill>
            <a:srgbClr val="66FFCC"/>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pt-BR" alt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NỘI DUNG TỔNG QUÁT VÀ PHÂN BỔ THỜI GIAN</a:t>
              </a:r>
              <a:endParaRPr kumimoji="0" lang="en-US" altLang="en-US" sz="24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Table 2"/>
          <p:cNvGraphicFramePr>
            <a:graphicFrameLocks noGrp="1"/>
          </p:cNvGraphicFramePr>
          <p:nvPr>
            <p:extLst>
              <p:ext uri="{D42A27DB-BD31-4B8C-83A1-F6EECF244321}">
                <p14:modId xmlns:p14="http://schemas.microsoft.com/office/powerpoint/2010/main" val="3216641272"/>
              </p:ext>
            </p:extLst>
          </p:nvPr>
        </p:nvGraphicFramePr>
        <p:xfrm>
          <a:off x="990600" y="838201"/>
          <a:ext cx="7816707" cy="5667310"/>
        </p:xfrm>
        <a:graphic>
          <a:graphicData uri="http://schemas.openxmlformats.org/drawingml/2006/table">
            <a:tbl>
              <a:tblPr firstRow="1" bandRow="1">
                <a:tableStyleId>{8A107856-5554-42FB-B03E-39F5DBC370BA}</a:tableStyleId>
              </a:tblPr>
              <a:tblGrid>
                <a:gridCol w="573147">
                  <a:extLst>
                    <a:ext uri="{9D8B030D-6E8A-4147-A177-3AD203B41FA5}">
                      <a16:colId xmlns:a16="http://schemas.microsoft.com/office/drawing/2014/main" val="2181311582"/>
                    </a:ext>
                  </a:extLst>
                </a:gridCol>
                <a:gridCol w="4532253">
                  <a:extLst>
                    <a:ext uri="{9D8B030D-6E8A-4147-A177-3AD203B41FA5}">
                      <a16:colId xmlns:a16="http://schemas.microsoft.com/office/drawing/2014/main" val="4043994247"/>
                    </a:ext>
                  </a:extLst>
                </a:gridCol>
                <a:gridCol w="838200">
                  <a:extLst>
                    <a:ext uri="{9D8B030D-6E8A-4147-A177-3AD203B41FA5}">
                      <a16:colId xmlns:a16="http://schemas.microsoft.com/office/drawing/2014/main" val="3076663836"/>
                    </a:ext>
                  </a:extLst>
                </a:gridCol>
                <a:gridCol w="1066800">
                  <a:extLst>
                    <a:ext uri="{9D8B030D-6E8A-4147-A177-3AD203B41FA5}">
                      <a16:colId xmlns:a16="http://schemas.microsoft.com/office/drawing/2014/main" val="794719955"/>
                    </a:ext>
                  </a:extLst>
                </a:gridCol>
                <a:gridCol w="806307">
                  <a:extLst>
                    <a:ext uri="{9D8B030D-6E8A-4147-A177-3AD203B41FA5}">
                      <a16:colId xmlns:a16="http://schemas.microsoft.com/office/drawing/2014/main" val="2958114760"/>
                    </a:ext>
                  </a:extLst>
                </a:gridCol>
              </a:tblGrid>
              <a:tr h="681187">
                <a:tc>
                  <a:txBody>
                    <a:bodyPr/>
                    <a:lstStyle/>
                    <a:p>
                      <a:pPr algn="ctr"/>
                      <a:r>
                        <a:rPr lang="en-US" sz="2000" b="1" smtClean="0">
                          <a:solidFill>
                            <a:schemeClr val="accent1">
                              <a:lumMod val="50000"/>
                            </a:schemeClr>
                          </a:solidFill>
                        </a:rPr>
                        <a:t>Stt </a:t>
                      </a:r>
                      <a:endParaRPr lang="en-US" sz="2000" b="1">
                        <a:solidFill>
                          <a:schemeClr val="accent1">
                            <a:lumMod val="50000"/>
                          </a:schemeClr>
                        </a:solidFill>
                      </a:endParaRPr>
                    </a:p>
                  </a:txBody>
                  <a:tcPr>
                    <a:solidFill>
                      <a:srgbClr val="F4F173"/>
                    </a:solidFill>
                  </a:tcPr>
                </a:tc>
                <a:tc>
                  <a:txBody>
                    <a:bodyPr/>
                    <a:lstStyle/>
                    <a:p>
                      <a:pPr algn="ctr"/>
                      <a:r>
                        <a:rPr lang="da-DK" sz="2000" b="1" kern="1200" smtClean="0">
                          <a:solidFill>
                            <a:schemeClr val="accent1">
                              <a:lumMod val="50000"/>
                            </a:schemeClr>
                          </a:solidFill>
                          <a:effectLst/>
                        </a:rPr>
                        <a:t>Tên các bài, chương mục trong môn học</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Tổng số</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Lý</a:t>
                      </a:r>
                      <a:r>
                        <a:rPr lang="en-US" sz="2000" b="1" baseline="0" smtClean="0">
                          <a:solidFill>
                            <a:schemeClr val="accent1">
                              <a:lumMod val="50000"/>
                            </a:schemeClr>
                          </a:solidFill>
                        </a:rPr>
                        <a:t> thuyết</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Kiểm tra</a:t>
                      </a:r>
                      <a:endParaRPr lang="en-US" sz="2000" b="1">
                        <a:solidFill>
                          <a:schemeClr val="accent1">
                            <a:lumMod val="50000"/>
                          </a:schemeClr>
                        </a:solidFill>
                      </a:endParaRPr>
                    </a:p>
                  </a:txBody>
                  <a:tcPr>
                    <a:solidFill>
                      <a:srgbClr val="F4F173"/>
                    </a:solidFill>
                  </a:tcPr>
                </a:tc>
                <a:extLst>
                  <a:ext uri="{0D108BD9-81ED-4DB2-BD59-A6C34878D82A}">
                    <a16:rowId xmlns:a16="http://schemas.microsoft.com/office/drawing/2014/main" val="3841325505"/>
                  </a:ext>
                </a:extLst>
              </a:tr>
              <a:tr h="888505">
                <a:tc>
                  <a:txBody>
                    <a:bodyPr/>
                    <a:lstStyle/>
                    <a:p>
                      <a:pPr algn="ctr"/>
                      <a:r>
                        <a:rPr lang="en-US" sz="2100" smtClean="0"/>
                        <a:t>1</a:t>
                      </a:r>
                      <a:endParaRPr lang="en-US" sz="2100"/>
                    </a:p>
                  </a:txBody>
                  <a:tcPr/>
                </a:tc>
                <a:tc>
                  <a:txBody>
                    <a:bodyPr/>
                    <a:lstStyle/>
                    <a:p>
                      <a:pPr algn="just"/>
                      <a:r>
                        <a:rPr lang="da-DK" sz="2100" b="0" kern="1200" smtClean="0">
                          <a:solidFill>
                            <a:schemeClr val="dk1"/>
                          </a:solidFill>
                          <a:effectLst/>
                          <a:latin typeface="+mn-lt"/>
                          <a:ea typeface="+mn-ea"/>
                          <a:cs typeface="+mn-cs"/>
                        </a:rPr>
                        <a:t>Chương 1: </a:t>
                      </a:r>
                      <a:r>
                        <a:rPr lang="en-US" sz="2100" kern="1200" smtClean="0">
                          <a:solidFill>
                            <a:schemeClr val="dk1"/>
                          </a:solidFill>
                          <a:effectLst/>
                          <a:latin typeface="+mn-lt"/>
                          <a:ea typeface="+mn-ea"/>
                          <a:cs typeface="+mn-cs"/>
                        </a:rPr>
                        <a:t>Chuẩn bị sản xuất về nguyên phụ liệu</a:t>
                      </a:r>
                      <a:endParaRPr lang="en-US" sz="2100" kern="120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84722041"/>
                  </a:ext>
                </a:extLst>
              </a:tr>
              <a:tr h="621954">
                <a:tc>
                  <a:txBody>
                    <a:bodyPr/>
                    <a:lstStyle/>
                    <a:p>
                      <a:pPr algn="ctr"/>
                      <a:r>
                        <a:rPr lang="en-US" sz="2100" smtClean="0"/>
                        <a:t>2</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kern="1200" smtClean="0">
                          <a:solidFill>
                            <a:schemeClr val="dk1"/>
                          </a:solidFill>
                          <a:effectLst/>
                          <a:latin typeface="+mn-lt"/>
                          <a:ea typeface="+mn-ea"/>
                          <a:cs typeface="+mn-cs"/>
                        </a:rPr>
                        <a:t>Chuẩn bị sản xuất về thiết kế</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298319910"/>
                  </a:ext>
                </a:extLst>
              </a:tr>
              <a:tr h="621954">
                <a:tc>
                  <a:txBody>
                    <a:bodyPr/>
                    <a:lstStyle/>
                    <a:p>
                      <a:pPr algn="ctr"/>
                      <a:r>
                        <a:rPr lang="en-US" sz="2100" smtClean="0"/>
                        <a:t>3</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kern="1200" smtClean="0">
                          <a:solidFill>
                            <a:schemeClr val="dk1"/>
                          </a:solidFill>
                          <a:effectLst/>
                          <a:latin typeface="+mn-lt"/>
                          <a:ea typeface="+mn-ea"/>
                          <a:cs typeface="+mn-cs"/>
                        </a:rPr>
                        <a:t>Chuẩn bị sản xuất về công nghệ</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37727100"/>
                  </a:ext>
                </a:extLst>
              </a:tr>
              <a:tr h="621954">
                <a:tc>
                  <a:txBody>
                    <a:bodyPr/>
                    <a:lstStyle/>
                    <a:p>
                      <a:pPr algn="ctr"/>
                      <a:r>
                        <a:rPr lang="en-US" sz="2100" smtClean="0"/>
                        <a:t>4</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kern="1200" smtClean="0">
                          <a:solidFill>
                            <a:schemeClr val="dk1"/>
                          </a:solidFill>
                          <a:effectLst/>
                          <a:latin typeface="+mn-lt"/>
                          <a:ea typeface="+mn-ea"/>
                          <a:cs typeface="+mn-cs"/>
                        </a:rPr>
                        <a:t>Công đoạn cắt</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349688"/>
                  </a:ext>
                </a:extLst>
              </a:tr>
              <a:tr h="527097">
                <a:tc>
                  <a:txBody>
                    <a:bodyPr/>
                    <a:lstStyle/>
                    <a:p>
                      <a:pPr algn="ctr"/>
                      <a:r>
                        <a:rPr lang="en-US" sz="2100" smtClean="0"/>
                        <a:t>5</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a:t>
                      </a:r>
                      <a:r>
                        <a:rPr lang="en-US" sz="2100" kern="1200" smtClean="0">
                          <a:solidFill>
                            <a:schemeClr val="dk1"/>
                          </a:solidFill>
                          <a:effectLst/>
                          <a:latin typeface="+mn-lt"/>
                          <a:ea typeface="+mn-ea"/>
                          <a:cs typeface="+mn-cs"/>
                        </a:rPr>
                        <a:t>Công đoạn may</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0577177"/>
                  </a:ext>
                </a:extLst>
              </a:tr>
              <a:tr h="527097">
                <a:tc>
                  <a:txBody>
                    <a:bodyPr/>
                    <a:lstStyle/>
                    <a:p>
                      <a:pPr algn="ctr"/>
                      <a:r>
                        <a:rPr lang="en-US" sz="2100" smtClean="0"/>
                        <a:t>6</a:t>
                      </a:r>
                      <a:endParaRPr lang="en-US" sz="2100"/>
                    </a:p>
                  </a:txBody>
                  <a:tcPr/>
                </a:tc>
                <a:tc>
                  <a:txBody>
                    <a:bodyPr/>
                    <a:lstStyle/>
                    <a:p>
                      <a:r>
                        <a:rPr lang="da-DK" sz="2100" b="0" kern="1200" smtClean="0">
                          <a:solidFill>
                            <a:schemeClr val="dk1"/>
                          </a:solidFill>
                          <a:effectLst/>
                          <a:latin typeface="+mn-lt"/>
                          <a:ea typeface="+mn-ea"/>
                          <a:cs typeface="+mn-cs"/>
                        </a:rPr>
                        <a:t>Chương 6: </a:t>
                      </a:r>
                      <a:r>
                        <a:rPr lang="en-US" sz="2100" kern="1200" smtClean="0">
                          <a:solidFill>
                            <a:schemeClr val="dk1"/>
                          </a:solidFill>
                          <a:effectLst/>
                          <a:latin typeface="+mn-lt"/>
                          <a:ea typeface="+mn-ea"/>
                          <a:cs typeface="+mn-cs"/>
                        </a:rPr>
                        <a:t>Công đoạn hoàn thành</a:t>
                      </a:r>
                      <a:endParaRPr lang="en-US" sz="2100"/>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6531193"/>
                  </a:ext>
                </a:extLst>
              </a:tr>
              <a:tr h="120472">
                <a:tc gridSpan="5">
                  <a:txBody>
                    <a:bodyPr/>
                    <a:lstStyle/>
                    <a:p>
                      <a:pPr algn="ctr"/>
                      <a:endParaRPr lang="en-US" sz="2100"/>
                    </a:p>
                  </a:txBody>
                  <a:tcPr/>
                </a:tc>
                <a:tc hMerge="1">
                  <a:txBody>
                    <a:bodyPr/>
                    <a:lstStyle/>
                    <a:p>
                      <a:endParaRPr lang="en-US"/>
                    </a:p>
                  </a:txBody>
                  <a:tcPr/>
                </a:tc>
                <a:tc hMerge="1">
                  <a:txBody>
                    <a:bodyPr/>
                    <a:lstStyle/>
                    <a:p>
                      <a:pPr algn="ctr"/>
                      <a:endParaRPr lang="en-US" sz="2100"/>
                    </a:p>
                  </a:txBody>
                  <a:tcPr/>
                </a:tc>
                <a:tc hMerge="1">
                  <a:txBody>
                    <a:bodyPr/>
                    <a:lstStyle/>
                    <a:p>
                      <a:pPr algn="ctr"/>
                      <a:endParaRPr lang="en-US" sz="2100"/>
                    </a:p>
                  </a:txBody>
                  <a:tcPr/>
                </a:tc>
                <a:tc hMerge="1">
                  <a:txBody>
                    <a:bodyPr/>
                    <a:lstStyle/>
                    <a:p>
                      <a:pPr algn="ctr"/>
                      <a:endParaRPr lang="en-US" sz="2100"/>
                    </a:p>
                  </a:txBody>
                  <a:tcPr/>
                </a:tc>
                <a:extLst>
                  <a:ext uri="{0D108BD9-81ED-4DB2-BD59-A6C34878D82A}">
                    <a16:rowId xmlns:a16="http://schemas.microsoft.com/office/drawing/2014/main" val="4249979440"/>
                  </a:ext>
                </a:extLst>
              </a:tr>
              <a:tr h="527097">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640668432"/>
                  </a:ext>
                </a:extLst>
              </a:tr>
            </a:tbl>
          </a:graphicData>
        </a:graphic>
      </p:graphicFrame>
    </p:spTree>
    <p:extLst>
      <p:ext uri="{BB962C8B-B14F-4D97-AF65-F5344CB8AC3E}">
        <p14:creationId xmlns:p14="http://schemas.microsoft.com/office/powerpoint/2010/main" val="7598231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676400"/>
            <a:ext cx="5634037" cy="30480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370"/>
              <a:ext cx="4036" cy="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Sinh viên hãy</a:t>
              </a:r>
              <a:r>
                <a:rPr kumimoji="0" lang="en-US" sz="3200" b="1" i="0" u="none" strike="noStrike" kern="1200" cap="none" spc="0" normalizeH="0" noProof="0" smtClean="0">
                  <a:ln>
                    <a:noFill/>
                  </a:ln>
                  <a:solidFill>
                    <a:srgbClr val="0000FF"/>
                  </a:solidFill>
                  <a:uLnTx/>
                  <a:uFillTx/>
                  <a:latin typeface="Times New Roman" panose="02020603050405020304" pitchFamily="18" charset="0"/>
                  <a:cs typeface="Times New Roman" panose="02020603050405020304" pitchFamily="18" charset="0"/>
                </a:rPr>
                <a:t> </a:t>
              </a:r>
              <a:r>
                <a:rPr lang="en-US" sz="3200" b="1" smtClean="0">
                  <a:solidFill>
                    <a:srgbClr val="0000FF"/>
                  </a:solidFill>
                  <a:latin typeface="Times New Roman" panose="02020603050405020304" pitchFamily="18" charset="0"/>
                  <a:cs typeface="Times New Roman" panose="02020603050405020304" pitchFamily="18" charset="0"/>
                </a:rPr>
                <a:t>trình bày mô hình công đoạn may?</a:t>
              </a:r>
              <a:endParaRPr kumimoji="0" lang="en-US" sz="3200" b="1" i="0" u="none" strike="noStrike" kern="1200" cap="none" spc="0" normalizeH="0" baseline="0" noProof="0">
                <a:ln>
                  <a:noFill/>
                </a:ln>
                <a:solidFill>
                  <a:srgbClr val="0000FF"/>
                </a:solidFill>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908738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341293"/>
            <a:ext cx="7924800" cy="954107"/>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Sinh viên hãy trình bày mô hình công đoạn may</a:t>
            </a:r>
            <a:r>
              <a:rPr lang="en-US" b="1" smtClean="0">
                <a:solidFill>
                  <a:srgbClr val="0000FF"/>
                </a:solidFill>
                <a:latin typeface="Times New Roman" panose="02020603050405020304" pitchFamily="18" charset="0"/>
                <a:cs typeface="Times New Roman" panose="02020603050405020304" pitchFamily="18" charset="0"/>
              </a:rPr>
              <a:t>?</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2895600" y="1295400"/>
            <a:ext cx="3962400" cy="5105400"/>
          </a:xfrm>
          <a:prstGeom prst="rect">
            <a:avLst/>
          </a:prstGeom>
        </p:spPr>
      </p:pic>
    </p:spTree>
    <p:extLst>
      <p:ext uri="{BB962C8B-B14F-4D97-AF65-F5344CB8AC3E}">
        <p14:creationId xmlns:p14="http://schemas.microsoft.com/office/powerpoint/2010/main" val="297794927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Sinh viên</a:t>
              </a:r>
              <a:r>
                <a:rPr kumimoji="0" lang="en-US" sz="3200" b="1" i="0" u="none" strike="noStrike" kern="1200" cap="none" spc="0" normalizeH="0" noProof="0" smtClean="0">
                  <a:ln>
                    <a:noFill/>
                  </a:ln>
                  <a:solidFill>
                    <a:srgbClr val="0000FF"/>
                  </a:solidFill>
                  <a:uLnTx/>
                  <a:uFillTx/>
                  <a:latin typeface="Times New Roman" panose="02020603050405020304" pitchFamily="18" charset="0"/>
                  <a:cs typeface="Times New Roman" panose="02020603050405020304" pitchFamily="18" charset="0"/>
                </a:rPr>
                <a:t> hãy trình bày cách </a:t>
              </a:r>
              <a:r>
                <a:rPr lang="en-US" sz="3200" b="1" noProof="0">
                  <a:solidFill>
                    <a:srgbClr val="0000FF"/>
                  </a:solidFill>
                  <a:latin typeface="Times New Roman" panose="02020603050405020304" pitchFamily="18" charset="0"/>
                  <a:cs typeface="Times New Roman" panose="02020603050405020304" pitchFamily="18" charset="0"/>
                </a:rPr>
                <a:t>k</a:t>
              </a:r>
              <a:r>
                <a:rPr lang="en-US" sz="3200" b="1" smtClean="0">
                  <a:solidFill>
                    <a:srgbClr val="0000FF"/>
                  </a:solidFill>
                  <a:latin typeface="Times New Roman" panose="02020603050405020304" pitchFamily="18" charset="0"/>
                  <a:cs typeface="Times New Roman" panose="02020603050405020304" pitchFamily="18" charset="0"/>
                </a:rPr>
                <a:t>iểm </a:t>
              </a:r>
              <a:r>
                <a:rPr lang="en-US" sz="3200" b="1">
                  <a:solidFill>
                    <a:srgbClr val="0000FF"/>
                  </a:solidFill>
                  <a:latin typeface="Times New Roman" panose="02020603050405020304" pitchFamily="18" charset="0"/>
                  <a:cs typeface="Times New Roman" panose="02020603050405020304" pitchFamily="18" charset="0"/>
                </a:rPr>
                <a:t>tra bán thành </a:t>
              </a:r>
              <a:r>
                <a:rPr lang="en-US" sz="3200" b="1" smtClean="0">
                  <a:solidFill>
                    <a:srgbClr val="0000FF"/>
                  </a:solidFill>
                  <a:latin typeface="Times New Roman" panose="02020603050405020304" pitchFamily="18" charset="0"/>
                  <a:cs typeface="Times New Roman" panose="02020603050405020304" pitchFamily="18" charset="0"/>
                </a:rPr>
                <a:t>phẩm</a:t>
              </a: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0719957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Sinh viên hãy trình bày cách kiểm tra bán thành phẩm?</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8" name="Right Arrow Callout 7"/>
          <p:cNvSpPr/>
          <p:nvPr/>
        </p:nvSpPr>
        <p:spPr bwMode="auto">
          <a:xfrm>
            <a:off x="152400" y="1981200"/>
            <a:ext cx="3810000" cy="4046730"/>
          </a:xfrm>
          <a:prstGeom prst="rightArrowCallout">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Bán thành phẩm phải được kiểm tra đầy đủ trước khi đưa vào sản xuất như ký hiệu mã hàng, cỡ vóc, màu sắc, số lượng chi tiết</a:t>
            </a:r>
          </a:p>
        </p:txBody>
      </p:sp>
      <p:sp>
        <p:nvSpPr>
          <p:cNvPr id="9" name="Right Arrow Callout 8"/>
          <p:cNvSpPr/>
          <p:nvPr/>
        </p:nvSpPr>
        <p:spPr bwMode="auto">
          <a:xfrm>
            <a:off x="4001813" y="1981200"/>
            <a:ext cx="2856187" cy="4046730"/>
          </a:xfrm>
          <a:prstGeom prst="rightArrowCallou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Kiểm tra cách sử dụng nguyên phụ liệu như màu sắc, thiết bị… có đúng không</a:t>
            </a:r>
          </a:p>
        </p:txBody>
      </p:sp>
      <p:sp>
        <p:nvSpPr>
          <p:cNvPr id="10" name="Rectangle 9"/>
          <p:cNvSpPr/>
          <p:nvPr/>
        </p:nvSpPr>
        <p:spPr bwMode="auto">
          <a:xfrm>
            <a:off x="6897413" y="1981200"/>
            <a:ext cx="2118252" cy="4046730"/>
          </a:xfrm>
          <a:prstGeom prst="rect">
            <a:avLst/>
          </a:prstGeom>
          <a:solidFill>
            <a:srgbClr val="456C44"/>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Trường hợp phát sinh những yếu tố không phù hợp phải kịp thời sửa chữa và xử lý trước khi rải chuyền</a:t>
            </a:r>
          </a:p>
        </p:txBody>
      </p:sp>
    </p:spTree>
    <p:extLst>
      <p:ext uri="{BB962C8B-B14F-4D97-AF65-F5344CB8AC3E}">
        <p14:creationId xmlns:p14="http://schemas.microsoft.com/office/powerpoint/2010/main" val="2009300134"/>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6</a:t>
            </a:r>
            <a:r>
              <a:rPr lang="en-US" altLang="en-US" sz="4200" b="1" smtClean="0">
                <a:solidFill>
                  <a:srgbClr val="00FFFF"/>
                </a:solidFill>
                <a:latin typeface="+mj-lt"/>
              </a:rPr>
              <a:t> </a:t>
            </a:r>
          </a:p>
          <a:p>
            <a:pPr marL="0" indent="0" algn="ctr">
              <a:buNone/>
            </a:pPr>
            <a:r>
              <a:rPr lang="en-US" sz="4400" b="1" smtClean="0">
                <a:solidFill>
                  <a:schemeClr val="bg2">
                    <a:lumMod val="20000"/>
                    <a:lumOff val="80000"/>
                  </a:schemeClr>
                </a:solidFill>
                <a:effectLst/>
              </a:rPr>
              <a:t>CÔNG ĐOẠN HOÀN THÀNH</a:t>
            </a:r>
          </a:p>
        </p:txBody>
      </p:sp>
    </p:spTree>
    <p:extLst>
      <p:ext uri="{BB962C8B-B14F-4D97-AF65-F5344CB8AC3E}">
        <p14:creationId xmlns:p14="http://schemas.microsoft.com/office/powerpoint/2010/main" val="3122735569"/>
      </p:ext>
    </p:extLst>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2323713"/>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KIẾN THỨC</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biết các công việc cần làm ở giai đoạn hoàn thành sản phẩm và tầm quan trọng của công đoạn hoàn thành đối với chất lượng sản phẩm</a:t>
            </a:r>
            <a:r>
              <a:rPr lang="en-US" smtClean="0">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3313531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 NĂNG</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thực hện các công việc hoàn chỉnh sản phẩm</a:t>
            </a:r>
            <a:r>
              <a:rPr lang="en-US" smtClean="0">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9595476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 ĐỘ</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nhận thức tầm quan trọng của công việc hoàn thành</a:t>
            </a:r>
            <a:r>
              <a:rPr lang="en-US" smtClean="0">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753275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077720"/>
            <a:chOff x="4688962" y="4704359"/>
            <a:chExt cx="986857" cy="986857"/>
          </a:xfrm>
          <a:solidFill>
            <a:srgbClr val="6600CC"/>
          </a:solidFill>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a:grpFill/>
          </p:grpSpPr>
          <p:sp>
            <p:nvSpPr>
              <p:cNvPr id="5" name="Oval 4"/>
              <p:cNvSpPr/>
              <p:nvPr/>
            </p:nvSpPr>
            <p:spPr>
              <a:xfrm>
                <a:off x="4688962" y="4704359"/>
                <a:ext cx="986857" cy="986857"/>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170724649"/>
              </p:ext>
            </p:extLst>
          </p:nvPr>
        </p:nvGraphicFramePr>
        <p:xfrm>
          <a:off x="-40531" y="19050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2352991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76200"/>
            <a:ext cx="9172575" cy="716847"/>
          </a:xfrm>
          <a:prstGeom prst="roundRect">
            <a:avLst>
              <a:gd name="adj" fmla="val 16667"/>
            </a:avLst>
          </a:prstGeom>
          <a:solidFill>
            <a:srgbClr val="6600CC"/>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6:</a:t>
            </a:r>
            <a:r>
              <a:rPr kumimoji="0" lang="en-US" altLang="en-US" sz="28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 ĐOẠN HOÀN</a:t>
            </a:r>
            <a:r>
              <a:rPr kumimoji="0" lang="en-US" sz="32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THÀNH</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934948"/>
            <a:ext cx="8585477" cy="630053"/>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2.1 </a:t>
              </a:r>
              <a:r>
                <a:rPr lang="en-US" b="1"/>
                <a:t>Vệ sinh công </a:t>
              </a:r>
              <a:r>
                <a:rPr lang="en-US" b="1" smtClean="0"/>
                <a:t>nghiệp</a:t>
              </a:r>
              <a:endParaRPr lang="en-US"/>
            </a:p>
          </p:txBody>
        </p:sp>
      </p:grpSp>
      <p:sp>
        <p:nvSpPr>
          <p:cNvPr id="20" name="Oval 19"/>
          <p:cNvSpPr/>
          <p:nvPr/>
        </p:nvSpPr>
        <p:spPr>
          <a:xfrm>
            <a:off x="52136" y="844098"/>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 name="Rounded Rectangle 1"/>
          <p:cNvSpPr/>
          <p:nvPr/>
        </p:nvSpPr>
        <p:spPr bwMode="auto">
          <a:xfrm>
            <a:off x="609600" y="1905000"/>
            <a:ext cx="7954762" cy="1981200"/>
          </a:xfrm>
          <a:prstGeom prst="roundRect">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Để đảm bảo tốt vệ sinh công nghiệp, tránh dơ bẩn, nhằm đảm bảo tốt chất lượng hàng hóa cần thực hiện theo những quy định chung cho tất cả các bộ phận sản xuất phải tuân thủ những quy định sau</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30999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630053"/>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2.1 </a:t>
              </a:r>
              <a:r>
                <a:rPr kumimoji="0" lang="en-US" sz="2800" b="1" i="0" u="none" strike="noStrike" kern="1200" cap="none" spc="0" normalizeH="0" baseline="0" noProof="0">
                  <a:ln>
                    <a:noFill/>
                  </a:ln>
                  <a:solidFill>
                    <a:srgbClr val="FFFFFF"/>
                  </a:solidFill>
                  <a:effectLst/>
                  <a:uLnTx/>
                  <a:uFillTx/>
                  <a:latin typeface="Arial"/>
                  <a:ea typeface="+mn-ea"/>
                  <a:cs typeface="Arial"/>
                </a:rPr>
                <a:t>Vệ sinh công </a:t>
              </a:r>
              <a:r>
                <a:rPr kumimoji="0" lang="en-US" sz="2800" b="1" i="0" u="none" strike="noStrike" kern="1200" cap="none" spc="0" normalizeH="0" baseline="0" noProof="0" smtClean="0">
                  <a:ln>
                    <a:noFill/>
                  </a:ln>
                  <a:solidFill>
                    <a:srgbClr val="FFFFFF"/>
                  </a:solidFill>
                  <a:effectLst/>
                  <a:uLnTx/>
                  <a:uFillTx/>
                  <a:latin typeface="Arial"/>
                  <a:ea typeface="+mn-ea"/>
                  <a:cs typeface="Arial"/>
                </a:rPr>
                <a:t>nghiệp</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aphicFrame>
        <p:nvGraphicFramePr>
          <p:cNvPr id="3" name="Diagram 2"/>
          <p:cNvGraphicFramePr/>
          <p:nvPr>
            <p:extLst>
              <p:ext uri="{D42A27DB-BD31-4B8C-83A1-F6EECF244321}">
                <p14:modId xmlns:p14="http://schemas.microsoft.com/office/powerpoint/2010/main" val="818415222"/>
              </p:ext>
            </p:extLst>
          </p:nvPr>
        </p:nvGraphicFramePr>
        <p:xfrm>
          <a:off x="1066800" y="1426779"/>
          <a:ext cx="7010400"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382601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630053"/>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2.1 </a:t>
              </a:r>
              <a:r>
                <a:rPr kumimoji="0" lang="en-US" sz="2800" b="1" i="0" u="none" strike="noStrike" kern="1200" cap="none" spc="0" normalizeH="0" baseline="0" noProof="0">
                  <a:ln>
                    <a:noFill/>
                  </a:ln>
                  <a:solidFill>
                    <a:srgbClr val="FFFFFF"/>
                  </a:solidFill>
                  <a:effectLst/>
                  <a:uLnTx/>
                  <a:uFillTx/>
                  <a:latin typeface="Arial"/>
                  <a:ea typeface="+mn-ea"/>
                  <a:cs typeface="Arial"/>
                </a:rPr>
                <a:t>Vệ sinh công </a:t>
              </a:r>
              <a:r>
                <a:rPr kumimoji="0" lang="en-US" sz="2800" b="1" i="0" u="none" strike="noStrike" kern="1200" cap="none" spc="0" normalizeH="0" baseline="0" noProof="0" smtClean="0">
                  <a:ln>
                    <a:noFill/>
                  </a:ln>
                  <a:solidFill>
                    <a:srgbClr val="FFFFFF"/>
                  </a:solidFill>
                  <a:effectLst/>
                  <a:uLnTx/>
                  <a:uFillTx/>
                  <a:latin typeface="Arial"/>
                  <a:ea typeface="+mn-ea"/>
                  <a:cs typeface="Arial"/>
                </a:rPr>
                <a:t>nghiệp</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aphicFrame>
        <p:nvGraphicFramePr>
          <p:cNvPr id="3" name="Diagram 2"/>
          <p:cNvGraphicFramePr/>
          <p:nvPr>
            <p:extLst>
              <p:ext uri="{D42A27DB-BD31-4B8C-83A1-F6EECF244321}">
                <p14:modId xmlns:p14="http://schemas.microsoft.com/office/powerpoint/2010/main" val="170408128"/>
              </p:ext>
            </p:extLst>
          </p:nvPr>
        </p:nvGraphicFramePr>
        <p:xfrm>
          <a:off x="1066800" y="1426779"/>
          <a:ext cx="7010400"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55122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630053"/>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2.1.1 Các</a:t>
              </a:r>
              <a:r>
                <a:rPr kumimoji="0" lang="en-US" sz="2800" b="1" i="0" u="none" strike="noStrike" kern="1200" cap="none" spc="0" normalizeH="0" noProof="0" smtClean="0">
                  <a:ln>
                    <a:noFill/>
                  </a:ln>
                  <a:solidFill>
                    <a:srgbClr val="FFFFFF"/>
                  </a:solidFill>
                  <a:effectLst/>
                  <a:uLnTx/>
                  <a:uFillTx/>
                  <a:latin typeface="Arial"/>
                  <a:ea typeface="+mn-ea"/>
                  <a:cs typeface="Arial"/>
                </a:rPr>
                <a:t> vết bẩn thường gặp</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aphicFrame>
        <p:nvGraphicFramePr>
          <p:cNvPr id="5" name="Diagram 4"/>
          <p:cNvGraphicFramePr/>
          <p:nvPr>
            <p:extLst>
              <p:ext uri="{D42A27DB-BD31-4B8C-83A1-F6EECF244321}">
                <p14:modId xmlns:p14="http://schemas.microsoft.com/office/powerpoint/2010/main" val="443016710"/>
              </p:ext>
            </p:extLst>
          </p:nvPr>
        </p:nvGraphicFramePr>
        <p:xfrm>
          <a:off x="609600" y="914400"/>
          <a:ext cx="7848600" cy="5164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727282"/>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8" name="Group 7"/>
          <p:cNvGrpSpPr/>
          <p:nvPr/>
        </p:nvGrpSpPr>
        <p:grpSpPr>
          <a:xfrm>
            <a:off x="164961" y="152400"/>
            <a:ext cx="8585477" cy="630053"/>
            <a:chOff x="533437" y="363211"/>
            <a:chExt cx="8585477" cy="726801"/>
          </a:xfrm>
          <a:solidFill>
            <a:srgbClr val="92D050"/>
          </a:solidFill>
          <a:scene3d>
            <a:camera prst="orthographicFront">
              <a:rot lat="0" lon="0" rev="0"/>
            </a:camera>
            <a:lightRig rig="contrasting" dir="t">
              <a:rot lat="0" lon="0" rev="1200000"/>
            </a:lightRig>
          </a:scene3d>
        </p:grpSpPr>
        <p:sp>
          <p:nvSpPr>
            <p:cNvPr id="9" name="Rectangle 8"/>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 name="TextBox 9"/>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2.1.1.1 </a:t>
              </a:r>
              <a:r>
                <a:rPr lang="en-US" b="1" i="1"/>
                <a:t>Vết bẩn trên mặt </a:t>
              </a:r>
              <a:r>
                <a:rPr lang="en-US" b="1" i="1" smtClean="0"/>
                <a:t>vải</a:t>
              </a:r>
              <a:endParaRPr lang="en-US" b="1"/>
            </a:p>
          </p:txBody>
        </p:sp>
      </p:grpSp>
      <p:graphicFrame>
        <p:nvGraphicFramePr>
          <p:cNvPr id="6" name="Diagram 5"/>
          <p:cNvGraphicFramePr/>
          <p:nvPr>
            <p:extLst>
              <p:ext uri="{D42A27DB-BD31-4B8C-83A1-F6EECF244321}">
                <p14:modId xmlns:p14="http://schemas.microsoft.com/office/powerpoint/2010/main" val="1359358312"/>
              </p:ext>
            </p:extLst>
          </p:nvPr>
        </p:nvGraphicFramePr>
        <p:xfrm>
          <a:off x="381000" y="782453"/>
          <a:ext cx="8534400" cy="60755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522731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8" name="Group 7"/>
          <p:cNvGrpSpPr/>
          <p:nvPr/>
        </p:nvGrpSpPr>
        <p:grpSpPr>
          <a:xfrm>
            <a:off x="164961" y="152400"/>
            <a:ext cx="8585477" cy="630053"/>
            <a:chOff x="533437" y="363211"/>
            <a:chExt cx="8585477" cy="726801"/>
          </a:xfrm>
          <a:solidFill>
            <a:srgbClr val="92D050"/>
          </a:solidFill>
          <a:scene3d>
            <a:camera prst="orthographicFront">
              <a:rot lat="0" lon="0" rev="0"/>
            </a:camera>
            <a:lightRig rig="contrasting" dir="t">
              <a:rot lat="0" lon="0" rev="1200000"/>
            </a:lightRig>
          </a:scene3d>
        </p:grpSpPr>
        <p:sp>
          <p:nvSpPr>
            <p:cNvPr id="9" name="Rectangle 8"/>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 name="TextBox 9"/>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2.1.1.2 </a:t>
              </a:r>
              <a:r>
                <a:rPr lang="en-US" b="1" i="1"/>
                <a:t>Vết bẩn ăn sâu vào lòng </a:t>
              </a:r>
              <a:r>
                <a:rPr lang="en-US" b="1" i="1" smtClean="0"/>
                <a:t>vải</a:t>
              </a:r>
              <a:endParaRPr lang="en-US" b="1"/>
            </a:p>
          </p:txBody>
        </p:sp>
      </p:grpSp>
      <p:graphicFrame>
        <p:nvGraphicFramePr>
          <p:cNvPr id="2" name="Diagram 1"/>
          <p:cNvGraphicFramePr/>
          <p:nvPr>
            <p:extLst>
              <p:ext uri="{D42A27DB-BD31-4B8C-83A1-F6EECF244321}">
                <p14:modId xmlns:p14="http://schemas.microsoft.com/office/powerpoint/2010/main" val="4192232503"/>
              </p:ext>
            </p:extLst>
          </p:nvPr>
        </p:nvGraphicFramePr>
        <p:xfrm>
          <a:off x="457200" y="609600"/>
          <a:ext cx="7620000" cy="6096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241681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4000" b="1"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Cách</a:t>
            </a:r>
            <a:r>
              <a:rPr kumimoji="0" lang="en-US" sz="4000" b="1" u="none" strike="noStrike" cap="none" normalizeH="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tẩy</a:t>
            </a:r>
            <a:endParaRPr kumimoji="0" lang="en-US" sz="4000" b="1"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Cloud Callout 2"/>
          <p:cNvSpPr/>
          <p:nvPr/>
        </p:nvSpPr>
        <p:spPr bwMode="auto">
          <a:xfrm>
            <a:off x="282575" y="1506538"/>
            <a:ext cx="3124200" cy="1524000"/>
          </a:xfrm>
          <a:prstGeom prst="cloudCallout">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b="1" i="1">
                <a:solidFill>
                  <a:schemeClr val="accent1">
                    <a:lumMod val="50000"/>
                  </a:schemeClr>
                </a:solidFill>
                <a:latin typeface="Times New Roman" panose="02020603050405020304" pitchFamily="18" charset="0"/>
                <a:cs typeface="Times New Roman" panose="02020603050405020304" pitchFamily="18" charset="0"/>
              </a:rPr>
              <a:t>Vết bẩn từ nhựa đường</a:t>
            </a:r>
            <a:endParaRPr kumimoji="0" lang="en-US" sz="2800" b="0"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Folded Corner 4"/>
          <p:cNvSpPr/>
          <p:nvPr/>
        </p:nvSpPr>
        <p:spPr bwMode="auto">
          <a:xfrm>
            <a:off x="3505200" y="2209800"/>
            <a:ext cx="3886200" cy="4572000"/>
          </a:xfrm>
          <a:prstGeom prst="foldedCorner">
            <a:avLst/>
          </a:prstGeom>
          <a:noFill/>
          <a:ln w="9525"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Đây là vết bẩn trên bề mặt dùng dao cạo nhẹ, lấy dầu thông nhỏ vào mặt trái vết bẩn, dùng giẻ lau sạch, sau đó dùng ít xăng nhỏ vào vết tẩy cho đến khi hết bẩn. Sau khi tẩy còn lại vết vàng ta sẽ khử bằng dung dịch NH</a:t>
            </a:r>
            <a:r>
              <a:rPr lang="en-US" baseline="-25000">
                <a:latin typeface="Times New Roman" panose="02020603050405020304" pitchFamily="18" charset="0"/>
                <a:cs typeface="Times New Roman" panose="02020603050405020304" pitchFamily="18" charset="0"/>
              </a:rPr>
              <a:t>4</a:t>
            </a:r>
            <a:r>
              <a:rPr lang="en-US">
                <a:latin typeface="Times New Roman" panose="02020603050405020304" pitchFamily="18" charset="0"/>
                <a:cs typeface="Times New Roman" panose="02020603050405020304" pitchFamily="18" charset="0"/>
              </a:rPr>
              <a:t>OH nồng độ 3%.</a:t>
            </a:r>
          </a:p>
        </p:txBody>
      </p:sp>
    </p:spTree>
    <p:extLst>
      <p:ext uri="{BB962C8B-B14F-4D97-AF65-F5344CB8AC3E}">
        <p14:creationId xmlns:p14="http://schemas.microsoft.com/office/powerpoint/2010/main" val="39893561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Cách tẩy</a:t>
            </a:r>
          </a:p>
        </p:txBody>
      </p:sp>
      <p:sp>
        <p:nvSpPr>
          <p:cNvPr id="3" name="Cloud Callout 2"/>
          <p:cNvSpPr/>
          <p:nvPr/>
        </p:nvSpPr>
        <p:spPr bwMode="auto">
          <a:xfrm>
            <a:off x="76200" y="1371600"/>
            <a:ext cx="5051425" cy="1312862"/>
          </a:xfrm>
          <a:prstGeom prst="cloudCallout">
            <a:avLst/>
          </a:prstGeom>
          <a:noFill/>
          <a:ln w="9525" cap="flat" cmpd="sng" algn="ctr">
            <a:solidFill>
              <a:srgbClr val="0000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ctr" eaLnBrk="1" hangingPunct="1">
              <a:spcBef>
                <a:spcPct val="20000"/>
              </a:spcBef>
              <a:buClr>
                <a:srgbClr val="3399FF"/>
              </a:buClr>
            </a:pPr>
            <a:r>
              <a:rPr lang="en-US" b="1" i="1">
                <a:solidFill>
                  <a:srgbClr val="CC6600"/>
                </a:solidFill>
                <a:latin typeface="Times New Roman" panose="02020603050405020304" pitchFamily="18" charset="0"/>
                <a:cs typeface="Times New Roman" panose="02020603050405020304" pitchFamily="18" charset="0"/>
              </a:rPr>
              <a:t>Vết bẩn do bụi bặm, muỗi, mối gây ra</a:t>
            </a:r>
            <a:endParaRPr kumimoji="0" lang="en-US" sz="2800" b="0" i="0" u="none" strike="noStrike" kern="1200" cap="none" spc="0" normalizeH="0" baseline="0" noProof="0" smtClean="0">
              <a:ln>
                <a:noFill/>
              </a:ln>
              <a:solidFill>
                <a:srgbClr val="CC66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6" name="Vertical Scroll 5"/>
          <p:cNvSpPr/>
          <p:nvPr/>
        </p:nvSpPr>
        <p:spPr bwMode="auto">
          <a:xfrm>
            <a:off x="4038600" y="2362200"/>
            <a:ext cx="2743200" cy="3733800"/>
          </a:xfrm>
          <a:prstGeom prst="verticalScroll">
            <a:avLst/>
          </a:prstGeom>
          <a:noFill/>
          <a:ln w="9525" cap="flat" cmpd="sng" algn="ctr">
            <a:solidFill>
              <a:srgbClr val="0000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7" name="Rectangle 6"/>
          <p:cNvSpPr/>
          <p:nvPr/>
        </p:nvSpPr>
        <p:spPr>
          <a:xfrm>
            <a:off x="4390695" y="2760525"/>
            <a:ext cx="2010105" cy="954107"/>
          </a:xfrm>
          <a:prstGeom prst="rect">
            <a:avLst/>
          </a:prstGeom>
        </p:spPr>
        <p:txBody>
          <a:bodyPr wrap="square">
            <a:spAutoFit/>
          </a:bodyPr>
          <a:lstStyle/>
          <a:p>
            <a:r>
              <a:rPr lang="en-US">
                <a:latin typeface="Times New Roman" panose="02020603050405020304" pitchFamily="18" charset="0"/>
                <a:ea typeface="Times New Roman" panose="02020603050405020304" pitchFamily="18" charset="0"/>
              </a:rPr>
              <a:t>Dùng xà phòng tẩy</a:t>
            </a:r>
            <a:endParaRPr lang="en-US"/>
          </a:p>
        </p:txBody>
      </p:sp>
    </p:spTree>
    <p:extLst>
      <p:ext uri="{BB962C8B-B14F-4D97-AF65-F5344CB8AC3E}">
        <p14:creationId xmlns:p14="http://schemas.microsoft.com/office/powerpoint/2010/main" val="38706949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00"/>
                                        <p:tgtEl>
                                          <p:spTgt spid="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Cách tẩy</a:t>
            </a:r>
          </a:p>
        </p:txBody>
      </p:sp>
      <p:sp>
        <p:nvSpPr>
          <p:cNvPr id="3" name="Cloud Callout 2"/>
          <p:cNvSpPr/>
          <p:nvPr/>
        </p:nvSpPr>
        <p:spPr bwMode="auto">
          <a:xfrm>
            <a:off x="282575" y="1506538"/>
            <a:ext cx="3124200" cy="1524000"/>
          </a:xfrm>
          <a:prstGeom prst="cloudCallout">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en-US" sz="2800" b="1" i="1" u="none" strike="noStrike" kern="1200" cap="none" spc="0" normalizeH="0" baseline="0" noProof="0">
                <a:ln>
                  <a:noFill/>
                </a:ln>
                <a:solidFill>
                  <a:srgbClr val="00B050"/>
                </a:solidFill>
                <a:effectLst/>
                <a:uLnTx/>
                <a:uFillTx/>
                <a:latin typeface="Times New Roman" panose="02020603050405020304" pitchFamily="18" charset="0"/>
                <a:ea typeface="+mn-ea"/>
                <a:cs typeface="Times New Roman" panose="02020603050405020304" pitchFamily="18" charset="0"/>
              </a:rPr>
              <a:t>Vết bẩn </a:t>
            </a:r>
            <a:r>
              <a:rPr kumimoji="0" lang="en-US" sz="2800" b="1" i="1" u="none" strike="noStrike" kern="1200" cap="none" spc="0" normalizeH="0" baseline="0" noProof="0" smtClean="0">
                <a:ln>
                  <a:noFill/>
                </a:ln>
                <a:solidFill>
                  <a:srgbClr val="00B050"/>
                </a:solidFill>
                <a:effectLst/>
                <a:uLnTx/>
                <a:uFillTx/>
                <a:latin typeface="Times New Roman" panose="02020603050405020304" pitchFamily="18" charset="0"/>
                <a:ea typeface="+mn-ea"/>
                <a:cs typeface="Times New Roman" panose="02020603050405020304" pitchFamily="18" charset="0"/>
              </a:rPr>
              <a:t>do phấn</a:t>
            </a:r>
            <a:r>
              <a:rPr kumimoji="0" lang="en-US" sz="2800" b="1" i="1" u="none" strike="noStrike" kern="1200" cap="none" spc="0" normalizeH="0" noProof="0" smtClean="0">
                <a:ln>
                  <a:noFill/>
                </a:ln>
                <a:solidFill>
                  <a:srgbClr val="00B050"/>
                </a:solidFill>
                <a:effectLst/>
                <a:uLnTx/>
                <a:uFillTx/>
                <a:latin typeface="Times New Roman" panose="02020603050405020304" pitchFamily="18" charset="0"/>
                <a:ea typeface="+mn-ea"/>
                <a:cs typeface="Times New Roman" panose="02020603050405020304" pitchFamily="18" charset="0"/>
              </a:rPr>
              <a:t> màu</a:t>
            </a:r>
            <a:endParaRPr kumimoji="0" lang="en-US" sz="2800" b="0" i="0" u="none" strike="noStrike" kern="1200" cap="none" spc="0" normalizeH="0" baseline="0" noProof="0" smtClean="0">
              <a:ln>
                <a:noFill/>
              </a:ln>
              <a:solidFill>
                <a:srgbClr val="00B05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5" name="Folded Corner 4"/>
          <p:cNvSpPr/>
          <p:nvPr/>
        </p:nvSpPr>
        <p:spPr bwMode="auto">
          <a:xfrm>
            <a:off x="3505200" y="2209800"/>
            <a:ext cx="3886200" cy="4572000"/>
          </a:xfrm>
          <a:prstGeom prst="foldedCorner">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latin typeface="Times New Roman" panose="02020603050405020304" pitchFamily="18" charset="0"/>
                <a:cs typeface="Times New Roman" panose="02020603050405020304" pitchFamily="18" charset="0"/>
              </a:rPr>
              <a:t>Dùng xà phòng tẩy, nếu không sạch dùng dung dịch H</a:t>
            </a:r>
            <a:r>
              <a:rPr lang="en-US" baseline="-25000">
                <a:latin typeface="Times New Roman" panose="02020603050405020304" pitchFamily="18" charset="0"/>
                <a:cs typeface="Times New Roman" panose="02020603050405020304" pitchFamily="18" charset="0"/>
              </a:rPr>
              <a:t>2</a:t>
            </a:r>
            <a:r>
              <a:rPr lang="en-US">
                <a:latin typeface="Times New Roman" panose="02020603050405020304" pitchFamily="18" charset="0"/>
                <a:cs typeface="Times New Roman" panose="02020603050405020304" pitchFamily="18" charset="0"/>
              </a:rPr>
              <a:t>SO</a:t>
            </a:r>
            <a:r>
              <a:rPr lang="en-US" baseline="-25000">
                <a:latin typeface="Times New Roman" panose="02020603050405020304" pitchFamily="18" charset="0"/>
                <a:cs typeface="Times New Roman" panose="02020603050405020304" pitchFamily="18" charset="0"/>
              </a:rPr>
              <a:t>4</a:t>
            </a:r>
            <a:r>
              <a:rPr lang="en-US">
                <a:latin typeface="Times New Roman" panose="02020603050405020304" pitchFamily="18" charset="0"/>
                <a:cs typeface="Times New Roman" panose="02020603050405020304" pitchFamily="18" charset="0"/>
              </a:rPr>
              <a:t> nồng độ 0,5g/l sau đó xả kỹ bằng nước lã nếu không axit còn lại sẽ làm cháy sản phẩm khi ủi.</a:t>
            </a:r>
          </a:p>
        </p:txBody>
      </p:sp>
    </p:spTree>
    <p:extLst>
      <p:ext uri="{BB962C8B-B14F-4D97-AF65-F5344CB8AC3E}">
        <p14:creationId xmlns:p14="http://schemas.microsoft.com/office/powerpoint/2010/main" val="28709534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Cách tẩy</a:t>
            </a:r>
          </a:p>
        </p:txBody>
      </p:sp>
      <p:sp>
        <p:nvSpPr>
          <p:cNvPr id="3" name="Cloud Callout 2"/>
          <p:cNvSpPr/>
          <p:nvPr/>
        </p:nvSpPr>
        <p:spPr bwMode="auto">
          <a:xfrm>
            <a:off x="282575" y="1506538"/>
            <a:ext cx="3124200" cy="1524000"/>
          </a:xfrm>
          <a:prstGeom prst="cloudCallout">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ctr" eaLnBrk="1" hangingPunct="1">
              <a:spcBef>
                <a:spcPct val="20000"/>
              </a:spcBef>
              <a:buClr>
                <a:srgbClr val="3399FF"/>
              </a:buClr>
            </a:pPr>
            <a:r>
              <a:rPr lang="en-US" b="1" i="1">
                <a:solidFill>
                  <a:srgbClr val="FF0000"/>
                </a:solidFill>
                <a:latin typeface="Times New Roman" panose="02020603050405020304" pitchFamily="18" charset="0"/>
                <a:cs typeface="Times New Roman" panose="02020603050405020304" pitchFamily="18" charset="0"/>
              </a:rPr>
              <a:t>Vết mực</a:t>
            </a:r>
            <a:endParaRPr kumimoji="0" lang="en-US" sz="2800" b="0" i="0" u="none" strike="noStrike" kern="1200" cap="none" spc="0" normalizeH="0" baseline="0" noProof="0" smtClean="0">
              <a:ln>
                <a:noFill/>
              </a:ln>
              <a:solidFill>
                <a:srgbClr val="FF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5" name="Folded Corner 4"/>
          <p:cNvSpPr/>
          <p:nvPr/>
        </p:nvSpPr>
        <p:spPr bwMode="auto">
          <a:xfrm>
            <a:off x="2438400" y="2895600"/>
            <a:ext cx="2286000" cy="3124200"/>
          </a:xfrm>
          <a:prstGeom prst="foldedCorner">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Đối với hàng trắng thì dùng dung dịch Javel nồng độ 0,5g/l sau đó xả lại bằng nước lã.</a:t>
            </a:r>
          </a:p>
          <a:p>
            <a:r>
              <a:rPr lang="en-US"/>
              <a:t>		</a:t>
            </a:r>
          </a:p>
        </p:txBody>
      </p:sp>
      <p:sp>
        <p:nvSpPr>
          <p:cNvPr id="7" name="Folded Corner 6"/>
          <p:cNvSpPr/>
          <p:nvPr/>
        </p:nvSpPr>
        <p:spPr bwMode="auto">
          <a:xfrm>
            <a:off x="4800598" y="2895600"/>
            <a:ext cx="4114802" cy="3886200"/>
          </a:xfrm>
          <a:prstGeom prst="foldedCorner">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mtClean="0">
                <a:latin typeface="Times New Roman" panose="02020603050405020304" pitchFamily="18" charset="0"/>
                <a:cs typeface="Times New Roman" panose="02020603050405020304" pitchFamily="18" charset="0"/>
              </a:rPr>
              <a:t>Đối </a:t>
            </a:r>
            <a:r>
              <a:rPr lang="en-US">
                <a:latin typeface="Times New Roman" panose="02020603050405020304" pitchFamily="18" charset="0"/>
                <a:cs typeface="Times New Roman" panose="02020603050405020304" pitchFamily="18" charset="0"/>
              </a:rPr>
              <a:t>với hàng màu thì tuyệt đối không dùng Javel vì vải sẽ bị phai màu. Dùng xà phòng tẩy hoặc dùng dung dịch thuốc tím, sau đó khử màu tím bằng dung dịch axit nhẹ như: chanh, giấm, sau đó xả bằng nước lã.</a:t>
            </a:r>
          </a:p>
          <a:p>
            <a:r>
              <a:rPr lang="en-US"/>
              <a:t>		</a:t>
            </a:r>
          </a:p>
        </p:txBody>
      </p:sp>
    </p:spTree>
    <p:extLst>
      <p:ext uri="{BB962C8B-B14F-4D97-AF65-F5344CB8AC3E}">
        <p14:creationId xmlns:p14="http://schemas.microsoft.com/office/powerpoint/2010/main" val="34949362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Cách tẩy</a:t>
            </a:r>
          </a:p>
        </p:txBody>
      </p:sp>
      <p:sp>
        <p:nvSpPr>
          <p:cNvPr id="3" name="Cloud Callout 2"/>
          <p:cNvSpPr/>
          <p:nvPr/>
        </p:nvSpPr>
        <p:spPr bwMode="auto">
          <a:xfrm>
            <a:off x="76200" y="1371600"/>
            <a:ext cx="3527425" cy="1658938"/>
          </a:xfrm>
          <a:prstGeom prst="cloudCallout">
            <a:avLst/>
          </a:prstGeom>
          <a:noFill/>
          <a:ln w="9525" cap="flat" cmpd="sng" algn="ctr">
            <a:solidFill>
              <a:srgbClr val="00B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ctr" eaLnBrk="1" hangingPunct="1">
              <a:spcBef>
                <a:spcPct val="20000"/>
              </a:spcBef>
              <a:buClr>
                <a:srgbClr val="3399FF"/>
              </a:buClr>
            </a:pPr>
            <a:r>
              <a:rPr lang="en-US" b="1" i="1">
                <a:solidFill>
                  <a:srgbClr val="6666FF"/>
                </a:solidFill>
                <a:latin typeface="Times New Roman" panose="02020603050405020304" pitchFamily="18" charset="0"/>
                <a:cs typeface="Times New Roman" panose="02020603050405020304" pitchFamily="18" charset="0"/>
              </a:rPr>
              <a:t>Vết bẩn do dầu mỡ, dầu majut</a:t>
            </a:r>
            <a:endParaRPr kumimoji="0" lang="en-US" sz="2800" b="0" i="0" u="none" strike="noStrike" kern="1200" cap="none" spc="0" normalizeH="0" baseline="0" noProof="0" smtClean="0">
              <a:ln>
                <a:noFill/>
              </a:ln>
              <a:solidFill>
                <a:srgbClr val="6666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7" name="Folded Corner 6"/>
          <p:cNvSpPr/>
          <p:nvPr/>
        </p:nvSpPr>
        <p:spPr bwMode="auto">
          <a:xfrm>
            <a:off x="3200400" y="2667000"/>
            <a:ext cx="3505202" cy="2895600"/>
          </a:xfrm>
          <a:prstGeom prst="foldedCorner">
            <a:avLst/>
          </a:prstGeom>
          <a:noFill/>
          <a:ln w="9525" cap="flat" cmpd="sng" algn="ctr">
            <a:solidFill>
              <a:srgbClr val="00B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Nếu mới dơ bẩn ta lấy vải sạch để phía dưới dùng bàn ủi nóng ủi lên, vết bẩn sẽ tan đi sau đó dùng xà phòng tẩy sạch.</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VNI-Avo" pitchFamily="2" charset="0"/>
                <a:ea typeface="+mn-ea"/>
                <a:cs typeface="Arial" panose="020B0604020202020204" pitchFamily="34" charset="0"/>
              </a:rPr>
              <a:t>		</a:t>
            </a:r>
          </a:p>
        </p:txBody>
      </p:sp>
    </p:spTree>
    <p:extLst>
      <p:ext uri="{BB962C8B-B14F-4D97-AF65-F5344CB8AC3E}">
        <p14:creationId xmlns:p14="http://schemas.microsoft.com/office/powerpoint/2010/main" val="10359390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Cách tẩy</a:t>
            </a:r>
          </a:p>
        </p:txBody>
      </p:sp>
      <p:sp>
        <p:nvSpPr>
          <p:cNvPr id="3" name="Cloud Callout 2"/>
          <p:cNvSpPr/>
          <p:nvPr/>
        </p:nvSpPr>
        <p:spPr bwMode="auto">
          <a:xfrm>
            <a:off x="76200" y="1371600"/>
            <a:ext cx="3527425" cy="1658938"/>
          </a:xfrm>
          <a:prstGeom prst="cloudCallout">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ctr" eaLnBrk="1" hangingPunct="1">
              <a:spcBef>
                <a:spcPct val="20000"/>
              </a:spcBef>
              <a:buClr>
                <a:srgbClr val="3399FF"/>
              </a:buClr>
            </a:pPr>
            <a:r>
              <a:rPr lang="en-US" b="1" i="1">
                <a:solidFill>
                  <a:srgbClr val="456C44"/>
                </a:solidFill>
                <a:latin typeface="Times New Roman" panose="02020603050405020304" pitchFamily="18" charset="0"/>
                <a:cs typeface="Times New Roman" panose="02020603050405020304" pitchFamily="18" charset="0"/>
              </a:rPr>
              <a:t>Vết gỉ sắt</a:t>
            </a:r>
            <a:endParaRPr kumimoji="0" lang="en-US" sz="2800" b="0" i="0" u="none" strike="noStrike" kern="1200" cap="none" spc="0" normalizeH="0" baseline="0" noProof="0" smtClean="0">
              <a:ln>
                <a:noFill/>
              </a:ln>
              <a:solidFill>
                <a:srgbClr val="456C44"/>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5" name="Vertical Scroll 4"/>
          <p:cNvSpPr/>
          <p:nvPr/>
        </p:nvSpPr>
        <p:spPr bwMode="auto">
          <a:xfrm>
            <a:off x="2936326" y="2590800"/>
            <a:ext cx="2971800" cy="3200400"/>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latin typeface="Times New Roman" panose="02020603050405020304" pitchFamily="18" charset="0"/>
                <a:cs typeface="Times New Roman" panose="02020603050405020304" pitchFamily="18" charset="0"/>
              </a:rPr>
              <a:t>Dùng chanh vắt lên gỉ sắt, xong rắc muối lên trên để 1 đêm sau đó giặt sạch</a:t>
            </a: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015694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Cách tẩy</a:t>
            </a:r>
          </a:p>
        </p:txBody>
      </p:sp>
      <p:sp>
        <p:nvSpPr>
          <p:cNvPr id="3" name="Cloud Callout 2"/>
          <p:cNvSpPr/>
          <p:nvPr/>
        </p:nvSpPr>
        <p:spPr bwMode="auto">
          <a:xfrm>
            <a:off x="76200" y="1371600"/>
            <a:ext cx="3810000" cy="1658938"/>
          </a:xfrm>
          <a:prstGeom prst="cloudCallout">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ctr" eaLnBrk="1" hangingPunct="1">
              <a:spcBef>
                <a:spcPct val="20000"/>
              </a:spcBef>
              <a:buClr>
                <a:srgbClr val="3399FF"/>
              </a:buClr>
            </a:pPr>
            <a:r>
              <a:rPr lang="en-US" b="1" i="1">
                <a:latin typeface="Times New Roman" panose="02020603050405020304" pitchFamily="18" charset="0"/>
                <a:cs typeface="Times New Roman" panose="02020603050405020304" pitchFamily="18" charset="0"/>
              </a:rPr>
              <a:t>Vết bẩn từ đường và bánh ngọt</a:t>
            </a:r>
            <a:endParaRPr kumimoji="0" lang="en-US" sz="2800" b="0" i="0" u="none" strike="noStrike" kern="1200" cap="none" spc="0" normalizeH="0" baseline="0" noProof="0" smtClean="0">
              <a:ln>
                <a:noFill/>
              </a:ln>
              <a:solidFill>
                <a:srgbClr val="456C44"/>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5" name="Vertical Scroll 4"/>
          <p:cNvSpPr/>
          <p:nvPr/>
        </p:nvSpPr>
        <p:spPr bwMode="auto">
          <a:xfrm>
            <a:off x="2936324" y="2514600"/>
            <a:ext cx="4607475" cy="4191000"/>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lang="en-US">
                <a:latin typeface="Times New Roman" panose="02020603050405020304" pitchFamily="18" charset="0"/>
                <a:cs typeface="Times New Roman" panose="02020603050405020304" pitchFamily="18" charset="0"/>
              </a:rPr>
              <a:t>Tẩy bằng nước nóng nếu không sạch dùng xà phòng và etxăng, sau cùng nhỏ vài giọt glyxêrin và lau đi bằng dung dịch NH</a:t>
            </a:r>
            <a:r>
              <a:rPr lang="en-US" baseline="-25000">
                <a:latin typeface="Times New Roman" panose="02020603050405020304" pitchFamily="18" charset="0"/>
                <a:cs typeface="Times New Roman" panose="02020603050405020304" pitchFamily="18" charset="0"/>
              </a:rPr>
              <a:t>4</a:t>
            </a:r>
            <a:r>
              <a:rPr lang="en-US">
                <a:latin typeface="Times New Roman" panose="02020603050405020304" pitchFamily="18" charset="0"/>
                <a:cs typeface="Times New Roman" panose="02020603050405020304" pitchFamily="18" charset="0"/>
              </a:rPr>
              <a:t>OH loãng xong giặt sạch bằng nước nóng.	</a:t>
            </a: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09576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Cách tẩy</a:t>
            </a:r>
          </a:p>
        </p:txBody>
      </p:sp>
      <p:sp>
        <p:nvSpPr>
          <p:cNvPr id="3" name="Cloud Callout 2"/>
          <p:cNvSpPr/>
          <p:nvPr/>
        </p:nvSpPr>
        <p:spPr bwMode="auto">
          <a:xfrm>
            <a:off x="76200" y="1371600"/>
            <a:ext cx="3810000" cy="1658938"/>
          </a:xfrm>
          <a:prstGeom prst="cloudCallout">
            <a:avLst/>
          </a:prstGeom>
          <a:noFill/>
          <a:ln w="9525" cap="flat" cmpd="sng" algn="ctr">
            <a:solidFill>
              <a:srgbClr val="6666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ctr" eaLnBrk="1" hangingPunct="1">
              <a:spcBef>
                <a:spcPct val="20000"/>
              </a:spcBef>
              <a:buClr>
                <a:srgbClr val="3399FF"/>
              </a:buClr>
            </a:pPr>
            <a:r>
              <a:rPr lang="en-US" b="1" i="1">
                <a:solidFill>
                  <a:srgbClr val="00B0F0"/>
                </a:solidFill>
                <a:latin typeface="Times New Roman" panose="02020603050405020304" pitchFamily="18" charset="0"/>
                <a:cs typeface="Times New Roman" panose="02020603050405020304" pitchFamily="18" charset="0"/>
              </a:rPr>
              <a:t>Vết bẩn từ nước trà</a:t>
            </a:r>
            <a:endParaRPr kumimoji="0" lang="en-US" sz="2800" b="0" i="0" u="none" strike="noStrike" kern="1200" cap="none" spc="0" normalizeH="0" baseline="0" noProof="0" smtClean="0">
              <a:ln>
                <a:noFill/>
              </a:ln>
              <a:solidFill>
                <a:srgbClr val="00B0F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5" name="Vertical Scroll 4"/>
          <p:cNvSpPr/>
          <p:nvPr/>
        </p:nvSpPr>
        <p:spPr bwMode="auto">
          <a:xfrm>
            <a:off x="2936324" y="2514600"/>
            <a:ext cx="4607475" cy="4191000"/>
          </a:xfrm>
          <a:prstGeom prst="verticalScroll">
            <a:avLst/>
          </a:prstGeom>
          <a:noFill/>
          <a:ln w="9525" cap="flat" cmpd="sng" algn="ctr">
            <a:solidFill>
              <a:srgbClr val="6666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lang="en-US">
                <a:solidFill>
                  <a:srgbClr val="00B0F0"/>
                </a:solidFill>
                <a:latin typeface="Times New Roman" panose="02020603050405020304" pitchFamily="18" charset="0"/>
                <a:cs typeface="Times New Roman" panose="02020603050405020304" pitchFamily="18" charset="0"/>
              </a:rPr>
              <a:t>Nếu màu tối thì tẩy bằng dung dịch Borak 10% sau đó lau đi bằng dung dịch acidcitric 5% rồi giặt sạch bằng nước lã</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9874107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457200"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1757854" y="152400"/>
            <a:ext cx="5328745" cy="1124744"/>
          </a:xfrm>
          <a:prstGeom prst="ribbon2">
            <a:avLst/>
          </a:prstGeom>
          <a:solidFill>
            <a:schemeClr val="accent1">
              <a:lumMod val="50000"/>
            </a:schemeClr>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Cách tẩy</a:t>
            </a:r>
          </a:p>
        </p:txBody>
      </p:sp>
      <p:sp>
        <p:nvSpPr>
          <p:cNvPr id="3" name="Cloud Callout 2"/>
          <p:cNvSpPr/>
          <p:nvPr/>
        </p:nvSpPr>
        <p:spPr bwMode="auto">
          <a:xfrm>
            <a:off x="76200" y="1371600"/>
            <a:ext cx="3810000" cy="1658938"/>
          </a:xfrm>
          <a:prstGeom prst="cloudCallout">
            <a:avLst/>
          </a:prstGeom>
          <a:noFill/>
          <a:ln w="9525" cap="flat" cmpd="sng" algn="ctr">
            <a:solidFill>
              <a:srgbClr val="6666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ctr" eaLnBrk="1" hangingPunct="1">
              <a:spcBef>
                <a:spcPct val="20000"/>
              </a:spcBef>
              <a:buClr>
                <a:srgbClr val="3399FF"/>
              </a:buClr>
            </a:pPr>
            <a:r>
              <a:rPr lang="en-US" b="1" i="1">
                <a:solidFill>
                  <a:srgbClr val="FFC000"/>
                </a:solidFill>
                <a:latin typeface="Times New Roman" panose="02020603050405020304" pitchFamily="18" charset="0"/>
                <a:cs typeface="Times New Roman" panose="02020603050405020304" pitchFamily="18" charset="0"/>
              </a:rPr>
              <a:t>Tẩy vết mốc</a:t>
            </a:r>
            <a:endParaRPr kumimoji="0" lang="en-US" sz="2800" b="0" i="0" u="none" strike="noStrike" kern="1200" cap="none" spc="0" normalizeH="0" baseline="0" noProof="0" smtClean="0">
              <a:ln>
                <a:noFill/>
              </a:ln>
              <a:solidFill>
                <a:srgbClr val="FFC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
        <p:nvSpPr>
          <p:cNvPr id="5" name="Vertical Scroll 4"/>
          <p:cNvSpPr/>
          <p:nvPr/>
        </p:nvSpPr>
        <p:spPr bwMode="auto">
          <a:xfrm>
            <a:off x="2936324" y="2514600"/>
            <a:ext cx="4607475" cy="4191000"/>
          </a:xfrm>
          <a:prstGeom prst="verticalScroll">
            <a:avLst/>
          </a:prstGeom>
          <a:noFill/>
          <a:ln w="9525" cap="flat" cmpd="sng" algn="ctr">
            <a:solidFill>
              <a:srgbClr val="6666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Thường xuất hiện ở các hàng len dạ, dùng xà phòng giặt sau đó ngâm độ 1h trong nước ấm có vài giọt NH</a:t>
            </a:r>
            <a:r>
              <a:rPr lang="en-US" baseline="-25000">
                <a:latin typeface="Times New Roman" panose="02020603050405020304" pitchFamily="18" charset="0"/>
                <a:cs typeface="Times New Roman" panose="02020603050405020304" pitchFamily="18" charset="0"/>
              </a:rPr>
              <a:t>4</a:t>
            </a:r>
            <a:r>
              <a:rPr lang="en-US">
                <a:latin typeface="Times New Roman" panose="02020603050405020304" pitchFamily="18" charset="0"/>
                <a:cs typeface="Times New Roman" panose="02020603050405020304" pitchFamily="18" charset="0"/>
              </a:rPr>
              <a:t>OH sau đó giặt sạch bằng nước lã.</a:t>
            </a:r>
          </a:p>
        </p:txBody>
      </p:sp>
    </p:spTree>
    <p:extLst>
      <p:ext uri="{BB962C8B-B14F-4D97-AF65-F5344CB8AC3E}">
        <p14:creationId xmlns:p14="http://schemas.microsoft.com/office/powerpoint/2010/main" val="16331745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1280750"/>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2.1.2 </a:t>
              </a:r>
              <a:r>
                <a:rPr lang="en-US" b="1"/>
                <a:t>Phòng chống bụi:</a:t>
              </a:r>
              <a:r>
                <a:rPr lang="en-US"/>
                <a:t> </a:t>
              </a:r>
              <a:r>
                <a:rPr lang="en-US" b="1"/>
                <a:t>để đảm bảo tốt vệ sinh công nghiệp, tránh gây bẩn ở các bộ phận sản xuất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6600CC"/>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 name="Frame 1"/>
          <p:cNvSpPr/>
          <p:nvPr/>
        </p:nvSpPr>
        <p:spPr bwMode="auto">
          <a:xfrm>
            <a:off x="2133600" y="1600200"/>
            <a:ext cx="4927782" cy="990600"/>
          </a:xfrm>
          <a:prstGeom prst="frame">
            <a:avLst/>
          </a:prstGeom>
          <a:solidFill>
            <a:srgbClr val="FFC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3" name="Rectangle 2"/>
          <p:cNvSpPr/>
          <p:nvPr/>
        </p:nvSpPr>
        <p:spPr>
          <a:xfrm>
            <a:off x="2260782" y="1828800"/>
            <a:ext cx="4800600" cy="523220"/>
          </a:xfrm>
          <a:prstGeom prst="rect">
            <a:avLst/>
          </a:prstGeom>
        </p:spPr>
        <p:txBody>
          <a:bodyPr wrap="square">
            <a:spAutoFit/>
          </a:bodyPr>
          <a:lstStyle/>
          <a:p>
            <a:r>
              <a:rPr lang="en-US" b="1">
                <a:latin typeface="Times New Roman" panose="02020603050405020304" pitchFamily="18" charset="0"/>
                <a:ea typeface="Times New Roman" panose="02020603050405020304" pitchFamily="18" charset="0"/>
              </a:rPr>
              <a:t>Ta phải theo các qui trình sau</a:t>
            </a:r>
            <a:endParaRPr lang="en-US"/>
          </a:p>
        </p:txBody>
      </p:sp>
      <p:sp>
        <p:nvSpPr>
          <p:cNvPr id="7" name="Rectangle 6"/>
          <p:cNvSpPr/>
          <p:nvPr/>
        </p:nvSpPr>
        <p:spPr>
          <a:xfrm>
            <a:off x="506388" y="2708970"/>
            <a:ext cx="8485212" cy="3539430"/>
          </a:xfrm>
          <a:prstGeom prst="rect">
            <a:avLst/>
          </a:prstGeom>
        </p:spPr>
        <p:txBody>
          <a:bodyPr wrap="square">
            <a:spAutoFit/>
          </a:bodyPr>
          <a:lstStyle/>
          <a:p>
            <a:pPr marL="342900" lvl="0" indent="-342900" algn="just">
              <a:spcBef>
                <a:spcPts val="0"/>
              </a:spcBef>
              <a:spcAft>
                <a:spcPts val="0"/>
              </a:spcAft>
              <a:buFont typeface="Times New Roman" panose="02020603050405020304" pitchFamily="18" charset="0"/>
              <a:buChar char="-"/>
              <a:tabLst>
                <a:tab pos="228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Trước khi vào phân xưởng người công nhân phải ăn mặc gọn gàng, chân tay sạch sẽ, thay giày dép khi vào xưởng</a:t>
            </a:r>
          </a:p>
          <a:p>
            <a:pPr marL="342900" lvl="0" indent="-342900" algn="just">
              <a:spcBef>
                <a:spcPts val="0"/>
              </a:spcBef>
              <a:spcAft>
                <a:spcPts val="0"/>
              </a:spcAft>
              <a:buFont typeface="Times New Roman" panose="02020603050405020304" pitchFamily="18" charset="0"/>
              <a:buChar char="-"/>
              <a:tabLst>
                <a:tab pos="228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Trước khi may phải lau chùi máy móc thiết bị, không được ngồi hoặc dẫm chân lên bán thành phẩm, nguyên liệu.</a:t>
            </a:r>
          </a:p>
          <a:p>
            <a:pPr marL="342900" lvl="0" indent="-342900" algn="just">
              <a:spcBef>
                <a:spcPts val="0"/>
              </a:spcBef>
              <a:spcAft>
                <a:spcPts val="0"/>
              </a:spcAft>
              <a:buFont typeface="Times New Roman" panose="02020603050405020304" pitchFamily="18" charset="0"/>
              <a:buChar char="-"/>
              <a:tabLst>
                <a:tab pos="228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Các chi tiết may xong phải được để lên kệ (thùng đựng sản phẩm</a:t>
            </a:r>
            <a:r>
              <a:rPr lang="en-US"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30698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1280750"/>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2.1.2 </a:t>
              </a:r>
              <a:r>
                <a:rPr kumimoji="0" lang="en-US" sz="2800" b="1" i="0" u="none" strike="noStrike" kern="1200" cap="none" spc="0" normalizeH="0" baseline="0" noProof="0">
                  <a:ln>
                    <a:noFill/>
                  </a:ln>
                  <a:solidFill>
                    <a:srgbClr val="FFFFFF"/>
                  </a:solidFill>
                  <a:effectLst/>
                  <a:uLnTx/>
                  <a:uFillTx/>
                  <a:latin typeface="Arial"/>
                  <a:ea typeface="+mn-ea"/>
                  <a:cs typeface="Arial"/>
                </a:rPr>
                <a:t>Phòng chống bụi:</a:t>
              </a:r>
              <a:r>
                <a:rPr kumimoji="0" lang="en-US" sz="2800" b="0" i="0" u="none" strike="noStrike" kern="1200" cap="none" spc="0" normalizeH="0" baseline="0" noProof="0">
                  <a:ln>
                    <a:noFill/>
                  </a:ln>
                  <a:solidFill>
                    <a:srgbClr val="FFFFFF"/>
                  </a:solidFill>
                  <a:effectLst/>
                  <a:uLnTx/>
                  <a:uFillTx/>
                  <a:latin typeface="Arial"/>
                  <a:ea typeface="+mn-ea"/>
                  <a:cs typeface="Arial"/>
                </a:rPr>
                <a:t> </a:t>
              </a:r>
              <a:r>
                <a:rPr kumimoji="0" lang="en-US" sz="2800" b="1" i="0" u="none" strike="noStrike" kern="1200" cap="none" spc="0" normalizeH="0" baseline="0" noProof="0">
                  <a:ln>
                    <a:noFill/>
                  </a:ln>
                  <a:solidFill>
                    <a:srgbClr val="FFFFFF"/>
                  </a:solidFill>
                  <a:effectLst/>
                  <a:uLnTx/>
                  <a:uFillTx/>
                  <a:latin typeface="Arial"/>
                  <a:ea typeface="+mn-ea"/>
                  <a:cs typeface="Arial"/>
                </a:rPr>
                <a:t>để đảm bảo tốt vệ sinh công nghiệp, tránh gây bẩn ở các bộ phận sản xuất</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6600CC"/>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 name="Frame 1"/>
          <p:cNvSpPr/>
          <p:nvPr/>
        </p:nvSpPr>
        <p:spPr bwMode="auto">
          <a:xfrm>
            <a:off x="2133600" y="1600200"/>
            <a:ext cx="4927782" cy="990600"/>
          </a:xfrm>
          <a:prstGeom prst="frame">
            <a:avLst/>
          </a:prstGeom>
          <a:solidFill>
            <a:srgbClr val="FFC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 name="Rectangle 2"/>
          <p:cNvSpPr/>
          <p:nvPr/>
        </p:nvSpPr>
        <p:spPr>
          <a:xfrm>
            <a:off x="2260782" y="1828800"/>
            <a:ext cx="4800600" cy="52322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Ta phải theo các qui trình sau</a:t>
            </a:r>
            <a:endParaRPr kumimoji="0" lang="en-US" sz="2800" b="0" i="0" u="none" strike="noStrike" kern="1200" cap="none" spc="0" normalizeH="0" baseline="0" noProof="0">
              <a:ln>
                <a:noFill/>
              </a:ln>
              <a:solidFill>
                <a:srgbClr val="000000"/>
              </a:solidFill>
              <a:effectLst/>
              <a:uLnTx/>
              <a:uFillTx/>
              <a:latin typeface="VNI-Avo" pitchFamily="2" charset="0"/>
              <a:ea typeface="+mn-ea"/>
              <a:cs typeface="Arial" panose="020B0604020202020204" pitchFamily="34" charset="0"/>
            </a:endParaRPr>
          </a:p>
        </p:txBody>
      </p:sp>
      <p:sp>
        <p:nvSpPr>
          <p:cNvPr id="7" name="Rectangle 6"/>
          <p:cNvSpPr/>
          <p:nvPr/>
        </p:nvSpPr>
        <p:spPr>
          <a:xfrm>
            <a:off x="506388" y="2758857"/>
            <a:ext cx="8485212" cy="3108543"/>
          </a:xfrm>
          <a:prstGeom prst="rect">
            <a:avLst/>
          </a:prstGeom>
        </p:spPr>
        <p:txBody>
          <a:bodyPr wrap="square">
            <a:spAutoFit/>
          </a:bodyPr>
          <a:lstStyle/>
          <a:p>
            <a:pPr marL="342900" marR="0" lvl="0" indent="-342900" algn="just" defTabSz="914400" rtl="0" eaLnBrk="0" fontAlgn="base" latinLnBrk="0" hangingPunct="0">
              <a:lnSpc>
                <a:spcPct val="100000"/>
              </a:lnSpc>
              <a:spcBef>
                <a:spcPts val="0"/>
              </a:spcBef>
              <a:spcAft>
                <a:spcPts val="0"/>
              </a:spcAft>
              <a:buClrTx/>
              <a:buSzTx/>
              <a:buFont typeface="Times New Roman" panose="02020603050405020304" pitchFamily="18" charset="0"/>
              <a:buChar char="-"/>
              <a:tabLst>
                <a:tab pos="228600" algn="l"/>
              </a:tabLst>
              <a:defRPr/>
            </a:pP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Không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để lẫn lộn các các màu sắc khác nhau, không được dùng dây cột màu để cột bán thành phẩm </a:t>
            </a:r>
          </a:p>
          <a:p>
            <a:pPr marL="342900" marR="0" lvl="0" indent="-342900" algn="just" defTabSz="914400" rtl="0" eaLnBrk="0" fontAlgn="base" latinLnBrk="0" hangingPunct="0">
              <a:lnSpc>
                <a:spcPct val="100000"/>
              </a:lnSpc>
              <a:spcBef>
                <a:spcPts val="0"/>
              </a:spcBef>
              <a:spcAft>
                <a:spcPts val="0"/>
              </a:spcAft>
              <a:buClrTx/>
              <a:buSzTx/>
              <a:buFont typeface="Times New Roman" panose="02020603050405020304" pitchFamily="18" charset="0"/>
              <a:buChar char="-"/>
              <a:tabLst>
                <a:tab pos="228600" algn="l"/>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Nguyên liệu, bán thành phẩm phải được che đậy cẩn thận</a:t>
            </a:r>
          </a:p>
          <a:p>
            <a:pPr marL="342900" marR="0" lvl="0" indent="-342900" algn="just" defTabSz="914400" rtl="0" eaLnBrk="0" fontAlgn="base" latinLnBrk="0" hangingPunct="0">
              <a:lnSpc>
                <a:spcPct val="100000"/>
              </a:lnSpc>
              <a:spcBef>
                <a:spcPts val="0"/>
              </a:spcBef>
              <a:spcAft>
                <a:spcPts val="0"/>
              </a:spcAft>
              <a:buClrTx/>
              <a:buSzTx/>
              <a:buFont typeface="Times New Roman" panose="02020603050405020304" pitchFamily="18" charset="0"/>
              <a:buChar char="-"/>
              <a:tabLst>
                <a:tab pos="228600" algn="l"/>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Hàng hoá đang may dở dang phải được sắp xếp gọn gàng và cẩn thận trước khi ra về</a:t>
            </a:r>
          </a:p>
          <a:p>
            <a:pPr marL="342900" marR="0" lvl="0" indent="-342900" algn="just" defTabSz="914400" rtl="0" eaLnBrk="0" fontAlgn="base" latinLnBrk="0" hangingPunct="0">
              <a:lnSpc>
                <a:spcPct val="100000"/>
              </a:lnSpc>
              <a:spcBef>
                <a:spcPts val="0"/>
              </a:spcBef>
              <a:spcAft>
                <a:spcPts val="0"/>
              </a:spcAft>
              <a:buClrTx/>
              <a:buSzTx/>
              <a:buFont typeface="Times New Roman" panose="02020603050405020304" pitchFamily="18" charset="0"/>
              <a:buChar char="-"/>
              <a:tabLst>
                <a:tab pos="228600" algn="l"/>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Hàng may xong cần vô bao đóng gói ngay.</a:t>
            </a:r>
          </a:p>
        </p:txBody>
      </p:sp>
    </p:spTree>
    <p:extLst>
      <p:ext uri="{BB962C8B-B14F-4D97-AF65-F5344CB8AC3E}">
        <p14:creationId xmlns:p14="http://schemas.microsoft.com/office/powerpoint/2010/main" val="227605279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630053"/>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2.2 </a:t>
              </a:r>
              <a:r>
                <a:rPr lang="en-US" b="1"/>
                <a:t>Quá trình ủi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838200" y="984702"/>
            <a:ext cx="8253665" cy="630053"/>
            <a:chOff x="533437" y="363211"/>
            <a:chExt cx="8585477" cy="726801"/>
          </a:xfrm>
          <a:solidFill>
            <a:srgbClr val="6600CC"/>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2.2.1 </a:t>
              </a:r>
              <a:r>
                <a:rPr lang="en-US" b="1"/>
                <a:t>Tính chất cơ lý của quá trình ủi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12" name="Vertical Scroll 11"/>
          <p:cNvSpPr/>
          <p:nvPr/>
        </p:nvSpPr>
        <p:spPr bwMode="auto">
          <a:xfrm>
            <a:off x="40725" y="1706902"/>
            <a:ext cx="3845475" cy="4998698"/>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400" smtClean="0">
                <a:latin typeface="Times New Roman" panose="02020603050405020304" pitchFamily="18" charset="0"/>
                <a:cs typeface="Times New Roman" panose="02020603050405020304" pitchFamily="18" charset="0"/>
              </a:rPr>
              <a:t>Ủi </a:t>
            </a:r>
            <a:r>
              <a:rPr lang="en-US" sz="2400">
                <a:latin typeface="Times New Roman" panose="02020603050405020304" pitchFamily="18" charset="0"/>
                <a:cs typeface="Times New Roman" panose="02020603050405020304" pitchFamily="18" charset="0"/>
              </a:rPr>
              <a:t>là khâu quan trọng trong sản xuất hàng may công nghiệp, sản phẩm không đẹp có thể do ủi không tới mà làm giảm giá trị, vì vậy có thể dùng phương pháp ủi sửa chữa làm tăng vẻ đẹp cho sản phẩm.</a:t>
            </a:r>
          </a:p>
        </p:txBody>
      </p:sp>
      <p:sp>
        <p:nvSpPr>
          <p:cNvPr id="13" name="Vertical Scroll 12"/>
          <p:cNvSpPr/>
          <p:nvPr/>
        </p:nvSpPr>
        <p:spPr bwMode="auto">
          <a:xfrm>
            <a:off x="3581400" y="1706902"/>
            <a:ext cx="5510465" cy="4998698"/>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ts val="0"/>
              </a:spcBef>
              <a:buClr>
                <a:srgbClr val="3399FF"/>
              </a:buClr>
            </a:pPr>
            <a:r>
              <a:rPr lang="en-US" sz="2400">
                <a:latin typeface="Times New Roman" panose="02020603050405020304" pitchFamily="18" charset="0"/>
                <a:cs typeface="Times New Roman" panose="02020603050405020304" pitchFamily="18" charset="0"/>
              </a:rPr>
              <a:t>Trên từng chủng loại nguyên liệu chỉ thích ứng với 1 nhiệt độ giới hạn cho phép. Trong quá trình ủi ta phải lưu ý đến thành phần và tính chất của từng loại nguyên liệu được quy định cụ thể trong quá trình dệt. Trước khi ủi sản phẩm ta phải điều chỉnh nhiệt độ bàn ủi phù hợp với thông số kỹ thuật quy định, phải thử độ nóng bàn ủi trước khi ủi</a:t>
            </a:r>
            <a:r>
              <a:rPr lang="en-US" sz="2400" smtClean="0">
                <a:latin typeface="Times New Roman" panose="02020603050405020304" pitchFamily="18" charset="0"/>
                <a:cs typeface="Times New Roman" panose="02020603050405020304" pitchFamily="18" charset="0"/>
              </a:rPr>
              <a:t>.</a:t>
            </a:r>
            <a:r>
              <a:rPr lang="en-US" sz="2400">
                <a:latin typeface="Times New Roman" panose="02020603050405020304" pitchFamily="18" charset="0"/>
                <a:cs typeface="Times New Roman" panose="02020603050405020304" pitchFamily="18" charset="0"/>
              </a:rPr>
              <a:t>	</a:t>
            </a:r>
            <a:endParaRPr kumimoji="0" lang="en-US" sz="24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94729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630053"/>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2.2 </a:t>
              </a:r>
              <a:r>
                <a:rPr kumimoji="0" lang="en-US" sz="2800" b="1" i="0" u="none" strike="noStrike" kern="1200" cap="none" spc="0" normalizeH="0" baseline="0" noProof="0">
                  <a:ln>
                    <a:noFill/>
                  </a:ln>
                  <a:solidFill>
                    <a:srgbClr val="FFFFFF"/>
                  </a:solidFill>
                  <a:effectLst/>
                  <a:uLnTx/>
                  <a:uFillTx/>
                  <a:latin typeface="Arial"/>
                  <a:ea typeface="+mn-ea"/>
                  <a:cs typeface="Arial"/>
                </a:rPr>
                <a:t>Quá trình ủi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838200" y="984702"/>
            <a:ext cx="8253665" cy="630053"/>
            <a:chOff x="533437" y="363211"/>
            <a:chExt cx="8585477" cy="726801"/>
          </a:xfrm>
          <a:solidFill>
            <a:srgbClr val="6600CC"/>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2.2.1 </a:t>
              </a:r>
              <a:r>
                <a:rPr kumimoji="0" lang="en-US" sz="2800" b="1" i="0" u="none" strike="noStrike" kern="1200" cap="none" spc="0" normalizeH="0" baseline="0" noProof="0">
                  <a:ln>
                    <a:noFill/>
                  </a:ln>
                  <a:solidFill>
                    <a:srgbClr val="FFFFFF"/>
                  </a:solidFill>
                  <a:effectLst/>
                  <a:uLnTx/>
                  <a:uFillTx/>
                  <a:latin typeface="Arial"/>
                  <a:ea typeface="+mn-ea"/>
                  <a:cs typeface="Arial"/>
                </a:rPr>
                <a:t>Tính chất cơ lý của quá trình ủi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12" name="Vertical Scroll 11"/>
          <p:cNvSpPr/>
          <p:nvPr/>
        </p:nvSpPr>
        <p:spPr bwMode="auto">
          <a:xfrm>
            <a:off x="40725" y="1706902"/>
            <a:ext cx="3845475" cy="4998698"/>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Quá trình ủi là 1 quá trình trong đó ta tác dụng lên vải đồng thời 4 yếu tố: nhiệt độ, áp suất, độ ẩm và thời gian.</a:t>
            </a:r>
          </a:p>
        </p:txBody>
      </p:sp>
      <p:sp>
        <p:nvSpPr>
          <p:cNvPr id="14" name="Folded Corner 13"/>
          <p:cNvSpPr/>
          <p:nvPr/>
        </p:nvSpPr>
        <p:spPr bwMode="auto">
          <a:xfrm>
            <a:off x="3657599" y="2336955"/>
            <a:ext cx="4267201" cy="3225646"/>
          </a:xfrm>
          <a:prstGeom prst="foldedCorner">
            <a:avLst/>
          </a:prstGeom>
          <a:noFill/>
          <a:ln w="9525" cap="flat" cmpd="sng" algn="ctr">
            <a:solidFill>
              <a:srgbClr val="00B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600">
                <a:latin typeface="Times New Roman" panose="02020603050405020304" pitchFamily="18" charset="0"/>
                <a:cs typeface="Times New Roman" panose="02020603050405020304" pitchFamily="18" charset="0"/>
              </a:rPr>
              <a:t>+ Dưới tác dụng của áp suất những chỗ nhàu nát bị gấp nếp trên vải phẳng ra, sợi vải được nén xuống làm giảm độ dày nguyên liệu.</a:t>
            </a:r>
          </a:p>
          <a:p>
            <a:pPr algn="just"/>
            <a:r>
              <a:rPr lang="en-US" sz="2600" smtClean="0">
                <a:latin typeface="Times New Roman" panose="02020603050405020304" pitchFamily="18" charset="0"/>
                <a:cs typeface="Times New Roman" panose="02020603050405020304" pitchFamily="18" charset="0"/>
              </a:rPr>
              <a:t>+ </a:t>
            </a:r>
            <a:r>
              <a:rPr lang="en-US" sz="2600">
                <a:latin typeface="Times New Roman" panose="02020603050405020304" pitchFamily="18" charset="0"/>
                <a:cs typeface="Times New Roman" panose="02020603050405020304" pitchFamily="18" charset="0"/>
              </a:rPr>
              <a:t>Nhiệt độ: có tác dụng rút ngắn thời gian ủi, nhiệt độ ủi từ 110</a:t>
            </a:r>
            <a:r>
              <a:rPr lang="en-US" sz="2600" baseline="30000">
                <a:latin typeface="Times New Roman" panose="02020603050405020304" pitchFamily="18" charset="0"/>
                <a:cs typeface="Times New Roman" panose="02020603050405020304" pitchFamily="18" charset="0"/>
              </a:rPr>
              <a:t>0</a:t>
            </a:r>
            <a:r>
              <a:rPr lang="en-US" sz="2600">
                <a:latin typeface="Times New Roman" panose="02020603050405020304" pitchFamily="18" charset="0"/>
                <a:cs typeface="Times New Roman" panose="02020603050405020304" pitchFamily="18" charset="0"/>
              </a:rPr>
              <a:t>C &lt; t</a:t>
            </a:r>
            <a:r>
              <a:rPr lang="en-US" sz="2600" baseline="30000">
                <a:latin typeface="Times New Roman" panose="02020603050405020304" pitchFamily="18" charset="0"/>
                <a:cs typeface="Times New Roman" panose="02020603050405020304" pitchFamily="18" charset="0"/>
              </a:rPr>
              <a:t>o</a:t>
            </a:r>
            <a:r>
              <a:rPr lang="en-US" sz="2600">
                <a:latin typeface="Times New Roman" panose="02020603050405020304" pitchFamily="18" charset="0"/>
                <a:cs typeface="Times New Roman" panose="02020603050405020304" pitchFamily="18" charset="0"/>
              </a:rPr>
              <a:t> &lt; 180</a:t>
            </a:r>
            <a:r>
              <a:rPr lang="en-US" sz="2600" baseline="30000">
                <a:latin typeface="Times New Roman" panose="02020603050405020304" pitchFamily="18" charset="0"/>
                <a:cs typeface="Times New Roman" panose="02020603050405020304" pitchFamily="18" charset="0"/>
              </a:rPr>
              <a:t>0</a:t>
            </a:r>
            <a:r>
              <a:rPr lang="en-US" sz="2600">
                <a:latin typeface="Times New Roman" panose="02020603050405020304" pitchFamily="18" charset="0"/>
                <a:cs typeface="Times New Roman" panose="02020603050405020304" pitchFamily="18" charset="0"/>
              </a:rPr>
              <a:t>C</a:t>
            </a:r>
            <a:r>
              <a:rPr lang="en-US" sz="2600" smtClean="0">
                <a:latin typeface="Times New Roman" panose="02020603050405020304" pitchFamily="18" charset="0"/>
                <a:cs typeface="Times New Roman" panose="02020603050405020304" pitchFamily="18" charset="0"/>
              </a:rPr>
              <a:t>.</a:t>
            </a:r>
            <a:endParaRPr lang="en-US" sz="26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261769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630053"/>
            <a:chOff x="533437" y="363211"/>
            <a:chExt cx="8585477" cy="726801"/>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2.2 </a:t>
              </a:r>
              <a:r>
                <a:rPr kumimoji="0" lang="en-US" sz="2800" b="1" i="0" u="none" strike="noStrike" kern="1200" cap="none" spc="0" normalizeH="0" baseline="0" noProof="0">
                  <a:ln>
                    <a:noFill/>
                  </a:ln>
                  <a:solidFill>
                    <a:srgbClr val="FFFFFF"/>
                  </a:solidFill>
                  <a:effectLst/>
                  <a:uLnTx/>
                  <a:uFillTx/>
                  <a:latin typeface="Arial"/>
                  <a:ea typeface="+mn-ea"/>
                  <a:cs typeface="Arial"/>
                </a:rPr>
                <a:t>Quá trình ủi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838200" y="984702"/>
            <a:ext cx="8253665" cy="630053"/>
            <a:chOff x="533437" y="363211"/>
            <a:chExt cx="8585477" cy="726801"/>
          </a:xfrm>
          <a:solidFill>
            <a:srgbClr val="6600CC"/>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2.2.1 </a:t>
              </a:r>
              <a:r>
                <a:rPr kumimoji="0" lang="en-US" sz="2800" b="1" i="0" u="none" strike="noStrike" kern="1200" cap="none" spc="0" normalizeH="0" baseline="0" noProof="0">
                  <a:ln>
                    <a:noFill/>
                  </a:ln>
                  <a:solidFill>
                    <a:srgbClr val="FFFFFF"/>
                  </a:solidFill>
                  <a:effectLst/>
                  <a:uLnTx/>
                  <a:uFillTx/>
                  <a:latin typeface="Arial"/>
                  <a:ea typeface="+mn-ea"/>
                  <a:cs typeface="Arial"/>
                </a:rPr>
                <a:t>Tính chất cơ lý của quá trình ủi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12" name="Vertical Scroll 11"/>
          <p:cNvSpPr/>
          <p:nvPr/>
        </p:nvSpPr>
        <p:spPr bwMode="auto">
          <a:xfrm>
            <a:off x="40725" y="1706902"/>
            <a:ext cx="3845475" cy="4998698"/>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Quá trình ủi là 1 quá trình trong đó ta tác dụng lên vải đồng thời 4 yếu tố: nhiệt độ, áp suất, độ ẩm và thời gian.</a:t>
            </a:r>
          </a:p>
        </p:txBody>
      </p:sp>
      <p:sp>
        <p:nvSpPr>
          <p:cNvPr id="14" name="Folded Corner 13"/>
          <p:cNvSpPr/>
          <p:nvPr/>
        </p:nvSpPr>
        <p:spPr bwMode="auto">
          <a:xfrm>
            <a:off x="3657599" y="2320695"/>
            <a:ext cx="4953001" cy="4308705"/>
          </a:xfrm>
          <a:prstGeom prst="foldedCorner">
            <a:avLst/>
          </a:prstGeom>
          <a:noFill/>
          <a:ln w="9525" cap="flat" cmpd="sng" algn="ctr">
            <a:solidFill>
              <a:srgbClr val="00B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 Độ ẩm: là tác nhân quan trọng khi ủi. Tất cả các loại vải bao giờ cũng có 1 độ ẩm nhất định. Độ ẩm giúp vải mềm, dễ ủi, không làm bóng mặt vải. Sau khi ủi hơi phải treo sản phẩm lên để hơi nước còn lại bốc đi.</a:t>
            </a:r>
          </a:p>
          <a:p>
            <a:pPr algn="just"/>
            <a:r>
              <a:rPr lang="en-US" smtClean="0">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Thời gian phụ thuộc vào nhiệt độ, độ ẩm và loại vải được ủi.</a:t>
            </a:r>
          </a:p>
        </p:txBody>
      </p:sp>
    </p:spTree>
    <p:extLst>
      <p:ext uri="{BB962C8B-B14F-4D97-AF65-F5344CB8AC3E}">
        <p14:creationId xmlns:p14="http://schemas.microsoft.com/office/powerpoint/2010/main" val="30720515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28335" y="152400"/>
            <a:ext cx="8253665" cy="844688"/>
            <a:chOff x="533437" y="363211"/>
            <a:chExt cx="8585477" cy="885813"/>
          </a:xfrm>
          <a:solidFill>
            <a:srgbClr val="00B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885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2.2.2 </a:t>
              </a:r>
              <a:r>
                <a:rPr lang="en-US" b="1"/>
                <a:t>Các giai đoạn ủi trong một qui trình công nghệ may</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2" name="Diagram 1"/>
          <p:cNvGraphicFramePr/>
          <p:nvPr>
            <p:extLst>
              <p:ext uri="{D42A27DB-BD31-4B8C-83A1-F6EECF244321}">
                <p14:modId xmlns:p14="http://schemas.microsoft.com/office/powerpoint/2010/main" val="966984850"/>
              </p:ext>
            </p:extLst>
          </p:nvPr>
        </p:nvGraphicFramePr>
        <p:xfrm>
          <a:off x="76200" y="1447800"/>
          <a:ext cx="8763000" cy="5494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437011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loud Callout 1"/>
          <p:cNvSpPr/>
          <p:nvPr/>
        </p:nvSpPr>
        <p:spPr bwMode="auto">
          <a:xfrm>
            <a:off x="304800" y="105569"/>
            <a:ext cx="5029200" cy="1418431"/>
          </a:xfrm>
          <a:prstGeom prst="cloudCallout">
            <a:avLst/>
          </a:prstGeom>
          <a:solidFill>
            <a:srgbClr val="FFFF0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3200" b="1">
                <a:solidFill>
                  <a:schemeClr val="accent1">
                    <a:lumMod val="50000"/>
                  </a:schemeClr>
                </a:solidFill>
                <a:latin typeface="Times New Roman" panose="02020603050405020304" pitchFamily="18" charset="0"/>
                <a:cs typeface="Times New Roman" panose="02020603050405020304" pitchFamily="18" charset="0"/>
              </a:rPr>
              <a:t>Các giai đoạn ủi trong ngành may</a:t>
            </a:r>
            <a:endParaRPr kumimoji="0" lang="en-US" sz="3200" b="1"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4146174310"/>
              </p:ext>
            </p:extLst>
          </p:nvPr>
        </p:nvGraphicFramePr>
        <p:xfrm>
          <a:off x="304800" y="1600200"/>
          <a:ext cx="8534400" cy="533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469011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28335" y="152400"/>
            <a:ext cx="8253665" cy="844688"/>
            <a:chOff x="533437" y="363211"/>
            <a:chExt cx="8585477" cy="885813"/>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885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2.2.3 Dụng</a:t>
              </a:r>
              <a:r>
                <a:rPr kumimoji="0" lang="en-US" sz="2800" b="1" i="0" u="none" strike="noStrike" kern="1200" cap="none" spc="0" normalizeH="0" noProof="0" smtClean="0">
                  <a:ln>
                    <a:noFill/>
                  </a:ln>
                  <a:solidFill>
                    <a:srgbClr val="FFFFFF"/>
                  </a:solidFill>
                  <a:effectLst/>
                  <a:uLnTx/>
                  <a:uFillTx/>
                  <a:latin typeface="Arial"/>
                  <a:ea typeface="+mn-ea"/>
                  <a:cs typeface="Arial"/>
                </a:rPr>
                <a:t> cụ ủi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3668702358"/>
              </p:ext>
            </p:extLst>
          </p:nvPr>
        </p:nvGraphicFramePr>
        <p:xfrm>
          <a:off x="-228600" y="921658"/>
          <a:ext cx="8763000" cy="6096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26067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28335" y="152400"/>
            <a:ext cx="8685647" cy="844688"/>
            <a:chOff x="533437" y="363211"/>
            <a:chExt cx="9034825" cy="885813"/>
          </a:xfrm>
          <a:solidFill>
            <a:schemeClr val="accent1">
              <a:lumMod val="75000"/>
            </a:schemeClr>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9034825" cy="885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2.2.4 </a:t>
              </a:r>
              <a:r>
                <a:rPr lang="en-US" b="1"/>
                <a:t>Các yêu cầu khi ủi hoàn chỉnh sản </a:t>
              </a:r>
              <a:r>
                <a:rPr lang="en-US" b="1" smtClean="0"/>
                <a:t>phẩm</a:t>
              </a:r>
              <a:endParaRPr lang="en-US"/>
            </a:p>
          </p:txBody>
        </p:sp>
      </p:grpSp>
      <p:graphicFrame>
        <p:nvGraphicFramePr>
          <p:cNvPr id="4" name="Diagram 3"/>
          <p:cNvGraphicFramePr/>
          <p:nvPr>
            <p:extLst>
              <p:ext uri="{D42A27DB-BD31-4B8C-83A1-F6EECF244321}">
                <p14:modId xmlns:p14="http://schemas.microsoft.com/office/powerpoint/2010/main" val="630443873"/>
              </p:ext>
            </p:extLst>
          </p:nvPr>
        </p:nvGraphicFramePr>
        <p:xfrm>
          <a:off x="1396818" y="838200"/>
          <a:ext cx="7289982" cy="56469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35445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Vertical Scroll 1"/>
          <p:cNvSpPr/>
          <p:nvPr/>
        </p:nvSpPr>
        <p:spPr bwMode="auto">
          <a:xfrm>
            <a:off x="228600" y="1600200"/>
            <a:ext cx="2286000" cy="2514600"/>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3200" b="1"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QUY</a:t>
            </a:r>
            <a:r>
              <a:rPr kumimoji="0" lang="en-US" sz="3200" b="1" i="0" u="none" strike="noStrike" cap="none" normalizeH="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ĐỊNH VỀ ỦI</a:t>
            </a:r>
            <a:endParaRPr kumimoji="0" lang="en-US" sz="3200" b="1"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3156420132"/>
              </p:ext>
            </p:extLst>
          </p:nvPr>
        </p:nvGraphicFramePr>
        <p:xfrm>
          <a:off x="381000" y="76200"/>
          <a:ext cx="8001000"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093414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Vertical Scroll 1"/>
          <p:cNvSpPr/>
          <p:nvPr/>
        </p:nvSpPr>
        <p:spPr bwMode="auto">
          <a:xfrm>
            <a:off x="76200" y="114300"/>
            <a:ext cx="2286000" cy="2514600"/>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ctr" eaLnBrk="1" hangingPunct="1">
              <a:spcBef>
                <a:spcPct val="20000"/>
              </a:spcBef>
              <a:buClr>
                <a:srgbClr val="3399FF"/>
              </a:buClr>
            </a:pPr>
            <a:r>
              <a:rPr lang="en-US" b="1" smtClean="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YÊU CẦU VỀ ỦI</a:t>
            </a:r>
            <a:endParaRPr kumimoji="0" lang="en-US" sz="3200" b="1" i="0" u="none" strike="noStrike" kern="1200" cap="none" spc="0" normalizeH="0" baseline="0" noProof="0" smtClean="0">
              <a:ln>
                <a:noFill/>
              </a:ln>
              <a:solidFill>
                <a:schemeClr val="accent1">
                  <a:lumMod val="50000"/>
                </a:schemeClr>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814918189"/>
              </p:ext>
            </p:extLst>
          </p:nvPr>
        </p:nvGraphicFramePr>
        <p:xfrm>
          <a:off x="1447800" y="381000"/>
          <a:ext cx="7239000" cy="518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25605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318507"/>
            <a:ext cx="8585477" cy="636894"/>
            <a:chOff x="533437" y="355320"/>
            <a:chExt cx="8585477" cy="734692"/>
          </a:xfrm>
          <a:solidFill>
            <a:srgbClr val="6600CC"/>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55320"/>
              <a:ext cx="8585477" cy="726801"/>
            </a:xfrm>
            <a:prstGeom prst="rect">
              <a:avLst/>
            </a:prstGeom>
            <a:solidFill>
              <a:srgbClr val="92D050"/>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defTabSz="1155700">
                <a:lnSpc>
                  <a:spcPct val="90000"/>
                </a:lnSpc>
                <a:spcAft>
                  <a:spcPct val="35000"/>
                </a:spcAft>
                <a:defRPr/>
              </a:pPr>
              <a:r>
                <a:rPr kumimoji="0" lang="en-US" sz="2800" b="1" i="0" u="none" strike="noStrike" kern="1200" cap="none" spc="0" normalizeH="0" baseline="0" noProof="0" smtClean="0">
                  <a:ln>
                    <a:noFill/>
                  </a:ln>
                  <a:solidFill>
                    <a:srgbClr val="FFFFFF"/>
                  </a:solidFill>
                  <a:effectLst/>
                  <a:uLnTx/>
                  <a:uFillTx/>
                  <a:latin typeface="Times New Roman" panose="02020603050405020304" pitchFamily="18" charset="0"/>
                  <a:cs typeface="Times New Roman" panose="02020603050405020304" pitchFamily="18" charset="0"/>
                </a:rPr>
                <a:t>2.3 </a:t>
              </a:r>
              <a:r>
                <a:rPr lang="en-US" b="1">
                  <a:latin typeface="Times New Roman" panose="02020603050405020304" pitchFamily="18" charset="0"/>
                  <a:cs typeface="Times New Roman" panose="02020603050405020304" pitchFamily="18" charset="0"/>
                </a:rPr>
                <a:t>Quy cách bao gói – Đóng thùng – Đóng </a:t>
              </a:r>
              <a:r>
                <a:rPr lang="en-US" b="1" smtClean="0">
                  <a:latin typeface="Times New Roman" panose="02020603050405020304" pitchFamily="18" charset="0"/>
                  <a:cs typeface="Times New Roman" panose="02020603050405020304" pitchFamily="18" charset="0"/>
                </a:rPr>
                <a:t>kiện</a:t>
              </a:r>
              <a:endParaRPr lang="en-US">
                <a:latin typeface="Times New Roman" panose="02020603050405020304" pitchFamily="18" charset="0"/>
                <a:cs typeface="Times New Roman" panose="02020603050405020304" pitchFamily="18" charset="0"/>
              </a:endParaRPr>
            </a:p>
          </p:txBody>
        </p:sp>
      </p:grpSp>
      <p:sp>
        <p:nvSpPr>
          <p:cNvPr id="20" name="Oval 19"/>
          <p:cNvSpPr/>
          <p:nvPr/>
        </p:nvSpPr>
        <p:spPr>
          <a:xfrm>
            <a:off x="52136" y="234498"/>
            <a:ext cx="908502" cy="908502"/>
          </a:xfrm>
          <a:prstGeom prst="ellipse">
            <a:avLst/>
          </a:prstGeom>
          <a:solidFill>
            <a:srgbClr val="6600CC"/>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 name="Group 8"/>
          <p:cNvGrpSpPr/>
          <p:nvPr/>
        </p:nvGrpSpPr>
        <p:grpSpPr>
          <a:xfrm>
            <a:off x="838200" y="1143000"/>
            <a:ext cx="8253665" cy="630053"/>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2.3.1 </a:t>
              </a:r>
              <a:r>
                <a:rPr lang="en-US" b="1"/>
                <a:t>Yêu cầu của bao gói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2" name="Diagram 1"/>
          <p:cNvGraphicFramePr/>
          <p:nvPr>
            <p:extLst>
              <p:ext uri="{D42A27DB-BD31-4B8C-83A1-F6EECF244321}">
                <p14:modId xmlns:p14="http://schemas.microsoft.com/office/powerpoint/2010/main" val="3874358189"/>
              </p:ext>
            </p:extLst>
          </p:nvPr>
        </p:nvGraphicFramePr>
        <p:xfrm>
          <a:off x="990600" y="1397000"/>
          <a:ext cx="7239000" cy="49698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24489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52400" y="152400"/>
            <a:ext cx="8253665" cy="630053"/>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2.3.1 </a:t>
              </a:r>
              <a:r>
                <a:rPr kumimoji="0" lang="en-US" sz="2800" b="1" i="0" u="none" strike="noStrike" kern="1200" cap="none" spc="0" normalizeH="0" baseline="0" noProof="0">
                  <a:ln>
                    <a:noFill/>
                  </a:ln>
                  <a:solidFill>
                    <a:srgbClr val="FFFFFF"/>
                  </a:solidFill>
                  <a:effectLst/>
                  <a:uLnTx/>
                  <a:uFillTx/>
                  <a:latin typeface="Arial"/>
                  <a:ea typeface="+mn-ea"/>
                  <a:cs typeface="Arial"/>
                </a:rPr>
                <a:t>Yêu cầu của bao gói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3649480922"/>
              </p:ext>
            </p:extLst>
          </p:nvPr>
        </p:nvGraphicFramePr>
        <p:xfrm>
          <a:off x="-609600" y="982470"/>
          <a:ext cx="9677400" cy="57231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764448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52400" y="152400"/>
            <a:ext cx="8253665" cy="630053"/>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2.3.2 </a:t>
              </a:r>
              <a:r>
                <a:rPr lang="en-US" b="1"/>
                <a:t>Qui cách bao gói – đóng kiện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Bevel 1"/>
          <p:cNvSpPr/>
          <p:nvPr/>
        </p:nvSpPr>
        <p:spPr bwMode="auto">
          <a:xfrm>
            <a:off x="304800" y="1066801"/>
            <a:ext cx="8610600" cy="1828800"/>
          </a:xfrm>
          <a:prstGeom prst="bevel">
            <a:avLst/>
          </a:prstGeom>
          <a:solidFill>
            <a:schemeClr val="accent3">
              <a:lumMod val="9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accent1">
                    <a:lumMod val="50000"/>
                  </a:schemeClr>
                </a:solidFill>
                <a:latin typeface="Times New Roman" panose="02020603050405020304" pitchFamily="18" charset="0"/>
                <a:cs typeface="Times New Roman" panose="02020603050405020304" pitchFamily="18" charset="0"/>
              </a:rPr>
              <a:t>Bao gói là giai đoạn cuối cùng của qui trình công nghệ may, không những đảm bảo các yêu cầu chất lượng mà còn tăng thêm vẻ đẹp của sản phẩm</a:t>
            </a:r>
          </a:p>
        </p:txBody>
      </p:sp>
      <p:sp>
        <p:nvSpPr>
          <p:cNvPr id="12" name="Bevel 11"/>
          <p:cNvSpPr/>
          <p:nvPr/>
        </p:nvSpPr>
        <p:spPr bwMode="auto">
          <a:xfrm>
            <a:off x="304800" y="3093237"/>
            <a:ext cx="8610600" cy="2926563"/>
          </a:xfrm>
          <a:prstGeom prst="bevel">
            <a:avLst/>
          </a:prstGeom>
          <a:solidFill>
            <a:schemeClr val="accent3">
              <a:lumMod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accent1">
                    <a:lumMod val="50000"/>
                  </a:schemeClr>
                </a:solidFill>
                <a:latin typeface="Times New Roman" panose="02020603050405020304" pitchFamily="18" charset="0"/>
                <a:cs typeface="Times New Roman" panose="02020603050405020304" pitchFamily="18" charset="0"/>
              </a:rPr>
              <a:t>Trong ngành may, sản phẩm có nhiều cỡ số và màu sắc khác nhau, nếu bao gói  không chính xác, không đúng qui cách sẽ gây nhầm lẫn cỡ vóc, lẫn lộn mã hàng hoặc gây nhàu nát sản phẩm, gây khó khăn cho việc giao nhận với khách hàng</a:t>
            </a:r>
          </a:p>
        </p:txBody>
      </p:sp>
    </p:spTree>
    <p:extLst>
      <p:ext uri="{BB962C8B-B14F-4D97-AF65-F5344CB8AC3E}">
        <p14:creationId xmlns:p14="http://schemas.microsoft.com/office/powerpoint/2010/main" val="38430683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52400" y="152400"/>
            <a:ext cx="8253665" cy="630053"/>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2.3.2 </a:t>
              </a:r>
              <a:r>
                <a:rPr kumimoji="0" lang="en-US" sz="2800" b="1" i="0" u="none" strike="noStrike" kern="1200" cap="none" spc="0" normalizeH="0" baseline="0" noProof="0">
                  <a:ln>
                    <a:noFill/>
                  </a:ln>
                  <a:solidFill>
                    <a:srgbClr val="FFFFFF"/>
                  </a:solidFill>
                  <a:effectLst/>
                  <a:uLnTx/>
                  <a:uFillTx/>
                  <a:latin typeface="Arial"/>
                  <a:ea typeface="+mn-ea"/>
                  <a:cs typeface="Arial"/>
                </a:rPr>
                <a:t>Qui cách bao gói – đóng kiện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Bevel 1"/>
          <p:cNvSpPr/>
          <p:nvPr/>
        </p:nvSpPr>
        <p:spPr bwMode="auto">
          <a:xfrm>
            <a:off x="304800" y="1066800"/>
            <a:ext cx="8610600" cy="2438399"/>
          </a:xfrm>
          <a:prstGeom prst="bevel">
            <a:avLst/>
          </a:prstGeom>
          <a:solidFill>
            <a:schemeClr val="accent3">
              <a:lumMod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accent1">
                    <a:lumMod val="50000"/>
                  </a:schemeClr>
                </a:solidFill>
                <a:latin typeface="Times New Roman" panose="02020603050405020304" pitchFamily="18" charset="0"/>
                <a:cs typeface="Times New Roman" panose="02020603050405020304" pitchFamily="18" charset="0"/>
              </a:rPr>
              <a:t>Trong điều kiện thực tế của sản xuất sản phẩm may có nhiều chủng loại, tùy theo giá trị của sản phẩm trên mỗi loại hàng đều có qui cách bao gói riêng phù hợp với giá trị sử dụng và yêu cầu của khách hàng</a:t>
            </a:r>
          </a:p>
        </p:txBody>
      </p:sp>
    </p:spTree>
    <p:extLst>
      <p:ext uri="{BB962C8B-B14F-4D97-AF65-F5344CB8AC3E}">
        <p14:creationId xmlns:p14="http://schemas.microsoft.com/office/powerpoint/2010/main" val="11602126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52400" y="152400"/>
            <a:ext cx="8253665" cy="630053"/>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2.3.2 </a:t>
              </a:r>
              <a:r>
                <a:rPr kumimoji="0" lang="en-US" sz="2800" b="1" i="0" u="none" strike="noStrike" kern="1200" cap="none" spc="0" normalizeH="0" baseline="0" noProof="0">
                  <a:ln>
                    <a:noFill/>
                  </a:ln>
                  <a:solidFill>
                    <a:srgbClr val="FFFFFF"/>
                  </a:solidFill>
                  <a:effectLst/>
                  <a:uLnTx/>
                  <a:uFillTx/>
                  <a:latin typeface="Arial"/>
                  <a:ea typeface="+mn-ea"/>
                  <a:cs typeface="Arial"/>
                </a:rPr>
                <a:t>Qui cách bao gói – đóng kiện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7" name="Group 6"/>
          <p:cNvGrpSpPr/>
          <p:nvPr/>
        </p:nvGrpSpPr>
        <p:grpSpPr>
          <a:xfrm>
            <a:off x="762000" y="914400"/>
            <a:ext cx="7644065" cy="630053"/>
            <a:chOff x="533437" y="363211"/>
            <a:chExt cx="8585477" cy="726801"/>
          </a:xfrm>
          <a:solidFill>
            <a:schemeClr val="accent3">
              <a:lumMod val="50000"/>
            </a:schemeClr>
          </a:solidFill>
          <a:scene3d>
            <a:camera prst="orthographicFront">
              <a:rot lat="0" lon="0" rev="0"/>
            </a:camera>
            <a:lightRig rig="contrasting" dir="t">
              <a:rot lat="0" lon="0" rev="1200000"/>
            </a:lightRig>
          </a:scene3d>
        </p:grpSpPr>
        <p:sp>
          <p:nvSpPr>
            <p:cNvPr id="8" name="Rectangle 7"/>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2.3.2.1 </a:t>
              </a:r>
              <a:r>
                <a:rPr lang="en-US" b="1"/>
                <a:t>Bao gói</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2202557271"/>
              </p:ext>
            </p:extLst>
          </p:nvPr>
        </p:nvGraphicFramePr>
        <p:xfrm>
          <a:off x="457200" y="1397000"/>
          <a:ext cx="6882065" cy="5232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4909925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a:t>
            </a:r>
            <a:r>
              <a:rPr kumimoji="0" lang="en-US" altLang="en-US" sz="1000" b="0" i="0" u="none" strike="noStrike" kern="1200" cap="none" spc="0" normalizeH="0" baseline="0" noProof="0" smtClean="0">
                <a:ln>
                  <a:noFill/>
                </a:ln>
                <a:solidFill>
                  <a:srgbClr val="000000"/>
                </a:solidFill>
                <a:effectLst/>
                <a:uLnTx/>
                <a:uFillTx/>
                <a:latin typeface="Arial"/>
                <a:ea typeface="+mn-ea"/>
                <a:cs typeface="Arial" panose="020B0604020202020204" pitchFamily="34" charset="0"/>
              </a:rPr>
              <a:t>Thùy</a:t>
            </a:r>
            <a:endPar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endParaRPr>
          </a:p>
        </p:txBody>
      </p:sp>
      <p:sp>
        <p:nvSpPr>
          <p:cNvPr id="2" name="Curved Down Ribbon 1"/>
          <p:cNvSpPr/>
          <p:nvPr/>
        </p:nvSpPr>
        <p:spPr bwMode="auto">
          <a:xfrm>
            <a:off x="990600" y="76200"/>
            <a:ext cx="7239000" cy="1219200"/>
          </a:xfrm>
          <a:prstGeom prst="ellipseRibbon">
            <a:avLst/>
          </a:prstGeom>
          <a:solidFill>
            <a:srgbClr val="92D05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chemeClr val="bg1"/>
                </a:solidFill>
                <a:latin typeface="Times New Roman" panose="02020603050405020304" pitchFamily="18" charset="0"/>
                <a:cs typeface="Times New Roman" panose="02020603050405020304" pitchFamily="18" charset="0"/>
              </a:rPr>
              <a:t>QUI CÁCH GẤP ÁO</a:t>
            </a:r>
            <a:endParaRPr lang="en-US">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62000" y="1883980"/>
            <a:ext cx="2838846" cy="3362794"/>
          </a:xfrm>
          <a:prstGeom prst="rect">
            <a:avLst/>
          </a:prstGeom>
          <a:ln w="88900" cap="sq" cmpd="thickThin">
            <a:solidFill>
              <a:srgbClr val="000000"/>
            </a:solidFill>
            <a:prstDash val="solid"/>
            <a:miter lim="800000"/>
          </a:ln>
          <a:effectLst>
            <a:innerShdw blurRad="76200">
              <a:srgbClr val="000000"/>
            </a:innerShdw>
          </a:effectLst>
        </p:spPr>
      </p:pic>
      <p:sp>
        <p:nvSpPr>
          <p:cNvPr id="5" name="Striped Right Arrow 4"/>
          <p:cNvSpPr/>
          <p:nvPr/>
        </p:nvSpPr>
        <p:spPr bwMode="auto">
          <a:xfrm>
            <a:off x="3810000" y="3103180"/>
            <a:ext cx="990600" cy="914400"/>
          </a:xfrm>
          <a:prstGeom prst="stripedRightArrow">
            <a:avLst/>
          </a:prstGeom>
          <a:solidFill>
            <a:schemeClr val="accent1">
              <a:lumMod val="2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pic>
        <p:nvPicPr>
          <p:cNvPr id="6" name="Picture 5"/>
          <p:cNvPicPr>
            <a:picLocks noChangeAspect="1"/>
          </p:cNvPicPr>
          <p:nvPr/>
        </p:nvPicPr>
        <p:blipFill>
          <a:blip r:embed="rId4"/>
          <a:stretch>
            <a:fillRect/>
          </a:stretch>
        </p:blipFill>
        <p:spPr>
          <a:xfrm>
            <a:off x="5029200" y="1882490"/>
            <a:ext cx="3429000" cy="337531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9670435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par>
                                <p:cTn id="13" presetID="6"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a:t>
            </a:r>
            <a:r>
              <a:rPr kumimoji="0" lang="en-US" altLang="en-US" sz="1000" b="0" i="0" u="none" strike="noStrike" kern="1200" cap="none" spc="0" normalizeH="0" baseline="0" noProof="0" smtClean="0">
                <a:ln>
                  <a:noFill/>
                </a:ln>
                <a:solidFill>
                  <a:srgbClr val="000000"/>
                </a:solidFill>
                <a:effectLst/>
                <a:uLnTx/>
                <a:uFillTx/>
                <a:latin typeface="Arial"/>
                <a:ea typeface="+mn-ea"/>
                <a:cs typeface="Arial" panose="020B0604020202020204" pitchFamily="34" charset="0"/>
              </a:rPr>
              <a:t>Thùy</a:t>
            </a:r>
            <a:endPar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endParaRPr>
          </a:p>
        </p:txBody>
      </p:sp>
      <p:sp>
        <p:nvSpPr>
          <p:cNvPr id="2" name="Curved Down Ribbon 1"/>
          <p:cNvSpPr/>
          <p:nvPr/>
        </p:nvSpPr>
        <p:spPr bwMode="auto">
          <a:xfrm>
            <a:off x="990600" y="76200"/>
            <a:ext cx="7239000" cy="1219200"/>
          </a:xfrm>
          <a:prstGeom prst="ellipseRibbon">
            <a:avLst/>
          </a:prstGeom>
          <a:solidFill>
            <a:srgbClr val="92D05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QUI CÁCH GẤP ÁO</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5" name="Striped Right Arrow 4"/>
          <p:cNvSpPr/>
          <p:nvPr/>
        </p:nvSpPr>
        <p:spPr bwMode="auto">
          <a:xfrm>
            <a:off x="4254060" y="3103180"/>
            <a:ext cx="990600" cy="914400"/>
          </a:xfrm>
          <a:prstGeom prst="stripedRightArrow">
            <a:avLst/>
          </a:prstGeom>
          <a:solidFill>
            <a:schemeClr val="accent1">
              <a:lumMod val="2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762000" y="1726561"/>
            <a:ext cx="3238952" cy="3667637"/>
          </a:xfrm>
          <a:prstGeom prst="rect">
            <a:avLst/>
          </a:prstGeom>
          <a:ln w="88900" cap="sq" cmpd="thickThin">
            <a:solidFill>
              <a:srgbClr val="000000"/>
            </a:solidFill>
            <a:prstDash val="solid"/>
            <a:miter lim="800000"/>
          </a:ln>
          <a:effectLst>
            <a:innerShdw blurRad="76200">
              <a:srgbClr val="000000"/>
            </a:innerShdw>
          </a:effectLst>
        </p:spPr>
      </p:pic>
      <p:pic>
        <p:nvPicPr>
          <p:cNvPr id="7" name="Picture 6"/>
          <p:cNvPicPr>
            <a:picLocks noChangeAspect="1"/>
          </p:cNvPicPr>
          <p:nvPr/>
        </p:nvPicPr>
        <p:blipFill>
          <a:blip r:embed="rId4"/>
          <a:stretch>
            <a:fillRect/>
          </a:stretch>
        </p:blipFill>
        <p:spPr>
          <a:xfrm>
            <a:off x="5425509" y="1726561"/>
            <a:ext cx="2880291" cy="3667637"/>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01691207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a:t>
            </a:r>
            <a:r>
              <a:rPr kumimoji="0" lang="en-US" altLang="en-US" sz="1000" b="0" i="0" u="none" strike="noStrike" kern="1200" cap="none" spc="0" normalizeH="0" baseline="0" noProof="0" smtClean="0">
                <a:ln>
                  <a:noFill/>
                </a:ln>
                <a:solidFill>
                  <a:srgbClr val="000000"/>
                </a:solidFill>
                <a:effectLst/>
                <a:uLnTx/>
                <a:uFillTx/>
                <a:latin typeface="Arial"/>
                <a:ea typeface="+mn-ea"/>
                <a:cs typeface="Arial" panose="020B0604020202020204" pitchFamily="34" charset="0"/>
              </a:rPr>
              <a:t>Thùy</a:t>
            </a:r>
            <a:endPar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endParaRPr>
          </a:p>
        </p:txBody>
      </p:sp>
      <p:sp>
        <p:nvSpPr>
          <p:cNvPr id="2" name="Curved Down Ribbon 1"/>
          <p:cNvSpPr/>
          <p:nvPr/>
        </p:nvSpPr>
        <p:spPr bwMode="auto">
          <a:xfrm>
            <a:off x="990600" y="76200"/>
            <a:ext cx="7239000" cy="1219200"/>
          </a:xfrm>
          <a:prstGeom prst="ellipseRibbon">
            <a:avLst/>
          </a:prstGeom>
          <a:solidFill>
            <a:srgbClr val="92D05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QUI CÁCH GẤP ÁO</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5" name="Striped Right Arrow 4"/>
          <p:cNvSpPr/>
          <p:nvPr/>
        </p:nvSpPr>
        <p:spPr bwMode="auto">
          <a:xfrm>
            <a:off x="4254060" y="3103180"/>
            <a:ext cx="990600" cy="914400"/>
          </a:xfrm>
          <a:prstGeom prst="stripedRightArrow">
            <a:avLst/>
          </a:prstGeom>
          <a:solidFill>
            <a:schemeClr val="accent1">
              <a:lumMod val="2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4" name="Picture 3"/>
          <p:cNvPicPr>
            <a:picLocks noChangeAspect="1"/>
          </p:cNvPicPr>
          <p:nvPr/>
        </p:nvPicPr>
        <p:blipFill>
          <a:blip r:embed="rId3"/>
          <a:stretch>
            <a:fillRect/>
          </a:stretch>
        </p:blipFill>
        <p:spPr>
          <a:xfrm>
            <a:off x="858264" y="2438400"/>
            <a:ext cx="3058307" cy="2362200"/>
          </a:xfrm>
          <a:prstGeom prst="rect">
            <a:avLst/>
          </a:prstGeom>
          <a:ln w="88900" cap="sq" cmpd="thickThin">
            <a:solidFill>
              <a:srgbClr val="000000"/>
            </a:solidFill>
            <a:prstDash val="solid"/>
            <a:miter lim="800000"/>
          </a:ln>
          <a:effectLst>
            <a:innerShdw blurRad="76200">
              <a:srgbClr val="000000"/>
            </a:innerShdw>
          </a:effectLst>
        </p:spPr>
      </p:pic>
      <p:pic>
        <p:nvPicPr>
          <p:cNvPr id="6" name="Picture 5"/>
          <p:cNvPicPr>
            <a:picLocks noChangeAspect="1"/>
          </p:cNvPicPr>
          <p:nvPr/>
        </p:nvPicPr>
        <p:blipFill>
          <a:blip r:embed="rId4"/>
          <a:stretch>
            <a:fillRect/>
          </a:stretch>
        </p:blipFill>
        <p:spPr>
          <a:xfrm>
            <a:off x="5486400" y="2438400"/>
            <a:ext cx="3038660" cy="2404694"/>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1149446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ppt_w</p:attrName>
                                        </p:attrNameLst>
                                      </p:cBhvr>
                                      <p:tavLst>
                                        <p:tav tm="0" fmla="#ppt_w*sin(2.5*pi*$)">
                                          <p:val>
                                            <p:fltVal val="0"/>
                                          </p:val>
                                        </p:tav>
                                        <p:tav tm="100000">
                                          <p:val>
                                            <p:fltVal val="1"/>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52400" y="152400"/>
            <a:ext cx="8253665" cy="630053"/>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2.3.2 </a:t>
              </a:r>
              <a:r>
                <a:rPr kumimoji="0" lang="en-US" sz="2800" b="1" i="0" u="none" strike="noStrike" kern="1200" cap="none" spc="0" normalizeH="0" baseline="0" noProof="0">
                  <a:ln>
                    <a:noFill/>
                  </a:ln>
                  <a:solidFill>
                    <a:srgbClr val="FFFFFF"/>
                  </a:solidFill>
                  <a:effectLst/>
                  <a:uLnTx/>
                  <a:uFillTx/>
                  <a:latin typeface="Arial"/>
                  <a:ea typeface="+mn-ea"/>
                  <a:cs typeface="Arial"/>
                </a:rPr>
                <a:t>Qui cách bao gói – đóng kiện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7" name="Group 6"/>
          <p:cNvGrpSpPr/>
          <p:nvPr/>
        </p:nvGrpSpPr>
        <p:grpSpPr>
          <a:xfrm>
            <a:off x="762000" y="970147"/>
            <a:ext cx="7644065" cy="630053"/>
            <a:chOff x="533437" y="363211"/>
            <a:chExt cx="8585477" cy="726801"/>
          </a:xfrm>
          <a:solidFill>
            <a:schemeClr val="accent3">
              <a:lumMod val="50000"/>
            </a:schemeClr>
          </a:solidFill>
          <a:scene3d>
            <a:camera prst="orthographicFront">
              <a:rot lat="0" lon="0" rev="0"/>
            </a:camera>
            <a:lightRig rig="contrasting" dir="t">
              <a:rot lat="0" lon="0" rev="1200000"/>
            </a:lightRig>
          </a:scene3d>
        </p:grpSpPr>
        <p:sp>
          <p:nvSpPr>
            <p:cNvPr id="8" name="Rectangle 7"/>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2.3.2.2 </a:t>
              </a:r>
              <a:r>
                <a:rPr lang="en-US" b="1"/>
                <a:t>Đóng thùng con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13" name="Folded Corner 12"/>
          <p:cNvSpPr/>
          <p:nvPr/>
        </p:nvSpPr>
        <p:spPr bwMode="auto">
          <a:xfrm>
            <a:off x="2209799" y="2057400"/>
            <a:ext cx="4748466" cy="2844645"/>
          </a:xfrm>
          <a:prstGeom prst="foldedCorner">
            <a:avLst/>
          </a:prstGeom>
          <a:noFill/>
          <a:ln w="9525" cap="flat" cmpd="sng" algn="ctr">
            <a:solidFill>
              <a:srgbClr val="00B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 Đối với mặt hàng có giá trị cao như sơ mi xuất khẩu thường được bỏ vào thùng con theo kích thước quy định phải xếp trở đầu nhau, trung bình 10 sản phẩm trên 1 thùng.</a:t>
            </a:r>
          </a:p>
        </p:txBody>
      </p:sp>
    </p:spTree>
    <p:extLst>
      <p:ext uri="{BB962C8B-B14F-4D97-AF65-F5344CB8AC3E}">
        <p14:creationId xmlns:p14="http://schemas.microsoft.com/office/powerpoint/2010/main" val="29441523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7" name="Group 6"/>
          <p:cNvGrpSpPr/>
          <p:nvPr/>
        </p:nvGrpSpPr>
        <p:grpSpPr>
          <a:xfrm>
            <a:off x="228600" y="152400"/>
            <a:ext cx="7644065" cy="630053"/>
            <a:chOff x="533437" y="363211"/>
            <a:chExt cx="8585477" cy="726801"/>
          </a:xfrm>
          <a:solidFill>
            <a:schemeClr val="accent3">
              <a:lumMod val="50000"/>
            </a:schemeClr>
          </a:solidFill>
          <a:scene3d>
            <a:camera prst="orthographicFront">
              <a:rot lat="0" lon="0" rev="0"/>
            </a:camera>
            <a:lightRig rig="contrasting" dir="t">
              <a:rot lat="0" lon="0" rev="1200000"/>
            </a:lightRig>
          </a:scene3d>
        </p:grpSpPr>
        <p:sp>
          <p:nvSpPr>
            <p:cNvPr id="8" name="Rectangle 7"/>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2" name="TextBox 1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2.3.2.3 </a:t>
              </a:r>
              <a:r>
                <a:rPr lang="en-US" b="1"/>
                <a:t>Đóng kiện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Cloud Callout 1"/>
          <p:cNvSpPr/>
          <p:nvPr/>
        </p:nvSpPr>
        <p:spPr bwMode="auto">
          <a:xfrm>
            <a:off x="2438400" y="838200"/>
            <a:ext cx="4495800" cy="1447800"/>
          </a:xfrm>
          <a:prstGeom prst="cloudCallout">
            <a:avLst/>
          </a:prstGeom>
          <a:no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b="1">
                <a:solidFill>
                  <a:schemeClr val="accent1">
                    <a:lumMod val="50000"/>
                  </a:schemeClr>
                </a:solidFill>
                <a:latin typeface="Times New Roman" panose="02020603050405020304" pitchFamily="18" charset="0"/>
                <a:cs typeface="Times New Roman" panose="02020603050405020304" pitchFamily="18" charset="0"/>
              </a:rPr>
              <a:t>Thông thường có 2 quy cách đóng </a:t>
            </a:r>
            <a:endParaRPr kumimoji="0" lang="en-US" sz="2800" b="1"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Folded Corner 13"/>
          <p:cNvSpPr/>
          <p:nvPr/>
        </p:nvSpPr>
        <p:spPr bwMode="auto">
          <a:xfrm>
            <a:off x="252248" y="2590800"/>
            <a:ext cx="4167352" cy="3970530"/>
          </a:xfrm>
          <a:prstGeom prst="foldedCorner">
            <a:avLst/>
          </a:prstGeom>
          <a:noFill/>
          <a:ln w="9525" cap="flat" cmpd="sng" algn="ctr">
            <a:solidFill>
              <a:srgbClr val="00B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 Đóng bao: Thường áp dụng cho hàng nội địa với giá trị thấp, đồ bảo hộ lao động, hàng trẻ em. Sau khi bó gói được bỏ vào bao và khâu kín miệng bao lại. Bên ngoài có ghi rõ ký hiệu mã hàng số lượng cỡ vóc, màu sắc,…</a:t>
            </a:r>
          </a:p>
        </p:txBody>
      </p:sp>
      <p:sp>
        <p:nvSpPr>
          <p:cNvPr id="17" name="Folded Corner 16"/>
          <p:cNvSpPr/>
          <p:nvPr/>
        </p:nvSpPr>
        <p:spPr bwMode="auto">
          <a:xfrm>
            <a:off x="4686300" y="2590800"/>
            <a:ext cx="4167352" cy="3970530"/>
          </a:xfrm>
          <a:prstGeom prst="foldedCorner">
            <a:avLst/>
          </a:prstGeom>
          <a:noFill/>
          <a:ln w="9525" cap="flat" cmpd="sng" algn="ctr">
            <a:solidFill>
              <a:srgbClr val="00B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Đóng kiện (hòm gỗ hoặc thùng giấy): Thường áp dụng cho các hàng cao cấp, hàng xuất khẩu, quy cách đóng gói được quy định cụ thể theo từng chủng loại do khách hàng yêu cầu. </a:t>
            </a:r>
          </a:p>
        </p:txBody>
      </p:sp>
    </p:spTree>
    <p:extLst>
      <p:ext uri="{BB962C8B-B14F-4D97-AF65-F5344CB8AC3E}">
        <p14:creationId xmlns:p14="http://schemas.microsoft.com/office/powerpoint/2010/main" val="36031314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52400" y="76200"/>
            <a:ext cx="8253665" cy="630053"/>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defRPr/>
              </a:pPr>
              <a:r>
                <a:rPr lang="en-US" b="1">
                  <a:solidFill>
                    <a:srgbClr val="FFFFFF"/>
                  </a:solidFill>
                </a:rPr>
                <a:t>2.3.3 </a:t>
              </a:r>
              <a:r>
                <a:rPr lang="en-US" b="1"/>
                <a:t>Các qui định chung khi đóng kiện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7" name="Diagram 6"/>
          <p:cNvGraphicFramePr/>
          <p:nvPr>
            <p:extLst>
              <p:ext uri="{D42A27DB-BD31-4B8C-83A1-F6EECF244321}">
                <p14:modId xmlns:p14="http://schemas.microsoft.com/office/powerpoint/2010/main" val="3535927254"/>
              </p:ext>
            </p:extLst>
          </p:nvPr>
        </p:nvGraphicFramePr>
        <p:xfrm>
          <a:off x="-76200" y="609600"/>
          <a:ext cx="9184531" cy="6248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18541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9" name="Group 8"/>
          <p:cNvGrpSpPr/>
          <p:nvPr/>
        </p:nvGrpSpPr>
        <p:grpSpPr>
          <a:xfrm>
            <a:off x="152400" y="228600"/>
            <a:ext cx="8253665" cy="630053"/>
            <a:chOff x="533437" y="363211"/>
            <a:chExt cx="8585477" cy="726801"/>
          </a:xfrm>
          <a:solidFill>
            <a:srgbClr val="92D050"/>
          </a:solidFill>
          <a:scene3d>
            <a:camera prst="orthographicFront">
              <a:rot lat="0" lon="0" rev="0"/>
            </a:camera>
            <a:lightRig rig="contrasting" dir="t">
              <a:rot lat="0" lon="0" rev="1200000"/>
            </a:lightRig>
          </a:scene3d>
        </p:grpSpPr>
        <p:sp>
          <p:nvSpPr>
            <p:cNvPr id="10" name="Rectangle 9"/>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1" name="TextBox 10"/>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a:ln>
                    <a:noFill/>
                  </a:ln>
                  <a:solidFill>
                    <a:srgbClr val="FFFFFF"/>
                  </a:solidFill>
                  <a:effectLst/>
                  <a:uLnTx/>
                  <a:uFillTx/>
                  <a:latin typeface="Arial"/>
                  <a:ea typeface="+mn-ea"/>
                  <a:cs typeface="Arial"/>
                </a:rPr>
                <a:t>2.3.3 Các qui định chung khi đóng kiện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4" name="Diagram 3"/>
          <p:cNvGraphicFramePr/>
          <p:nvPr>
            <p:extLst>
              <p:ext uri="{D42A27DB-BD31-4B8C-83A1-F6EECF244321}">
                <p14:modId xmlns:p14="http://schemas.microsoft.com/office/powerpoint/2010/main" val="3092904230"/>
              </p:ext>
            </p:extLst>
          </p:nvPr>
        </p:nvGraphicFramePr>
        <p:xfrm>
          <a:off x="0" y="1219200"/>
          <a:ext cx="914400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Up Ribbon 4"/>
          <p:cNvSpPr/>
          <p:nvPr/>
        </p:nvSpPr>
        <p:spPr bwMode="auto">
          <a:xfrm>
            <a:off x="1155032" y="1447800"/>
            <a:ext cx="6922168" cy="1219200"/>
          </a:xfrm>
          <a:prstGeom prst="ribbon2">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b="1">
                <a:solidFill>
                  <a:schemeClr val="accent1">
                    <a:lumMod val="50000"/>
                  </a:schemeClr>
                </a:solidFill>
                <a:latin typeface="Times New Roman" panose="02020603050405020304" pitchFamily="18" charset="0"/>
                <a:cs typeface="Times New Roman" panose="02020603050405020304" pitchFamily="18" charset="0"/>
              </a:rPr>
              <a:t>Qui trình cho công đoạn hoàn thành</a:t>
            </a:r>
            <a:endParaRPr kumimoji="0" lang="en-US" sz="2800" b="1"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35861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323584797"/>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CÂU HỎI VỀ NHÀ</a:t>
            </a:r>
          </a:p>
          <a:p>
            <a:pPr algn="just">
              <a:buNone/>
            </a:pPr>
            <a:endParaRPr lang="en-US" b="1" smtClean="0">
              <a:solidFill>
                <a:schemeClr val="bg1"/>
              </a:solidFill>
            </a:endParaRPr>
          </a:p>
          <a:p>
            <a:pPr algn="just">
              <a:buNone/>
            </a:pPr>
            <a:r>
              <a:rPr lang="en-US" b="1">
                <a:solidFill>
                  <a:schemeClr val="bg1"/>
                </a:solidFill>
              </a:rPr>
              <a:t>1/ Trình bày các hình thức gấp gói đóng kiện?</a:t>
            </a:r>
          </a:p>
          <a:p>
            <a:pPr algn="just">
              <a:buNone/>
            </a:pPr>
            <a:r>
              <a:rPr lang="en-US" b="1">
                <a:solidFill>
                  <a:schemeClr val="bg1"/>
                </a:solidFill>
              </a:rPr>
              <a:t>2/ Nêu cách phòng chống bụi bặm ở xí nghiệp may?</a:t>
            </a:r>
          </a:p>
          <a:p>
            <a:pPr algn="just">
              <a:buNone/>
            </a:pPr>
            <a:r>
              <a:rPr lang="en-US" b="1">
                <a:solidFill>
                  <a:schemeClr val="bg1"/>
                </a:solidFill>
              </a:rPr>
              <a:t>3/ Các yêu cầu khi ủi hoàn chỉnh sản phẩm?</a:t>
            </a:r>
          </a:p>
          <a:p>
            <a:pPr algn="just">
              <a:buNone/>
            </a:pPr>
            <a:r>
              <a:rPr lang="en-US" b="1">
                <a:solidFill>
                  <a:schemeClr val="bg1"/>
                </a:solidFill>
              </a:rPr>
              <a:t>4/ Nêu những yêu cầu chung khi gấp gói?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FFFFFF"/>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4784805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Curved Down Ribbon 1"/>
          <p:cNvSpPr/>
          <p:nvPr/>
        </p:nvSpPr>
        <p:spPr bwMode="auto">
          <a:xfrm>
            <a:off x="76200" y="0"/>
            <a:ext cx="8991600" cy="2590800"/>
          </a:xfrm>
          <a:prstGeom prst="ellipseRibbon">
            <a:avLst/>
          </a:prstGeom>
          <a:solidFill>
            <a:srgbClr val="6CB4A6"/>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lang="en-US" sz="4000" b="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GIẢI ĐÁP CÂU HỎI </a:t>
            </a:r>
            <a:r>
              <a:rPr lang="en-US" sz="4000" b="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KHI </a:t>
            </a:r>
            <a:r>
              <a:rPr lang="en-US" sz="4000" b="1"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VIẾT TIỂU LUẬN</a:t>
            </a:r>
            <a:endParaRPr kumimoji="0" lang="en-US" sz="40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8161258"/>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3" name="Picture 2"/>
          <p:cNvPicPr>
            <a:picLocks noChangeAspect="1"/>
          </p:cNvPicPr>
          <p:nvPr/>
        </p:nvPicPr>
        <p:blipFill>
          <a:blip r:embed="rId3"/>
          <a:stretch>
            <a:fillRect/>
          </a:stretch>
        </p:blipFill>
        <p:spPr>
          <a:xfrm>
            <a:off x="2154620" y="58758"/>
            <a:ext cx="5105400" cy="6753458"/>
          </a:xfrm>
          <a:prstGeom prst="rect">
            <a:avLst/>
          </a:prstGeom>
        </p:spPr>
      </p:pic>
    </p:spTree>
    <p:extLst>
      <p:ext uri="{BB962C8B-B14F-4D97-AF65-F5344CB8AC3E}">
        <p14:creationId xmlns:p14="http://schemas.microsoft.com/office/powerpoint/2010/main" val="4001935264"/>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13883</TotalTime>
  <Words>2941</Words>
  <Application>Microsoft Office PowerPoint</Application>
  <PresentationFormat>On-screen Show (4:3)</PresentationFormat>
  <Paragraphs>353</Paragraphs>
  <Slides>53</Slides>
  <Notes>46</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53</vt:i4>
      </vt:variant>
    </vt:vector>
  </HeadingPairs>
  <TitlesOfParts>
    <vt:vector size="67" baseType="lpstr">
      <vt:lpstr>Times New Roman</vt:lpstr>
      <vt:lpstr>Wingdings</vt:lpstr>
      <vt:lpstr>.VnTime</vt:lpstr>
      <vt:lpstr>Tahoma</vt:lpstr>
      <vt:lpstr>Calibri</vt:lpstr>
      <vt:lpstr>Arial</vt:lpstr>
      <vt:lpstr>Verdana</vt:lpstr>
      <vt:lpstr>VNI-Times</vt:lpstr>
      <vt:lpstr>VNI-Avo</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1318</cp:revision>
  <dcterms:created xsi:type="dcterms:W3CDTF">2006-11-05T16:52:43Z</dcterms:created>
  <dcterms:modified xsi:type="dcterms:W3CDTF">2021-11-17T02:25:12Z</dcterms:modified>
</cp:coreProperties>
</file>