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4385" r:id="rId4"/>
    <p:sldMasterId id="2147484397" r:id="rId5"/>
  </p:sldMasterIdLst>
  <p:notesMasterIdLst>
    <p:notesMasterId r:id="rId38"/>
  </p:notesMasterIdLst>
  <p:sldIdLst>
    <p:sldId id="379" r:id="rId6"/>
    <p:sldId id="1133" r:id="rId7"/>
    <p:sldId id="1214" r:id="rId8"/>
    <p:sldId id="1288" r:id="rId9"/>
    <p:sldId id="1289" r:id="rId10"/>
    <p:sldId id="1290" r:id="rId11"/>
    <p:sldId id="1291" r:id="rId12"/>
    <p:sldId id="1238" r:id="rId13"/>
    <p:sldId id="1239" r:id="rId14"/>
    <p:sldId id="1242" r:id="rId15"/>
    <p:sldId id="1243" r:id="rId16"/>
    <p:sldId id="1244" r:id="rId17"/>
    <p:sldId id="1266" r:id="rId18"/>
    <p:sldId id="1310" r:id="rId19"/>
    <p:sldId id="1311" r:id="rId20"/>
    <p:sldId id="1312" r:id="rId21"/>
    <p:sldId id="1313" r:id="rId22"/>
    <p:sldId id="1314" r:id="rId23"/>
    <p:sldId id="1315" r:id="rId24"/>
    <p:sldId id="1316" r:id="rId25"/>
    <p:sldId id="1317" r:id="rId26"/>
    <p:sldId id="1318" r:id="rId27"/>
    <p:sldId id="1319" r:id="rId28"/>
    <p:sldId id="1320" r:id="rId29"/>
    <p:sldId id="1321" r:id="rId30"/>
    <p:sldId id="1322" r:id="rId31"/>
    <p:sldId id="1323" r:id="rId32"/>
    <p:sldId id="1292" r:id="rId33"/>
    <p:sldId id="1265" r:id="rId34"/>
    <p:sldId id="1255" r:id="rId35"/>
    <p:sldId id="1263" r:id="rId36"/>
    <p:sldId id="1264" r:id="rId37"/>
  </p:sldIdLst>
  <p:sldSz cx="9144000" cy="6858000" type="screen4x3"/>
  <p:notesSz cx="6858000" cy="9144000"/>
  <p:embeddedFontLst>
    <p:embeddedFont>
      <p:font typeface="VNI-Times" pitchFamily="2" charset="0"/>
      <p:regular r:id="rId39"/>
      <p:bold r:id="rId40"/>
      <p:italic r:id="rId41"/>
      <p:boldItalic r:id="rId42"/>
    </p:embeddedFont>
    <p:embeddedFont>
      <p:font typeface="Bahnschrift Light Condensed" panose="020B0502040204020203" pitchFamily="34" charset="0"/>
      <p:regular r:id="rId43"/>
    </p:embeddedFont>
    <p:embeddedFont>
      <p:font typeface="Verdana" panose="020B0604030504040204" pitchFamily="34" charset="0"/>
      <p:regular r:id="rId44"/>
      <p:bold r:id="rId45"/>
      <p:italic r:id="rId46"/>
      <p:boldItalic r:id="rId47"/>
    </p:embeddedFont>
    <p:embeddedFont>
      <p:font typeface="Tahoma" panose="020B0604030504040204" pitchFamily="34" charset="0"/>
      <p:regular r:id="rId48"/>
      <p:bold r:id="rId49"/>
    </p:embeddedFont>
    <p:embeddedFont>
      <p:font typeface=".VnTime" panose="020B7200000000000000" pitchFamily="34" charset="0"/>
      <p:regular r:id="rId50"/>
      <p:bold r:id="rId51"/>
      <p:italic r:id="rId52"/>
      <p:boldItalic r:id="rId53"/>
    </p:embeddedFont>
    <p:embeddedFont>
      <p:font typeface="VNI-Avo" pitchFamily="2" charset="0"/>
      <p:regular r:id="rId54"/>
      <p:bold r:id="rId55"/>
      <p:italic r:id="rId56"/>
      <p:boldItalic r:id="rId57"/>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456C44"/>
    <a:srgbClr val="6CB4A6"/>
    <a:srgbClr val="F4F173"/>
    <a:srgbClr val="6666FF"/>
    <a:srgbClr val="00FFFF"/>
    <a:srgbClr val="CC6600"/>
    <a:srgbClr val="6600CC"/>
    <a:srgbClr val="66FF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19" autoAdjust="0"/>
    <p:restoredTop sz="92288" autoAdjust="0"/>
  </p:normalViewPr>
  <p:slideViewPr>
    <p:cSldViewPr>
      <p:cViewPr varScale="1">
        <p:scale>
          <a:sx n="61" d="100"/>
          <a:sy n="61" d="100"/>
        </p:scale>
        <p:origin x="1328"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1.fntdata"/><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font" Target="fonts/font12.fntdata"/><Relationship Id="rId55" Type="http://schemas.openxmlformats.org/officeDocument/2006/relationships/font" Target="fonts/font17.fntdata"/><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font" Target="fonts/font15.fntdata"/><Relationship Id="rId58"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tableStyles" Target="tableStyle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font" Target="fonts/font5.fntdata"/><Relationship Id="rId48" Type="http://schemas.openxmlformats.org/officeDocument/2006/relationships/font" Target="fonts/font10.fntdata"/><Relationship Id="rId56" Type="http://schemas.openxmlformats.org/officeDocument/2006/relationships/font" Target="fonts/font18.fntdata"/><Relationship Id="rId8" Type="http://schemas.openxmlformats.org/officeDocument/2006/relationships/slide" Target="slides/slide3.xml"/><Relationship Id="rId51" Type="http://schemas.openxmlformats.org/officeDocument/2006/relationships/font" Target="fonts/font13.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 Id="rId46" Type="http://schemas.openxmlformats.org/officeDocument/2006/relationships/font" Target="fonts/font8.fntdata"/><Relationship Id="rId59"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font" Target="fonts/font3.fntdata"/><Relationship Id="rId54"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11.fntdata"/><Relationship Id="rId57" Type="http://schemas.openxmlformats.org/officeDocument/2006/relationships/font" Target="fonts/font19.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font" Target="fonts/font6.fntdata"/><Relationship Id="rId52" Type="http://schemas.openxmlformats.org/officeDocument/2006/relationships/font" Target="fonts/font14.fntdata"/><Relationship Id="rId60"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F3E236-2C3E-4B14-86FF-9D06F92B70B7}"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2FC7968A-2B58-49D4-B230-3425AAE02194}">
      <dgm:prSet phldrT="[Text]" custT="1"/>
      <dgm:spPr>
        <a:solidFill>
          <a:srgbClr val="6666FF"/>
        </a:solidFill>
      </dgm:spPr>
      <dgm:t>
        <a:bodyPr/>
        <a:lstStyle/>
        <a:p>
          <a:pPr algn="just"/>
          <a:r>
            <a:rPr lang="en-US" sz="2400" smtClean="0"/>
            <a:t>Xén cong đối tượng, kích thước bị mất chính bằng diện tích vùng con trỏ quét qua đối tượng.</a:t>
          </a:r>
          <a:endParaRPr lang="en-US" sz="2400"/>
        </a:p>
      </dgm:t>
    </dgm:pt>
    <dgm:pt modelId="{E2FD4962-3F56-4BDE-BFA4-74100DBF873E}" type="parTrans" cxnId="{E02DF7D3-4150-4847-8669-3ABEE5FB69A1}">
      <dgm:prSet/>
      <dgm:spPr/>
      <dgm:t>
        <a:bodyPr/>
        <a:lstStyle/>
        <a:p>
          <a:endParaRPr lang="en-US"/>
        </a:p>
      </dgm:t>
    </dgm:pt>
    <dgm:pt modelId="{E148AC6D-EA81-467A-AC75-D617920F90B3}" type="sibTrans" cxnId="{E02DF7D3-4150-4847-8669-3ABEE5FB69A1}">
      <dgm:prSet/>
      <dgm:spPr>
        <a:solidFill>
          <a:srgbClr val="92D050">
            <a:alpha val="90000"/>
          </a:srgbClr>
        </a:solidFill>
      </dgm:spPr>
      <dgm:t>
        <a:bodyPr/>
        <a:lstStyle/>
        <a:p>
          <a:endParaRPr lang="en-US"/>
        </a:p>
      </dgm:t>
    </dgm:pt>
    <dgm:pt modelId="{B3BB6558-F1B3-4DDC-B992-423F22E49232}">
      <dgm:prSet phldrT="[Text]" custT="1"/>
      <dgm:spPr>
        <a:solidFill>
          <a:schemeClr val="accent2">
            <a:lumMod val="50000"/>
          </a:schemeClr>
        </a:solidFill>
      </dgm:spPr>
      <dgm:t>
        <a:bodyPr/>
        <a:lstStyle/>
        <a:p>
          <a:pPr algn="just"/>
          <a:r>
            <a:rPr lang="en-US" sz="2400" smtClean="0"/>
            <a:t>Vùng còn lại vẫn thuộc về 1 đối tượng.</a:t>
          </a:r>
          <a:endParaRPr lang="en-US" sz="2400"/>
        </a:p>
      </dgm:t>
    </dgm:pt>
    <dgm:pt modelId="{1B513918-C60E-4A79-80DB-D6A29324CE3F}" type="parTrans" cxnId="{288E700F-F710-420D-86F3-36F5D16A639A}">
      <dgm:prSet/>
      <dgm:spPr/>
      <dgm:t>
        <a:bodyPr/>
        <a:lstStyle/>
        <a:p>
          <a:endParaRPr lang="en-US"/>
        </a:p>
      </dgm:t>
    </dgm:pt>
    <dgm:pt modelId="{08BD1DFB-F740-4CA2-920E-D11B76AD4054}" type="sibTrans" cxnId="{288E700F-F710-420D-86F3-36F5D16A639A}">
      <dgm:prSet/>
      <dgm:spPr>
        <a:solidFill>
          <a:srgbClr val="00B0F0">
            <a:alpha val="90000"/>
          </a:srgbClr>
        </a:solidFill>
      </dgm:spPr>
      <dgm:t>
        <a:bodyPr/>
        <a:lstStyle/>
        <a:p>
          <a:endParaRPr lang="en-US"/>
        </a:p>
      </dgm:t>
    </dgm:pt>
    <dgm:pt modelId="{CF9B7D8F-0573-4506-951C-17FEAB68F6E7}">
      <dgm:prSet phldrT="[Text]" custT="1"/>
      <dgm:spPr>
        <a:solidFill>
          <a:srgbClr val="92D050"/>
        </a:solidFill>
      </dgm:spPr>
      <dgm:t>
        <a:bodyPr/>
        <a:lstStyle/>
        <a:p>
          <a:pPr algn="just"/>
          <a:r>
            <a:rPr lang="en-US" sz="2400" smtClean="0"/>
            <a:t>Lệnh Eraser không thể thực hiện đối với đối tượng ở dạng mở.</a:t>
          </a:r>
          <a:endParaRPr lang="en-US" sz="2400"/>
        </a:p>
      </dgm:t>
    </dgm:pt>
    <dgm:pt modelId="{6B408703-D1AC-47C9-BC8A-5BF4E4C0266A}" type="parTrans" cxnId="{F047B389-57AE-4827-8466-DD1ADEE5C751}">
      <dgm:prSet/>
      <dgm:spPr/>
      <dgm:t>
        <a:bodyPr/>
        <a:lstStyle/>
        <a:p>
          <a:endParaRPr lang="en-US"/>
        </a:p>
      </dgm:t>
    </dgm:pt>
    <dgm:pt modelId="{D6ACCE03-1543-470C-ACC3-E708917D6C26}" type="sibTrans" cxnId="{F047B389-57AE-4827-8466-DD1ADEE5C751}">
      <dgm:prSet/>
      <dgm:spPr>
        <a:solidFill>
          <a:schemeClr val="accent2">
            <a:lumMod val="50000"/>
            <a:alpha val="90000"/>
          </a:schemeClr>
        </a:solidFill>
      </dgm:spPr>
      <dgm:t>
        <a:bodyPr/>
        <a:lstStyle/>
        <a:p>
          <a:endParaRPr lang="en-US"/>
        </a:p>
      </dgm:t>
    </dgm:pt>
    <dgm:pt modelId="{46FE69E8-AC3B-43F0-BE69-C23D2ACC25F2}">
      <dgm:prSet custT="1"/>
      <dgm:spPr>
        <a:solidFill>
          <a:srgbClr val="00B0F0"/>
        </a:solidFill>
      </dgm:spPr>
      <dgm:t>
        <a:bodyPr/>
        <a:lstStyle/>
        <a:p>
          <a:pPr algn="just"/>
          <a:r>
            <a:rPr lang="en-US" sz="2400" smtClean="0"/>
            <a:t>Có thể thay đổi kích thước trỏ trên thanh đặc tính ở ô (Eraser thickness).</a:t>
          </a:r>
          <a:endParaRPr lang="en-US" sz="2400"/>
        </a:p>
      </dgm:t>
    </dgm:pt>
    <dgm:pt modelId="{BBDC5B8D-7B92-4C60-A2DC-50D96925B677}" type="parTrans" cxnId="{5F71A529-2663-41CF-8C35-4C25B7195F2E}">
      <dgm:prSet/>
      <dgm:spPr/>
      <dgm:t>
        <a:bodyPr/>
        <a:lstStyle/>
        <a:p>
          <a:endParaRPr lang="en-US"/>
        </a:p>
      </dgm:t>
    </dgm:pt>
    <dgm:pt modelId="{7E0926DE-9BAA-496F-9816-BA715D830362}" type="sibTrans" cxnId="{5F71A529-2663-41CF-8C35-4C25B7195F2E}">
      <dgm:prSet/>
      <dgm:spPr/>
      <dgm:t>
        <a:bodyPr/>
        <a:lstStyle/>
        <a:p>
          <a:endParaRPr lang="en-US"/>
        </a:p>
      </dgm:t>
    </dgm:pt>
    <dgm:pt modelId="{E9CF9205-1AE1-4098-B389-D5AE98088C70}" type="pres">
      <dgm:prSet presAssocID="{4DF3E236-2C3E-4B14-86FF-9D06F92B70B7}" presName="outerComposite" presStyleCnt="0">
        <dgm:presLayoutVars>
          <dgm:chMax val="5"/>
          <dgm:dir/>
          <dgm:resizeHandles val="exact"/>
        </dgm:presLayoutVars>
      </dgm:prSet>
      <dgm:spPr/>
      <dgm:t>
        <a:bodyPr/>
        <a:lstStyle/>
        <a:p>
          <a:endParaRPr lang="en-US"/>
        </a:p>
      </dgm:t>
    </dgm:pt>
    <dgm:pt modelId="{17EC3802-2BF4-44A7-B7EF-FC811749DFD2}" type="pres">
      <dgm:prSet presAssocID="{4DF3E236-2C3E-4B14-86FF-9D06F92B70B7}" presName="dummyMaxCanvas" presStyleCnt="0">
        <dgm:presLayoutVars/>
      </dgm:prSet>
      <dgm:spPr/>
    </dgm:pt>
    <dgm:pt modelId="{52E156FF-6472-4373-9DB9-3348854D34E4}" type="pres">
      <dgm:prSet presAssocID="{4DF3E236-2C3E-4B14-86FF-9D06F92B70B7}" presName="FourNodes_1" presStyleLbl="node1" presStyleIdx="0" presStyleCnt="4">
        <dgm:presLayoutVars>
          <dgm:bulletEnabled val="1"/>
        </dgm:presLayoutVars>
      </dgm:prSet>
      <dgm:spPr/>
      <dgm:t>
        <a:bodyPr/>
        <a:lstStyle/>
        <a:p>
          <a:endParaRPr lang="en-US"/>
        </a:p>
      </dgm:t>
    </dgm:pt>
    <dgm:pt modelId="{54EBEEAE-0B78-41B2-919F-2832F03A9783}" type="pres">
      <dgm:prSet presAssocID="{4DF3E236-2C3E-4B14-86FF-9D06F92B70B7}" presName="FourNodes_2" presStyleLbl="node1" presStyleIdx="1" presStyleCnt="4">
        <dgm:presLayoutVars>
          <dgm:bulletEnabled val="1"/>
        </dgm:presLayoutVars>
      </dgm:prSet>
      <dgm:spPr/>
      <dgm:t>
        <a:bodyPr/>
        <a:lstStyle/>
        <a:p>
          <a:endParaRPr lang="en-US"/>
        </a:p>
      </dgm:t>
    </dgm:pt>
    <dgm:pt modelId="{182C4020-6B79-428E-8C49-46135E948BBC}" type="pres">
      <dgm:prSet presAssocID="{4DF3E236-2C3E-4B14-86FF-9D06F92B70B7}" presName="FourNodes_3" presStyleLbl="node1" presStyleIdx="2" presStyleCnt="4">
        <dgm:presLayoutVars>
          <dgm:bulletEnabled val="1"/>
        </dgm:presLayoutVars>
      </dgm:prSet>
      <dgm:spPr/>
      <dgm:t>
        <a:bodyPr/>
        <a:lstStyle/>
        <a:p>
          <a:endParaRPr lang="en-US"/>
        </a:p>
      </dgm:t>
    </dgm:pt>
    <dgm:pt modelId="{31CF0EA0-36C4-4635-9A86-51E70F464070}" type="pres">
      <dgm:prSet presAssocID="{4DF3E236-2C3E-4B14-86FF-9D06F92B70B7}" presName="FourNodes_4" presStyleLbl="node1" presStyleIdx="3" presStyleCnt="4">
        <dgm:presLayoutVars>
          <dgm:bulletEnabled val="1"/>
        </dgm:presLayoutVars>
      </dgm:prSet>
      <dgm:spPr/>
      <dgm:t>
        <a:bodyPr/>
        <a:lstStyle/>
        <a:p>
          <a:endParaRPr lang="en-US"/>
        </a:p>
      </dgm:t>
    </dgm:pt>
    <dgm:pt modelId="{645801D5-67FB-42F6-B086-5A740FC341E7}" type="pres">
      <dgm:prSet presAssocID="{4DF3E236-2C3E-4B14-86FF-9D06F92B70B7}" presName="FourConn_1-2" presStyleLbl="fgAccFollowNode1" presStyleIdx="0" presStyleCnt="3">
        <dgm:presLayoutVars>
          <dgm:bulletEnabled val="1"/>
        </dgm:presLayoutVars>
      </dgm:prSet>
      <dgm:spPr/>
      <dgm:t>
        <a:bodyPr/>
        <a:lstStyle/>
        <a:p>
          <a:endParaRPr lang="en-US"/>
        </a:p>
      </dgm:t>
    </dgm:pt>
    <dgm:pt modelId="{74BE2631-D726-4EC4-A962-1B6DD79A2AEB}" type="pres">
      <dgm:prSet presAssocID="{4DF3E236-2C3E-4B14-86FF-9D06F92B70B7}" presName="FourConn_2-3" presStyleLbl="fgAccFollowNode1" presStyleIdx="1" presStyleCnt="3">
        <dgm:presLayoutVars>
          <dgm:bulletEnabled val="1"/>
        </dgm:presLayoutVars>
      </dgm:prSet>
      <dgm:spPr/>
      <dgm:t>
        <a:bodyPr/>
        <a:lstStyle/>
        <a:p>
          <a:endParaRPr lang="en-US"/>
        </a:p>
      </dgm:t>
    </dgm:pt>
    <dgm:pt modelId="{C6C7851D-3A9C-45A5-A82E-7B8CA0583F8F}" type="pres">
      <dgm:prSet presAssocID="{4DF3E236-2C3E-4B14-86FF-9D06F92B70B7}" presName="FourConn_3-4" presStyleLbl="fgAccFollowNode1" presStyleIdx="2" presStyleCnt="3">
        <dgm:presLayoutVars>
          <dgm:bulletEnabled val="1"/>
        </dgm:presLayoutVars>
      </dgm:prSet>
      <dgm:spPr/>
      <dgm:t>
        <a:bodyPr/>
        <a:lstStyle/>
        <a:p>
          <a:endParaRPr lang="en-US"/>
        </a:p>
      </dgm:t>
    </dgm:pt>
    <dgm:pt modelId="{50B3E885-9AFA-44BE-8ED2-A51A7BD6D08E}" type="pres">
      <dgm:prSet presAssocID="{4DF3E236-2C3E-4B14-86FF-9D06F92B70B7}" presName="FourNodes_1_text" presStyleLbl="node1" presStyleIdx="3" presStyleCnt="4">
        <dgm:presLayoutVars>
          <dgm:bulletEnabled val="1"/>
        </dgm:presLayoutVars>
      </dgm:prSet>
      <dgm:spPr/>
      <dgm:t>
        <a:bodyPr/>
        <a:lstStyle/>
        <a:p>
          <a:endParaRPr lang="en-US"/>
        </a:p>
      </dgm:t>
    </dgm:pt>
    <dgm:pt modelId="{A922441A-909D-4AD7-B692-4DF176BBDFED}" type="pres">
      <dgm:prSet presAssocID="{4DF3E236-2C3E-4B14-86FF-9D06F92B70B7}" presName="FourNodes_2_text" presStyleLbl="node1" presStyleIdx="3" presStyleCnt="4">
        <dgm:presLayoutVars>
          <dgm:bulletEnabled val="1"/>
        </dgm:presLayoutVars>
      </dgm:prSet>
      <dgm:spPr/>
      <dgm:t>
        <a:bodyPr/>
        <a:lstStyle/>
        <a:p>
          <a:endParaRPr lang="en-US"/>
        </a:p>
      </dgm:t>
    </dgm:pt>
    <dgm:pt modelId="{06B6BA38-A8D2-41EA-9F1D-796A943D346F}" type="pres">
      <dgm:prSet presAssocID="{4DF3E236-2C3E-4B14-86FF-9D06F92B70B7}" presName="FourNodes_3_text" presStyleLbl="node1" presStyleIdx="3" presStyleCnt="4">
        <dgm:presLayoutVars>
          <dgm:bulletEnabled val="1"/>
        </dgm:presLayoutVars>
      </dgm:prSet>
      <dgm:spPr/>
      <dgm:t>
        <a:bodyPr/>
        <a:lstStyle/>
        <a:p>
          <a:endParaRPr lang="en-US"/>
        </a:p>
      </dgm:t>
    </dgm:pt>
    <dgm:pt modelId="{CE18AF6B-0C64-4014-A608-C8FAFCC2D5FD}" type="pres">
      <dgm:prSet presAssocID="{4DF3E236-2C3E-4B14-86FF-9D06F92B70B7}" presName="FourNodes_4_text" presStyleLbl="node1" presStyleIdx="3" presStyleCnt="4">
        <dgm:presLayoutVars>
          <dgm:bulletEnabled val="1"/>
        </dgm:presLayoutVars>
      </dgm:prSet>
      <dgm:spPr/>
      <dgm:t>
        <a:bodyPr/>
        <a:lstStyle/>
        <a:p>
          <a:endParaRPr lang="en-US"/>
        </a:p>
      </dgm:t>
    </dgm:pt>
  </dgm:ptLst>
  <dgm:cxnLst>
    <dgm:cxn modelId="{33246FBA-4EDC-4B2B-8B1A-219BB22EAE39}" type="presOf" srcId="{D6ACCE03-1543-470C-ACC3-E708917D6C26}" destId="{C6C7851D-3A9C-45A5-A82E-7B8CA0583F8F}" srcOrd="0" destOrd="0" presId="urn:microsoft.com/office/officeart/2005/8/layout/vProcess5"/>
    <dgm:cxn modelId="{0F13537E-0C71-4558-AEA4-FE7CC3388D4F}" type="presOf" srcId="{B3BB6558-F1B3-4DDC-B992-423F22E49232}" destId="{54EBEEAE-0B78-41B2-919F-2832F03A9783}" srcOrd="0" destOrd="0" presId="urn:microsoft.com/office/officeart/2005/8/layout/vProcess5"/>
    <dgm:cxn modelId="{5F71A529-2663-41CF-8C35-4C25B7195F2E}" srcId="{4DF3E236-2C3E-4B14-86FF-9D06F92B70B7}" destId="{46FE69E8-AC3B-43F0-BE69-C23D2ACC25F2}" srcOrd="3" destOrd="0" parTransId="{BBDC5B8D-7B92-4C60-A2DC-50D96925B677}" sibTransId="{7E0926DE-9BAA-496F-9816-BA715D830362}"/>
    <dgm:cxn modelId="{0A36DC60-D041-4B5A-8AEF-2E63BB349CF2}" type="presOf" srcId="{CF9B7D8F-0573-4506-951C-17FEAB68F6E7}" destId="{06B6BA38-A8D2-41EA-9F1D-796A943D346F}" srcOrd="1" destOrd="0" presId="urn:microsoft.com/office/officeart/2005/8/layout/vProcess5"/>
    <dgm:cxn modelId="{C2F0A011-8DD9-4A77-A441-4848AB7C225F}" type="presOf" srcId="{46FE69E8-AC3B-43F0-BE69-C23D2ACC25F2}" destId="{31CF0EA0-36C4-4635-9A86-51E70F464070}" srcOrd="0" destOrd="0" presId="urn:microsoft.com/office/officeart/2005/8/layout/vProcess5"/>
    <dgm:cxn modelId="{A707DD82-A20D-469E-957C-178E14D03216}" type="presOf" srcId="{2FC7968A-2B58-49D4-B230-3425AAE02194}" destId="{50B3E885-9AFA-44BE-8ED2-A51A7BD6D08E}" srcOrd="1" destOrd="0" presId="urn:microsoft.com/office/officeart/2005/8/layout/vProcess5"/>
    <dgm:cxn modelId="{D54C3AA1-DA02-42A2-8141-944CB94306B7}" type="presOf" srcId="{2FC7968A-2B58-49D4-B230-3425AAE02194}" destId="{52E156FF-6472-4373-9DB9-3348854D34E4}" srcOrd="0" destOrd="0" presId="urn:microsoft.com/office/officeart/2005/8/layout/vProcess5"/>
    <dgm:cxn modelId="{13B1926E-56E9-4A7E-B580-992747DA3FFF}" type="presOf" srcId="{08BD1DFB-F740-4CA2-920E-D11B76AD4054}" destId="{74BE2631-D726-4EC4-A962-1B6DD79A2AEB}" srcOrd="0" destOrd="0" presId="urn:microsoft.com/office/officeart/2005/8/layout/vProcess5"/>
    <dgm:cxn modelId="{2329AC12-ED97-49F3-A28E-E84D34F9D0CE}" type="presOf" srcId="{46FE69E8-AC3B-43F0-BE69-C23D2ACC25F2}" destId="{CE18AF6B-0C64-4014-A608-C8FAFCC2D5FD}" srcOrd="1" destOrd="0" presId="urn:microsoft.com/office/officeart/2005/8/layout/vProcess5"/>
    <dgm:cxn modelId="{241A137D-02B6-4713-B5EF-172EB105664E}" type="presOf" srcId="{CF9B7D8F-0573-4506-951C-17FEAB68F6E7}" destId="{182C4020-6B79-428E-8C49-46135E948BBC}" srcOrd="0" destOrd="0" presId="urn:microsoft.com/office/officeart/2005/8/layout/vProcess5"/>
    <dgm:cxn modelId="{9E475F80-A91E-494A-B9F7-DD0FD3A65644}" type="presOf" srcId="{E148AC6D-EA81-467A-AC75-D617920F90B3}" destId="{645801D5-67FB-42F6-B086-5A740FC341E7}" srcOrd="0" destOrd="0" presId="urn:microsoft.com/office/officeart/2005/8/layout/vProcess5"/>
    <dgm:cxn modelId="{F047B389-57AE-4827-8466-DD1ADEE5C751}" srcId="{4DF3E236-2C3E-4B14-86FF-9D06F92B70B7}" destId="{CF9B7D8F-0573-4506-951C-17FEAB68F6E7}" srcOrd="2" destOrd="0" parTransId="{6B408703-D1AC-47C9-BC8A-5BF4E4C0266A}" sibTransId="{D6ACCE03-1543-470C-ACC3-E708917D6C26}"/>
    <dgm:cxn modelId="{288E700F-F710-420D-86F3-36F5D16A639A}" srcId="{4DF3E236-2C3E-4B14-86FF-9D06F92B70B7}" destId="{B3BB6558-F1B3-4DDC-B992-423F22E49232}" srcOrd="1" destOrd="0" parTransId="{1B513918-C60E-4A79-80DB-D6A29324CE3F}" sibTransId="{08BD1DFB-F740-4CA2-920E-D11B76AD4054}"/>
    <dgm:cxn modelId="{3327CC8C-3D60-4C83-8760-9AD591A5555E}" type="presOf" srcId="{B3BB6558-F1B3-4DDC-B992-423F22E49232}" destId="{A922441A-909D-4AD7-B692-4DF176BBDFED}" srcOrd="1" destOrd="0" presId="urn:microsoft.com/office/officeart/2005/8/layout/vProcess5"/>
    <dgm:cxn modelId="{BAF1EC5A-7CC5-4858-8EF1-177E35135504}" type="presOf" srcId="{4DF3E236-2C3E-4B14-86FF-9D06F92B70B7}" destId="{E9CF9205-1AE1-4098-B389-D5AE98088C70}" srcOrd="0" destOrd="0" presId="urn:microsoft.com/office/officeart/2005/8/layout/vProcess5"/>
    <dgm:cxn modelId="{E02DF7D3-4150-4847-8669-3ABEE5FB69A1}" srcId="{4DF3E236-2C3E-4B14-86FF-9D06F92B70B7}" destId="{2FC7968A-2B58-49D4-B230-3425AAE02194}" srcOrd="0" destOrd="0" parTransId="{E2FD4962-3F56-4BDE-BFA4-74100DBF873E}" sibTransId="{E148AC6D-EA81-467A-AC75-D617920F90B3}"/>
    <dgm:cxn modelId="{9FF8A9CE-F6A4-40DC-B46B-33728FD30B76}" type="presParOf" srcId="{E9CF9205-1AE1-4098-B389-D5AE98088C70}" destId="{17EC3802-2BF4-44A7-B7EF-FC811749DFD2}" srcOrd="0" destOrd="0" presId="urn:microsoft.com/office/officeart/2005/8/layout/vProcess5"/>
    <dgm:cxn modelId="{EA845D7D-AB31-488A-99E0-2583B65B8281}" type="presParOf" srcId="{E9CF9205-1AE1-4098-B389-D5AE98088C70}" destId="{52E156FF-6472-4373-9DB9-3348854D34E4}" srcOrd="1" destOrd="0" presId="urn:microsoft.com/office/officeart/2005/8/layout/vProcess5"/>
    <dgm:cxn modelId="{105A58FD-9EA0-4210-BDE2-88F48FC0E3FF}" type="presParOf" srcId="{E9CF9205-1AE1-4098-B389-D5AE98088C70}" destId="{54EBEEAE-0B78-41B2-919F-2832F03A9783}" srcOrd="2" destOrd="0" presId="urn:microsoft.com/office/officeart/2005/8/layout/vProcess5"/>
    <dgm:cxn modelId="{26964CB6-3D92-4A81-9419-62164B4672FE}" type="presParOf" srcId="{E9CF9205-1AE1-4098-B389-D5AE98088C70}" destId="{182C4020-6B79-428E-8C49-46135E948BBC}" srcOrd="3" destOrd="0" presId="urn:microsoft.com/office/officeart/2005/8/layout/vProcess5"/>
    <dgm:cxn modelId="{4E3C94F5-2C2F-4218-B7CA-521E7BC6023E}" type="presParOf" srcId="{E9CF9205-1AE1-4098-B389-D5AE98088C70}" destId="{31CF0EA0-36C4-4635-9A86-51E70F464070}" srcOrd="4" destOrd="0" presId="urn:microsoft.com/office/officeart/2005/8/layout/vProcess5"/>
    <dgm:cxn modelId="{BEFC7F40-850C-49F9-AF92-E0E70F1EA268}" type="presParOf" srcId="{E9CF9205-1AE1-4098-B389-D5AE98088C70}" destId="{645801D5-67FB-42F6-B086-5A740FC341E7}" srcOrd="5" destOrd="0" presId="urn:microsoft.com/office/officeart/2005/8/layout/vProcess5"/>
    <dgm:cxn modelId="{756ABA44-C264-45C1-854D-20A4B38483B9}" type="presParOf" srcId="{E9CF9205-1AE1-4098-B389-D5AE98088C70}" destId="{74BE2631-D726-4EC4-A962-1B6DD79A2AEB}" srcOrd="6" destOrd="0" presId="urn:microsoft.com/office/officeart/2005/8/layout/vProcess5"/>
    <dgm:cxn modelId="{D8ABDF3C-59D2-4D22-99A0-A689D9652E67}" type="presParOf" srcId="{E9CF9205-1AE1-4098-B389-D5AE98088C70}" destId="{C6C7851D-3A9C-45A5-A82E-7B8CA0583F8F}" srcOrd="7" destOrd="0" presId="urn:microsoft.com/office/officeart/2005/8/layout/vProcess5"/>
    <dgm:cxn modelId="{B7D54E61-A634-475E-9440-C291A7B1329E}" type="presParOf" srcId="{E9CF9205-1AE1-4098-B389-D5AE98088C70}" destId="{50B3E885-9AFA-44BE-8ED2-A51A7BD6D08E}" srcOrd="8" destOrd="0" presId="urn:microsoft.com/office/officeart/2005/8/layout/vProcess5"/>
    <dgm:cxn modelId="{AE16EAFA-5369-40A4-9D75-C27A5B810773}" type="presParOf" srcId="{E9CF9205-1AE1-4098-B389-D5AE98088C70}" destId="{A922441A-909D-4AD7-B692-4DF176BBDFED}" srcOrd="9" destOrd="0" presId="urn:microsoft.com/office/officeart/2005/8/layout/vProcess5"/>
    <dgm:cxn modelId="{895CC51C-14CE-440B-AD6D-57809D368AA6}" type="presParOf" srcId="{E9CF9205-1AE1-4098-B389-D5AE98088C70}" destId="{06B6BA38-A8D2-41EA-9F1D-796A943D346F}" srcOrd="10" destOrd="0" presId="urn:microsoft.com/office/officeart/2005/8/layout/vProcess5"/>
    <dgm:cxn modelId="{B2464649-A817-4015-8C6C-07D1D24D25AB}" type="presParOf" srcId="{E9CF9205-1AE1-4098-B389-D5AE98088C70}" destId="{CE18AF6B-0C64-4014-A608-C8FAFCC2D5FD}"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5C788B6-3194-4EA3-816A-4D12FD74FEE3}" type="doc">
      <dgm:prSet loTypeId="urn:microsoft.com/office/officeart/2009/3/layout/PlusandMinus" loCatId="relationship" qsTypeId="urn:microsoft.com/office/officeart/2005/8/quickstyle/3d7" qsCatId="3D" csTypeId="urn:microsoft.com/office/officeart/2005/8/colors/accent1_2" csCatId="accent1" phldr="1"/>
      <dgm:spPr/>
      <dgm:t>
        <a:bodyPr/>
        <a:lstStyle/>
        <a:p>
          <a:endParaRPr lang="en-US"/>
        </a:p>
      </dgm:t>
    </dgm:pt>
    <dgm:pt modelId="{8E43D315-2312-46DE-9072-7CAFF85F0E5B}">
      <dgm:prSet phldrT="[Text]"/>
      <dgm:spPr/>
      <dgm:t>
        <a:bodyPr/>
        <a:lstStyle/>
        <a:p>
          <a:r>
            <a:rPr lang="en-US" smtClean="0">
              <a:solidFill>
                <a:schemeClr val="bg1"/>
              </a:solidFill>
            </a:rPr>
            <a:t>Chọn các node của đối tượng.</a:t>
          </a:r>
          <a:endParaRPr lang="en-US">
            <a:solidFill>
              <a:schemeClr val="bg1"/>
            </a:solidFill>
          </a:endParaRPr>
        </a:p>
      </dgm:t>
    </dgm:pt>
    <dgm:pt modelId="{952E2688-511F-4B22-ACA0-45C7D8A70CFB}" type="parTrans" cxnId="{117E7AC4-9172-44F7-B17E-737237D971C7}">
      <dgm:prSet/>
      <dgm:spPr/>
      <dgm:t>
        <a:bodyPr/>
        <a:lstStyle/>
        <a:p>
          <a:endParaRPr lang="en-US"/>
        </a:p>
      </dgm:t>
    </dgm:pt>
    <dgm:pt modelId="{B2B5AA50-F9CE-4B48-99AC-7F2B0D3F2BBD}" type="sibTrans" cxnId="{117E7AC4-9172-44F7-B17E-737237D971C7}">
      <dgm:prSet/>
      <dgm:spPr/>
      <dgm:t>
        <a:bodyPr/>
        <a:lstStyle/>
        <a:p>
          <a:endParaRPr lang="en-US"/>
        </a:p>
      </dgm:t>
    </dgm:pt>
    <dgm:pt modelId="{D093FA15-22A3-4354-8AC3-FF55263C9397}">
      <dgm:prSet phldrT="[Text]"/>
      <dgm:spPr/>
      <dgm:t>
        <a:bodyPr/>
        <a:lstStyle/>
        <a:p>
          <a:r>
            <a:rPr lang="en-US" smtClean="0">
              <a:solidFill>
                <a:schemeClr val="bg1"/>
              </a:solidFill>
            </a:rPr>
            <a:t>Kéo rê, thay đổi hoặc nhập thông số trên thanh đặc tính (property bar).</a:t>
          </a:r>
          <a:endParaRPr lang="en-US">
            <a:solidFill>
              <a:schemeClr val="bg1"/>
            </a:solidFill>
          </a:endParaRPr>
        </a:p>
      </dgm:t>
    </dgm:pt>
    <dgm:pt modelId="{AB2A52F8-6BB5-4330-8C8F-17241489D3AF}" type="parTrans" cxnId="{284A6C82-8C91-4F31-AD2B-03FB31A2ADE6}">
      <dgm:prSet/>
      <dgm:spPr/>
      <dgm:t>
        <a:bodyPr/>
        <a:lstStyle/>
        <a:p>
          <a:endParaRPr lang="en-US"/>
        </a:p>
      </dgm:t>
    </dgm:pt>
    <dgm:pt modelId="{0F958AB3-B8BE-4E61-ABCD-4D3626C0B339}" type="sibTrans" cxnId="{284A6C82-8C91-4F31-AD2B-03FB31A2ADE6}">
      <dgm:prSet/>
      <dgm:spPr/>
      <dgm:t>
        <a:bodyPr/>
        <a:lstStyle/>
        <a:p>
          <a:endParaRPr lang="en-US"/>
        </a:p>
      </dgm:t>
    </dgm:pt>
    <dgm:pt modelId="{82FD2808-B636-4572-8065-AF6B1658E980}" type="pres">
      <dgm:prSet presAssocID="{45C788B6-3194-4EA3-816A-4D12FD74FEE3}" presName="Name0" presStyleCnt="0">
        <dgm:presLayoutVars>
          <dgm:chMax val="2"/>
          <dgm:chPref val="2"/>
          <dgm:dir/>
          <dgm:animOne/>
          <dgm:resizeHandles val="exact"/>
        </dgm:presLayoutVars>
      </dgm:prSet>
      <dgm:spPr/>
      <dgm:t>
        <a:bodyPr/>
        <a:lstStyle/>
        <a:p>
          <a:endParaRPr lang="en-US"/>
        </a:p>
      </dgm:t>
    </dgm:pt>
    <dgm:pt modelId="{16674529-12AE-46D4-A24D-4E4EC282DB5B}" type="pres">
      <dgm:prSet presAssocID="{45C788B6-3194-4EA3-816A-4D12FD74FEE3}" presName="Background" presStyleLbl="bgImgPlace1" presStyleIdx="0" presStyleCnt="1"/>
      <dgm:spPr>
        <a:solidFill>
          <a:schemeClr val="accent5">
            <a:lumMod val="25000"/>
          </a:schemeClr>
        </a:solidFill>
        <a:ln>
          <a:solidFill>
            <a:srgbClr val="CC6600"/>
          </a:solidFill>
        </a:ln>
      </dgm:spPr>
      <dgm:t>
        <a:bodyPr/>
        <a:lstStyle/>
        <a:p>
          <a:endParaRPr lang="en-US"/>
        </a:p>
      </dgm:t>
    </dgm:pt>
    <dgm:pt modelId="{5D80D571-7A81-47C9-8404-01EA6F0332DD}" type="pres">
      <dgm:prSet presAssocID="{45C788B6-3194-4EA3-816A-4D12FD74FEE3}" presName="ParentText1" presStyleLbl="revTx" presStyleIdx="0" presStyleCnt="2">
        <dgm:presLayoutVars>
          <dgm:chMax val="0"/>
          <dgm:chPref val="0"/>
          <dgm:bulletEnabled val="1"/>
        </dgm:presLayoutVars>
      </dgm:prSet>
      <dgm:spPr/>
      <dgm:t>
        <a:bodyPr/>
        <a:lstStyle/>
        <a:p>
          <a:endParaRPr lang="en-US"/>
        </a:p>
      </dgm:t>
    </dgm:pt>
    <dgm:pt modelId="{C2922DE8-EE54-46BC-BAF7-20224AD512DD}" type="pres">
      <dgm:prSet presAssocID="{45C788B6-3194-4EA3-816A-4D12FD74FEE3}" presName="ParentText2" presStyleLbl="revTx" presStyleIdx="1" presStyleCnt="2">
        <dgm:presLayoutVars>
          <dgm:chMax val="0"/>
          <dgm:chPref val="0"/>
          <dgm:bulletEnabled val="1"/>
        </dgm:presLayoutVars>
      </dgm:prSet>
      <dgm:spPr/>
      <dgm:t>
        <a:bodyPr/>
        <a:lstStyle/>
        <a:p>
          <a:endParaRPr lang="en-US"/>
        </a:p>
      </dgm:t>
    </dgm:pt>
    <dgm:pt modelId="{F1590C01-3177-4478-A517-7F1AC0341633}" type="pres">
      <dgm:prSet presAssocID="{45C788B6-3194-4EA3-816A-4D12FD74FEE3}" presName="Plus" presStyleLbl="alignNode1" presStyleIdx="0" presStyleCnt="2"/>
      <dgm:spPr>
        <a:solidFill>
          <a:schemeClr val="accent3">
            <a:lumMod val="50000"/>
          </a:schemeClr>
        </a:solidFill>
      </dgm:spPr>
      <dgm:t>
        <a:bodyPr/>
        <a:lstStyle/>
        <a:p>
          <a:endParaRPr lang="en-US"/>
        </a:p>
      </dgm:t>
    </dgm:pt>
    <dgm:pt modelId="{7DBBF963-C2B7-45F0-9117-082EE40D3C2D}" type="pres">
      <dgm:prSet presAssocID="{45C788B6-3194-4EA3-816A-4D12FD74FEE3}" presName="Minus" presStyleLbl="alignNode1" presStyleIdx="1" presStyleCnt="2"/>
      <dgm:spPr>
        <a:solidFill>
          <a:srgbClr val="0070C0"/>
        </a:solidFill>
      </dgm:spPr>
      <dgm:t>
        <a:bodyPr/>
        <a:lstStyle/>
        <a:p>
          <a:endParaRPr lang="en-US"/>
        </a:p>
      </dgm:t>
    </dgm:pt>
    <dgm:pt modelId="{0E9A6097-9ECF-4D96-9985-436AF6D91542}" type="pres">
      <dgm:prSet presAssocID="{45C788B6-3194-4EA3-816A-4D12FD74FEE3}" presName="Divider" presStyleLbl="parChTrans1D1" presStyleIdx="0" presStyleCnt="1"/>
      <dgm:spPr/>
    </dgm:pt>
  </dgm:ptLst>
  <dgm:cxnLst>
    <dgm:cxn modelId="{117E7AC4-9172-44F7-B17E-737237D971C7}" srcId="{45C788B6-3194-4EA3-816A-4D12FD74FEE3}" destId="{8E43D315-2312-46DE-9072-7CAFF85F0E5B}" srcOrd="0" destOrd="0" parTransId="{952E2688-511F-4B22-ACA0-45C7D8A70CFB}" sibTransId="{B2B5AA50-F9CE-4B48-99AC-7F2B0D3F2BBD}"/>
    <dgm:cxn modelId="{284A6C82-8C91-4F31-AD2B-03FB31A2ADE6}" srcId="{45C788B6-3194-4EA3-816A-4D12FD74FEE3}" destId="{D093FA15-22A3-4354-8AC3-FF55263C9397}" srcOrd="1" destOrd="0" parTransId="{AB2A52F8-6BB5-4330-8C8F-17241489D3AF}" sibTransId="{0F958AB3-B8BE-4E61-ABCD-4D3626C0B339}"/>
    <dgm:cxn modelId="{549BD4A0-0A1B-4709-8066-55C6E2F88323}" type="presOf" srcId="{D093FA15-22A3-4354-8AC3-FF55263C9397}" destId="{C2922DE8-EE54-46BC-BAF7-20224AD512DD}" srcOrd="0" destOrd="0" presId="urn:microsoft.com/office/officeart/2009/3/layout/PlusandMinus"/>
    <dgm:cxn modelId="{C796D03A-F4FC-4C8B-9787-3142B9248205}" type="presOf" srcId="{8E43D315-2312-46DE-9072-7CAFF85F0E5B}" destId="{5D80D571-7A81-47C9-8404-01EA6F0332DD}" srcOrd="0" destOrd="0" presId="urn:microsoft.com/office/officeart/2009/3/layout/PlusandMinus"/>
    <dgm:cxn modelId="{99464A43-A239-4EE7-A4EE-156F8BF5F5AA}" type="presOf" srcId="{45C788B6-3194-4EA3-816A-4D12FD74FEE3}" destId="{82FD2808-B636-4572-8065-AF6B1658E980}" srcOrd="0" destOrd="0" presId="urn:microsoft.com/office/officeart/2009/3/layout/PlusandMinus"/>
    <dgm:cxn modelId="{A8084328-1F15-4574-959C-F3F46E7AD299}" type="presParOf" srcId="{82FD2808-B636-4572-8065-AF6B1658E980}" destId="{16674529-12AE-46D4-A24D-4E4EC282DB5B}" srcOrd="0" destOrd="0" presId="urn:microsoft.com/office/officeart/2009/3/layout/PlusandMinus"/>
    <dgm:cxn modelId="{6BCBC544-FD7E-4C84-9940-D2875F0F6CC2}" type="presParOf" srcId="{82FD2808-B636-4572-8065-AF6B1658E980}" destId="{5D80D571-7A81-47C9-8404-01EA6F0332DD}" srcOrd="1" destOrd="0" presId="urn:microsoft.com/office/officeart/2009/3/layout/PlusandMinus"/>
    <dgm:cxn modelId="{123A0418-7992-438D-93DA-8D378904D191}" type="presParOf" srcId="{82FD2808-B636-4572-8065-AF6B1658E980}" destId="{C2922DE8-EE54-46BC-BAF7-20224AD512DD}" srcOrd="2" destOrd="0" presId="urn:microsoft.com/office/officeart/2009/3/layout/PlusandMinus"/>
    <dgm:cxn modelId="{7E4E5E3A-FFFB-4403-AE9C-88B0EBA6F13F}" type="presParOf" srcId="{82FD2808-B636-4572-8065-AF6B1658E980}" destId="{F1590C01-3177-4478-A517-7F1AC0341633}" srcOrd="3" destOrd="0" presId="urn:microsoft.com/office/officeart/2009/3/layout/PlusandMinus"/>
    <dgm:cxn modelId="{DABEDF0B-B0EA-4124-A41A-3F1D76AD37AD}" type="presParOf" srcId="{82FD2808-B636-4572-8065-AF6B1658E980}" destId="{7DBBF963-C2B7-45F0-9117-082EE40D3C2D}" srcOrd="4" destOrd="0" presId="urn:microsoft.com/office/officeart/2009/3/layout/PlusandMinus"/>
    <dgm:cxn modelId="{C6A07CA9-FBDC-4542-B51D-B0C097B51731}" type="presParOf" srcId="{82FD2808-B636-4572-8065-AF6B1658E980}" destId="{0E9A6097-9ECF-4D96-9985-436AF6D91542}"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B1E71D3-BA7C-4550-AB51-51FBDADFCCDB}" type="doc">
      <dgm:prSet loTypeId="urn:microsoft.com/office/officeart/2005/8/layout/orgChart1" loCatId="hierarchy" qsTypeId="urn:microsoft.com/office/officeart/2005/8/quickstyle/3d5" qsCatId="3D" csTypeId="urn:microsoft.com/office/officeart/2005/8/colors/accent1_2" csCatId="accent1" phldr="1"/>
      <dgm:spPr/>
      <dgm:t>
        <a:bodyPr/>
        <a:lstStyle/>
        <a:p>
          <a:endParaRPr lang="en-US"/>
        </a:p>
      </dgm:t>
    </dgm:pt>
    <dgm:pt modelId="{BF914266-CC6B-463B-BC78-B19142FFB1A3}">
      <dgm:prSet phldrT="[Text]"/>
      <dgm:spPr>
        <a:solidFill>
          <a:srgbClr val="CC6600"/>
        </a:solidFill>
      </dgm:spPr>
      <dgm:t>
        <a:bodyPr/>
        <a:lstStyle/>
        <a:p>
          <a:r>
            <a:rPr lang="en-US" smtClean="0"/>
            <a:t>NỘI DUNG CHƯƠNG</a:t>
          </a:r>
          <a:endParaRPr lang="en-US"/>
        </a:p>
      </dgm:t>
    </dgm:pt>
    <dgm:pt modelId="{D59DF02F-44C4-4396-9680-1D473E0A06C4}" type="parTrans" cxnId="{60A9773C-FECD-45E4-BEC6-E228EB5A5A49}">
      <dgm:prSet/>
      <dgm:spPr/>
      <dgm:t>
        <a:bodyPr/>
        <a:lstStyle/>
        <a:p>
          <a:endParaRPr lang="en-US"/>
        </a:p>
      </dgm:t>
    </dgm:pt>
    <dgm:pt modelId="{7CAA5012-317F-46A3-91DE-98CCF9F5AD69}" type="sibTrans" cxnId="{60A9773C-FECD-45E4-BEC6-E228EB5A5A49}">
      <dgm:prSet/>
      <dgm:spPr/>
      <dgm:t>
        <a:bodyPr/>
        <a:lstStyle/>
        <a:p>
          <a:endParaRPr lang="en-US"/>
        </a:p>
      </dgm:t>
    </dgm:pt>
    <dgm:pt modelId="{FBB44744-95FB-4432-99A0-49F9C612251A}">
      <dgm:prSet phldrT="[Text]"/>
      <dgm:spPr>
        <a:solidFill>
          <a:srgbClr val="92D050"/>
        </a:solidFill>
      </dgm:spPr>
      <dgm:t>
        <a:bodyPr/>
        <a:lstStyle/>
        <a:p>
          <a:r>
            <a:rPr lang="en-US" smtClean="0"/>
            <a:t>2.1 Phương pháp thiết kế hình vẽ mô tả phẳng</a:t>
          </a:r>
          <a:endParaRPr lang="en-US"/>
        </a:p>
      </dgm:t>
    </dgm:pt>
    <dgm:pt modelId="{AC3D829F-1CD3-44F7-8E3C-2AE67E238D4C}" type="parTrans" cxnId="{A9620081-782C-4545-99C2-E2568A930267}">
      <dgm:prSet/>
      <dgm:spPr/>
      <dgm:t>
        <a:bodyPr/>
        <a:lstStyle/>
        <a:p>
          <a:endParaRPr lang="en-US"/>
        </a:p>
      </dgm:t>
    </dgm:pt>
    <dgm:pt modelId="{C61B5D91-E07D-4CA6-9D56-CBCB54B3671D}" type="sibTrans" cxnId="{A9620081-782C-4545-99C2-E2568A930267}">
      <dgm:prSet/>
      <dgm:spPr/>
      <dgm:t>
        <a:bodyPr/>
        <a:lstStyle/>
        <a:p>
          <a:endParaRPr lang="en-US"/>
        </a:p>
      </dgm:t>
    </dgm:pt>
    <dgm:pt modelId="{067C143C-B973-4607-B412-F35B4EB2E7C9}">
      <dgm:prSet phldrT="[Text]"/>
      <dgm:spPr>
        <a:solidFill>
          <a:srgbClr val="FFC000"/>
        </a:solidFill>
      </dgm:spPr>
      <dgm:t>
        <a:bodyPr/>
        <a:lstStyle/>
        <a:p>
          <a:r>
            <a:rPr lang="en-US" smtClean="0"/>
            <a:t>2.2 Phương pháp sáng tạo mẫu trang phục </a:t>
          </a:r>
          <a:endParaRPr lang="en-US"/>
        </a:p>
      </dgm:t>
    </dgm:pt>
    <dgm:pt modelId="{968C70F3-BD4F-47FC-8101-45AE15D0E0AE}" type="parTrans" cxnId="{72797FC4-4A2C-4669-882C-516AA17B1192}">
      <dgm:prSet/>
      <dgm:spPr/>
      <dgm:t>
        <a:bodyPr/>
        <a:lstStyle/>
        <a:p>
          <a:endParaRPr lang="en-US"/>
        </a:p>
      </dgm:t>
    </dgm:pt>
    <dgm:pt modelId="{72FF6C43-826C-4272-9722-8E7F3E18A3D0}" type="sibTrans" cxnId="{72797FC4-4A2C-4669-882C-516AA17B1192}">
      <dgm:prSet/>
      <dgm:spPr/>
      <dgm:t>
        <a:bodyPr/>
        <a:lstStyle/>
        <a:p>
          <a:endParaRPr lang="en-US"/>
        </a:p>
      </dgm:t>
    </dgm:pt>
    <dgm:pt modelId="{858C44EC-2E4B-494B-859A-746E20AE8000}" type="pres">
      <dgm:prSet presAssocID="{0B1E71D3-BA7C-4550-AB51-51FBDADFCCDB}" presName="hierChild1" presStyleCnt="0">
        <dgm:presLayoutVars>
          <dgm:orgChart val="1"/>
          <dgm:chPref val="1"/>
          <dgm:dir/>
          <dgm:animOne val="branch"/>
          <dgm:animLvl val="lvl"/>
          <dgm:resizeHandles/>
        </dgm:presLayoutVars>
      </dgm:prSet>
      <dgm:spPr/>
      <dgm:t>
        <a:bodyPr/>
        <a:lstStyle/>
        <a:p>
          <a:endParaRPr lang="en-US"/>
        </a:p>
      </dgm:t>
    </dgm:pt>
    <dgm:pt modelId="{3B7E2EE4-4DFD-467D-9C1F-8A2DF55809A5}" type="pres">
      <dgm:prSet presAssocID="{BF914266-CC6B-463B-BC78-B19142FFB1A3}" presName="hierRoot1" presStyleCnt="0">
        <dgm:presLayoutVars>
          <dgm:hierBranch val="init"/>
        </dgm:presLayoutVars>
      </dgm:prSet>
      <dgm:spPr/>
    </dgm:pt>
    <dgm:pt modelId="{B79857FA-2224-487B-9A79-71268DA91574}" type="pres">
      <dgm:prSet presAssocID="{BF914266-CC6B-463B-BC78-B19142FFB1A3}" presName="rootComposite1" presStyleCnt="0"/>
      <dgm:spPr/>
    </dgm:pt>
    <dgm:pt modelId="{502324F8-7CB3-41EC-8840-2B11B86D336F}" type="pres">
      <dgm:prSet presAssocID="{BF914266-CC6B-463B-BC78-B19142FFB1A3}" presName="rootText1" presStyleLbl="node0" presStyleIdx="0" presStyleCnt="1">
        <dgm:presLayoutVars>
          <dgm:chPref val="3"/>
        </dgm:presLayoutVars>
      </dgm:prSet>
      <dgm:spPr/>
      <dgm:t>
        <a:bodyPr/>
        <a:lstStyle/>
        <a:p>
          <a:endParaRPr lang="en-US"/>
        </a:p>
      </dgm:t>
    </dgm:pt>
    <dgm:pt modelId="{171D48A0-38F9-440C-91D9-483A7EB0754A}" type="pres">
      <dgm:prSet presAssocID="{BF914266-CC6B-463B-BC78-B19142FFB1A3}" presName="rootConnector1" presStyleLbl="node1" presStyleIdx="0" presStyleCnt="0"/>
      <dgm:spPr/>
      <dgm:t>
        <a:bodyPr/>
        <a:lstStyle/>
        <a:p>
          <a:endParaRPr lang="en-US"/>
        </a:p>
      </dgm:t>
    </dgm:pt>
    <dgm:pt modelId="{0B837CB1-BDB2-4D72-AE24-C8578CD0B21F}" type="pres">
      <dgm:prSet presAssocID="{BF914266-CC6B-463B-BC78-B19142FFB1A3}" presName="hierChild2" presStyleCnt="0"/>
      <dgm:spPr/>
    </dgm:pt>
    <dgm:pt modelId="{B434FA13-BC36-4EAD-8912-6A908366735C}" type="pres">
      <dgm:prSet presAssocID="{AC3D829F-1CD3-44F7-8E3C-2AE67E238D4C}" presName="Name37" presStyleLbl="parChTrans1D2" presStyleIdx="0" presStyleCnt="2"/>
      <dgm:spPr/>
      <dgm:t>
        <a:bodyPr/>
        <a:lstStyle/>
        <a:p>
          <a:endParaRPr lang="en-US"/>
        </a:p>
      </dgm:t>
    </dgm:pt>
    <dgm:pt modelId="{34383A3B-8E9B-4355-BD49-E6BDE786B48B}" type="pres">
      <dgm:prSet presAssocID="{FBB44744-95FB-4432-99A0-49F9C612251A}" presName="hierRoot2" presStyleCnt="0">
        <dgm:presLayoutVars>
          <dgm:hierBranch val="init"/>
        </dgm:presLayoutVars>
      </dgm:prSet>
      <dgm:spPr/>
    </dgm:pt>
    <dgm:pt modelId="{EAE17331-E727-4970-A9DE-3DECE5E90014}" type="pres">
      <dgm:prSet presAssocID="{FBB44744-95FB-4432-99A0-49F9C612251A}" presName="rootComposite" presStyleCnt="0"/>
      <dgm:spPr/>
    </dgm:pt>
    <dgm:pt modelId="{DC490B81-2B43-467B-B04E-7B9C6168CA0D}" type="pres">
      <dgm:prSet presAssocID="{FBB44744-95FB-4432-99A0-49F9C612251A}" presName="rootText" presStyleLbl="node2" presStyleIdx="0" presStyleCnt="2">
        <dgm:presLayoutVars>
          <dgm:chPref val="3"/>
        </dgm:presLayoutVars>
      </dgm:prSet>
      <dgm:spPr/>
      <dgm:t>
        <a:bodyPr/>
        <a:lstStyle/>
        <a:p>
          <a:endParaRPr lang="en-US"/>
        </a:p>
      </dgm:t>
    </dgm:pt>
    <dgm:pt modelId="{1352E417-0765-49B6-9C89-66508C2DC007}" type="pres">
      <dgm:prSet presAssocID="{FBB44744-95FB-4432-99A0-49F9C612251A}" presName="rootConnector" presStyleLbl="node2" presStyleIdx="0" presStyleCnt="2"/>
      <dgm:spPr/>
      <dgm:t>
        <a:bodyPr/>
        <a:lstStyle/>
        <a:p>
          <a:endParaRPr lang="en-US"/>
        </a:p>
      </dgm:t>
    </dgm:pt>
    <dgm:pt modelId="{C2378233-F8EA-4140-A3D0-1D44605E632F}" type="pres">
      <dgm:prSet presAssocID="{FBB44744-95FB-4432-99A0-49F9C612251A}" presName="hierChild4" presStyleCnt="0"/>
      <dgm:spPr/>
    </dgm:pt>
    <dgm:pt modelId="{017427DE-238B-4293-9E09-092CCA22671F}" type="pres">
      <dgm:prSet presAssocID="{FBB44744-95FB-4432-99A0-49F9C612251A}" presName="hierChild5" presStyleCnt="0"/>
      <dgm:spPr/>
    </dgm:pt>
    <dgm:pt modelId="{BFC677B1-F0A7-49B9-A900-9CB331BE07BA}" type="pres">
      <dgm:prSet presAssocID="{968C70F3-BD4F-47FC-8101-45AE15D0E0AE}" presName="Name37" presStyleLbl="parChTrans1D2" presStyleIdx="1" presStyleCnt="2"/>
      <dgm:spPr/>
      <dgm:t>
        <a:bodyPr/>
        <a:lstStyle/>
        <a:p>
          <a:endParaRPr lang="en-US"/>
        </a:p>
      </dgm:t>
    </dgm:pt>
    <dgm:pt modelId="{CD3EDCDA-55F5-401E-B20D-CE5B7622467B}" type="pres">
      <dgm:prSet presAssocID="{067C143C-B973-4607-B412-F35B4EB2E7C9}" presName="hierRoot2" presStyleCnt="0">
        <dgm:presLayoutVars>
          <dgm:hierBranch val="init"/>
        </dgm:presLayoutVars>
      </dgm:prSet>
      <dgm:spPr/>
    </dgm:pt>
    <dgm:pt modelId="{329A736E-FFB1-4A4A-9AAB-CE1EEF230A97}" type="pres">
      <dgm:prSet presAssocID="{067C143C-B973-4607-B412-F35B4EB2E7C9}" presName="rootComposite" presStyleCnt="0"/>
      <dgm:spPr/>
    </dgm:pt>
    <dgm:pt modelId="{60395228-C287-4BA8-9E0B-68B784E31C88}" type="pres">
      <dgm:prSet presAssocID="{067C143C-B973-4607-B412-F35B4EB2E7C9}" presName="rootText" presStyleLbl="node2" presStyleIdx="1" presStyleCnt="2">
        <dgm:presLayoutVars>
          <dgm:chPref val="3"/>
        </dgm:presLayoutVars>
      </dgm:prSet>
      <dgm:spPr/>
      <dgm:t>
        <a:bodyPr/>
        <a:lstStyle/>
        <a:p>
          <a:endParaRPr lang="en-US"/>
        </a:p>
      </dgm:t>
    </dgm:pt>
    <dgm:pt modelId="{298E21BE-25C7-476A-819F-AD1D8752DA07}" type="pres">
      <dgm:prSet presAssocID="{067C143C-B973-4607-B412-F35B4EB2E7C9}" presName="rootConnector" presStyleLbl="node2" presStyleIdx="1" presStyleCnt="2"/>
      <dgm:spPr/>
      <dgm:t>
        <a:bodyPr/>
        <a:lstStyle/>
        <a:p>
          <a:endParaRPr lang="en-US"/>
        </a:p>
      </dgm:t>
    </dgm:pt>
    <dgm:pt modelId="{8525DCC1-5264-4F68-BEBB-94FF59DCF995}" type="pres">
      <dgm:prSet presAssocID="{067C143C-B973-4607-B412-F35B4EB2E7C9}" presName="hierChild4" presStyleCnt="0"/>
      <dgm:spPr/>
    </dgm:pt>
    <dgm:pt modelId="{4F661B68-72CE-4B7C-B73B-2C9250C05D5E}" type="pres">
      <dgm:prSet presAssocID="{067C143C-B973-4607-B412-F35B4EB2E7C9}" presName="hierChild5" presStyleCnt="0"/>
      <dgm:spPr/>
    </dgm:pt>
    <dgm:pt modelId="{BD914511-4426-439D-8FBB-9AEE840C4579}" type="pres">
      <dgm:prSet presAssocID="{BF914266-CC6B-463B-BC78-B19142FFB1A3}" presName="hierChild3" presStyleCnt="0"/>
      <dgm:spPr/>
    </dgm:pt>
  </dgm:ptLst>
  <dgm:cxnLst>
    <dgm:cxn modelId="{9696C736-D9E3-492D-8624-B89741BFBFE0}" type="presOf" srcId="{0B1E71D3-BA7C-4550-AB51-51FBDADFCCDB}" destId="{858C44EC-2E4B-494B-859A-746E20AE8000}" srcOrd="0" destOrd="0" presId="urn:microsoft.com/office/officeart/2005/8/layout/orgChart1"/>
    <dgm:cxn modelId="{1158E8D0-E1A7-4BD3-924B-91FE239436CC}" type="presOf" srcId="{FBB44744-95FB-4432-99A0-49F9C612251A}" destId="{1352E417-0765-49B6-9C89-66508C2DC007}" srcOrd="1" destOrd="0" presId="urn:microsoft.com/office/officeart/2005/8/layout/orgChart1"/>
    <dgm:cxn modelId="{0A53A1A5-6785-456D-8016-2A5C793393C8}" type="presOf" srcId="{AC3D829F-1CD3-44F7-8E3C-2AE67E238D4C}" destId="{B434FA13-BC36-4EAD-8912-6A908366735C}" srcOrd="0" destOrd="0" presId="urn:microsoft.com/office/officeart/2005/8/layout/orgChart1"/>
    <dgm:cxn modelId="{B44262BA-CAF0-4D10-98A8-67677D3F1E07}" type="presOf" srcId="{067C143C-B973-4607-B412-F35B4EB2E7C9}" destId="{298E21BE-25C7-476A-819F-AD1D8752DA07}" srcOrd="1" destOrd="0" presId="urn:microsoft.com/office/officeart/2005/8/layout/orgChart1"/>
    <dgm:cxn modelId="{B5595624-9A1B-48A3-8612-DFA41EAFA477}" type="presOf" srcId="{BF914266-CC6B-463B-BC78-B19142FFB1A3}" destId="{502324F8-7CB3-41EC-8840-2B11B86D336F}" srcOrd="0" destOrd="0" presId="urn:microsoft.com/office/officeart/2005/8/layout/orgChart1"/>
    <dgm:cxn modelId="{B3BEEA07-59D1-4EAF-8294-30908A692ECB}" type="presOf" srcId="{FBB44744-95FB-4432-99A0-49F9C612251A}" destId="{DC490B81-2B43-467B-B04E-7B9C6168CA0D}" srcOrd="0" destOrd="0" presId="urn:microsoft.com/office/officeart/2005/8/layout/orgChart1"/>
    <dgm:cxn modelId="{A9620081-782C-4545-99C2-E2568A930267}" srcId="{BF914266-CC6B-463B-BC78-B19142FFB1A3}" destId="{FBB44744-95FB-4432-99A0-49F9C612251A}" srcOrd="0" destOrd="0" parTransId="{AC3D829F-1CD3-44F7-8E3C-2AE67E238D4C}" sibTransId="{C61B5D91-E07D-4CA6-9D56-CBCB54B3671D}"/>
    <dgm:cxn modelId="{4276078E-57E3-4009-8ABA-08487DCF1E40}" type="presOf" srcId="{968C70F3-BD4F-47FC-8101-45AE15D0E0AE}" destId="{BFC677B1-F0A7-49B9-A900-9CB331BE07BA}" srcOrd="0" destOrd="0" presId="urn:microsoft.com/office/officeart/2005/8/layout/orgChart1"/>
    <dgm:cxn modelId="{72797FC4-4A2C-4669-882C-516AA17B1192}" srcId="{BF914266-CC6B-463B-BC78-B19142FFB1A3}" destId="{067C143C-B973-4607-B412-F35B4EB2E7C9}" srcOrd="1" destOrd="0" parTransId="{968C70F3-BD4F-47FC-8101-45AE15D0E0AE}" sibTransId="{72FF6C43-826C-4272-9722-8E7F3E18A3D0}"/>
    <dgm:cxn modelId="{60A9773C-FECD-45E4-BEC6-E228EB5A5A49}" srcId="{0B1E71D3-BA7C-4550-AB51-51FBDADFCCDB}" destId="{BF914266-CC6B-463B-BC78-B19142FFB1A3}" srcOrd="0" destOrd="0" parTransId="{D59DF02F-44C4-4396-9680-1D473E0A06C4}" sibTransId="{7CAA5012-317F-46A3-91DE-98CCF9F5AD69}"/>
    <dgm:cxn modelId="{BBF8E027-589A-4B2A-A347-48E3EB52CD97}" type="presOf" srcId="{BF914266-CC6B-463B-BC78-B19142FFB1A3}" destId="{171D48A0-38F9-440C-91D9-483A7EB0754A}" srcOrd="1" destOrd="0" presId="urn:microsoft.com/office/officeart/2005/8/layout/orgChart1"/>
    <dgm:cxn modelId="{388B63AC-AB70-4394-AF21-5F4B6FFB03D2}" type="presOf" srcId="{067C143C-B973-4607-B412-F35B4EB2E7C9}" destId="{60395228-C287-4BA8-9E0B-68B784E31C88}" srcOrd="0" destOrd="0" presId="urn:microsoft.com/office/officeart/2005/8/layout/orgChart1"/>
    <dgm:cxn modelId="{724C6456-F32A-43E4-B972-76268965CF6B}" type="presParOf" srcId="{858C44EC-2E4B-494B-859A-746E20AE8000}" destId="{3B7E2EE4-4DFD-467D-9C1F-8A2DF55809A5}" srcOrd="0" destOrd="0" presId="urn:microsoft.com/office/officeart/2005/8/layout/orgChart1"/>
    <dgm:cxn modelId="{02C08845-09C8-44E6-84BA-0FB74F82B4DF}" type="presParOf" srcId="{3B7E2EE4-4DFD-467D-9C1F-8A2DF55809A5}" destId="{B79857FA-2224-487B-9A79-71268DA91574}" srcOrd="0" destOrd="0" presId="urn:microsoft.com/office/officeart/2005/8/layout/orgChart1"/>
    <dgm:cxn modelId="{FF8B4D2A-6137-46FD-8545-0C9D6E4E855E}" type="presParOf" srcId="{B79857FA-2224-487B-9A79-71268DA91574}" destId="{502324F8-7CB3-41EC-8840-2B11B86D336F}" srcOrd="0" destOrd="0" presId="urn:microsoft.com/office/officeart/2005/8/layout/orgChart1"/>
    <dgm:cxn modelId="{70B8995D-A508-428E-9F31-52B26AD4010A}" type="presParOf" srcId="{B79857FA-2224-487B-9A79-71268DA91574}" destId="{171D48A0-38F9-440C-91D9-483A7EB0754A}" srcOrd="1" destOrd="0" presId="urn:microsoft.com/office/officeart/2005/8/layout/orgChart1"/>
    <dgm:cxn modelId="{3A2EB726-FA26-480A-BCBD-749192093631}" type="presParOf" srcId="{3B7E2EE4-4DFD-467D-9C1F-8A2DF55809A5}" destId="{0B837CB1-BDB2-4D72-AE24-C8578CD0B21F}" srcOrd="1" destOrd="0" presId="urn:microsoft.com/office/officeart/2005/8/layout/orgChart1"/>
    <dgm:cxn modelId="{51A1AC40-CC2D-497A-9426-C27E830ECAE0}" type="presParOf" srcId="{0B837CB1-BDB2-4D72-AE24-C8578CD0B21F}" destId="{B434FA13-BC36-4EAD-8912-6A908366735C}" srcOrd="0" destOrd="0" presId="urn:microsoft.com/office/officeart/2005/8/layout/orgChart1"/>
    <dgm:cxn modelId="{64E1BC4E-41CE-4C54-A78D-631CE5B241E9}" type="presParOf" srcId="{0B837CB1-BDB2-4D72-AE24-C8578CD0B21F}" destId="{34383A3B-8E9B-4355-BD49-E6BDE786B48B}" srcOrd="1" destOrd="0" presId="urn:microsoft.com/office/officeart/2005/8/layout/orgChart1"/>
    <dgm:cxn modelId="{38E72212-B369-4BB4-B5B3-F4942465B2D1}" type="presParOf" srcId="{34383A3B-8E9B-4355-BD49-E6BDE786B48B}" destId="{EAE17331-E727-4970-A9DE-3DECE5E90014}" srcOrd="0" destOrd="0" presId="urn:microsoft.com/office/officeart/2005/8/layout/orgChart1"/>
    <dgm:cxn modelId="{A431AD14-5DFF-4A39-B0CB-AA3F76FA586C}" type="presParOf" srcId="{EAE17331-E727-4970-A9DE-3DECE5E90014}" destId="{DC490B81-2B43-467B-B04E-7B9C6168CA0D}" srcOrd="0" destOrd="0" presId="urn:microsoft.com/office/officeart/2005/8/layout/orgChart1"/>
    <dgm:cxn modelId="{CE23D919-BAC1-4A40-9E55-AD89B1920A21}" type="presParOf" srcId="{EAE17331-E727-4970-A9DE-3DECE5E90014}" destId="{1352E417-0765-49B6-9C89-66508C2DC007}" srcOrd="1" destOrd="0" presId="urn:microsoft.com/office/officeart/2005/8/layout/orgChart1"/>
    <dgm:cxn modelId="{5BAE04BD-F775-4793-A87D-BF516BAADF03}" type="presParOf" srcId="{34383A3B-8E9B-4355-BD49-E6BDE786B48B}" destId="{C2378233-F8EA-4140-A3D0-1D44605E632F}" srcOrd="1" destOrd="0" presId="urn:microsoft.com/office/officeart/2005/8/layout/orgChart1"/>
    <dgm:cxn modelId="{612F6D0C-768B-4063-BEBD-4FC2C50FF71B}" type="presParOf" srcId="{34383A3B-8E9B-4355-BD49-E6BDE786B48B}" destId="{017427DE-238B-4293-9E09-092CCA22671F}" srcOrd="2" destOrd="0" presId="urn:microsoft.com/office/officeart/2005/8/layout/orgChart1"/>
    <dgm:cxn modelId="{D094C2B1-23E0-45DD-AA3C-D7BFE505256D}" type="presParOf" srcId="{0B837CB1-BDB2-4D72-AE24-C8578CD0B21F}" destId="{BFC677B1-F0A7-49B9-A900-9CB331BE07BA}" srcOrd="2" destOrd="0" presId="urn:microsoft.com/office/officeart/2005/8/layout/orgChart1"/>
    <dgm:cxn modelId="{5E4045D7-F2CD-48A1-8779-9B863E2472F0}" type="presParOf" srcId="{0B837CB1-BDB2-4D72-AE24-C8578CD0B21F}" destId="{CD3EDCDA-55F5-401E-B20D-CE5B7622467B}" srcOrd="3" destOrd="0" presId="urn:microsoft.com/office/officeart/2005/8/layout/orgChart1"/>
    <dgm:cxn modelId="{186C6F36-2FF0-453C-807A-46882BC71F65}" type="presParOf" srcId="{CD3EDCDA-55F5-401E-B20D-CE5B7622467B}" destId="{329A736E-FFB1-4A4A-9AAB-CE1EEF230A97}" srcOrd="0" destOrd="0" presId="urn:microsoft.com/office/officeart/2005/8/layout/orgChart1"/>
    <dgm:cxn modelId="{D6101917-32DF-4246-ABCE-5F17DE24BDCC}" type="presParOf" srcId="{329A736E-FFB1-4A4A-9AAB-CE1EEF230A97}" destId="{60395228-C287-4BA8-9E0B-68B784E31C88}" srcOrd="0" destOrd="0" presId="urn:microsoft.com/office/officeart/2005/8/layout/orgChart1"/>
    <dgm:cxn modelId="{928C0618-382E-4C23-8D6D-F6DD67B4CBE2}" type="presParOf" srcId="{329A736E-FFB1-4A4A-9AAB-CE1EEF230A97}" destId="{298E21BE-25C7-476A-819F-AD1D8752DA07}" srcOrd="1" destOrd="0" presId="urn:microsoft.com/office/officeart/2005/8/layout/orgChart1"/>
    <dgm:cxn modelId="{DD2A13B0-BDC9-4B67-9910-F9A0C7FFF59A}" type="presParOf" srcId="{CD3EDCDA-55F5-401E-B20D-CE5B7622467B}" destId="{8525DCC1-5264-4F68-BEBB-94FF59DCF995}" srcOrd="1" destOrd="0" presId="urn:microsoft.com/office/officeart/2005/8/layout/orgChart1"/>
    <dgm:cxn modelId="{8775BF6C-37F8-401A-9DB2-F177F01EEAB0}" type="presParOf" srcId="{CD3EDCDA-55F5-401E-B20D-CE5B7622467B}" destId="{4F661B68-72CE-4B7C-B73B-2C9250C05D5E}" srcOrd="2" destOrd="0" presId="urn:microsoft.com/office/officeart/2005/8/layout/orgChart1"/>
    <dgm:cxn modelId="{78EB4CBB-9619-47F3-8CE6-7A7184164E39}" type="presParOf" srcId="{3B7E2EE4-4DFD-467D-9C1F-8A2DF55809A5}" destId="{BD914511-4426-439D-8FBB-9AEE840C4579}"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AFDDD6F-19C0-44B5-9854-E09203D5B8F9}" type="doc">
      <dgm:prSet loTypeId="urn:microsoft.com/office/officeart/2005/8/layout/arrow4" loCatId="relationship" qsTypeId="urn:microsoft.com/office/officeart/2005/8/quickstyle/3d7" qsCatId="3D" csTypeId="urn:microsoft.com/office/officeart/2005/8/colors/accent1_2" csCatId="accent1" phldr="1"/>
      <dgm:spPr/>
      <dgm:t>
        <a:bodyPr/>
        <a:lstStyle/>
        <a:p>
          <a:endParaRPr lang="en-US"/>
        </a:p>
      </dgm:t>
    </dgm:pt>
    <dgm:pt modelId="{55044194-011A-452A-9FE5-721D3F1E26A7}">
      <dgm:prSet phldrT="[Text]"/>
      <dgm:spPr/>
      <dgm:t>
        <a:bodyPr/>
        <a:lstStyle/>
        <a:p>
          <a:pPr algn="just"/>
          <a:r>
            <a:rPr lang="en-US" smtClean="0">
              <a:solidFill>
                <a:srgbClr val="0000FF"/>
              </a:solidFill>
            </a:rPr>
            <a:t>2.1.1 Giới thiệu trình tự thiết kế hình vẽ mô tả phẳng áo chemise bằng phần mềm CorelDraw với công cụ cơ bản đó là Bezier.</a:t>
          </a:r>
          <a:endParaRPr lang="en-US">
            <a:solidFill>
              <a:srgbClr val="0000FF"/>
            </a:solidFill>
          </a:endParaRPr>
        </a:p>
      </dgm:t>
    </dgm:pt>
    <dgm:pt modelId="{90FA7D0C-0596-4551-88E7-7BF2D23E5812}" type="parTrans" cxnId="{353B2B31-E558-42C2-84B5-C9C8F72B493E}">
      <dgm:prSet/>
      <dgm:spPr/>
      <dgm:t>
        <a:bodyPr/>
        <a:lstStyle/>
        <a:p>
          <a:endParaRPr lang="en-US"/>
        </a:p>
      </dgm:t>
    </dgm:pt>
    <dgm:pt modelId="{A7B37731-0960-4AF6-8A89-9C33FBFB6D5F}" type="sibTrans" cxnId="{353B2B31-E558-42C2-84B5-C9C8F72B493E}">
      <dgm:prSet/>
      <dgm:spPr/>
      <dgm:t>
        <a:bodyPr/>
        <a:lstStyle/>
        <a:p>
          <a:endParaRPr lang="en-US"/>
        </a:p>
      </dgm:t>
    </dgm:pt>
    <dgm:pt modelId="{A337F813-BB59-4467-B2DE-91E982D3C1E2}">
      <dgm:prSet phldrT="[Text]"/>
      <dgm:spPr/>
      <dgm:t>
        <a:bodyPr/>
        <a:lstStyle/>
        <a:p>
          <a:pPr algn="just"/>
          <a:r>
            <a:rPr lang="en-US" smtClean="0">
              <a:solidFill>
                <a:schemeClr val="accent1">
                  <a:lumMod val="50000"/>
                </a:schemeClr>
              </a:solidFill>
            </a:rPr>
            <a:t>2.1.2 Giới thiệu trình tự thiết kế hình vẽ mô tả phẳng một chiếc quần âu bằng phần mềm CorelDraw với công cụ cơ bản đó là Bezier.</a:t>
          </a:r>
          <a:endParaRPr lang="en-US">
            <a:solidFill>
              <a:schemeClr val="accent1">
                <a:lumMod val="50000"/>
              </a:schemeClr>
            </a:solidFill>
          </a:endParaRPr>
        </a:p>
      </dgm:t>
    </dgm:pt>
    <dgm:pt modelId="{E3495F93-DA4A-44C1-9061-7516311045A0}" type="parTrans" cxnId="{E4C238E1-ED6F-43AC-B234-847672E70C05}">
      <dgm:prSet/>
      <dgm:spPr/>
      <dgm:t>
        <a:bodyPr/>
        <a:lstStyle/>
        <a:p>
          <a:endParaRPr lang="en-US"/>
        </a:p>
      </dgm:t>
    </dgm:pt>
    <dgm:pt modelId="{1C180DEC-3306-4EC6-8B34-1DBEABC548BC}" type="sibTrans" cxnId="{E4C238E1-ED6F-43AC-B234-847672E70C05}">
      <dgm:prSet/>
      <dgm:spPr/>
      <dgm:t>
        <a:bodyPr/>
        <a:lstStyle/>
        <a:p>
          <a:endParaRPr lang="en-US"/>
        </a:p>
      </dgm:t>
    </dgm:pt>
    <dgm:pt modelId="{43B5BA34-8469-417A-B4C9-E9E6B4B85967}" type="pres">
      <dgm:prSet presAssocID="{3AFDDD6F-19C0-44B5-9854-E09203D5B8F9}" presName="compositeShape" presStyleCnt="0">
        <dgm:presLayoutVars>
          <dgm:chMax val="2"/>
          <dgm:dir/>
          <dgm:resizeHandles val="exact"/>
        </dgm:presLayoutVars>
      </dgm:prSet>
      <dgm:spPr/>
      <dgm:t>
        <a:bodyPr/>
        <a:lstStyle/>
        <a:p>
          <a:endParaRPr lang="en-US"/>
        </a:p>
      </dgm:t>
    </dgm:pt>
    <dgm:pt modelId="{00DE3A26-4E69-44B4-99DF-76D4362FE4C5}" type="pres">
      <dgm:prSet presAssocID="{55044194-011A-452A-9FE5-721D3F1E26A7}" presName="upArrow" presStyleLbl="node1" presStyleIdx="0" presStyleCnt="2"/>
      <dgm:spPr>
        <a:solidFill>
          <a:srgbClr val="FFFF00"/>
        </a:solidFill>
      </dgm:spPr>
    </dgm:pt>
    <dgm:pt modelId="{2217A2E8-D114-4DC3-8FBA-2DC7F6D3A9A2}" type="pres">
      <dgm:prSet presAssocID="{55044194-011A-452A-9FE5-721D3F1E26A7}" presName="upArrowText" presStyleLbl="revTx" presStyleIdx="0" presStyleCnt="2">
        <dgm:presLayoutVars>
          <dgm:chMax val="0"/>
          <dgm:bulletEnabled val="1"/>
        </dgm:presLayoutVars>
      </dgm:prSet>
      <dgm:spPr/>
      <dgm:t>
        <a:bodyPr/>
        <a:lstStyle/>
        <a:p>
          <a:endParaRPr lang="en-US"/>
        </a:p>
      </dgm:t>
    </dgm:pt>
    <dgm:pt modelId="{B5EFD1FA-E743-4246-8D3C-177DDCEFD4C9}" type="pres">
      <dgm:prSet presAssocID="{A337F813-BB59-4467-B2DE-91E982D3C1E2}" presName="downArrow" presStyleLbl="node1" presStyleIdx="1" presStyleCnt="2"/>
      <dgm:spPr>
        <a:solidFill>
          <a:srgbClr val="00B0F0"/>
        </a:solidFill>
      </dgm:spPr>
    </dgm:pt>
    <dgm:pt modelId="{4E96593B-D2C8-4363-8D92-1A0A83F1CCE9}" type="pres">
      <dgm:prSet presAssocID="{A337F813-BB59-4467-B2DE-91E982D3C1E2}" presName="downArrowText" presStyleLbl="revTx" presStyleIdx="1" presStyleCnt="2">
        <dgm:presLayoutVars>
          <dgm:chMax val="0"/>
          <dgm:bulletEnabled val="1"/>
        </dgm:presLayoutVars>
      </dgm:prSet>
      <dgm:spPr/>
      <dgm:t>
        <a:bodyPr/>
        <a:lstStyle/>
        <a:p>
          <a:endParaRPr lang="en-US"/>
        </a:p>
      </dgm:t>
    </dgm:pt>
  </dgm:ptLst>
  <dgm:cxnLst>
    <dgm:cxn modelId="{353B2B31-E558-42C2-84B5-C9C8F72B493E}" srcId="{3AFDDD6F-19C0-44B5-9854-E09203D5B8F9}" destId="{55044194-011A-452A-9FE5-721D3F1E26A7}" srcOrd="0" destOrd="0" parTransId="{90FA7D0C-0596-4551-88E7-7BF2D23E5812}" sibTransId="{A7B37731-0960-4AF6-8A89-9C33FBFB6D5F}"/>
    <dgm:cxn modelId="{E4C238E1-ED6F-43AC-B234-847672E70C05}" srcId="{3AFDDD6F-19C0-44B5-9854-E09203D5B8F9}" destId="{A337F813-BB59-4467-B2DE-91E982D3C1E2}" srcOrd="1" destOrd="0" parTransId="{E3495F93-DA4A-44C1-9061-7516311045A0}" sibTransId="{1C180DEC-3306-4EC6-8B34-1DBEABC548BC}"/>
    <dgm:cxn modelId="{B9B767F4-3380-4CDF-BE56-C383CBB94AD4}" type="presOf" srcId="{3AFDDD6F-19C0-44B5-9854-E09203D5B8F9}" destId="{43B5BA34-8469-417A-B4C9-E9E6B4B85967}" srcOrd="0" destOrd="0" presId="urn:microsoft.com/office/officeart/2005/8/layout/arrow4"/>
    <dgm:cxn modelId="{DC91F6CB-9583-421C-846E-DBEA951402FB}" type="presOf" srcId="{A337F813-BB59-4467-B2DE-91E982D3C1E2}" destId="{4E96593B-D2C8-4363-8D92-1A0A83F1CCE9}" srcOrd="0" destOrd="0" presId="urn:microsoft.com/office/officeart/2005/8/layout/arrow4"/>
    <dgm:cxn modelId="{6EEA976F-D048-46FE-AC21-BC00130B1EC1}" type="presOf" srcId="{55044194-011A-452A-9FE5-721D3F1E26A7}" destId="{2217A2E8-D114-4DC3-8FBA-2DC7F6D3A9A2}" srcOrd="0" destOrd="0" presId="urn:microsoft.com/office/officeart/2005/8/layout/arrow4"/>
    <dgm:cxn modelId="{D9635C12-1BF0-4433-8E8D-E2E29334A5D1}" type="presParOf" srcId="{43B5BA34-8469-417A-B4C9-E9E6B4B85967}" destId="{00DE3A26-4E69-44B4-99DF-76D4362FE4C5}" srcOrd="0" destOrd="0" presId="urn:microsoft.com/office/officeart/2005/8/layout/arrow4"/>
    <dgm:cxn modelId="{00DC85F5-F27A-469B-9781-15F02401BE6D}" type="presParOf" srcId="{43B5BA34-8469-417A-B4C9-E9E6B4B85967}" destId="{2217A2E8-D114-4DC3-8FBA-2DC7F6D3A9A2}" srcOrd="1" destOrd="0" presId="urn:microsoft.com/office/officeart/2005/8/layout/arrow4"/>
    <dgm:cxn modelId="{6F8526DB-BB42-4249-9AA6-B854B2343AFA}" type="presParOf" srcId="{43B5BA34-8469-417A-B4C9-E9E6B4B85967}" destId="{B5EFD1FA-E743-4246-8D3C-177DDCEFD4C9}" srcOrd="2" destOrd="0" presId="urn:microsoft.com/office/officeart/2005/8/layout/arrow4"/>
    <dgm:cxn modelId="{209909D6-5A46-41B3-B126-EC1EE511944A}" type="presParOf" srcId="{43B5BA34-8469-417A-B4C9-E9E6B4B85967}" destId="{4E96593B-D2C8-4363-8D92-1A0A83F1CCE9}" srcOrd="3" destOrd="0" presId="urn:microsoft.com/office/officeart/2005/8/layout/arrow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DF3E236-2C3E-4B14-86FF-9D06F92B70B7}"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2FC7968A-2B58-49D4-B230-3425AAE02194}">
      <dgm:prSet phldrT="[Text]" custT="1"/>
      <dgm:spPr>
        <a:solidFill>
          <a:schemeClr val="accent1">
            <a:lumMod val="90000"/>
          </a:schemeClr>
        </a:solidFill>
      </dgm:spPr>
      <dgm:t>
        <a:bodyPr/>
        <a:lstStyle/>
        <a:p>
          <a:pPr algn="just"/>
          <a:r>
            <a:rPr lang="en-US" sz="2400" smtClean="0"/>
            <a:t>Dựng khung hình cơ bản.</a:t>
          </a:r>
          <a:endParaRPr lang="en-US" sz="2400"/>
        </a:p>
      </dgm:t>
    </dgm:pt>
    <dgm:pt modelId="{E2FD4962-3F56-4BDE-BFA4-74100DBF873E}" type="parTrans" cxnId="{E02DF7D3-4150-4847-8669-3ABEE5FB69A1}">
      <dgm:prSet/>
      <dgm:spPr/>
      <dgm:t>
        <a:bodyPr/>
        <a:lstStyle/>
        <a:p>
          <a:endParaRPr lang="en-US"/>
        </a:p>
      </dgm:t>
    </dgm:pt>
    <dgm:pt modelId="{E148AC6D-EA81-467A-AC75-D617920F90B3}" type="sibTrans" cxnId="{E02DF7D3-4150-4847-8669-3ABEE5FB69A1}">
      <dgm:prSet/>
      <dgm:spPr>
        <a:solidFill>
          <a:schemeClr val="accent1">
            <a:lumMod val="10000"/>
            <a:alpha val="90000"/>
          </a:schemeClr>
        </a:solidFill>
      </dgm:spPr>
      <dgm:t>
        <a:bodyPr/>
        <a:lstStyle/>
        <a:p>
          <a:endParaRPr lang="en-US"/>
        </a:p>
      </dgm:t>
    </dgm:pt>
    <dgm:pt modelId="{B3BB6558-F1B3-4DDC-B992-423F22E49232}">
      <dgm:prSet phldrT="[Text]" custT="1"/>
      <dgm:spPr>
        <a:solidFill>
          <a:schemeClr val="accent1">
            <a:lumMod val="75000"/>
          </a:schemeClr>
        </a:solidFill>
      </dgm:spPr>
      <dgm:t>
        <a:bodyPr/>
        <a:lstStyle/>
        <a:p>
          <a:pPr algn="just"/>
          <a:r>
            <a:rPr lang="en-US" sz="2400" smtClean="0"/>
            <a:t>Vẽ nửa bên trái (hoặc phải) của quần âu.</a:t>
          </a:r>
          <a:endParaRPr lang="en-US" sz="2400"/>
        </a:p>
      </dgm:t>
    </dgm:pt>
    <dgm:pt modelId="{1B513918-C60E-4A79-80DB-D6A29324CE3F}" type="parTrans" cxnId="{288E700F-F710-420D-86F3-36F5D16A639A}">
      <dgm:prSet/>
      <dgm:spPr/>
      <dgm:t>
        <a:bodyPr/>
        <a:lstStyle/>
        <a:p>
          <a:endParaRPr lang="en-US"/>
        </a:p>
      </dgm:t>
    </dgm:pt>
    <dgm:pt modelId="{08BD1DFB-F740-4CA2-920E-D11B76AD4054}" type="sibTrans" cxnId="{288E700F-F710-420D-86F3-36F5D16A639A}">
      <dgm:prSet/>
      <dgm:spPr>
        <a:solidFill>
          <a:schemeClr val="accent1">
            <a:lumMod val="25000"/>
            <a:alpha val="90000"/>
          </a:schemeClr>
        </a:solidFill>
      </dgm:spPr>
      <dgm:t>
        <a:bodyPr/>
        <a:lstStyle/>
        <a:p>
          <a:endParaRPr lang="en-US"/>
        </a:p>
      </dgm:t>
    </dgm:pt>
    <dgm:pt modelId="{CF9B7D8F-0573-4506-951C-17FEAB68F6E7}">
      <dgm:prSet phldrT="[Text]" custT="1"/>
      <dgm:spPr>
        <a:solidFill>
          <a:schemeClr val="accent1">
            <a:lumMod val="50000"/>
          </a:schemeClr>
        </a:solidFill>
      </dgm:spPr>
      <dgm:t>
        <a:bodyPr/>
        <a:lstStyle/>
        <a:p>
          <a:pPr algn="just"/>
          <a:r>
            <a:rPr lang="en-US" sz="2400" smtClean="0"/>
            <a:t>Chỉnh sửa các nét thẳng thành cong nhờ công cụ Shape.</a:t>
          </a:r>
          <a:endParaRPr lang="en-US" sz="2400"/>
        </a:p>
      </dgm:t>
    </dgm:pt>
    <dgm:pt modelId="{6B408703-D1AC-47C9-BC8A-5BF4E4C0266A}" type="parTrans" cxnId="{F047B389-57AE-4827-8466-DD1ADEE5C751}">
      <dgm:prSet/>
      <dgm:spPr/>
      <dgm:t>
        <a:bodyPr/>
        <a:lstStyle/>
        <a:p>
          <a:endParaRPr lang="en-US"/>
        </a:p>
      </dgm:t>
    </dgm:pt>
    <dgm:pt modelId="{D6ACCE03-1543-470C-ACC3-E708917D6C26}" type="sibTrans" cxnId="{F047B389-57AE-4827-8466-DD1ADEE5C751}">
      <dgm:prSet/>
      <dgm:spPr>
        <a:solidFill>
          <a:schemeClr val="accent1">
            <a:lumMod val="75000"/>
            <a:alpha val="90000"/>
          </a:schemeClr>
        </a:solidFill>
      </dgm:spPr>
      <dgm:t>
        <a:bodyPr/>
        <a:lstStyle/>
        <a:p>
          <a:endParaRPr lang="en-US"/>
        </a:p>
      </dgm:t>
    </dgm:pt>
    <dgm:pt modelId="{46FE69E8-AC3B-43F0-BE69-C23D2ACC25F2}">
      <dgm:prSet custT="1"/>
      <dgm:spPr>
        <a:solidFill>
          <a:schemeClr val="accent1">
            <a:lumMod val="25000"/>
          </a:schemeClr>
        </a:solidFill>
      </dgm:spPr>
      <dgm:t>
        <a:bodyPr/>
        <a:lstStyle/>
        <a:p>
          <a:pPr algn="just"/>
          <a:r>
            <a:rPr lang="en-US" sz="2400" smtClean="0"/>
            <a:t>Vẽ thêm các nét phụ bên trong nhằm nổi rõ tính chất của chi tiết.</a:t>
          </a:r>
          <a:endParaRPr lang="en-US" sz="2400"/>
        </a:p>
      </dgm:t>
    </dgm:pt>
    <dgm:pt modelId="{BBDC5B8D-7B92-4C60-A2DC-50D96925B677}" type="parTrans" cxnId="{5F71A529-2663-41CF-8C35-4C25B7195F2E}">
      <dgm:prSet/>
      <dgm:spPr/>
      <dgm:t>
        <a:bodyPr/>
        <a:lstStyle/>
        <a:p>
          <a:endParaRPr lang="en-US"/>
        </a:p>
      </dgm:t>
    </dgm:pt>
    <dgm:pt modelId="{7E0926DE-9BAA-496F-9816-BA715D830362}" type="sibTrans" cxnId="{5F71A529-2663-41CF-8C35-4C25B7195F2E}">
      <dgm:prSet/>
      <dgm:spPr>
        <a:solidFill>
          <a:schemeClr val="accent1">
            <a:lumMod val="90000"/>
            <a:alpha val="90000"/>
          </a:schemeClr>
        </a:solidFill>
      </dgm:spPr>
      <dgm:t>
        <a:bodyPr/>
        <a:lstStyle/>
        <a:p>
          <a:endParaRPr lang="en-US"/>
        </a:p>
      </dgm:t>
    </dgm:pt>
    <dgm:pt modelId="{3114BEF0-79C1-4A96-B24D-5A535E7F2D8A}">
      <dgm:prSet/>
      <dgm:spPr>
        <a:solidFill>
          <a:schemeClr val="accent1">
            <a:lumMod val="10000"/>
          </a:schemeClr>
        </a:solidFill>
      </dgm:spPr>
      <dgm:t>
        <a:bodyPr/>
        <a:lstStyle/>
        <a:p>
          <a:r>
            <a:rPr lang="en-US" smtClean="0"/>
            <a:t>Lật đối xứng nửa bên trái (hoặc phải) của quần âu đã vẽ.</a:t>
          </a:r>
          <a:endParaRPr lang="en-US">
            <a:solidFill>
              <a:schemeClr val="bg1"/>
            </a:solidFill>
          </a:endParaRPr>
        </a:p>
      </dgm:t>
    </dgm:pt>
    <dgm:pt modelId="{2A1BD943-AD67-42F8-9223-0E401203FACD}" type="parTrans" cxnId="{A03518FF-3877-4524-B6B5-AF25F3C604B2}">
      <dgm:prSet/>
      <dgm:spPr/>
      <dgm:t>
        <a:bodyPr/>
        <a:lstStyle/>
        <a:p>
          <a:endParaRPr lang="en-US"/>
        </a:p>
      </dgm:t>
    </dgm:pt>
    <dgm:pt modelId="{3F3DF55E-8A8F-4A37-B16F-B67F0306FA2C}" type="sibTrans" cxnId="{A03518FF-3877-4524-B6B5-AF25F3C604B2}">
      <dgm:prSet/>
      <dgm:spPr>
        <a:solidFill>
          <a:srgbClr val="FFC000">
            <a:alpha val="90000"/>
          </a:srgbClr>
        </a:solidFill>
      </dgm:spPr>
      <dgm:t>
        <a:bodyPr/>
        <a:lstStyle/>
        <a:p>
          <a:endParaRPr lang="en-US"/>
        </a:p>
      </dgm:t>
    </dgm:pt>
    <dgm:pt modelId="{7E90AA80-0A42-4C6B-AB33-9C98025F7086}">
      <dgm:prSet/>
      <dgm:spPr>
        <a:solidFill>
          <a:srgbClr val="00B0F0"/>
        </a:solidFill>
      </dgm:spPr>
      <dgm:t>
        <a:bodyPr/>
        <a:lstStyle/>
        <a:p>
          <a:endParaRPr lang="en-US"/>
        </a:p>
      </dgm:t>
    </dgm:pt>
    <dgm:pt modelId="{03094217-B871-4900-92E7-5A03E8CFAE3B}" type="parTrans" cxnId="{1BD0AD3F-E506-4223-8610-97EB9BDE6D6E}">
      <dgm:prSet/>
      <dgm:spPr/>
      <dgm:t>
        <a:bodyPr/>
        <a:lstStyle/>
        <a:p>
          <a:endParaRPr lang="en-US"/>
        </a:p>
      </dgm:t>
    </dgm:pt>
    <dgm:pt modelId="{1BFF5DAE-5A27-4FC6-8AB8-CB6B7674CB2D}" type="sibTrans" cxnId="{1BD0AD3F-E506-4223-8610-97EB9BDE6D6E}">
      <dgm:prSet/>
      <dgm:spPr/>
      <dgm:t>
        <a:bodyPr/>
        <a:lstStyle/>
        <a:p>
          <a:endParaRPr lang="en-US"/>
        </a:p>
      </dgm:t>
    </dgm:pt>
    <dgm:pt modelId="{97CA1C5B-8352-4878-96C7-8B46C454D77A}">
      <dgm:prSet/>
      <dgm:spPr/>
      <dgm:t>
        <a:bodyPr/>
        <a:lstStyle/>
        <a:p>
          <a:endParaRPr lang="en-US"/>
        </a:p>
      </dgm:t>
    </dgm:pt>
    <dgm:pt modelId="{F1C5C83C-7CD4-4644-8C81-D475363FA1C8}" type="parTrans" cxnId="{60F82579-FAF0-4E7A-BCA2-16C0983C393F}">
      <dgm:prSet/>
      <dgm:spPr/>
      <dgm:t>
        <a:bodyPr/>
        <a:lstStyle/>
        <a:p>
          <a:endParaRPr lang="en-US"/>
        </a:p>
      </dgm:t>
    </dgm:pt>
    <dgm:pt modelId="{E9984E51-4398-46A7-A3A1-CD7A7110E6B6}" type="sibTrans" cxnId="{60F82579-FAF0-4E7A-BCA2-16C0983C393F}">
      <dgm:prSet/>
      <dgm:spPr/>
      <dgm:t>
        <a:bodyPr/>
        <a:lstStyle/>
        <a:p>
          <a:endParaRPr lang="en-US"/>
        </a:p>
      </dgm:t>
    </dgm:pt>
    <dgm:pt modelId="{78D2C357-0383-4165-9828-97EADE4D7134}">
      <dgm:prSet/>
      <dgm:spPr/>
      <dgm:t>
        <a:bodyPr/>
        <a:lstStyle/>
        <a:p>
          <a:endParaRPr lang="en-US"/>
        </a:p>
      </dgm:t>
    </dgm:pt>
    <dgm:pt modelId="{45E9CE78-AA17-4EC7-B76C-661C9F3870D7}" type="parTrans" cxnId="{F4237182-3C7F-4E2F-9B85-57FEF4BC025D}">
      <dgm:prSet/>
      <dgm:spPr/>
      <dgm:t>
        <a:bodyPr/>
        <a:lstStyle/>
        <a:p>
          <a:endParaRPr lang="en-US"/>
        </a:p>
      </dgm:t>
    </dgm:pt>
    <dgm:pt modelId="{CD76E7F7-B232-473A-8272-72252284BC71}" type="sibTrans" cxnId="{F4237182-3C7F-4E2F-9B85-57FEF4BC025D}">
      <dgm:prSet/>
      <dgm:spPr/>
      <dgm:t>
        <a:bodyPr/>
        <a:lstStyle/>
        <a:p>
          <a:endParaRPr lang="en-US"/>
        </a:p>
      </dgm:t>
    </dgm:pt>
    <dgm:pt modelId="{E9CF9205-1AE1-4098-B389-D5AE98088C70}" type="pres">
      <dgm:prSet presAssocID="{4DF3E236-2C3E-4B14-86FF-9D06F92B70B7}" presName="outerComposite" presStyleCnt="0">
        <dgm:presLayoutVars>
          <dgm:chMax val="5"/>
          <dgm:dir/>
          <dgm:resizeHandles val="exact"/>
        </dgm:presLayoutVars>
      </dgm:prSet>
      <dgm:spPr/>
      <dgm:t>
        <a:bodyPr/>
        <a:lstStyle/>
        <a:p>
          <a:endParaRPr lang="en-US"/>
        </a:p>
      </dgm:t>
    </dgm:pt>
    <dgm:pt modelId="{17EC3802-2BF4-44A7-B7EF-FC811749DFD2}" type="pres">
      <dgm:prSet presAssocID="{4DF3E236-2C3E-4B14-86FF-9D06F92B70B7}" presName="dummyMaxCanvas" presStyleCnt="0">
        <dgm:presLayoutVars/>
      </dgm:prSet>
      <dgm:spPr/>
    </dgm:pt>
    <dgm:pt modelId="{83BDA135-8802-427E-B5CE-6170ECAE1670}" type="pres">
      <dgm:prSet presAssocID="{4DF3E236-2C3E-4B14-86FF-9D06F92B70B7}" presName="FiveNodes_1" presStyleLbl="node1" presStyleIdx="0" presStyleCnt="5">
        <dgm:presLayoutVars>
          <dgm:bulletEnabled val="1"/>
        </dgm:presLayoutVars>
      </dgm:prSet>
      <dgm:spPr/>
      <dgm:t>
        <a:bodyPr/>
        <a:lstStyle/>
        <a:p>
          <a:endParaRPr lang="en-US"/>
        </a:p>
      </dgm:t>
    </dgm:pt>
    <dgm:pt modelId="{657D01E9-FD2B-46EF-BD95-3D8381FF3D9B}" type="pres">
      <dgm:prSet presAssocID="{4DF3E236-2C3E-4B14-86FF-9D06F92B70B7}" presName="FiveNodes_2" presStyleLbl="node1" presStyleIdx="1" presStyleCnt="5">
        <dgm:presLayoutVars>
          <dgm:bulletEnabled val="1"/>
        </dgm:presLayoutVars>
      </dgm:prSet>
      <dgm:spPr/>
      <dgm:t>
        <a:bodyPr/>
        <a:lstStyle/>
        <a:p>
          <a:endParaRPr lang="en-US"/>
        </a:p>
      </dgm:t>
    </dgm:pt>
    <dgm:pt modelId="{0BEB01F5-4126-4EB9-B9D6-BFC2705335EA}" type="pres">
      <dgm:prSet presAssocID="{4DF3E236-2C3E-4B14-86FF-9D06F92B70B7}" presName="FiveNodes_3" presStyleLbl="node1" presStyleIdx="2" presStyleCnt="5">
        <dgm:presLayoutVars>
          <dgm:bulletEnabled val="1"/>
        </dgm:presLayoutVars>
      </dgm:prSet>
      <dgm:spPr/>
      <dgm:t>
        <a:bodyPr/>
        <a:lstStyle/>
        <a:p>
          <a:endParaRPr lang="en-US"/>
        </a:p>
      </dgm:t>
    </dgm:pt>
    <dgm:pt modelId="{454D401D-112F-44F8-B2C1-5AD8B220F33B}" type="pres">
      <dgm:prSet presAssocID="{4DF3E236-2C3E-4B14-86FF-9D06F92B70B7}" presName="FiveNodes_4" presStyleLbl="node1" presStyleIdx="3" presStyleCnt="5">
        <dgm:presLayoutVars>
          <dgm:bulletEnabled val="1"/>
        </dgm:presLayoutVars>
      </dgm:prSet>
      <dgm:spPr/>
      <dgm:t>
        <a:bodyPr/>
        <a:lstStyle/>
        <a:p>
          <a:endParaRPr lang="en-US"/>
        </a:p>
      </dgm:t>
    </dgm:pt>
    <dgm:pt modelId="{70F1AF62-B6D8-4808-9206-889DFBDEFF68}" type="pres">
      <dgm:prSet presAssocID="{4DF3E236-2C3E-4B14-86FF-9D06F92B70B7}" presName="FiveNodes_5" presStyleLbl="node1" presStyleIdx="4" presStyleCnt="5" custLinFactNeighborX="54995" custLinFactNeighborY="4106">
        <dgm:presLayoutVars>
          <dgm:bulletEnabled val="1"/>
        </dgm:presLayoutVars>
      </dgm:prSet>
      <dgm:spPr/>
      <dgm:t>
        <a:bodyPr/>
        <a:lstStyle/>
        <a:p>
          <a:endParaRPr lang="en-US"/>
        </a:p>
      </dgm:t>
    </dgm:pt>
    <dgm:pt modelId="{07DF42B3-0596-4B13-91AB-92EABC4086C3}" type="pres">
      <dgm:prSet presAssocID="{4DF3E236-2C3E-4B14-86FF-9D06F92B70B7}" presName="FiveConn_1-2" presStyleLbl="fgAccFollowNode1" presStyleIdx="0" presStyleCnt="4">
        <dgm:presLayoutVars>
          <dgm:bulletEnabled val="1"/>
        </dgm:presLayoutVars>
      </dgm:prSet>
      <dgm:spPr/>
      <dgm:t>
        <a:bodyPr/>
        <a:lstStyle/>
        <a:p>
          <a:endParaRPr lang="en-US"/>
        </a:p>
      </dgm:t>
    </dgm:pt>
    <dgm:pt modelId="{4765A99A-21DD-4DF5-85D7-BEC0BC704514}" type="pres">
      <dgm:prSet presAssocID="{4DF3E236-2C3E-4B14-86FF-9D06F92B70B7}" presName="FiveConn_2-3" presStyleLbl="fgAccFollowNode1" presStyleIdx="1" presStyleCnt="4">
        <dgm:presLayoutVars>
          <dgm:bulletEnabled val="1"/>
        </dgm:presLayoutVars>
      </dgm:prSet>
      <dgm:spPr/>
      <dgm:t>
        <a:bodyPr/>
        <a:lstStyle/>
        <a:p>
          <a:endParaRPr lang="en-US"/>
        </a:p>
      </dgm:t>
    </dgm:pt>
    <dgm:pt modelId="{83BD0CEB-5125-468F-9246-E2CBFC89F67E}" type="pres">
      <dgm:prSet presAssocID="{4DF3E236-2C3E-4B14-86FF-9D06F92B70B7}" presName="FiveConn_3-4" presStyleLbl="fgAccFollowNode1" presStyleIdx="2" presStyleCnt="4">
        <dgm:presLayoutVars>
          <dgm:bulletEnabled val="1"/>
        </dgm:presLayoutVars>
      </dgm:prSet>
      <dgm:spPr/>
      <dgm:t>
        <a:bodyPr/>
        <a:lstStyle/>
        <a:p>
          <a:endParaRPr lang="en-US"/>
        </a:p>
      </dgm:t>
    </dgm:pt>
    <dgm:pt modelId="{49641524-02D2-459F-91BA-99D4A171E972}" type="pres">
      <dgm:prSet presAssocID="{4DF3E236-2C3E-4B14-86FF-9D06F92B70B7}" presName="FiveConn_4-5" presStyleLbl="fgAccFollowNode1" presStyleIdx="3" presStyleCnt="4">
        <dgm:presLayoutVars>
          <dgm:bulletEnabled val="1"/>
        </dgm:presLayoutVars>
      </dgm:prSet>
      <dgm:spPr/>
      <dgm:t>
        <a:bodyPr/>
        <a:lstStyle/>
        <a:p>
          <a:endParaRPr lang="en-US"/>
        </a:p>
      </dgm:t>
    </dgm:pt>
    <dgm:pt modelId="{57A94DD1-5E88-426A-812A-ABD94F723FEB}" type="pres">
      <dgm:prSet presAssocID="{4DF3E236-2C3E-4B14-86FF-9D06F92B70B7}" presName="FiveNodes_1_text" presStyleLbl="node1" presStyleIdx="4" presStyleCnt="5">
        <dgm:presLayoutVars>
          <dgm:bulletEnabled val="1"/>
        </dgm:presLayoutVars>
      </dgm:prSet>
      <dgm:spPr/>
      <dgm:t>
        <a:bodyPr/>
        <a:lstStyle/>
        <a:p>
          <a:endParaRPr lang="en-US"/>
        </a:p>
      </dgm:t>
    </dgm:pt>
    <dgm:pt modelId="{A5D341AE-904F-4E69-98D4-1DF2BB4B394E}" type="pres">
      <dgm:prSet presAssocID="{4DF3E236-2C3E-4B14-86FF-9D06F92B70B7}" presName="FiveNodes_2_text" presStyleLbl="node1" presStyleIdx="4" presStyleCnt="5">
        <dgm:presLayoutVars>
          <dgm:bulletEnabled val="1"/>
        </dgm:presLayoutVars>
      </dgm:prSet>
      <dgm:spPr/>
      <dgm:t>
        <a:bodyPr/>
        <a:lstStyle/>
        <a:p>
          <a:endParaRPr lang="en-US"/>
        </a:p>
      </dgm:t>
    </dgm:pt>
    <dgm:pt modelId="{D2ADA72F-ED6D-4434-963E-D6CC4173700C}" type="pres">
      <dgm:prSet presAssocID="{4DF3E236-2C3E-4B14-86FF-9D06F92B70B7}" presName="FiveNodes_3_text" presStyleLbl="node1" presStyleIdx="4" presStyleCnt="5">
        <dgm:presLayoutVars>
          <dgm:bulletEnabled val="1"/>
        </dgm:presLayoutVars>
      </dgm:prSet>
      <dgm:spPr/>
      <dgm:t>
        <a:bodyPr/>
        <a:lstStyle/>
        <a:p>
          <a:endParaRPr lang="en-US"/>
        </a:p>
      </dgm:t>
    </dgm:pt>
    <dgm:pt modelId="{54E027C9-C6DC-4E48-9CD6-F235E41088F3}" type="pres">
      <dgm:prSet presAssocID="{4DF3E236-2C3E-4B14-86FF-9D06F92B70B7}" presName="FiveNodes_4_text" presStyleLbl="node1" presStyleIdx="4" presStyleCnt="5">
        <dgm:presLayoutVars>
          <dgm:bulletEnabled val="1"/>
        </dgm:presLayoutVars>
      </dgm:prSet>
      <dgm:spPr/>
      <dgm:t>
        <a:bodyPr/>
        <a:lstStyle/>
        <a:p>
          <a:endParaRPr lang="en-US"/>
        </a:p>
      </dgm:t>
    </dgm:pt>
    <dgm:pt modelId="{BA7154C1-E5C4-4C7B-9279-BD33F4559FCF}" type="pres">
      <dgm:prSet presAssocID="{4DF3E236-2C3E-4B14-86FF-9D06F92B70B7}" presName="FiveNodes_5_text" presStyleLbl="node1" presStyleIdx="4" presStyleCnt="5">
        <dgm:presLayoutVars>
          <dgm:bulletEnabled val="1"/>
        </dgm:presLayoutVars>
      </dgm:prSet>
      <dgm:spPr/>
      <dgm:t>
        <a:bodyPr/>
        <a:lstStyle/>
        <a:p>
          <a:endParaRPr lang="en-US"/>
        </a:p>
      </dgm:t>
    </dgm:pt>
  </dgm:ptLst>
  <dgm:cxnLst>
    <dgm:cxn modelId="{CDC477C0-4012-4B1F-B1DB-A15670E42CA3}" type="presOf" srcId="{B3BB6558-F1B3-4DDC-B992-423F22E49232}" destId="{657D01E9-FD2B-46EF-BD95-3D8381FF3D9B}" srcOrd="0" destOrd="0" presId="urn:microsoft.com/office/officeart/2005/8/layout/vProcess5"/>
    <dgm:cxn modelId="{ED46263C-8069-47DC-B8CB-0B43F23D82EA}" type="presOf" srcId="{46FE69E8-AC3B-43F0-BE69-C23D2ACC25F2}" destId="{454D401D-112F-44F8-B2C1-5AD8B220F33B}" srcOrd="0" destOrd="0" presId="urn:microsoft.com/office/officeart/2005/8/layout/vProcess5"/>
    <dgm:cxn modelId="{CEF7B6D2-DFFC-495D-9B29-ED61566BD3A1}" type="presOf" srcId="{7E0926DE-9BAA-496F-9816-BA715D830362}" destId="{49641524-02D2-459F-91BA-99D4A171E972}" srcOrd="0" destOrd="0" presId="urn:microsoft.com/office/officeart/2005/8/layout/vProcess5"/>
    <dgm:cxn modelId="{BC4B9D3C-95BD-44A6-A0CF-D38D248DB627}" type="presOf" srcId="{D6ACCE03-1543-470C-ACC3-E708917D6C26}" destId="{83BD0CEB-5125-468F-9246-E2CBFC89F67E}" srcOrd="0" destOrd="0" presId="urn:microsoft.com/office/officeart/2005/8/layout/vProcess5"/>
    <dgm:cxn modelId="{D2693A30-75DD-4914-BF95-7E43D5362AFC}" type="presOf" srcId="{3114BEF0-79C1-4A96-B24D-5A535E7F2D8A}" destId="{70F1AF62-B6D8-4808-9206-889DFBDEFF68}" srcOrd="0" destOrd="0" presId="urn:microsoft.com/office/officeart/2005/8/layout/vProcess5"/>
    <dgm:cxn modelId="{5F71A529-2663-41CF-8C35-4C25B7195F2E}" srcId="{4DF3E236-2C3E-4B14-86FF-9D06F92B70B7}" destId="{46FE69E8-AC3B-43F0-BE69-C23D2ACC25F2}" srcOrd="3" destOrd="0" parTransId="{BBDC5B8D-7B92-4C60-A2DC-50D96925B677}" sibTransId="{7E0926DE-9BAA-496F-9816-BA715D830362}"/>
    <dgm:cxn modelId="{095583DD-904D-4198-88A8-A935E564E885}" type="presOf" srcId="{2FC7968A-2B58-49D4-B230-3425AAE02194}" destId="{83BDA135-8802-427E-B5CE-6170ECAE1670}" srcOrd="0" destOrd="0" presId="urn:microsoft.com/office/officeart/2005/8/layout/vProcess5"/>
    <dgm:cxn modelId="{60F82579-FAF0-4E7A-BCA2-16C0983C393F}" srcId="{4DF3E236-2C3E-4B14-86FF-9D06F92B70B7}" destId="{97CA1C5B-8352-4878-96C7-8B46C454D77A}" srcOrd="6" destOrd="0" parTransId="{F1C5C83C-7CD4-4644-8C81-D475363FA1C8}" sibTransId="{E9984E51-4398-46A7-A3A1-CD7A7110E6B6}"/>
    <dgm:cxn modelId="{7F6EA89B-12B2-4F4A-AE4F-F5C453FA9779}" type="presOf" srcId="{B3BB6558-F1B3-4DDC-B992-423F22E49232}" destId="{A5D341AE-904F-4E69-98D4-1DF2BB4B394E}" srcOrd="1" destOrd="0" presId="urn:microsoft.com/office/officeart/2005/8/layout/vProcess5"/>
    <dgm:cxn modelId="{71F968DC-914E-4E8D-9AC6-89F3CACCD1F0}" type="presOf" srcId="{CF9B7D8F-0573-4506-951C-17FEAB68F6E7}" destId="{D2ADA72F-ED6D-4434-963E-D6CC4173700C}" srcOrd="1" destOrd="0" presId="urn:microsoft.com/office/officeart/2005/8/layout/vProcess5"/>
    <dgm:cxn modelId="{8EC01E6F-239D-4C31-A297-1616028A93B5}" type="presOf" srcId="{08BD1DFB-F740-4CA2-920E-D11B76AD4054}" destId="{4765A99A-21DD-4DF5-85D7-BEC0BC704514}" srcOrd="0" destOrd="0" presId="urn:microsoft.com/office/officeart/2005/8/layout/vProcess5"/>
    <dgm:cxn modelId="{F4237182-3C7F-4E2F-9B85-57FEF4BC025D}" srcId="{4DF3E236-2C3E-4B14-86FF-9D06F92B70B7}" destId="{78D2C357-0383-4165-9828-97EADE4D7134}" srcOrd="5" destOrd="0" parTransId="{45E9CE78-AA17-4EC7-B76C-661C9F3870D7}" sibTransId="{CD76E7F7-B232-473A-8272-72252284BC71}"/>
    <dgm:cxn modelId="{1BD0AD3F-E506-4223-8610-97EB9BDE6D6E}" srcId="{4DF3E236-2C3E-4B14-86FF-9D06F92B70B7}" destId="{7E90AA80-0A42-4C6B-AB33-9C98025F7086}" srcOrd="7" destOrd="0" parTransId="{03094217-B871-4900-92E7-5A03E8CFAE3B}" sibTransId="{1BFF5DAE-5A27-4FC6-8AB8-CB6B7674CB2D}"/>
    <dgm:cxn modelId="{5B971B26-56B6-4DC8-A59B-56F68E7B4836}" type="presOf" srcId="{46FE69E8-AC3B-43F0-BE69-C23D2ACC25F2}" destId="{54E027C9-C6DC-4E48-9CD6-F235E41088F3}" srcOrd="1" destOrd="0" presId="urn:microsoft.com/office/officeart/2005/8/layout/vProcess5"/>
    <dgm:cxn modelId="{9D50BD64-DA6B-46FC-A338-EE0F0404338C}" type="presOf" srcId="{E148AC6D-EA81-467A-AC75-D617920F90B3}" destId="{07DF42B3-0596-4B13-91AB-92EABC4086C3}" srcOrd="0" destOrd="0" presId="urn:microsoft.com/office/officeart/2005/8/layout/vProcess5"/>
    <dgm:cxn modelId="{F047B389-57AE-4827-8466-DD1ADEE5C751}" srcId="{4DF3E236-2C3E-4B14-86FF-9D06F92B70B7}" destId="{CF9B7D8F-0573-4506-951C-17FEAB68F6E7}" srcOrd="2" destOrd="0" parTransId="{6B408703-D1AC-47C9-BC8A-5BF4E4C0266A}" sibTransId="{D6ACCE03-1543-470C-ACC3-E708917D6C26}"/>
    <dgm:cxn modelId="{F406299C-201E-4D06-A1C0-85FE6A6BA553}" type="presOf" srcId="{3114BEF0-79C1-4A96-B24D-5A535E7F2D8A}" destId="{BA7154C1-E5C4-4C7B-9279-BD33F4559FCF}" srcOrd="1" destOrd="0" presId="urn:microsoft.com/office/officeart/2005/8/layout/vProcess5"/>
    <dgm:cxn modelId="{CFE558B5-25D3-4D0C-929C-4097AB69A60E}" type="presOf" srcId="{CF9B7D8F-0573-4506-951C-17FEAB68F6E7}" destId="{0BEB01F5-4126-4EB9-B9D6-BFC2705335EA}" srcOrd="0" destOrd="0" presId="urn:microsoft.com/office/officeart/2005/8/layout/vProcess5"/>
    <dgm:cxn modelId="{288E700F-F710-420D-86F3-36F5D16A639A}" srcId="{4DF3E236-2C3E-4B14-86FF-9D06F92B70B7}" destId="{B3BB6558-F1B3-4DDC-B992-423F22E49232}" srcOrd="1" destOrd="0" parTransId="{1B513918-C60E-4A79-80DB-D6A29324CE3F}" sibTransId="{08BD1DFB-F740-4CA2-920E-D11B76AD4054}"/>
    <dgm:cxn modelId="{BAF1EC5A-7CC5-4858-8EF1-177E35135504}" type="presOf" srcId="{4DF3E236-2C3E-4B14-86FF-9D06F92B70B7}" destId="{E9CF9205-1AE1-4098-B389-D5AE98088C70}" srcOrd="0" destOrd="0" presId="urn:microsoft.com/office/officeart/2005/8/layout/vProcess5"/>
    <dgm:cxn modelId="{E02DF7D3-4150-4847-8669-3ABEE5FB69A1}" srcId="{4DF3E236-2C3E-4B14-86FF-9D06F92B70B7}" destId="{2FC7968A-2B58-49D4-B230-3425AAE02194}" srcOrd="0" destOrd="0" parTransId="{E2FD4962-3F56-4BDE-BFA4-74100DBF873E}" sibTransId="{E148AC6D-EA81-467A-AC75-D617920F90B3}"/>
    <dgm:cxn modelId="{BE50F12E-AADE-4991-AA88-5115335315CF}" type="presOf" srcId="{2FC7968A-2B58-49D4-B230-3425AAE02194}" destId="{57A94DD1-5E88-426A-812A-ABD94F723FEB}" srcOrd="1" destOrd="0" presId="urn:microsoft.com/office/officeart/2005/8/layout/vProcess5"/>
    <dgm:cxn modelId="{A03518FF-3877-4524-B6B5-AF25F3C604B2}" srcId="{4DF3E236-2C3E-4B14-86FF-9D06F92B70B7}" destId="{3114BEF0-79C1-4A96-B24D-5A535E7F2D8A}" srcOrd="4" destOrd="0" parTransId="{2A1BD943-AD67-42F8-9223-0E401203FACD}" sibTransId="{3F3DF55E-8A8F-4A37-B16F-B67F0306FA2C}"/>
    <dgm:cxn modelId="{9FF8A9CE-F6A4-40DC-B46B-33728FD30B76}" type="presParOf" srcId="{E9CF9205-1AE1-4098-B389-D5AE98088C70}" destId="{17EC3802-2BF4-44A7-B7EF-FC811749DFD2}" srcOrd="0" destOrd="0" presId="urn:microsoft.com/office/officeart/2005/8/layout/vProcess5"/>
    <dgm:cxn modelId="{E8A2AE37-0A12-438D-B83A-DF89990A36F4}" type="presParOf" srcId="{E9CF9205-1AE1-4098-B389-D5AE98088C70}" destId="{83BDA135-8802-427E-B5CE-6170ECAE1670}" srcOrd="1" destOrd="0" presId="urn:microsoft.com/office/officeart/2005/8/layout/vProcess5"/>
    <dgm:cxn modelId="{6C852523-2F07-4CFD-82BA-32BA974C17A4}" type="presParOf" srcId="{E9CF9205-1AE1-4098-B389-D5AE98088C70}" destId="{657D01E9-FD2B-46EF-BD95-3D8381FF3D9B}" srcOrd="2" destOrd="0" presId="urn:microsoft.com/office/officeart/2005/8/layout/vProcess5"/>
    <dgm:cxn modelId="{6900C581-F82F-4AB8-8E88-D9F892E9B183}" type="presParOf" srcId="{E9CF9205-1AE1-4098-B389-D5AE98088C70}" destId="{0BEB01F5-4126-4EB9-B9D6-BFC2705335EA}" srcOrd="3" destOrd="0" presId="urn:microsoft.com/office/officeart/2005/8/layout/vProcess5"/>
    <dgm:cxn modelId="{12BACAA6-7365-45E1-A5C5-26CE08894CCA}" type="presParOf" srcId="{E9CF9205-1AE1-4098-B389-D5AE98088C70}" destId="{454D401D-112F-44F8-B2C1-5AD8B220F33B}" srcOrd="4" destOrd="0" presId="urn:microsoft.com/office/officeart/2005/8/layout/vProcess5"/>
    <dgm:cxn modelId="{4A5FA9D3-9101-449E-A3CA-9512E42AEE5D}" type="presParOf" srcId="{E9CF9205-1AE1-4098-B389-D5AE98088C70}" destId="{70F1AF62-B6D8-4808-9206-889DFBDEFF68}" srcOrd="5" destOrd="0" presId="urn:microsoft.com/office/officeart/2005/8/layout/vProcess5"/>
    <dgm:cxn modelId="{5430EC53-2C95-405E-8D6D-2A731B9BDCA6}" type="presParOf" srcId="{E9CF9205-1AE1-4098-B389-D5AE98088C70}" destId="{07DF42B3-0596-4B13-91AB-92EABC4086C3}" srcOrd="6" destOrd="0" presId="urn:microsoft.com/office/officeart/2005/8/layout/vProcess5"/>
    <dgm:cxn modelId="{1FDD575C-E869-4AA2-99C9-0E944C875EAF}" type="presParOf" srcId="{E9CF9205-1AE1-4098-B389-D5AE98088C70}" destId="{4765A99A-21DD-4DF5-85D7-BEC0BC704514}" srcOrd="7" destOrd="0" presId="urn:microsoft.com/office/officeart/2005/8/layout/vProcess5"/>
    <dgm:cxn modelId="{82242E35-1099-43CD-A127-60B8EA4BEF84}" type="presParOf" srcId="{E9CF9205-1AE1-4098-B389-D5AE98088C70}" destId="{83BD0CEB-5125-468F-9246-E2CBFC89F67E}" srcOrd="8" destOrd="0" presId="urn:microsoft.com/office/officeart/2005/8/layout/vProcess5"/>
    <dgm:cxn modelId="{F4624C8C-FC7F-4BC0-BD26-F7C21E207DA3}" type="presParOf" srcId="{E9CF9205-1AE1-4098-B389-D5AE98088C70}" destId="{49641524-02D2-459F-91BA-99D4A171E972}" srcOrd="9" destOrd="0" presId="urn:microsoft.com/office/officeart/2005/8/layout/vProcess5"/>
    <dgm:cxn modelId="{2BD83AAC-39C6-448F-BDA8-4CDA378934CE}" type="presParOf" srcId="{E9CF9205-1AE1-4098-B389-D5AE98088C70}" destId="{57A94DD1-5E88-426A-812A-ABD94F723FEB}" srcOrd="10" destOrd="0" presId="urn:microsoft.com/office/officeart/2005/8/layout/vProcess5"/>
    <dgm:cxn modelId="{4F8FBB2D-67C7-44D2-BD95-0AAD82AA2363}" type="presParOf" srcId="{E9CF9205-1AE1-4098-B389-D5AE98088C70}" destId="{A5D341AE-904F-4E69-98D4-1DF2BB4B394E}" srcOrd="11" destOrd="0" presId="urn:microsoft.com/office/officeart/2005/8/layout/vProcess5"/>
    <dgm:cxn modelId="{23D88439-9320-4A52-BD9C-144091A20A0B}" type="presParOf" srcId="{E9CF9205-1AE1-4098-B389-D5AE98088C70}" destId="{D2ADA72F-ED6D-4434-963E-D6CC4173700C}" srcOrd="12" destOrd="0" presId="urn:microsoft.com/office/officeart/2005/8/layout/vProcess5"/>
    <dgm:cxn modelId="{3049A68B-8EAA-4B27-A69E-4276F7F146CB}" type="presParOf" srcId="{E9CF9205-1AE1-4098-B389-D5AE98088C70}" destId="{54E027C9-C6DC-4E48-9CD6-F235E41088F3}" srcOrd="13" destOrd="0" presId="urn:microsoft.com/office/officeart/2005/8/layout/vProcess5"/>
    <dgm:cxn modelId="{475E517F-3141-4B82-BB88-A64071773545}" type="presParOf" srcId="{E9CF9205-1AE1-4098-B389-D5AE98088C70}" destId="{BA7154C1-E5C4-4C7B-9279-BD33F4559FCF}"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8126088-4B21-4D96-94B6-BB1449E6A7F0}" type="doc">
      <dgm:prSet loTypeId="urn:microsoft.com/office/officeart/2005/8/layout/vList3" loCatId="picture" qsTypeId="urn:microsoft.com/office/officeart/2005/8/quickstyle/3d4" qsCatId="3D" csTypeId="urn:microsoft.com/office/officeart/2005/8/colors/accent1_2" csCatId="accent1" phldr="1"/>
      <dgm:spPr/>
    </dgm:pt>
    <dgm:pt modelId="{C68B745A-8A3C-41E5-9E3F-AB2FB78D4BBF}">
      <dgm:prSet phldrT="[Text]"/>
      <dgm:spPr>
        <a:solidFill>
          <a:srgbClr val="6CB4A6"/>
        </a:solidFill>
      </dgm:spPr>
      <dgm:t>
        <a:bodyPr/>
        <a:lstStyle/>
        <a:p>
          <a:r>
            <a:rPr lang="en-US" smtClean="0"/>
            <a:t>Nghiên cứu</a:t>
          </a:r>
          <a:endParaRPr lang="en-US"/>
        </a:p>
      </dgm:t>
    </dgm:pt>
    <dgm:pt modelId="{39DD1F89-BD75-434B-8CDB-9FDE7FD77CBE}" type="parTrans" cxnId="{67AFE26F-27A4-4C10-866E-7D3166D1750C}">
      <dgm:prSet/>
      <dgm:spPr/>
      <dgm:t>
        <a:bodyPr/>
        <a:lstStyle/>
        <a:p>
          <a:endParaRPr lang="en-US"/>
        </a:p>
      </dgm:t>
    </dgm:pt>
    <dgm:pt modelId="{8E88E1BA-41BE-410F-B218-357DFC68F97D}" type="sibTrans" cxnId="{67AFE26F-27A4-4C10-866E-7D3166D1750C}">
      <dgm:prSet/>
      <dgm:spPr/>
      <dgm:t>
        <a:bodyPr/>
        <a:lstStyle/>
        <a:p>
          <a:endParaRPr lang="en-US"/>
        </a:p>
      </dgm:t>
    </dgm:pt>
    <dgm:pt modelId="{F64CDE80-D82D-4A74-87D5-047DD0649508}">
      <dgm:prSet phldrT="[Text]"/>
      <dgm:spPr>
        <a:solidFill>
          <a:schemeClr val="accent1">
            <a:lumMod val="50000"/>
          </a:schemeClr>
        </a:solidFill>
      </dgm:spPr>
      <dgm:t>
        <a:bodyPr/>
        <a:lstStyle/>
        <a:p>
          <a:r>
            <a:rPr lang="en-US" smtClean="0"/>
            <a:t>Phác thảo </a:t>
          </a:r>
          <a:endParaRPr lang="en-US"/>
        </a:p>
      </dgm:t>
    </dgm:pt>
    <dgm:pt modelId="{09837DC4-C5CD-4679-99F4-B38B03806B8F}" type="parTrans" cxnId="{AC739FF3-DD81-465E-9EC6-8A1F5DAD729A}">
      <dgm:prSet/>
      <dgm:spPr/>
      <dgm:t>
        <a:bodyPr/>
        <a:lstStyle/>
        <a:p>
          <a:endParaRPr lang="en-US"/>
        </a:p>
      </dgm:t>
    </dgm:pt>
    <dgm:pt modelId="{77BD250D-1E2E-4389-A436-B5C5C26B3BE9}" type="sibTrans" cxnId="{AC739FF3-DD81-465E-9EC6-8A1F5DAD729A}">
      <dgm:prSet/>
      <dgm:spPr/>
      <dgm:t>
        <a:bodyPr/>
        <a:lstStyle/>
        <a:p>
          <a:endParaRPr lang="en-US"/>
        </a:p>
      </dgm:t>
    </dgm:pt>
    <dgm:pt modelId="{1798914B-D1AE-477A-AFDE-AD27EB42ADA8}">
      <dgm:prSet phldrT="[Text]"/>
      <dgm:spPr>
        <a:solidFill>
          <a:srgbClr val="FFC000"/>
        </a:solidFill>
      </dgm:spPr>
      <dgm:t>
        <a:bodyPr/>
        <a:lstStyle/>
        <a:p>
          <a:r>
            <a:rPr lang="en-US" smtClean="0"/>
            <a:t>Vẽ và cắt </a:t>
          </a:r>
          <a:endParaRPr lang="en-US"/>
        </a:p>
      </dgm:t>
    </dgm:pt>
    <dgm:pt modelId="{1F1893D9-1C56-43F3-9278-8FCA552D1471}" type="parTrans" cxnId="{0680A0C4-BFCD-41D8-A8F0-92838E8251A9}">
      <dgm:prSet/>
      <dgm:spPr/>
      <dgm:t>
        <a:bodyPr/>
        <a:lstStyle/>
        <a:p>
          <a:endParaRPr lang="en-US"/>
        </a:p>
      </dgm:t>
    </dgm:pt>
    <dgm:pt modelId="{352AA6D2-E973-4BCF-8A19-F4698F88ABAF}" type="sibTrans" cxnId="{0680A0C4-BFCD-41D8-A8F0-92838E8251A9}">
      <dgm:prSet/>
      <dgm:spPr/>
      <dgm:t>
        <a:bodyPr/>
        <a:lstStyle/>
        <a:p>
          <a:endParaRPr lang="en-US"/>
        </a:p>
      </dgm:t>
    </dgm:pt>
    <dgm:pt modelId="{E21EC988-5FD6-4711-8BEA-C84061A531D0}">
      <dgm:prSet phldrT="[Text]"/>
      <dgm:spPr>
        <a:solidFill>
          <a:srgbClr val="C00000"/>
        </a:solidFill>
      </dgm:spPr>
      <dgm:t>
        <a:bodyPr/>
        <a:lstStyle/>
        <a:p>
          <a:r>
            <a:rPr lang="en-US" smtClean="0"/>
            <a:t>Chọn chất liệu </a:t>
          </a:r>
          <a:endParaRPr lang="en-US"/>
        </a:p>
      </dgm:t>
    </dgm:pt>
    <dgm:pt modelId="{2A957754-CFE8-4B19-A33E-B8BBADB73797}" type="parTrans" cxnId="{BDADA499-1A16-414C-949D-E3914B4F07DF}">
      <dgm:prSet/>
      <dgm:spPr/>
      <dgm:t>
        <a:bodyPr/>
        <a:lstStyle/>
        <a:p>
          <a:endParaRPr lang="en-US"/>
        </a:p>
      </dgm:t>
    </dgm:pt>
    <dgm:pt modelId="{D817474D-40ED-4AC7-9F38-10F37576FD2B}" type="sibTrans" cxnId="{BDADA499-1A16-414C-949D-E3914B4F07DF}">
      <dgm:prSet/>
      <dgm:spPr/>
      <dgm:t>
        <a:bodyPr/>
        <a:lstStyle/>
        <a:p>
          <a:endParaRPr lang="en-US"/>
        </a:p>
      </dgm:t>
    </dgm:pt>
    <dgm:pt modelId="{51B747F3-80F7-457D-8EFE-C0A334448D14}" type="pres">
      <dgm:prSet presAssocID="{D8126088-4B21-4D96-94B6-BB1449E6A7F0}" presName="linearFlow" presStyleCnt="0">
        <dgm:presLayoutVars>
          <dgm:dir/>
          <dgm:resizeHandles val="exact"/>
        </dgm:presLayoutVars>
      </dgm:prSet>
      <dgm:spPr/>
    </dgm:pt>
    <dgm:pt modelId="{ECC0338E-7728-47F9-BE2D-637FCE8EC412}" type="pres">
      <dgm:prSet presAssocID="{C68B745A-8A3C-41E5-9E3F-AB2FB78D4BBF}" presName="composite" presStyleCnt="0"/>
      <dgm:spPr/>
    </dgm:pt>
    <dgm:pt modelId="{F95E27DF-7DE6-4C5D-80F2-B4EF50C05BEB}" type="pres">
      <dgm:prSet presAssocID="{C68B745A-8A3C-41E5-9E3F-AB2FB78D4BBF}" presName="imgShp" presStyleLbl="fgImgPlace1" presStyleIdx="0" presStyleCnt="4"/>
      <dgm:spPr>
        <a:solidFill>
          <a:srgbClr val="C00000"/>
        </a:solidFill>
      </dgm:spPr>
    </dgm:pt>
    <dgm:pt modelId="{3CD98003-0E1C-43A2-8CD5-C010289DEE9A}" type="pres">
      <dgm:prSet presAssocID="{C68B745A-8A3C-41E5-9E3F-AB2FB78D4BBF}" presName="txShp" presStyleLbl="node1" presStyleIdx="0" presStyleCnt="4">
        <dgm:presLayoutVars>
          <dgm:bulletEnabled val="1"/>
        </dgm:presLayoutVars>
      </dgm:prSet>
      <dgm:spPr/>
      <dgm:t>
        <a:bodyPr/>
        <a:lstStyle/>
        <a:p>
          <a:endParaRPr lang="en-US"/>
        </a:p>
      </dgm:t>
    </dgm:pt>
    <dgm:pt modelId="{A63B0994-5502-48C0-9616-2E4880B70509}" type="pres">
      <dgm:prSet presAssocID="{8E88E1BA-41BE-410F-B218-357DFC68F97D}" presName="spacing" presStyleCnt="0"/>
      <dgm:spPr/>
    </dgm:pt>
    <dgm:pt modelId="{DF411052-1DBA-4BDC-B504-33FEA0FE9657}" type="pres">
      <dgm:prSet presAssocID="{F64CDE80-D82D-4A74-87D5-047DD0649508}" presName="composite" presStyleCnt="0"/>
      <dgm:spPr/>
    </dgm:pt>
    <dgm:pt modelId="{93FB83A3-61A0-44FE-9CD8-1944F9CCA2A9}" type="pres">
      <dgm:prSet presAssocID="{F64CDE80-D82D-4A74-87D5-047DD0649508}" presName="imgShp" presStyleLbl="fgImgPlace1" presStyleIdx="1" presStyleCnt="4"/>
      <dgm:spPr>
        <a:solidFill>
          <a:srgbClr val="FFC000"/>
        </a:solidFill>
      </dgm:spPr>
    </dgm:pt>
    <dgm:pt modelId="{74F29167-8154-488B-AC3E-2338ED860F32}" type="pres">
      <dgm:prSet presAssocID="{F64CDE80-D82D-4A74-87D5-047DD0649508}" presName="txShp" presStyleLbl="node1" presStyleIdx="1" presStyleCnt="4">
        <dgm:presLayoutVars>
          <dgm:bulletEnabled val="1"/>
        </dgm:presLayoutVars>
      </dgm:prSet>
      <dgm:spPr/>
      <dgm:t>
        <a:bodyPr/>
        <a:lstStyle/>
        <a:p>
          <a:endParaRPr lang="en-US"/>
        </a:p>
      </dgm:t>
    </dgm:pt>
    <dgm:pt modelId="{555E669D-7D55-4B48-8B85-133C5E3C16D8}" type="pres">
      <dgm:prSet presAssocID="{77BD250D-1E2E-4389-A436-B5C5C26B3BE9}" presName="spacing" presStyleCnt="0"/>
      <dgm:spPr/>
    </dgm:pt>
    <dgm:pt modelId="{D2D9410C-6FA5-4CFA-A0D2-B659BC34E3FA}" type="pres">
      <dgm:prSet presAssocID="{1798914B-D1AE-477A-AFDE-AD27EB42ADA8}" presName="composite" presStyleCnt="0"/>
      <dgm:spPr/>
    </dgm:pt>
    <dgm:pt modelId="{659DC220-FC28-467C-9150-5BFA18148AE2}" type="pres">
      <dgm:prSet presAssocID="{1798914B-D1AE-477A-AFDE-AD27EB42ADA8}" presName="imgShp" presStyleLbl="fgImgPlace1" presStyleIdx="2" presStyleCnt="4"/>
      <dgm:spPr>
        <a:solidFill>
          <a:schemeClr val="accent1">
            <a:lumMod val="50000"/>
          </a:schemeClr>
        </a:solidFill>
      </dgm:spPr>
    </dgm:pt>
    <dgm:pt modelId="{8AB5523E-9F61-4357-93D2-106AA0A9BD87}" type="pres">
      <dgm:prSet presAssocID="{1798914B-D1AE-477A-AFDE-AD27EB42ADA8}" presName="txShp" presStyleLbl="node1" presStyleIdx="2" presStyleCnt="4">
        <dgm:presLayoutVars>
          <dgm:bulletEnabled val="1"/>
        </dgm:presLayoutVars>
      </dgm:prSet>
      <dgm:spPr/>
      <dgm:t>
        <a:bodyPr/>
        <a:lstStyle/>
        <a:p>
          <a:endParaRPr lang="en-US"/>
        </a:p>
      </dgm:t>
    </dgm:pt>
    <dgm:pt modelId="{3CE3E59D-019D-45D4-B416-6231E02F860D}" type="pres">
      <dgm:prSet presAssocID="{352AA6D2-E973-4BCF-8A19-F4698F88ABAF}" presName="spacing" presStyleCnt="0"/>
      <dgm:spPr/>
    </dgm:pt>
    <dgm:pt modelId="{8A295CB3-D7C7-49FF-91B4-843257AC7BA3}" type="pres">
      <dgm:prSet presAssocID="{E21EC988-5FD6-4711-8BEA-C84061A531D0}" presName="composite" presStyleCnt="0"/>
      <dgm:spPr/>
    </dgm:pt>
    <dgm:pt modelId="{3A9D84E5-08BB-4EDA-8236-E3D722266422}" type="pres">
      <dgm:prSet presAssocID="{E21EC988-5FD6-4711-8BEA-C84061A531D0}" presName="imgShp" presStyleLbl="fgImgPlace1" presStyleIdx="3" presStyleCnt="4"/>
      <dgm:spPr>
        <a:solidFill>
          <a:srgbClr val="6CB4A6"/>
        </a:solidFill>
      </dgm:spPr>
    </dgm:pt>
    <dgm:pt modelId="{DB504336-702F-4D42-9D16-02E36F1D9486}" type="pres">
      <dgm:prSet presAssocID="{E21EC988-5FD6-4711-8BEA-C84061A531D0}" presName="txShp" presStyleLbl="node1" presStyleIdx="3" presStyleCnt="4">
        <dgm:presLayoutVars>
          <dgm:bulletEnabled val="1"/>
        </dgm:presLayoutVars>
      </dgm:prSet>
      <dgm:spPr/>
      <dgm:t>
        <a:bodyPr/>
        <a:lstStyle/>
        <a:p>
          <a:endParaRPr lang="en-US"/>
        </a:p>
      </dgm:t>
    </dgm:pt>
  </dgm:ptLst>
  <dgm:cxnLst>
    <dgm:cxn modelId="{669F6D3B-6427-422D-BCE4-DDA8F69CDF9B}" type="presOf" srcId="{C68B745A-8A3C-41E5-9E3F-AB2FB78D4BBF}" destId="{3CD98003-0E1C-43A2-8CD5-C010289DEE9A}" srcOrd="0" destOrd="0" presId="urn:microsoft.com/office/officeart/2005/8/layout/vList3"/>
    <dgm:cxn modelId="{67AFE26F-27A4-4C10-866E-7D3166D1750C}" srcId="{D8126088-4B21-4D96-94B6-BB1449E6A7F0}" destId="{C68B745A-8A3C-41E5-9E3F-AB2FB78D4BBF}" srcOrd="0" destOrd="0" parTransId="{39DD1F89-BD75-434B-8CDB-9FDE7FD77CBE}" sibTransId="{8E88E1BA-41BE-410F-B218-357DFC68F97D}"/>
    <dgm:cxn modelId="{A00FFA6D-3028-4079-B287-ED3B5D8D14F8}" type="presOf" srcId="{1798914B-D1AE-477A-AFDE-AD27EB42ADA8}" destId="{8AB5523E-9F61-4357-93D2-106AA0A9BD87}" srcOrd="0" destOrd="0" presId="urn:microsoft.com/office/officeart/2005/8/layout/vList3"/>
    <dgm:cxn modelId="{F3FE9BBC-7434-4D03-8F8C-47D36568F954}" type="presOf" srcId="{E21EC988-5FD6-4711-8BEA-C84061A531D0}" destId="{DB504336-702F-4D42-9D16-02E36F1D9486}" srcOrd="0" destOrd="0" presId="urn:microsoft.com/office/officeart/2005/8/layout/vList3"/>
    <dgm:cxn modelId="{6BC36560-8074-436A-A764-62631BCE0694}" type="presOf" srcId="{D8126088-4B21-4D96-94B6-BB1449E6A7F0}" destId="{51B747F3-80F7-457D-8EFE-C0A334448D14}" srcOrd="0" destOrd="0" presId="urn:microsoft.com/office/officeart/2005/8/layout/vList3"/>
    <dgm:cxn modelId="{3150B450-8F4E-4F64-9343-6E676849F76B}" type="presOf" srcId="{F64CDE80-D82D-4A74-87D5-047DD0649508}" destId="{74F29167-8154-488B-AC3E-2338ED860F32}" srcOrd="0" destOrd="0" presId="urn:microsoft.com/office/officeart/2005/8/layout/vList3"/>
    <dgm:cxn modelId="{BDADA499-1A16-414C-949D-E3914B4F07DF}" srcId="{D8126088-4B21-4D96-94B6-BB1449E6A7F0}" destId="{E21EC988-5FD6-4711-8BEA-C84061A531D0}" srcOrd="3" destOrd="0" parTransId="{2A957754-CFE8-4B19-A33E-B8BBADB73797}" sibTransId="{D817474D-40ED-4AC7-9F38-10F37576FD2B}"/>
    <dgm:cxn modelId="{0680A0C4-BFCD-41D8-A8F0-92838E8251A9}" srcId="{D8126088-4B21-4D96-94B6-BB1449E6A7F0}" destId="{1798914B-D1AE-477A-AFDE-AD27EB42ADA8}" srcOrd="2" destOrd="0" parTransId="{1F1893D9-1C56-43F3-9278-8FCA552D1471}" sibTransId="{352AA6D2-E973-4BCF-8A19-F4698F88ABAF}"/>
    <dgm:cxn modelId="{AC739FF3-DD81-465E-9EC6-8A1F5DAD729A}" srcId="{D8126088-4B21-4D96-94B6-BB1449E6A7F0}" destId="{F64CDE80-D82D-4A74-87D5-047DD0649508}" srcOrd="1" destOrd="0" parTransId="{09837DC4-C5CD-4679-99F4-B38B03806B8F}" sibTransId="{77BD250D-1E2E-4389-A436-B5C5C26B3BE9}"/>
    <dgm:cxn modelId="{6726FE0A-F926-4A71-AC01-212C4AE39A69}" type="presParOf" srcId="{51B747F3-80F7-457D-8EFE-C0A334448D14}" destId="{ECC0338E-7728-47F9-BE2D-637FCE8EC412}" srcOrd="0" destOrd="0" presId="urn:microsoft.com/office/officeart/2005/8/layout/vList3"/>
    <dgm:cxn modelId="{AB71EAA3-EE09-43C3-89E5-10B478918F49}" type="presParOf" srcId="{ECC0338E-7728-47F9-BE2D-637FCE8EC412}" destId="{F95E27DF-7DE6-4C5D-80F2-B4EF50C05BEB}" srcOrd="0" destOrd="0" presId="urn:microsoft.com/office/officeart/2005/8/layout/vList3"/>
    <dgm:cxn modelId="{A68A4247-951B-4963-8219-C1E1723B7B1E}" type="presParOf" srcId="{ECC0338E-7728-47F9-BE2D-637FCE8EC412}" destId="{3CD98003-0E1C-43A2-8CD5-C010289DEE9A}" srcOrd="1" destOrd="0" presId="urn:microsoft.com/office/officeart/2005/8/layout/vList3"/>
    <dgm:cxn modelId="{9D19CF5D-4A0B-4923-8389-7015524F3974}" type="presParOf" srcId="{51B747F3-80F7-457D-8EFE-C0A334448D14}" destId="{A63B0994-5502-48C0-9616-2E4880B70509}" srcOrd="1" destOrd="0" presId="urn:microsoft.com/office/officeart/2005/8/layout/vList3"/>
    <dgm:cxn modelId="{9DF456FD-465B-4F84-BC5E-08822666E626}" type="presParOf" srcId="{51B747F3-80F7-457D-8EFE-C0A334448D14}" destId="{DF411052-1DBA-4BDC-B504-33FEA0FE9657}" srcOrd="2" destOrd="0" presId="urn:microsoft.com/office/officeart/2005/8/layout/vList3"/>
    <dgm:cxn modelId="{95180AB1-B3C0-4BAA-976B-F6CE0282F1BB}" type="presParOf" srcId="{DF411052-1DBA-4BDC-B504-33FEA0FE9657}" destId="{93FB83A3-61A0-44FE-9CD8-1944F9CCA2A9}" srcOrd="0" destOrd="0" presId="urn:microsoft.com/office/officeart/2005/8/layout/vList3"/>
    <dgm:cxn modelId="{3EC7499A-3F50-4990-B80D-0E1036F6AEB2}" type="presParOf" srcId="{DF411052-1DBA-4BDC-B504-33FEA0FE9657}" destId="{74F29167-8154-488B-AC3E-2338ED860F32}" srcOrd="1" destOrd="0" presId="urn:microsoft.com/office/officeart/2005/8/layout/vList3"/>
    <dgm:cxn modelId="{CAA00AFB-C8AB-4D6D-801B-4A6F5F907A34}" type="presParOf" srcId="{51B747F3-80F7-457D-8EFE-C0A334448D14}" destId="{555E669D-7D55-4B48-8B85-133C5E3C16D8}" srcOrd="3" destOrd="0" presId="urn:microsoft.com/office/officeart/2005/8/layout/vList3"/>
    <dgm:cxn modelId="{BAEECC99-78A6-4D57-A30C-D34B8E7A2E17}" type="presParOf" srcId="{51B747F3-80F7-457D-8EFE-C0A334448D14}" destId="{D2D9410C-6FA5-4CFA-A0D2-B659BC34E3FA}" srcOrd="4" destOrd="0" presId="urn:microsoft.com/office/officeart/2005/8/layout/vList3"/>
    <dgm:cxn modelId="{2B774620-3C8F-4218-B3D6-C0A8D33F9394}" type="presParOf" srcId="{D2D9410C-6FA5-4CFA-A0D2-B659BC34E3FA}" destId="{659DC220-FC28-467C-9150-5BFA18148AE2}" srcOrd="0" destOrd="0" presId="urn:microsoft.com/office/officeart/2005/8/layout/vList3"/>
    <dgm:cxn modelId="{8CBD1848-7B56-410C-B71E-3C547E419CF8}" type="presParOf" srcId="{D2D9410C-6FA5-4CFA-A0D2-B659BC34E3FA}" destId="{8AB5523E-9F61-4357-93D2-106AA0A9BD87}" srcOrd="1" destOrd="0" presId="urn:microsoft.com/office/officeart/2005/8/layout/vList3"/>
    <dgm:cxn modelId="{C46C4796-2CEA-4D44-9FC3-8E26F83153C5}" type="presParOf" srcId="{51B747F3-80F7-457D-8EFE-C0A334448D14}" destId="{3CE3E59D-019D-45D4-B416-6231E02F860D}" srcOrd="5" destOrd="0" presId="urn:microsoft.com/office/officeart/2005/8/layout/vList3"/>
    <dgm:cxn modelId="{62C9F191-4D96-4F09-B792-0834CEC64005}" type="presParOf" srcId="{51B747F3-80F7-457D-8EFE-C0A334448D14}" destId="{8A295CB3-D7C7-49FF-91B4-843257AC7BA3}" srcOrd="6" destOrd="0" presId="urn:microsoft.com/office/officeart/2005/8/layout/vList3"/>
    <dgm:cxn modelId="{0576AB9F-00BA-4CEA-94F0-3CCC2AFD1409}" type="presParOf" srcId="{8A295CB3-D7C7-49FF-91B4-843257AC7BA3}" destId="{3A9D84E5-08BB-4EDA-8236-E3D722266422}" srcOrd="0" destOrd="0" presId="urn:microsoft.com/office/officeart/2005/8/layout/vList3"/>
    <dgm:cxn modelId="{6C0E6D72-9D35-4045-8FEE-A3ACF3C12116}" type="presParOf" srcId="{8A295CB3-D7C7-49FF-91B4-843257AC7BA3}" destId="{DB504336-702F-4D42-9D16-02E36F1D9486}"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8126088-4B21-4D96-94B6-BB1449E6A7F0}" type="doc">
      <dgm:prSet loTypeId="urn:microsoft.com/office/officeart/2005/8/layout/vList3" loCatId="picture" qsTypeId="urn:microsoft.com/office/officeart/2005/8/quickstyle/3d4" qsCatId="3D" csTypeId="urn:microsoft.com/office/officeart/2005/8/colors/accent1_2" csCatId="accent1" phldr="1"/>
      <dgm:spPr/>
    </dgm:pt>
    <dgm:pt modelId="{C68B745A-8A3C-41E5-9E3F-AB2FB78D4BBF}">
      <dgm:prSet phldrT="[Text]"/>
      <dgm:spPr>
        <a:solidFill>
          <a:srgbClr val="456C44"/>
        </a:solidFill>
      </dgm:spPr>
      <dgm:t>
        <a:bodyPr/>
        <a:lstStyle/>
        <a:p>
          <a:r>
            <a:rPr lang="en-US" smtClean="0"/>
            <a:t>Kết hợp </a:t>
          </a:r>
          <a:endParaRPr lang="en-US"/>
        </a:p>
      </dgm:t>
    </dgm:pt>
    <dgm:pt modelId="{39DD1F89-BD75-434B-8CDB-9FDE7FD77CBE}" type="parTrans" cxnId="{67AFE26F-27A4-4C10-866E-7D3166D1750C}">
      <dgm:prSet/>
      <dgm:spPr/>
      <dgm:t>
        <a:bodyPr/>
        <a:lstStyle/>
        <a:p>
          <a:endParaRPr lang="en-US"/>
        </a:p>
      </dgm:t>
    </dgm:pt>
    <dgm:pt modelId="{8E88E1BA-41BE-410F-B218-357DFC68F97D}" type="sibTrans" cxnId="{67AFE26F-27A4-4C10-866E-7D3166D1750C}">
      <dgm:prSet/>
      <dgm:spPr/>
      <dgm:t>
        <a:bodyPr/>
        <a:lstStyle/>
        <a:p>
          <a:endParaRPr lang="en-US"/>
        </a:p>
      </dgm:t>
    </dgm:pt>
    <dgm:pt modelId="{F64CDE80-D82D-4A74-87D5-047DD0649508}">
      <dgm:prSet phldrT="[Text]"/>
      <dgm:spPr>
        <a:solidFill>
          <a:srgbClr val="7030A0"/>
        </a:solidFill>
      </dgm:spPr>
      <dgm:t>
        <a:bodyPr/>
        <a:lstStyle/>
        <a:p>
          <a:r>
            <a:rPr lang="en-US" smtClean="0"/>
            <a:t>Chỉnh sửa</a:t>
          </a:r>
          <a:endParaRPr lang="en-US"/>
        </a:p>
      </dgm:t>
    </dgm:pt>
    <dgm:pt modelId="{09837DC4-C5CD-4679-99F4-B38B03806B8F}" type="parTrans" cxnId="{AC739FF3-DD81-465E-9EC6-8A1F5DAD729A}">
      <dgm:prSet/>
      <dgm:spPr/>
      <dgm:t>
        <a:bodyPr/>
        <a:lstStyle/>
        <a:p>
          <a:endParaRPr lang="en-US"/>
        </a:p>
      </dgm:t>
    </dgm:pt>
    <dgm:pt modelId="{77BD250D-1E2E-4389-A436-B5C5C26B3BE9}" type="sibTrans" cxnId="{AC739FF3-DD81-465E-9EC6-8A1F5DAD729A}">
      <dgm:prSet/>
      <dgm:spPr/>
      <dgm:t>
        <a:bodyPr/>
        <a:lstStyle/>
        <a:p>
          <a:endParaRPr lang="en-US"/>
        </a:p>
      </dgm:t>
    </dgm:pt>
    <dgm:pt modelId="{1798914B-D1AE-477A-AFDE-AD27EB42ADA8}">
      <dgm:prSet phldrT="[Text]"/>
      <dgm:spPr>
        <a:solidFill>
          <a:srgbClr val="00B0F0"/>
        </a:solidFill>
      </dgm:spPr>
      <dgm:t>
        <a:bodyPr/>
        <a:lstStyle/>
        <a:p>
          <a:r>
            <a:rPr lang="en-US" smtClean="0"/>
            <a:t>So sánh </a:t>
          </a:r>
          <a:endParaRPr lang="en-US"/>
        </a:p>
      </dgm:t>
    </dgm:pt>
    <dgm:pt modelId="{1F1893D9-1C56-43F3-9278-8FCA552D1471}" type="parTrans" cxnId="{0680A0C4-BFCD-41D8-A8F0-92838E8251A9}">
      <dgm:prSet/>
      <dgm:spPr/>
      <dgm:t>
        <a:bodyPr/>
        <a:lstStyle/>
        <a:p>
          <a:endParaRPr lang="en-US"/>
        </a:p>
      </dgm:t>
    </dgm:pt>
    <dgm:pt modelId="{352AA6D2-E973-4BCF-8A19-F4698F88ABAF}" type="sibTrans" cxnId="{0680A0C4-BFCD-41D8-A8F0-92838E8251A9}">
      <dgm:prSet/>
      <dgm:spPr/>
      <dgm:t>
        <a:bodyPr/>
        <a:lstStyle/>
        <a:p>
          <a:endParaRPr lang="en-US"/>
        </a:p>
      </dgm:t>
    </dgm:pt>
    <dgm:pt modelId="{E21EC988-5FD6-4711-8BEA-C84061A531D0}">
      <dgm:prSet phldrT="[Text]"/>
      <dgm:spPr>
        <a:solidFill>
          <a:srgbClr val="00B050"/>
        </a:solidFill>
      </dgm:spPr>
      <dgm:t>
        <a:bodyPr/>
        <a:lstStyle/>
        <a:p>
          <a:r>
            <a:rPr lang="en-US" smtClean="0"/>
            <a:t>Đọc</a:t>
          </a:r>
          <a:endParaRPr lang="en-US"/>
        </a:p>
      </dgm:t>
    </dgm:pt>
    <dgm:pt modelId="{2A957754-CFE8-4B19-A33E-B8BBADB73797}" type="parTrans" cxnId="{BDADA499-1A16-414C-949D-E3914B4F07DF}">
      <dgm:prSet/>
      <dgm:spPr/>
      <dgm:t>
        <a:bodyPr/>
        <a:lstStyle/>
        <a:p>
          <a:endParaRPr lang="en-US"/>
        </a:p>
      </dgm:t>
    </dgm:pt>
    <dgm:pt modelId="{D817474D-40ED-4AC7-9F38-10F37576FD2B}" type="sibTrans" cxnId="{BDADA499-1A16-414C-949D-E3914B4F07DF}">
      <dgm:prSet/>
      <dgm:spPr/>
      <dgm:t>
        <a:bodyPr/>
        <a:lstStyle/>
        <a:p>
          <a:endParaRPr lang="en-US"/>
        </a:p>
      </dgm:t>
    </dgm:pt>
    <dgm:pt modelId="{51B747F3-80F7-457D-8EFE-C0A334448D14}" type="pres">
      <dgm:prSet presAssocID="{D8126088-4B21-4D96-94B6-BB1449E6A7F0}" presName="linearFlow" presStyleCnt="0">
        <dgm:presLayoutVars>
          <dgm:dir/>
          <dgm:resizeHandles val="exact"/>
        </dgm:presLayoutVars>
      </dgm:prSet>
      <dgm:spPr/>
    </dgm:pt>
    <dgm:pt modelId="{ECC0338E-7728-47F9-BE2D-637FCE8EC412}" type="pres">
      <dgm:prSet presAssocID="{C68B745A-8A3C-41E5-9E3F-AB2FB78D4BBF}" presName="composite" presStyleCnt="0"/>
      <dgm:spPr/>
    </dgm:pt>
    <dgm:pt modelId="{F95E27DF-7DE6-4C5D-80F2-B4EF50C05BEB}" type="pres">
      <dgm:prSet presAssocID="{C68B745A-8A3C-41E5-9E3F-AB2FB78D4BBF}" presName="imgShp" presStyleLbl="fgImgPlace1" presStyleIdx="0" presStyleCnt="4"/>
      <dgm:spPr>
        <a:solidFill>
          <a:srgbClr val="00B050"/>
        </a:solidFill>
      </dgm:spPr>
    </dgm:pt>
    <dgm:pt modelId="{3CD98003-0E1C-43A2-8CD5-C010289DEE9A}" type="pres">
      <dgm:prSet presAssocID="{C68B745A-8A3C-41E5-9E3F-AB2FB78D4BBF}" presName="txShp" presStyleLbl="node1" presStyleIdx="0" presStyleCnt="4">
        <dgm:presLayoutVars>
          <dgm:bulletEnabled val="1"/>
        </dgm:presLayoutVars>
      </dgm:prSet>
      <dgm:spPr/>
      <dgm:t>
        <a:bodyPr/>
        <a:lstStyle/>
        <a:p>
          <a:endParaRPr lang="en-US"/>
        </a:p>
      </dgm:t>
    </dgm:pt>
    <dgm:pt modelId="{A63B0994-5502-48C0-9616-2E4880B70509}" type="pres">
      <dgm:prSet presAssocID="{8E88E1BA-41BE-410F-B218-357DFC68F97D}" presName="spacing" presStyleCnt="0"/>
      <dgm:spPr/>
    </dgm:pt>
    <dgm:pt modelId="{DF411052-1DBA-4BDC-B504-33FEA0FE9657}" type="pres">
      <dgm:prSet presAssocID="{F64CDE80-D82D-4A74-87D5-047DD0649508}" presName="composite" presStyleCnt="0"/>
      <dgm:spPr/>
    </dgm:pt>
    <dgm:pt modelId="{93FB83A3-61A0-44FE-9CD8-1944F9CCA2A9}" type="pres">
      <dgm:prSet presAssocID="{F64CDE80-D82D-4A74-87D5-047DD0649508}" presName="imgShp" presStyleLbl="fgImgPlace1" presStyleIdx="1" presStyleCnt="4"/>
      <dgm:spPr>
        <a:solidFill>
          <a:srgbClr val="00B0F0"/>
        </a:solidFill>
      </dgm:spPr>
    </dgm:pt>
    <dgm:pt modelId="{74F29167-8154-488B-AC3E-2338ED860F32}" type="pres">
      <dgm:prSet presAssocID="{F64CDE80-D82D-4A74-87D5-047DD0649508}" presName="txShp" presStyleLbl="node1" presStyleIdx="1" presStyleCnt="4">
        <dgm:presLayoutVars>
          <dgm:bulletEnabled val="1"/>
        </dgm:presLayoutVars>
      </dgm:prSet>
      <dgm:spPr/>
      <dgm:t>
        <a:bodyPr/>
        <a:lstStyle/>
        <a:p>
          <a:endParaRPr lang="en-US"/>
        </a:p>
      </dgm:t>
    </dgm:pt>
    <dgm:pt modelId="{555E669D-7D55-4B48-8B85-133C5E3C16D8}" type="pres">
      <dgm:prSet presAssocID="{77BD250D-1E2E-4389-A436-B5C5C26B3BE9}" presName="spacing" presStyleCnt="0"/>
      <dgm:spPr/>
    </dgm:pt>
    <dgm:pt modelId="{D2D9410C-6FA5-4CFA-A0D2-B659BC34E3FA}" type="pres">
      <dgm:prSet presAssocID="{1798914B-D1AE-477A-AFDE-AD27EB42ADA8}" presName="composite" presStyleCnt="0"/>
      <dgm:spPr/>
    </dgm:pt>
    <dgm:pt modelId="{659DC220-FC28-467C-9150-5BFA18148AE2}" type="pres">
      <dgm:prSet presAssocID="{1798914B-D1AE-477A-AFDE-AD27EB42ADA8}" presName="imgShp" presStyleLbl="fgImgPlace1" presStyleIdx="2" presStyleCnt="4"/>
      <dgm:spPr>
        <a:solidFill>
          <a:srgbClr val="7030A0"/>
        </a:solidFill>
      </dgm:spPr>
    </dgm:pt>
    <dgm:pt modelId="{8AB5523E-9F61-4357-93D2-106AA0A9BD87}" type="pres">
      <dgm:prSet presAssocID="{1798914B-D1AE-477A-AFDE-AD27EB42ADA8}" presName="txShp" presStyleLbl="node1" presStyleIdx="2" presStyleCnt="4">
        <dgm:presLayoutVars>
          <dgm:bulletEnabled val="1"/>
        </dgm:presLayoutVars>
      </dgm:prSet>
      <dgm:spPr/>
      <dgm:t>
        <a:bodyPr/>
        <a:lstStyle/>
        <a:p>
          <a:endParaRPr lang="en-US"/>
        </a:p>
      </dgm:t>
    </dgm:pt>
    <dgm:pt modelId="{3CE3E59D-019D-45D4-B416-6231E02F860D}" type="pres">
      <dgm:prSet presAssocID="{352AA6D2-E973-4BCF-8A19-F4698F88ABAF}" presName="spacing" presStyleCnt="0"/>
      <dgm:spPr/>
    </dgm:pt>
    <dgm:pt modelId="{8A295CB3-D7C7-49FF-91B4-843257AC7BA3}" type="pres">
      <dgm:prSet presAssocID="{E21EC988-5FD6-4711-8BEA-C84061A531D0}" presName="composite" presStyleCnt="0"/>
      <dgm:spPr/>
    </dgm:pt>
    <dgm:pt modelId="{3A9D84E5-08BB-4EDA-8236-E3D722266422}" type="pres">
      <dgm:prSet presAssocID="{E21EC988-5FD6-4711-8BEA-C84061A531D0}" presName="imgShp" presStyleLbl="fgImgPlace1" presStyleIdx="3" presStyleCnt="4"/>
      <dgm:spPr>
        <a:solidFill>
          <a:srgbClr val="456C44"/>
        </a:solidFill>
      </dgm:spPr>
    </dgm:pt>
    <dgm:pt modelId="{DB504336-702F-4D42-9D16-02E36F1D9486}" type="pres">
      <dgm:prSet presAssocID="{E21EC988-5FD6-4711-8BEA-C84061A531D0}" presName="txShp" presStyleLbl="node1" presStyleIdx="3" presStyleCnt="4">
        <dgm:presLayoutVars>
          <dgm:bulletEnabled val="1"/>
        </dgm:presLayoutVars>
      </dgm:prSet>
      <dgm:spPr/>
      <dgm:t>
        <a:bodyPr/>
        <a:lstStyle/>
        <a:p>
          <a:endParaRPr lang="en-US"/>
        </a:p>
      </dgm:t>
    </dgm:pt>
  </dgm:ptLst>
  <dgm:cxnLst>
    <dgm:cxn modelId="{669F6D3B-6427-422D-BCE4-DDA8F69CDF9B}" type="presOf" srcId="{C68B745A-8A3C-41E5-9E3F-AB2FB78D4BBF}" destId="{3CD98003-0E1C-43A2-8CD5-C010289DEE9A}" srcOrd="0" destOrd="0" presId="urn:microsoft.com/office/officeart/2005/8/layout/vList3"/>
    <dgm:cxn modelId="{67AFE26F-27A4-4C10-866E-7D3166D1750C}" srcId="{D8126088-4B21-4D96-94B6-BB1449E6A7F0}" destId="{C68B745A-8A3C-41E5-9E3F-AB2FB78D4BBF}" srcOrd="0" destOrd="0" parTransId="{39DD1F89-BD75-434B-8CDB-9FDE7FD77CBE}" sibTransId="{8E88E1BA-41BE-410F-B218-357DFC68F97D}"/>
    <dgm:cxn modelId="{A00FFA6D-3028-4079-B287-ED3B5D8D14F8}" type="presOf" srcId="{1798914B-D1AE-477A-AFDE-AD27EB42ADA8}" destId="{8AB5523E-9F61-4357-93D2-106AA0A9BD87}" srcOrd="0" destOrd="0" presId="urn:microsoft.com/office/officeart/2005/8/layout/vList3"/>
    <dgm:cxn modelId="{F3FE9BBC-7434-4D03-8F8C-47D36568F954}" type="presOf" srcId="{E21EC988-5FD6-4711-8BEA-C84061A531D0}" destId="{DB504336-702F-4D42-9D16-02E36F1D9486}" srcOrd="0" destOrd="0" presId="urn:microsoft.com/office/officeart/2005/8/layout/vList3"/>
    <dgm:cxn modelId="{6BC36560-8074-436A-A764-62631BCE0694}" type="presOf" srcId="{D8126088-4B21-4D96-94B6-BB1449E6A7F0}" destId="{51B747F3-80F7-457D-8EFE-C0A334448D14}" srcOrd="0" destOrd="0" presId="urn:microsoft.com/office/officeart/2005/8/layout/vList3"/>
    <dgm:cxn modelId="{3150B450-8F4E-4F64-9343-6E676849F76B}" type="presOf" srcId="{F64CDE80-D82D-4A74-87D5-047DD0649508}" destId="{74F29167-8154-488B-AC3E-2338ED860F32}" srcOrd="0" destOrd="0" presId="urn:microsoft.com/office/officeart/2005/8/layout/vList3"/>
    <dgm:cxn modelId="{BDADA499-1A16-414C-949D-E3914B4F07DF}" srcId="{D8126088-4B21-4D96-94B6-BB1449E6A7F0}" destId="{E21EC988-5FD6-4711-8BEA-C84061A531D0}" srcOrd="3" destOrd="0" parTransId="{2A957754-CFE8-4B19-A33E-B8BBADB73797}" sibTransId="{D817474D-40ED-4AC7-9F38-10F37576FD2B}"/>
    <dgm:cxn modelId="{0680A0C4-BFCD-41D8-A8F0-92838E8251A9}" srcId="{D8126088-4B21-4D96-94B6-BB1449E6A7F0}" destId="{1798914B-D1AE-477A-AFDE-AD27EB42ADA8}" srcOrd="2" destOrd="0" parTransId="{1F1893D9-1C56-43F3-9278-8FCA552D1471}" sibTransId="{352AA6D2-E973-4BCF-8A19-F4698F88ABAF}"/>
    <dgm:cxn modelId="{AC739FF3-DD81-465E-9EC6-8A1F5DAD729A}" srcId="{D8126088-4B21-4D96-94B6-BB1449E6A7F0}" destId="{F64CDE80-D82D-4A74-87D5-047DD0649508}" srcOrd="1" destOrd="0" parTransId="{09837DC4-C5CD-4679-99F4-B38B03806B8F}" sibTransId="{77BD250D-1E2E-4389-A436-B5C5C26B3BE9}"/>
    <dgm:cxn modelId="{6726FE0A-F926-4A71-AC01-212C4AE39A69}" type="presParOf" srcId="{51B747F3-80F7-457D-8EFE-C0A334448D14}" destId="{ECC0338E-7728-47F9-BE2D-637FCE8EC412}" srcOrd="0" destOrd="0" presId="urn:microsoft.com/office/officeart/2005/8/layout/vList3"/>
    <dgm:cxn modelId="{AB71EAA3-EE09-43C3-89E5-10B478918F49}" type="presParOf" srcId="{ECC0338E-7728-47F9-BE2D-637FCE8EC412}" destId="{F95E27DF-7DE6-4C5D-80F2-B4EF50C05BEB}" srcOrd="0" destOrd="0" presId="urn:microsoft.com/office/officeart/2005/8/layout/vList3"/>
    <dgm:cxn modelId="{A68A4247-951B-4963-8219-C1E1723B7B1E}" type="presParOf" srcId="{ECC0338E-7728-47F9-BE2D-637FCE8EC412}" destId="{3CD98003-0E1C-43A2-8CD5-C010289DEE9A}" srcOrd="1" destOrd="0" presId="urn:microsoft.com/office/officeart/2005/8/layout/vList3"/>
    <dgm:cxn modelId="{9D19CF5D-4A0B-4923-8389-7015524F3974}" type="presParOf" srcId="{51B747F3-80F7-457D-8EFE-C0A334448D14}" destId="{A63B0994-5502-48C0-9616-2E4880B70509}" srcOrd="1" destOrd="0" presId="urn:microsoft.com/office/officeart/2005/8/layout/vList3"/>
    <dgm:cxn modelId="{9DF456FD-465B-4F84-BC5E-08822666E626}" type="presParOf" srcId="{51B747F3-80F7-457D-8EFE-C0A334448D14}" destId="{DF411052-1DBA-4BDC-B504-33FEA0FE9657}" srcOrd="2" destOrd="0" presId="urn:microsoft.com/office/officeart/2005/8/layout/vList3"/>
    <dgm:cxn modelId="{95180AB1-B3C0-4BAA-976B-F6CE0282F1BB}" type="presParOf" srcId="{DF411052-1DBA-4BDC-B504-33FEA0FE9657}" destId="{93FB83A3-61A0-44FE-9CD8-1944F9CCA2A9}" srcOrd="0" destOrd="0" presId="urn:microsoft.com/office/officeart/2005/8/layout/vList3"/>
    <dgm:cxn modelId="{3EC7499A-3F50-4990-B80D-0E1036F6AEB2}" type="presParOf" srcId="{DF411052-1DBA-4BDC-B504-33FEA0FE9657}" destId="{74F29167-8154-488B-AC3E-2338ED860F32}" srcOrd="1" destOrd="0" presId="urn:microsoft.com/office/officeart/2005/8/layout/vList3"/>
    <dgm:cxn modelId="{CAA00AFB-C8AB-4D6D-801B-4A6F5F907A34}" type="presParOf" srcId="{51B747F3-80F7-457D-8EFE-C0A334448D14}" destId="{555E669D-7D55-4B48-8B85-133C5E3C16D8}" srcOrd="3" destOrd="0" presId="urn:microsoft.com/office/officeart/2005/8/layout/vList3"/>
    <dgm:cxn modelId="{BAEECC99-78A6-4D57-A30C-D34B8E7A2E17}" type="presParOf" srcId="{51B747F3-80F7-457D-8EFE-C0A334448D14}" destId="{D2D9410C-6FA5-4CFA-A0D2-B659BC34E3FA}" srcOrd="4" destOrd="0" presId="urn:microsoft.com/office/officeart/2005/8/layout/vList3"/>
    <dgm:cxn modelId="{2B774620-3C8F-4218-B3D6-C0A8D33F9394}" type="presParOf" srcId="{D2D9410C-6FA5-4CFA-A0D2-B659BC34E3FA}" destId="{659DC220-FC28-467C-9150-5BFA18148AE2}" srcOrd="0" destOrd="0" presId="urn:microsoft.com/office/officeart/2005/8/layout/vList3"/>
    <dgm:cxn modelId="{8CBD1848-7B56-410C-B71E-3C547E419CF8}" type="presParOf" srcId="{D2D9410C-6FA5-4CFA-A0D2-B659BC34E3FA}" destId="{8AB5523E-9F61-4357-93D2-106AA0A9BD87}" srcOrd="1" destOrd="0" presId="urn:microsoft.com/office/officeart/2005/8/layout/vList3"/>
    <dgm:cxn modelId="{C46C4796-2CEA-4D44-9FC3-8E26F83153C5}" type="presParOf" srcId="{51B747F3-80F7-457D-8EFE-C0A334448D14}" destId="{3CE3E59D-019D-45D4-B416-6231E02F860D}" srcOrd="5" destOrd="0" presId="urn:microsoft.com/office/officeart/2005/8/layout/vList3"/>
    <dgm:cxn modelId="{62C9F191-4D96-4F09-B792-0834CEC64005}" type="presParOf" srcId="{51B747F3-80F7-457D-8EFE-C0A334448D14}" destId="{8A295CB3-D7C7-49FF-91B4-843257AC7BA3}" srcOrd="6" destOrd="0" presId="urn:microsoft.com/office/officeart/2005/8/layout/vList3"/>
    <dgm:cxn modelId="{0576AB9F-00BA-4CEA-94F0-3CCC2AFD1409}" type="presParOf" srcId="{8A295CB3-D7C7-49FF-91B4-843257AC7BA3}" destId="{3A9D84E5-08BB-4EDA-8236-E3D722266422}" srcOrd="0" destOrd="0" presId="urn:microsoft.com/office/officeart/2005/8/layout/vList3"/>
    <dgm:cxn modelId="{6C0E6D72-9D35-4045-8FEE-A3ACF3C12116}" type="presParOf" srcId="{8A295CB3-D7C7-49FF-91B4-843257AC7BA3}" destId="{DB504336-702F-4D42-9D16-02E36F1D9486}"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E156FF-6472-4373-9DB9-3348854D34E4}">
      <dsp:nvSpPr>
        <dsp:cNvPr id="0" name=""/>
        <dsp:cNvSpPr/>
      </dsp:nvSpPr>
      <dsp:spPr>
        <a:xfrm>
          <a:off x="0" y="0"/>
          <a:ext cx="6096000" cy="1016877"/>
        </a:xfrm>
        <a:prstGeom prst="roundRect">
          <a:avLst>
            <a:gd name="adj" fmla="val 10000"/>
          </a:avLst>
        </a:prstGeom>
        <a:solidFill>
          <a:srgbClr val="6666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t>Xén cong đối tượng, kích thước bị mất chính bằng diện tích vùng con trỏ quét qua đối tượng.</a:t>
          </a:r>
          <a:endParaRPr lang="en-US" sz="2400" kern="1200"/>
        </a:p>
      </dsp:txBody>
      <dsp:txXfrm>
        <a:off x="29783" y="29783"/>
        <a:ext cx="4912783" cy="957311"/>
      </dsp:txXfrm>
    </dsp:sp>
    <dsp:sp modelId="{54EBEEAE-0B78-41B2-919F-2832F03A9783}">
      <dsp:nvSpPr>
        <dsp:cNvPr id="0" name=""/>
        <dsp:cNvSpPr/>
      </dsp:nvSpPr>
      <dsp:spPr>
        <a:xfrm>
          <a:off x="510539" y="1201764"/>
          <a:ext cx="6096000" cy="1016877"/>
        </a:xfrm>
        <a:prstGeom prst="roundRect">
          <a:avLst>
            <a:gd name="adj" fmla="val 10000"/>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t>Vùng còn lại vẫn thuộc về 1 đối tượng.</a:t>
          </a:r>
          <a:endParaRPr lang="en-US" sz="2400" kern="1200"/>
        </a:p>
      </dsp:txBody>
      <dsp:txXfrm>
        <a:off x="540322" y="1231547"/>
        <a:ext cx="4864923" cy="957311"/>
      </dsp:txXfrm>
    </dsp:sp>
    <dsp:sp modelId="{182C4020-6B79-428E-8C49-46135E948BBC}">
      <dsp:nvSpPr>
        <dsp:cNvPr id="0" name=""/>
        <dsp:cNvSpPr/>
      </dsp:nvSpPr>
      <dsp:spPr>
        <a:xfrm>
          <a:off x="1013459" y="2403529"/>
          <a:ext cx="6096000" cy="1016877"/>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t>Lệnh Eraser không thể thực hiện đối với đối tượng ở dạng mở.</a:t>
          </a:r>
          <a:endParaRPr lang="en-US" sz="2400" kern="1200"/>
        </a:p>
      </dsp:txBody>
      <dsp:txXfrm>
        <a:off x="1043242" y="2433312"/>
        <a:ext cx="4872543" cy="957311"/>
      </dsp:txXfrm>
    </dsp:sp>
    <dsp:sp modelId="{31CF0EA0-36C4-4635-9A86-51E70F464070}">
      <dsp:nvSpPr>
        <dsp:cNvPr id="0" name=""/>
        <dsp:cNvSpPr/>
      </dsp:nvSpPr>
      <dsp:spPr>
        <a:xfrm>
          <a:off x="1523999" y="3605294"/>
          <a:ext cx="6096000" cy="1016877"/>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t>Có thể thay đổi kích thước trỏ trên thanh đặc tính ở ô (Eraser thickness).</a:t>
          </a:r>
          <a:endParaRPr lang="en-US" sz="2400" kern="1200"/>
        </a:p>
      </dsp:txBody>
      <dsp:txXfrm>
        <a:off x="1553782" y="3635077"/>
        <a:ext cx="4864923" cy="957311"/>
      </dsp:txXfrm>
    </dsp:sp>
    <dsp:sp modelId="{645801D5-67FB-42F6-B086-5A740FC341E7}">
      <dsp:nvSpPr>
        <dsp:cNvPr id="0" name=""/>
        <dsp:cNvSpPr/>
      </dsp:nvSpPr>
      <dsp:spPr>
        <a:xfrm>
          <a:off x="5435029" y="778835"/>
          <a:ext cx="660970" cy="660970"/>
        </a:xfrm>
        <a:prstGeom prst="downArrow">
          <a:avLst>
            <a:gd name="adj1" fmla="val 55000"/>
            <a:gd name="adj2" fmla="val 45000"/>
          </a:avLst>
        </a:prstGeom>
        <a:solidFill>
          <a:srgbClr val="92D05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en-US" sz="3100" kern="1200"/>
        </a:p>
      </dsp:txBody>
      <dsp:txXfrm>
        <a:off x="5583747" y="778835"/>
        <a:ext cx="363534" cy="497380"/>
      </dsp:txXfrm>
    </dsp:sp>
    <dsp:sp modelId="{74BE2631-D726-4EC4-A962-1B6DD79A2AEB}">
      <dsp:nvSpPr>
        <dsp:cNvPr id="0" name=""/>
        <dsp:cNvSpPr/>
      </dsp:nvSpPr>
      <dsp:spPr>
        <a:xfrm>
          <a:off x="5945569" y="1980600"/>
          <a:ext cx="660970" cy="660970"/>
        </a:xfrm>
        <a:prstGeom prst="downArrow">
          <a:avLst>
            <a:gd name="adj1" fmla="val 55000"/>
            <a:gd name="adj2" fmla="val 45000"/>
          </a:avLst>
        </a:prstGeom>
        <a:solidFill>
          <a:srgbClr val="00B0F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en-US" sz="3100" kern="1200"/>
        </a:p>
      </dsp:txBody>
      <dsp:txXfrm>
        <a:off x="6094287" y="1980600"/>
        <a:ext cx="363534" cy="497380"/>
      </dsp:txXfrm>
    </dsp:sp>
    <dsp:sp modelId="{C6C7851D-3A9C-45A5-A82E-7B8CA0583F8F}">
      <dsp:nvSpPr>
        <dsp:cNvPr id="0" name=""/>
        <dsp:cNvSpPr/>
      </dsp:nvSpPr>
      <dsp:spPr>
        <a:xfrm>
          <a:off x="6448489" y="3182365"/>
          <a:ext cx="660970" cy="660970"/>
        </a:xfrm>
        <a:prstGeom prst="downArrow">
          <a:avLst>
            <a:gd name="adj1" fmla="val 55000"/>
            <a:gd name="adj2" fmla="val 45000"/>
          </a:avLst>
        </a:prstGeom>
        <a:solidFill>
          <a:schemeClr val="accent2">
            <a:lumMod val="50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en-US" sz="3100" kern="1200"/>
        </a:p>
      </dsp:txBody>
      <dsp:txXfrm>
        <a:off x="6597207" y="3182365"/>
        <a:ext cx="363534" cy="4973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674529-12AE-46D4-A24D-4E4EC282DB5B}">
      <dsp:nvSpPr>
        <dsp:cNvPr id="0" name=""/>
        <dsp:cNvSpPr/>
      </dsp:nvSpPr>
      <dsp:spPr>
        <a:xfrm>
          <a:off x="486917" y="1427454"/>
          <a:ext cx="4706874" cy="2432483"/>
        </a:xfrm>
        <a:prstGeom prst="rect">
          <a:avLst/>
        </a:prstGeom>
        <a:solidFill>
          <a:schemeClr val="accent5">
            <a:lumMod val="25000"/>
          </a:schemeClr>
        </a:solidFill>
        <a:ln>
          <a:solidFill>
            <a:srgbClr val="CC6600"/>
          </a:solidFill>
        </a:ln>
        <a:effectLst>
          <a:outerShdw blurRad="40000" dist="20000" dir="5400000" rotWithShape="0">
            <a:srgbClr val="000000">
              <a:alpha val="38000"/>
            </a:srgbClr>
          </a:outerShdw>
        </a:effectLst>
        <a:sp3d z="-211800" extrusionH="10600" prstMaterial="plastic">
          <a:bevelT w="101600" h="8600" prst="relaxedInset"/>
          <a:bevelB w="8600" h="8600" prst="relaxedInset"/>
        </a:sp3d>
      </dsp:spPr>
      <dsp:style>
        <a:lnRef idx="0">
          <a:scrgbClr r="0" g="0" b="0"/>
        </a:lnRef>
        <a:fillRef idx="1">
          <a:scrgbClr r="0" g="0" b="0"/>
        </a:fillRef>
        <a:effectRef idx="1">
          <a:scrgbClr r="0" g="0" b="0"/>
        </a:effectRef>
        <a:fontRef idx="minor"/>
      </dsp:style>
    </dsp:sp>
    <dsp:sp modelId="{5D80D571-7A81-47C9-8404-01EA6F0332DD}">
      <dsp:nvSpPr>
        <dsp:cNvPr id="0" name=""/>
        <dsp:cNvSpPr/>
      </dsp:nvSpPr>
      <dsp:spPr>
        <a:xfrm>
          <a:off x="627583" y="1711936"/>
          <a:ext cx="2185720" cy="2080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625" tIns="47625" rIns="47625" bIns="47625" numCol="1" spcCol="1270" anchor="t" anchorCtr="0">
          <a:noAutofit/>
        </a:bodyPr>
        <a:lstStyle/>
        <a:p>
          <a:pPr lvl="0" algn="l" defTabSz="1111250">
            <a:lnSpc>
              <a:spcPct val="90000"/>
            </a:lnSpc>
            <a:spcBef>
              <a:spcPct val="0"/>
            </a:spcBef>
            <a:spcAft>
              <a:spcPct val="35000"/>
            </a:spcAft>
          </a:pPr>
          <a:r>
            <a:rPr lang="en-US" sz="2500" kern="1200" smtClean="0">
              <a:solidFill>
                <a:schemeClr val="bg1"/>
              </a:solidFill>
            </a:rPr>
            <a:t>Chọn các node của đối tượng.</a:t>
          </a:r>
          <a:endParaRPr lang="en-US" sz="2500" kern="1200">
            <a:solidFill>
              <a:schemeClr val="bg1"/>
            </a:solidFill>
          </a:endParaRPr>
        </a:p>
      </dsp:txBody>
      <dsp:txXfrm>
        <a:off x="627583" y="1711936"/>
        <a:ext cx="2185720" cy="2080960"/>
      </dsp:txXfrm>
    </dsp:sp>
    <dsp:sp modelId="{C2922DE8-EE54-46BC-BAF7-20224AD512DD}">
      <dsp:nvSpPr>
        <dsp:cNvPr id="0" name=""/>
        <dsp:cNvSpPr/>
      </dsp:nvSpPr>
      <dsp:spPr>
        <a:xfrm>
          <a:off x="2861995" y="1711936"/>
          <a:ext cx="2185720" cy="2080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625" tIns="47625" rIns="47625" bIns="47625" numCol="1" spcCol="1270" anchor="t" anchorCtr="0">
          <a:noAutofit/>
        </a:bodyPr>
        <a:lstStyle/>
        <a:p>
          <a:pPr lvl="0" algn="l" defTabSz="1111250">
            <a:lnSpc>
              <a:spcPct val="90000"/>
            </a:lnSpc>
            <a:spcBef>
              <a:spcPct val="0"/>
            </a:spcBef>
            <a:spcAft>
              <a:spcPct val="35000"/>
            </a:spcAft>
          </a:pPr>
          <a:r>
            <a:rPr lang="en-US" sz="2500" kern="1200" smtClean="0">
              <a:solidFill>
                <a:schemeClr val="bg1"/>
              </a:solidFill>
            </a:rPr>
            <a:t>Kéo rê, thay đổi hoặc nhập thông số trên thanh đặc tính (property bar).</a:t>
          </a:r>
          <a:endParaRPr lang="en-US" sz="2500" kern="1200">
            <a:solidFill>
              <a:schemeClr val="bg1"/>
            </a:solidFill>
          </a:endParaRPr>
        </a:p>
      </dsp:txBody>
      <dsp:txXfrm>
        <a:off x="2861995" y="1711936"/>
        <a:ext cx="2185720" cy="2080960"/>
      </dsp:txXfrm>
    </dsp:sp>
    <dsp:sp modelId="{F1590C01-3177-4478-A517-7F1AC0341633}">
      <dsp:nvSpPr>
        <dsp:cNvPr id="0" name=""/>
        <dsp:cNvSpPr/>
      </dsp:nvSpPr>
      <dsp:spPr>
        <a:xfrm>
          <a:off x="0" y="940661"/>
          <a:ext cx="919734" cy="919734"/>
        </a:xfrm>
        <a:prstGeom prst="plus">
          <a:avLst>
            <a:gd name="adj" fmla="val 32810"/>
          </a:avLst>
        </a:prstGeom>
        <a:solidFill>
          <a:schemeClr val="accent3">
            <a:lumMod val="50000"/>
          </a:schemeClr>
        </a:soli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a:sp3d extrusionH="50600" prstMaterial="metal">
          <a:bevelT w="101600" h="80600" prst="relaxedInset"/>
          <a:bevelB w="80600" h="80600" prst="relaxedInset"/>
        </a:sp3d>
      </dsp:spPr>
      <dsp:style>
        <a:lnRef idx="1">
          <a:scrgbClr r="0" g="0" b="0"/>
        </a:lnRef>
        <a:fillRef idx="1">
          <a:scrgbClr r="0" g="0" b="0"/>
        </a:fillRef>
        <a:effectRef idx="1">
          <a:scrgbClr r="0" g="0" b="0"/>
        </a:effectRef>
        <a:fontRef idx="minor">
          <a:schemeClr val="dk1"/>
        </a:fontRef>
      </dsp:style>
    </dsp:sp>
    <dsp:sp modelId="{7DBBF963-C2B7-45F0-9117-082EE40D3C2D}">
      <dsp:nvSpPr>
        <dsp:cNvPr id="0" name=""/>
        <dsp:cNvSpPr/>
      </dsp:nvSpPr>
      <dsp:spPr>
        <a:xfrm>
          <a:off x="4544568" y="1271419"/>
          <a:ext cx="865632" cy="296644"/>
        </a:xfrm>
        <a:prstGeom prst="rect">
          <a:avLst/>
        </a:prstGeom>
        <a:solidFill>
          <a:srgbClr val="0070C0"/>
        </a:soli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a:sp3d extrusionH="50600" prstMaterial="metal">
          <a:bevelT w="101600" h="80600" prst="relaxedInset"/>
          <a:bevelB w="80600" h="80600" prst="relaxedInset"/>
        </a:sp3d>
      </dsp:spPr>
      <dsp:style>
        <a:lnRef idx="1">
          <a:scrgbClr r="0" g="0" b="0"/>
        </a:lnRef>
        <a:fillRef idx="1">
          <a:scrgbClr r="0" g="0" b="0"/>
        </a:fillRef>
        <a:effectRef idx="1">
          <a:scrgbClr r="0" g="0" b="0"/>
        </a:effectRef>
        <a:fontRef idx="minor">
          <a:schemeClr val="dk1"/>
        </a:fontRef>
      </dsp:style>
    </dsp:sp>
    <dsp:sp modelId="{0E9A6097-9ECF-4D96-9985-436AF6D91542}">
      <dsp:nvSpPr>
        <dsp:cNvPr id="0" name=""/>
        <dsp:cNvSpPr/>
      </dsp:nvSpPr>
      <dsp:spPr>
        <a:xfrm>
          <a:off x="2840354" y="1716386"/>
          <a:ext cx="541" cy="1987517"/>
        </a:xfrm>
        <a:prstGeom prst="line">
          <a:avLst/>
        </a:prstGeom>
        <a:noFill/>
        <a:ln w="25400" cap="flat" cmpd="sng" algn="ctr">
          <a:solidFill>
            <a:schemeClr val="accent1">
              <a:shade val="60000"/>
              <a:hueOff val="0"/>
              <a:satOff val="0"/>
              <a:lumOff val="0"/>
              <a:alphaOff val="0"/>
            </a:schemeClr>
          </a:solidFill>
          <a:prstDash val="solid"/>
        </a:ln>
        <a:effectLst/>
        <a:sp3d z="-110000"/>
      </dsp:spPr>
      <dsp:style>
        <a:lnRef idx="2">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C677B1-F0A7-49B9-A900-9CB331BE07BA}">
      <dsp:nvSpPr>
        <dsp:cNvPr id="0" name=""/>
        <dsp:cNvSpPr/>
      </dsp:nvSpPr>
      <dsp:spPr>
        <a:xfrm>
          <a:off x="4343400" y="2559277"/>
          <a:ext cx="2376913" cy="825044"/>
        </a:xfrm>
        <a:custGeom>
          <a:avLst/>
          <a:gdLst/>
          <a:ahLst/>
          <a:cxnLst/>
          <a:rect l="0" t="0" r="0" b="0"/>
          <a:pathLst>
            <a:path>
              <a:moveTo>
                <a:pt x="0" y="0"/>
              </a:moveTo>
              <a:lnTo>
                <a:pt x="0" y="412522"/>
              </a:lnTo>
              <a:lnTo>
                <a:pt x="2376913" y="412522"/>
              </a:lnTo>
              <a:lnTo>
                <a:pt x="2376913" y="825044"/>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B434FA13-BC36-4EAD-8912-6A908366735C}">
      <dsp:nvSpPr>
        <dsp:cNvPr id="0" name=""/>
        <dsp:cNvSpPr/>
      </dsp:nvSpPr>
      <dsp:spPr>
        <a:xfrm>
          <a:off x="1966486" y="2559277"/>
          <a:ext cx="2376913" cy="825044"/>
        </a:xfrm>
        <a:custGeom>
          <a:avLst/>
          <a:gdLst/>
          <a:ahLst/>
          <a:cxnLst/>
          <a:rect l="0" t="0" r="0" b="0"/>
          <a:pathLst>
            <a:path>
              <a:moveTo>
                <a:pt x="2376913" y="0"/>
              </a:moveTo>
              <a:lnTo>
                <a:pt x="2376913" y="412522"/>
              </a:lnTo>
              <a:lnTo>
                <a:pt x="0" y="412522"/>
              </a:lnTo>
              <a:lnTo>
                <a:pt x="0" y="825044"/>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502324F8-7CB3-41EC-8840-2B11B86D336F}">
      <dsp:nvSpPr>
        <dsp:cNvPr id="0" name=""/>
        <dsp:cNvSpPr/>
      </dsp:nvSpPr>
      <dsp:spPr>
        <a:xfrm>
          <a:off x="2379008" y="594886"/>
          <a:ext cx="3928783" cy="1964391"/>
        </a:xfrm>
        <a:prstGeom prst="rect">
          <a:avLst/>
        </a:prstGeom>
        <a:solidFill>
          <a:srgbClr val="CC66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en-US" sz="3900" kern="1200" smtClean="0"/>
            <a:t>NỘI DUNG CHƯƠNG</a:t>
          </a:r>
          <a:endParaRPr lang="en-US" sz="3900" kern="1200"/>
        </a:p>
      </dsp:txBody>
      <dsp:txXfrm>
        <a:off x="2379008" y="594886"/>
        <a:ext cx="3928783" cy="1964391"/>
      </dsp:txXfrm>
    </dsp:sp>
    <dsp:sp modelId="{DC490B81-2B43-467B-B04E-7B9C6168CA0D}">
      <dsp:nvSpPr>
        <dsp:cNvPr id="0" name=""/>
        <dsp:cNvSpPr/>
      </dsp:nvSpPr>
      <dsp:spPr>
        <a:xfrm>
          <a:off x="2094" y="3384322"/>
          <a:ext cx="3928783" cy="1964391"/>
        </a:xfrm>
        <a:prstGeom prst="rect">
          <a:avLst/>
        </a:prstGeom>
        <a:solidFill>
          <a:srgbClr val="92D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en-US" sz="3900" kern="1200" smtClean="0"/>
            <a:t>2.1 Phương pháp thiết kế hình vẽ mô tả phẳng</a:t>
          </a:r>
          <a:endParaRPr lang="en-US" sz="3900" kern="1200"/>
        </a:p>
      </dsp:txBody>
      <dsp:txXfrm>
        <a:off x="2094" y="3384322"/>
        <a:ext cx="3928783" cy="1964391"/>
      </dsp:txXfrm>
    </dsp:sp>
    <dsp:sp modelId="{60395228-C287-4BA8-9E0B-68B784E31C88}">
      <dsp:nvSpPr>
        <dsp:cNvPr id="0" name=""/>
        <dsp:cNvSpPr/>
      </dsp:nvSpPr>
      <dsp:spPr>
        <a:xfrm>
          <a:off x="4755922" y="3384322"/>
          <a:ext cx="3928783" cy="1964391"/>
        </a:xfrm>
        <a:prstGeom prst="rect">
          <a:avLst/>
        </a:prstGeom>
        <a:solidFill>
          <a:srgbClr val="FFC0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en-US" sz="3900" kern="1200" smtClean="0"/>
            <a:t>2.2 Phương pháp sáng tạo mẫu trang phục </a:t>
          </a:r>
          <a:endParaRPr lang="en-US" sz="3900" kern="1200"/>
        </a:p>
      </dsp:txBody>
      <dsp:txXfrm>
        <a:off x="4755922" y="3384322"/>
        <a:ext cx="3928783" cy="19643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DE3A26-4E69-44B4-99DF-76D4362FE4C5}">
      <dsp:nvSpPr>
        <dsp:cNvPr id="0" name=""/>
        <dsp:cNvSpPr/>
      </dsp:nvSpPr>
      <dsp:spPr>
        <a:xfrm>
          <a:off x="3227" y="0"/>
          <a:ext cx="1936242" cy="2157984"/>
        </a:xfrm>
        <a:prstGeom prst="upArrow">
          <a:avLst/>
        </a:prstGeom>
        <a:solidFill>
          <a:srgbClr val="FFFF0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2217A2E8-D114-4DC3-8FBA-2DC7F6D3A9A2}">
      <dsp:nvSpPr>
        <dsp:cNvPr id="0" name=""/>
        <dsp:cNvSpPr/>
      </dsp:nvSpPr>
      <dsp:spPr>
        <a:xfrm>
          <a:off x="1997556" y="0"/>
          <a:ext cx="3285744" cy="2157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0" rIns="156464" bIns="156464" numCol="1" spcCol="1270" anchor="ctr" anchorCtr="0">
          <a:noAutofit/>
        </a:bodyPr>
        <a:lstStyle/>
        <a:p>
          <a:pPr lvl="0" algn="just" defTabSz="977900">
            <a:lnSpc>
              <a:spcPct val="90000"/>
            </a:lnSpc>
            <a:spcBef>
              <a:spcPct val="0"/>
            </a:spcBef>
            <a:spcAft>
              <a:spcPct val="35000"/>
            </a:spcAft>
          </a:pPr>
          <a:r>
            <a:rPr lang="en-US" sz="2200" kern="1200" smtClean="0">
              <a:solidFill>
                <a:srgbClr val="0000FF"/>
              </a:solidFill>
            </a:rPr>
            <a:t>2.1.1 Giới thiệu trình tự thiết kế hình vẽ mô tả phẳng áo chemise bằng phần mềm CorelDraw với công cụ cơ bản đó là Bezier.</a:t>
          </a:r>
          <a:endParaRPr lang="en-US" sz="2200" kern="1200">
            <a:solidFill>
              <a:srgbClr val="0000FF"/>
            </a:solidFill>
          </a:endParaRPr>
        </a:p>
      </dsp:txBody>
      <dsp:txXfrm>
        <a:off x="1997556" y="0"/>
        <a:ext cx="3285744" cy="2157984"/>
      </dsp:txXfrm>
    </dsp:sp>
    <dsp:sp modelId="{B5EFD1FA-E743-4246-8D3C-177DDCEFD4C9}">
      <dsp:nvSpPr>
        <dsp:cNvPr id="0" name=""/>
        <dsp:cNvSpPr/>
      </dsp:nvSpPr>
      <dsp:spPr>
        <a:xfrm>
          <a:off x="584099" y="2337816"/>
          <a:ext cx="1936242" cy="2157984"/>
        </a:xfrm>
        <a:prstGeom prst="downArrow">
          <a:avLst/>
        </a:prstGeom>
        <a:solidFill>
          <a:srgbClr val="00B0F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4E96593B-D2C8-4363-8D92-1A0A83F1CCE9}">
      <dsp:nvSpPr>
        <dsp:cNvPr id="0" name=""/>
        <dsp:cNvSpPr/>
      </dsp:nvSpPr>
      <dsp:spPr>
        <a:xfrm>
          <a:off x="2578428" y="2337816"/>
          <a:ext cx="3285744" cy="2157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0" rIns="156464" bIns="156464" numCol="1" spcCol="1270" anchor="ctr" anchorCtr="0">
          <a:noAutofit/>
        </a:bodyPr>
        <a:lstStyle/>
        <a:p>
          <a:pPr lvl="0" algn="just" defTabSz="977900">
            <a:lnSpc>
              <a:spcPct val="90000"/>
            </a:lnSpc>
            <a:spcBef>
              <a:spcPct val="0"/>
            </a:spcBef>
            <a:spcAft>
              <a:spcPct val="35000"/>
            </a:spcAft>
          </a:pPr>
          <a:r>
            <a:rPr lang="en-US" sz="2200" kern="1200" smtClean="0">
              <a:solidFill>
                <a:schemeClr val="accent1">
                  <a:lumMod val="50000"/>
                </a:schemeClr>
              </a:solidFill>
            </a:rPr>
            <a:t>2.1.2 Giới thiệu trình tự thiết kế hình vẽ mô tả phẳng một chiếc quần âu bằng phần mềm CorelDraw với công cụ cơ bản đó là Bezier.</a:t>
          </a:r>
          <a:endParaRPr lang="en-US" sz="2200" kern="1200">
            <a:solidFill>
              <a:schemeClr val="accent1">
                <a:lumMod val="50000"/>
              </a:schemeClr>
            </a:solidFill>
          </a:endParaRPr>
        </a:p>
      </dsp:txBody>
      <dsp:txXfrm>
        <a:off x="2578428" y="2337816"/>
        <a:ext cx="3285744" cy="215798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BDA135-8802-427E-B5CE-6170ECAE1670}">
      <dsp:nvSpPr>
        <dsp:cNvPr id="0" name=""/>
        <dsp:cNvSpPr/>
      </dsp:nvSpPr>
      <dsp:spPr>
        <a:xfrm>
          <a:off x="0" y="0"/>
          <a:ext cx="6102096" cy="831990"/>
        </a:xfrm>
        <a:prstGeom prst="roundRect">
          <a:avLst>
            <a:gd name="adj" fmla="val 10000"/>
          </a:avLst>
        </a:prstGeom>
        <a:solidFill>
          <a:schemeClr val="accent1">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t>Dựng khung hình cơ bản.</a:t>
          </a:r>
          <a:endParaRPr lang="en-US" sz="2400" kern="1200"/>
        </a:p>
      </dsp:txBody>
      <dsp:txXfrm>
        <a:off x="24368" y="24368"/>
        <a:ext cx="5106970" cy="783254"/>
      </dsp:txXfrm>
    </dsp:sp>
    <dsp:sp modelId="{657D01E9-FD2B-46EF-BD95-3D8381FF3D9B}">
      <dsp:nvSpPr>
        <dsp:cNvPr id="0" name=""/>
        <dsp:cNvSpPr/>
      </dsp:nvSpPr>
      <dsp:spPr>
        <a:xfrm>
          <a:off x="455676" y="947545"/>
          <a:ext cx="6102096" cy="831990"/>
        </a:xfrm>
        <a:prstGeom prst="roundRect">
          <a:avLst>
            <a:gd name="adj" fmla="val 10000"/>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t>Vẽ nửa bên trái (hoặc phải) của quần âu.</a:t>
          </a:r>
          <a:endParaRPr lang="en-US" sz="2400" kern="1200"/>
        </a:p>
      </dsp:txBody>
      <dsp:txXfrm>
        <a:off x="480044" y="971913"/>
        <a:ext cx="5056889" cy="783254"/>
      </dsp:txXfrm>
    </dsp:sp>
    <dsp:sp modelId="{0BEB01F5-4126-4EB9-B9D6-BFC2705335EA}">
      <dsp:nvSpPr>
        <dsp:cNvPr id="0" name=""/>
        <dsp:cNvSpPr/>
      </dsp:nvSpPr>
      <dsp:spPr>
        <a:xfrm>
          <a:off x="911351" y="1895090"/>
          <a:ext cx="6102096" cy="831990"/>
        </a:xfrm>
        <a:prstGeom prst="roundRect">
          <a:avLst>
            <a:gd name="adj" fmla="val 10000"/>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t>Chỉnh sửa các nét thẳng thành cong nhờ công cụ Shape.</a:t>
          </a:r>
          <a:endParaRPr lang="en-US" sz="2400" kern="1200"/>
        </a:p>
      </dsp:txBody>
      <dsp:txXfrm>
        <a:off x="935719" y="1919458"/>
        <a:ext cx="5056889" cy="783254"/>
      </dsp:txXfrm>
    </dsp:sp>
    <dsp:sp modelId="{454D401D-112F-44F8-B2C1-5AD8B220F33B}">
      <dsp:nvSpPr>
        <dsp:cNvPr id="0" name=""/>
        <dsp:cNvSpPr/>
      </dsp:nvSpPr>
      <dsp:spPr>
        <a:xfrm>
          <a:off x="1367028" y="2842635"/>
          <a:ext cx="6102096" cy="831990"/>
        </a:xfrm>
        <a:prstGeom prst="roundRect">
          <a:avLst>
            <a:gd name="adj" fmla="val 10000"/>
          </a:avLst>
        </a:prstGeom>
        <a:solidFill>
          <a:schemeClr val="accent1">
            <a:lumMod val="2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t>Vẽ thêm các nét phụ bên trong nhằm nổi rõ tính chất của chi tiết.</a:t>
          </a:r>
          <a:endParaRPr lang="en-US" sz="2400" kern="1200"/>
        </a:p>
      </dsp:txBody>
      <dsp:txXfrm>
        <a:off x="1391396" y="2867003"/>
        <a:ext cx="5056889" cy="783254"/>
      </dsp:txXfrm>
    </dsp:sp>
    <dsp:sp modelId="{70F1AF62-B6D8-4808-9206-889DFBDEFF68}">
      <dsp:nvSpPr>
        <dsp:cNvPr id="0" name=""/>
        <dsp:cNvSpPr/>
      </dsp:nvSpPr>
      <dsp:spPr>
        <a:xfrm>
          <a:off x="1822703" y="3790181"/>
          <a:ext cx="6102096" cy="831990"/>
        </a:xfrm>
        <a:prstGeom prst="roundRect">
          <a:avLst>
            <a:gd name="adj" fmla="val 10000"/>
          </a:avLst>
        </a:prstGeom>
        <a:solidFill>
          <a:schemeClr val="accent1">
            <a:lumMod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smtClean="0"/>
            <a:t>Lật đối xứng nửa bên trái (hoặc phải) của quần âu đã vẽ.</a:t>
          </a:r>
          <a:endParaRPr lang="en-US" sz="2300" kern="1200">
            <a:solidFill>
              <a:schemeClr val="bg1"/>
            </a:solidFill>
          </a:endParaRPr>
        </a:p>
      </dsp:txBody>
      <dsp:txXfrm>
        <a:off x="1847071" y="3814549"/>
        <a:ext cx="5056889" cy="783254"/>
      </dsp:txXfrm>
    </dsp:sp>
    <dsp:sp modelId="{07DF42B3-0596-4B13-91AB-92EABC4086C3}">
      <dsp:nvSpPr>
        <dsp:cNvPr id="0" name=""/>
        <dsp:cNvSpPr/>
      </dsp:nvSpPr>
      <dsp:spPr>
        <a:xfrm>
          <a:off x="5561301" y="607815"/>
          <a:ext cx="540794" cy="540794"/>
        </a:xfrm>
        <a:prstGeom prst="downArrow">
          <a:avLst>
            <a:gd name="adj1" fmla="val 55000"/>
            <a:gd name="adj2" fmla="val 45000"/>
          </a:avLst>
        </a:prstGeom>
        <a:solidFill>
          <a:schemeClr val="accent1">
            <a:lumMod val="1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en-US" sz="2500" kern="1200"/>
        </a:p>
      </dsp:txBody>
      <dsp:txXfrm>
        <a:off x="5682980" y="607815"/>
        <a:ext cx="297436" cy="406947"/>
      </dsp:txXfrm>
    </dsp:sp>
    <dsp:sp modelId="{4765A99A-21DD-4DF5-85D7-BEC0BC704514}">
      <dsp:nvSpPr>
        <dsp:cNvPr id="0" name=""/>
        <dsp:cNvSpPr/>
      </dsp:nvSpPr>
      <dsp:spPr>
        <a:xfrm>
          <a:off x="6016977" y="1555360"/>
          <a:ext cx="540794" cy="540794"/>
        </a:xfrm>
        <a:prstGeom prst="downArrow">
          <a:avLst>
            <a:gd name="adj1" fmla="val 55000"/>
            <a:gd name="adj2" fmla="val 45000"/>
          </a:avLst>
        </a:prstGeom>
        <a:solidFill>
          <a:schemeClr val="accent1">
            <a:lumMod val="2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en-US" sz="2500" kern="1200"/>
        </a:p>
      </dsp:txBody>
      <dsp:txXfrm>
        <a:off x="6138656" y="1555360"/>
        <a:ext cx="297436" cy="406947"/>
      </dsp:txXfrm>
    </dsp:sp>
    <dsp:sp modelId="{83BD0CEB-5125-468F-9246-E2CBFC89F67E}">
      <dsp:nvSpPr>
        <dsp:cNvPr id="0" name=""/>
        <dsp:cNvSpPr/>
      </dsp:nvSpPr>
      <dsp:spPr>
        <a:xfrm>
          <a:off x="6472653" y="2489039"/>
          <a:ext cx="540794" cy="540794"/>
        </a:xfrm>
        <a:prstGeom prst="downArrow">
          <a:avLst>
            <a:gd name="adj1" fmla="val 55000"/>
            <a:gd name="adj2" fmla="val 45000"/>
          </a:avLst>
        </a:prstGeom>
        <a:solidFill>
          <a:schemeClr val="accent1">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en-US" sz="2500" kern="1200"/>
        </a:p>
      </dsp:txBody>
      <dsp:txXfrm>
        <a:off x="6594332" y="2489039"/>
        <a:ext cx="297436" cy="406947"/>
      </dsp:txXfrm>
    </dsp:sp>
    <dsp:sp modelId="{49641524-02D2-459F-91BA-99D4A171E972}">
      <dsp:nvSpPr>
        <dsp:cNvPr id="0" name=""/>
        <dsp:cNvSpPr/>
      </dsp:nvSpPr>
      <dsp:spPr>
        <a:xfrm>
          <a:off x="6928329" y="3445829"/>
          <a:ext cx="540794" cy="540794"/>
        </a:xfrm>
        <a:prstGeom prst="downArrow">
          <a:avLst>
            <a:gd name="adj1" fmla="val 55000"/>
            <a:gd name="adj2" fmla="val 45000"/>
          </a:avLst>
        </a:prstGeom>
        <a:solidFill>
          <a:schemeClr val="accent1">
            <a:lumMod val="9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en-US" sz="2500" kern="1200"/>
        </a:p>
      </dsp:txBody>
      <dsp:txXfrm>
        <a:off x="7050008" y="3445829"/>
        <a:ext cx="297436" cy="40694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D98003-0E1C-43A2-8CD5-C010289DEE9A}">
      <dsp:nvSpPr>
        <dsp:cNvPr id="0" name=""/>
        <dsp:cNvSpPr/>
      </dsp:nvSpPr>
      <dsp:spPr>
        <a:xfrm rot="10800000">
          <a:off x="1363902" y="1251"/>
          <a:ext cx="4408551" cy="1013912"/>
        </a:xfrm>
        <a:prstGeom prst="homePlate">
          <a:avLst/>
        </a:prstGeom>
        <a:solidFill>
          <a:srgbClr val="6CB4A6"/>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447107" tIns="156210" rIns="291592" bIns="156210" numCol="1" spcCol="1270" anchor="ctr" anchorCtr="0">
          <a:noAutofit/>
        </a:bodyPr>
        <a:lstStyle/>
        <a:p>
          <a:pPr lvl="0" algn="ctr" defTabSz="1822450">
            <a:lnSpc>
              <a:spcPct val="90000"/>
            </a:lnSpc>
            <a:spcBef>
              <a:spcPct val="0"/>
            </a:spcBef>
            <a:spcAft>
              <a:spcPct val="35000"/>
            </a:spcAft>
          </a:pPr>
          <a:r>
            <a:rPr lang="en-US" sz="4100" kern="1200" smtClean="0"/>
            <a:t>Nghiên cứu</a:t>
          </a:r>
          <a:endParaRPr lang="en-US" sz="4100" kern="1200"/>
        </a:p>
      </dsp:txBody>
      <dsp:txXfrm rot="10800000">
        <a:off x="1617380" y="1251"/>
        <a:ext cx="4155073" cy="1013912"/>
      </dsp:txXfrm>
    </dsp:sp>
    <dsp:sp modelId="{F95E27DF-7DE6-4C5D-80F2-B4EF50C05BEB}">
      <dsp:nvSpPr>
        <dsp:cNvPr id="0" name=""/>
        <dsp:cNvSpPr/>
      </dsp:nvSpPr>
      <dsp:spPr>
        <a:xfrm>
          <a:off x="856946" y="1251"/>
          <a:ext cx="1013912" cy="1013912"/>
        </a:xfrm>
        <a:prstGeom prst="ellipse">
          <a:avLst/>
        </a:prstGeom>
        <a:solidFill>
          <a:srgbClr val="C00000"/>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74F29167-8154-488B-AC3E-2338ED860F32}">
      <dsp:nvSpPr>
        <dsp:cNvPr id="0" name=""/>
        <dsp:cNvSpPr/>
      </dsp:nvSpPr>
      <dsp:spPr>
        <a:xfrm rot="10800000">
          <a:off x="1363902" y="1317825"/>
          <a:ext cx="4408551" cy="1013912"/>
        </a:xfrm>
        <a:prstGeom prst="homePlate">
          <a:avLst/>
        </a:prstGeom>
        <a:solidFill>
          <a:schemeClr val="accent1">
            <a:lumMod val="5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447107" tIns="156210" rIns="291592" bIns="156210" numCol="1" spcCol="1270" anchor="ctr" anchorCtr="0">
          <a:noAutofit/>
        </a:bodyPr>
        <a:lstStyle/>
        <a:p>
          <a:pPr lvl="0" algn="ctr" defTabSz="1822450">
            <a:lnSpc>
              <a:spcPct val="90000"/>
            </a:lnSpc>
            <a:spcBef>
              <a:spcPct val="0"/>
            </a:spcBef>
            <a:spcAft>
              <a:spcPct val="35000"/>
            </a:spcAft>
          </a:pPr>
          <a:r>
            <a:rPr lang="en-US" sz="4100" kern="1200" smtClean="0"/>
            <a:t>Phác thảo </a:t>
          </a:r>
          <a:endParaRPr lang="en-US" sz="4100" kern="1200"/>
        </a:p>
      </dsp:txBody>
      <dsp:txXfrm rot="10800000">
        <a:off x="1617380" y="1317825"/>
        <a:ext cx="4155073" cy="1013912"/>
      </dsp:txXfrm>
    </dsp:sp>
    <dsp:sp modelId="{93FB83A3-61A0-44FE-9CD8-1944F9CCA2A9}">
      <dsp:nvSpPr>
        <dsp:cNvPr id="0" name=""/>
        <dsp:cNvSpPr/>
      </dsp:nvSpPr>
      <dsp:spPr>
        <a:xfrm>
          <a:off x="856946" y="1317825"/>
          <a:ext cx="1013912" cy="1013912"/>
        </a:xfrm>
        <a:prstGeom prst="ellipse">
          <a:avLst/>
        </a:prstGeom>
        <a:solidFill>
          <a:srgbClr val="FFC000"/>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8AB5523E-9F61-4357-93D2-106AA0A9BD87}">
      <dsp:nvSpPr>
        <dsp:cNvPr id="0" name=""/>
        <dsp:cNvSpPr/>
      </dsp:nvSpPr>
      <dsp:spPr>
        <a:xfrm rot="10800000">
          <a:off x="1363902" y="2634398"/>
          <a:ext cx="4408551" cy="1013912"/>
        </a:xfrm>
        <a:prstGeom prst="homePlate">
          <a:avLst/>
        </a:prstGeom>
        <a:solidFill>
          <a:srgbClr val="FFC00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447107" tIns="156210" rIns="291592" bIns="156210" numCol="1" spcCol="1270" anchor="ctr" anchorCtr="0">
          <a:noAutofit/>
        </a:bodyPr>
        <a:lstStyle/>
        <a:p>
          <a:pPr lvl="0" algn="ctr" defTabSz="1822450">
            <a:lnSpc>
              <a:spcPct val="90000"/>
            </a:lnSpc>
            <a:spcBef>
              <a:spcPct val="0"/>
            </a:spcBef>
            <a:spcAft>
              <a:spcPct val="35000"/>
            </a:spcAft>
          </a:pPr>
          <a:r>
            <a:rPr lang="en-US" sz="4100" kern="1200" smtClean="0"/>
            <a:t>Vẽ và cắt </a:t>
          </a:r>
          <a:endParaRPr lang="en-US" sz="4100" kern="1200"/>
        </a:p>
      </dsp:txBody>
      <dsp:txXfrm rot="10800000">
        <a:off x="1617380" y="2634398"/>
        <a:ext cx="4155073" cy="1013912"/>
      </dsp:txXfrm>
    </dsp:sp>
    <dsp:sp modelId="{659DC220-FC28-467C-9150-5BFA18148AE2}">
      <dsp:nvSpPr>
        <dsp:cNvPr id="0" name=""/>
        <dsp:cNvSpPr/>
      </dsp:nvSpPr>
      <dsp:spPr>
        <a:xfrm>
          <a:off x="856946" y="2634398"/>
          <a:ext cx="1013912" cy="1013912"/>
        </a:xfrm>
        <a:prstGeom prst="ellipse">
          <a:avLst/>
        </a:prstGeom>
        <a:solidFill>
          <a:schemeClr val="accent1">
            <a:lumMod val="50000"/>
          </a:schemeClr>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DB504336-702F-4D42-9D16-02E36F1D9486}">
      <dsp:nvSpPr>
        <dsp:cNvPr id="0" name=""/>
        <dsp:cNvSpPr/>
      </dsp:nvSpPr>
      <dsp:spPr>
        <a:xfrm rot="10800000">
          <a:off x="1363902" y="3950972"/>
          <a:ext cx="4408551" cy="1013912"/>
        </a:xfrm>
        <a:prstGeom prst="homePlate">
          <a:avLst/>
        </a:prstGeom>
        <a:solidFill>
          <a:srgbClr val="C0000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447107" tIns="156210" rIns="291592" bIns="156210" numCol="1" spcCol="1270" anchor="ctr" anchorCtr="0">
          <a:noAutofit/>
        </a:bodyPr>
        <a:lstStyle/>
        <a:p>
          <a:pPr lvl="0" algn="ctr" defTabSz="1822450">
            <a:lnSpc>
              <a:spcPct val="90000"/>
            </a:lnSpc>
            <a:spcBef>
              <a:spcPct val="0"/>
            </a:spcBef>
            <a:spcAft>
              <a:spcPct val="35000"/>
            </a:spcAft>
          </a:pPr>
          <a:r>
            <a:rPr lang="en-US" sz="4100" kern="1200" smtClean="0"/>
            <a:t>Chọn chất liệu </a:t>
          </a:r>
          <a:endParaRPr lang="en-US" sz="4100" kern="1200"/>
        </a:p>
      </dsp:txBody>
      <dsp:txXfrm rot="10800000">
        <a:off x="1617380" y="3950972"/>
        <a:ext cx="4155073" cy="1013912"/>
      </dsp:txXfrm>
    </dsp:sp>
    <dsp:sp modelId="{3A9D84E5-08BB-4EDA-8236-E3D722266422}">
      <dsp:nvSpPr>
        <dsp:cNvPr id="0" name=""/>
        <dsp:cNvSpPr/>
      </dsp:nvSpPr>
      <dsp:spPr>
        <a:xfrm>
          <a:off x="856946" y="3950972"/>
          <a:ext cx="1013912" cy="1013912"/>
        </a:xfrm>
        <a:prstGeom prst="ellipse">
          <a:avLst/>
        </a:prstGeom>
        <a:solidFill>
          <a:srgbClr val="6CB4A6"/>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D98003-0E1C-43A2-8CD5-C010289DEE9A}">
      <dsp:nvSpPr>
        <dsp:cNvPr id="0" name=""/>
        <dsp:cNvSpPr/>
      </dsp:nvSpPr>
      <dsp:spPr>
        <a:xfrm rot="10800000">
          <a:off x="1363902" y="1251"/>
          <a:ext cx="4408551" cy="1013912"/>
        </a:xfrm>
        <a:prstGeom prst="homePlate">
          <a:avLst/>
        </a:prstGeom>
        <a:solidFill>
          <a:srgbClr val="456C44"/>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447107" tIns="182880" rIns="341376" bIns="182880" numCol="1" spcCol="1270" anchor="ctr" anchorCtr="0">
          <a:noAutofit/>
        </a:bodyPr>
        <a:lstStyle/>
        <a:p>
          <a:pPr lvl="0" algn="ctr" defTabSz="2133600">
            <a:lnSpc>
              <a:spcPct val="90000"/>
            </a:lnSpc>
            <a:spcBef>
              <a:spcPct val="0"/>
            </a:spcBef>
            <a:spcAft>
              <a:spcPct val="35000"/>
            </a:spcAft>
          </a:pPr>
          <a:r>
            <a:rPr lang="en-US" sz="4800" kern="1200" smtClean="0"/>
            <a:t>Kết hợp </a:t>
          </a:r>
          <a:endParaRPr lang="en-US" sz="4800" kern="1200"/>
        </a:p>
      </dsp:txBody>
      <dsp:txXfrm rot="10800000">
        <a:off x="1617380" y="1251"/>
        <a:ext cx="4155073" cy="1013912"/>
      </dsp:txXfrm>
    </dsp:sp>
    <dsp:sp modelId="{F95E27DF-7DE6-4C5D-80F2-B4EF50C05BEB}">
      <dsp:nvSpPr>
        <dsp:cNvPr id="0" name=""/>
        <dsp:cNvSpPr/>
      </dsp:nvSpPr>
      <dsp:spPr>
        <a:xfrm>
          <a:off x="856946" y="1251"/>
          <a:ext cx="1013912" cy="1013912"/>
        </a:xfrm>
        <a:prstGeom prst="ellipse">
          <a:avLst/>
        </a:prstGeom>
        <a:solidFill>
          <a:srgbClr val="00B050"/>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74F29167-8154-488B-AC3E-2338ED860F32}">
      <dsp:nvSpPr>
        <dsp:cNvPr id="0" name=""/>
        <dsp:cNvSpPr/>
      </dsp:nvSpPr>
      <dsp:spPr>
        <a:xfrm rot="10800000">
          <a:off x="1363902" y="1317825"/>
          <a:ext cx="4408551" cy="1013912"/>
        </a:xfrm>
        <a:prstGeom prst="homePlate">
          <a:avLst/>
        </a:prstGeom>
        <a:solidFill>
          <a:srgbClr val="7030A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447107" tIns="182880" rIns="341376" bIns="182880" numCol="1" spcCol="1270" anchor="ctr" anchorCtr="0">
          <a:noAutofit/>
        </a:bodyPr>
        <a:lstStyle/>
        <a:p>
          <a:pPr lvl="0" algn="ctr" defTabSz="2133600">
            <a:lnSpc>
              <a:spcPct val="90000"/>
            </a:lnSpc>
            <a:spcBef>
              <a:spcPct val="0"/>
            </a:spcBef>
            <a:spcAft>
              <a:spcPct val="35000"/>
            </a:spcAft>
          </a:pPr>
          <a:r>
            <a:rPr lang="en-US" sz="4800" kern="1200" smtClean="0"/>
            <a:t>Chỉnh sửa</a:t>
          </a:r>
          <a:endParaRPr lang="en-US" sz="4800" kern="1200"/>
        </a:p>
      </dsp:txBody>
      <dsp:txXfrm rot="10800000">
        <a:off x="1617380" y="1317825"/>
        <a:ext cx="4155073" cy="1013912"/>
      </dsp:txXfrm>
    </dsp:sp>
    <dsp:sp modelId="{93FB83A3-61A0-44FE-9CD8-1944F9CCA2A9}">
      <dsp:nvSpPr>
        <dsp:cNvPr id="0" name=""/>
        <dsp:cNvSpPr/>
      </dsp:nvSpPr>
      <dsp:spPr>
        <a:xfrm>
          <a:off x="856946" y="1317825"/>
          <a:ext cx="1013912" cy="1013912"/>
        </a:xfrm>
        <a:prstGeom prst="ellipse">
          <a:avLst/>
        </a:prstGeom>
        <a:solidFill>
          <a:srgbClr val="00B0F0"/>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8AB5523E-9F61-4357-93D2-106AA0A9BD87}">
      <dsp:nvSpPr>
        <dsp:cNvPr id="0" name=""/>
        <dsp:cNvSpPr/>
      </dsp:nvSpPr>
      <dsp:spPr>
        <a:xfrm rot="10800000">
          <a:off x="1363902" y="2634398"/>
          <a:ext cx="4408551" cy="1013912"/>
        </a:xfrm>
        <a:prstGeom prst="homePlate">
          <a:avLst/>
        </a:prstGeom>
        <a:solidFill>
          <a:srgbClr val="00B0F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447107" tIns="182880" rIns="341376" bIns="182880" numCol="1" spcCol="1270" anchor="ctr" anchorCtr="0">
          <a:noAutofit/>
        </a:bodyPr>
        <a:lstStyle/>
        <a:p>
          <a:pPr lvl="0" algn="ctr" defTabSz="2133600">
            <a:lnSpc>
              <a:spcPct val="90000"/>
            </a:lnSpc>
            <a:spcBef>
              <a:spcPct val="0"/>
            </a:spcBef>
            <a:spcAft>
              <a:spcPct val="35000"/>
            </a:spcAft>
          </a:pPr>
          <a:r>
            <a:rPr lang="en-US" sz="4800" kern="1200" smtClean="0"/>
            <a:t>So sánh </a:t>
          </a:r>
          <a:endParaRPr lang="en-US" sz="4800" kern="1200"/>
        </a:p>
      </dsp:txBody>
      <dsp:txXfrm rot="10800000">
        <a:off x="1617380" y="2634398"/>
        <a:ext cx="4155073" cy="1013912"/>
      </dsp:txXfrm>
    </dsp:sp>
    <dsp:sp modelId="{659DC220-FC28-467C-9150-5BFA18148AE2}">
      <dsp:nvSpPr>
        <dsp:cNvPr id="0" name=""/>
        <dsp:cNvSpPr/>
      </dsp:nvSpPr>
      <dsp:spPr>
        <a:xfrm>
          <a:off x="856946" y="2634398"/>
          <a:ext cx="1013912" cy="1013912"/>
        </a:xfrm>
        <a:prstGeom prst="ellipse">
          <a:avLst/>
        </a:prstGeom>
        <a:solidFill>
          <a:srgbClr val="7030A0"/>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DB504336-702F-4D42-9D16-02E36F1D9486}">
      <dsp:nvSpPr>
        <dsp:cNvPr id="0" name=""/>
        <dsp:cNvSpPr/>
      </dsp:nvSpPr>
      <dsp:spPr>
        <a:xfrm rot="10800000">
          <a:off x="1363902" y="3950972"/>
          <a:ext cx="4408551" cy="1013912"/>
        </a:xfrm>
        <a:prstGeom prst="homePlate">
          <a:avLst/>
        </a:prstGeom>
        <a:solidFill>
          <a:srgbClr val="00B05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447107" tIns="182880" rIns="341376" bIns="182880" numCol="1" spcCol="1270" anchor="ctr" anchorCtr="0">
          <a:noAutofit/>
        </a:bodyPr>
        <a:lstStyle/>
        <a:p>
          <a:pPr lvl="0" algn="ctr" defTabSz="2133600">
            <a:lnSpc>
              <a:spcPct val="90000"/>
            </a:lnSpc>
            <a:spcBef>
              <a:spcPct val="0"/>
            </a:spcBef>
            <a:spcAft>
              <a:spcPct val="35000"/>
            </a:spcAft>
          </a:pPr>
          <a:r>
            <a:rPr lang="en-US" sz="4800" kern="1200" smtClean="0"/>
            <a:t>Đọc</a:t>
          </a:r>
          <a:endParaRPr lang="en-US" sz="4800" kern="1200"/>
        </a:p>
      </dsp:txBody>
      <dsp:txXfrm rot="10800000">
        <a:off x="1617380" y="3950972"/>
        <a:ext cx="4155073" cy="1013912"/>
      </dsp:txXfrm>
    </dsp:sp>
    <dsp:sp modelId="{3A9D84E5-08BB-4EDA-8236-E3D722266422}">
      <dsp:nvSpPr>
        <dsp:cNvPr id="0" name=""/>
        <dsp:cNvSpPr/>
      </dsp:nvSpPr>
      <dsp:spPr>
        <a:xfrm>
          <a:off x="856946" y="3950972"/>
          <a:ext cx="1013912" cy="1013912"/>
        </a:xfrm>
        <a:prstGeom prst="ellipse">
          <a:avLst/>
        </a:prstGeom>
        <a:solidFill>
          <a:srgbClr val="456C44"/>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1</a:t>
            </a:fld>
            <a:endParaRPr lang="en-US" altLang="en-US"/>
          </a:p>
        </p:txBody>
      </p:sp>
    </p:spTree>
    <p:extLst>
      <p:ext uri="{BB962C8B-B14F-4D97-AF65-F5344CB8AC3E}">
        <p14:creationId xmlns:p14="http://schemas.microsoft.com/office/powerpoint/2010/main" val="9247025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957743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4502341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787352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70321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61764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402995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56173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727492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997962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520499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504309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607534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584834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779952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645469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932451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019087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699593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570774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818873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851140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721435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15143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130170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538891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41A6A1D-163E-4350-BB5F-B769E8F1E2FB}"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173328311"/>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99DBECD-7005-408F-9AB5-FE16C9BEBEA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78421501"/>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4ABCFDE-D17F-4385-8382-8F8EB449C98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78606882"/>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7173E71-8C29-43C2-B3BD-C192866981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758707015"/>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B04777-5597-4B00-AB72-F9B712C87F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404066503"/>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B6F647-A774-46EF-B426-6D29282D1B0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980547"/>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E404B65-D486-41AE-93B8-44A64C4BF063}"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60481428"/>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D046A8F-46F4-4F8D-86DB-FF24AF20B455}"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94961395"/>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985028E-1FE2-404D-A1BD-569C753D95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4290481"/>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AE1A8-28BF-4B13-BFB3-C1CD4A6EB7F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50949956"/>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9263163-2CD2-45B3-B74E-51EE410EB97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90557265"/>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378078909"/>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5465897"/>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61056531"/>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09858946"/>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36681695"/>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8177232"/>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521855746"/>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388434860"/>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051743572"/>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10585890"/>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30833878"/>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04E5336-7935-4EF7-BA1B-F3717DF4723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46659983"/>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197348257"/>
      </p:ext>
    </p:extLst>
  </p:cSld>
  <p:clrMap bg1="lt1" tx1="dk1" bg2="lt2" tx2="dk2" accent1="accent1" accent2="accent2" accent3="accent3" accent4="accent4" accent5="accent5" accent6="accent6" hlink="hlink" folHlink="folHlink"/>
  <p:sldLayoutIdLst>
    <p:sldLayoutId id="2147484398" r:id="rId1"/>
    <p:sldLayoutId id="2147484399" r:id="rId2"/>
    <p:sldLayoutId id="2147484400" r:id="rId3"/>
    <p:sldLayoutId id="2147484401" r:id="rId4"/>
    <p:sldLayoutId id="2147484402" r:id="rId5"/>
    <p:sldLayoutId id="2147484403" r:id="rId6"/>
    <p:sldLayoutId id="2147484404" r:id="rId7"/>
    <p:sldLayoutId id="2147484405" r:id="rId8"/>
    <p:sldLayoutId id="2147484406" r:id="rId9"/>
    <p:sldLayoutId id="2147484407" r:id="rId10"/>
    <p:sldLayoutId id="2147484408"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4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4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1.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8.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1.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76200" y="-127807"/>
            <a:ext cx="9067800" cy="661207"/>
          </a:xfrm>
          <a:prstGeom prst="rect">
            <a:avLst/>
          </a:prstGeom>
        </p:spPr>
        <p:txBody>
          <a:bodyPr wrap="square">
            <a:spAutoFit/>
          </a:bodyPr>
          <a:lstStyle/>
          <a:p>
            <a:pPr algn="ctr" eaLnBrk="1" hangingPunct="1">
              <a:lnSpc>
                <a:spcPct val="150000"/>
              </a:lnSpc>
              <a:defRPr/>
            </a:pPr>
            <a:r>
              <a:rPr lang="en-US" altLang="en-US"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b="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7" name="Rectangle 6"/>
          <p:cNvSpPr/>
          <p:nvPr/>
        </p:nvSpPr>
        <p:spPr>
          <a:xfrm>
            <a:off x="76200" y="228600"/>
            <a:ext cx="9067800" cy="742511"/>
          </a:xfrm>
          <a:prstGeom prst="rect">
            <a:avLst/>
          </a:prstGeom>
        </p:spPr>
        <p:txBody>
          <a:bodyPr wrap="square">
            <a:spAutoFit/>
          </a:bodyPr>
          <a:lstStyle/>
          <a:p>
            <a:pPr algn="ctr" eaLnBrk="1" hangingPunct="1">
              <a:lnSpc>
                <a:spcPct val="150000"/>
              </a:lnSpc>
              <a:defRPr/>
            </a:pPr>
            <a:r>
              <a:rPr lang="en-US" altLang="en-US" sz="3200" b="1" smtClean="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200" b="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Rectangle 2"/>
          <p:cNvSpPr/>
          <p:nvPr/>
        </p:nvSpPr>
        <p:spPr>
          <a:xfrm>
            <a:off x="76200" y="5899532"/>
            <a:ext cx="5486400" cy="958468"/>
          </a:xfrm>
          <a:prstGeom prst="rect">
            <a:avLst/>
          </a:prstGeom>
        </p:spPr>
        <p:txBody>
          <a:bodyPr wrap="square">
            <a:spAutoFit/>
          </a:bodyPr>
          <a:lstStyle/>
          <a:p>
            <a:pPr eaLnBrk="1" hangingPunct="1">
              <a:lnSpc>
                <a:spcPct val="150000"/>
              </a:lnSpc>
              <a:defRPr/>
            </a:pPr>
            <a:r>
              <a:rPr lang="en-US" altLang="en-US" sz="2000" b="1">
                <a:solidFill>
                  <a:srgbClr val="F4F173"/>
                </a:solidFill>
                <a:latin typeface="VNI-Times" pitchFamily="2" charset="0"/>
              </a:rPr>
              <a:t>GVHD:  LAÂM THÒ PHÖÔNG THUØY</a:t>
            </a:r>
          </a:p>
          <a:p>
            <a:pPr eaLnBrk="1" hangingPunct="1">
              <a:lnSpc>
                <a:spcPct val="150000"/>
              </a:lnSpc>
              <a:defRPr/>
            </a:pPr>
            <a:r>
              <a:rPr lang="en-US" altLang="en-US" sz="2000" b="1" smtClean="0">
                <a:solidFill>
                  <a:srgbClr val="F4F173"/>
                </a:solidFill>
                <a:latin typeface="VNI-Times" pitchFamily="2" charset="0"/>
              </a:rPr>
              <a:t>LỚP</a:t>
            </a:r>
            <a:r>
              <a:rPr lang="en-US" altLang="en-US" sz="2000" b="1">
                <a:solidFill>
                  <a:srgbClr val="F4F173"/>
                </a:solidFill>
                <a:latin typeface="VNI-Times" pitchFamily="2" charset="0"/>
              </a:rPr>
              <a:t>:   </a:t>
            </a:r>
            <a:r>
              <a:rPr lang="en-US" altLang="en-US" sz="2000" b="1" smtClean="0">
                <a:solidFill>
                  <a:srgbClr val="F4F173"/>
                </a:solidFill>
                <a:latin typeface="VNI-Times" pitchFamily="2" charset="0"/>
              </a:rPr>
              <a:t>20T4 </a:t>
            </a:r>
            <a:r>
              <a:rPr lang="en-US" altLang="en-US" sz="2000" b="1">
                <a:solidFill>
                  <a:srgbClr val="F4F173"/>
                </a:solidFill>
                <a:latin typeface="VNI-Times" pitchFamily="2" charset="0"/>
              </a:rPr>
              <a:t>– </a:t>
            </a:r>
            <a:r>
              <a:rPr lang="en-US" altLang="en-US" sz="2000" b="1" smtClean="0">
                <a:solidFill>
                  <a:srgbClr val="F4F173"/>
                </a:solidFill>
                <a:latin typeface="VNI-Times" pitchFamily="2" charset="0"/>
              </a:rPr>
              <a:t>CNM1</a:t>
            </a:r>
            <a:endParaRPr lang="en-US" altLang="en-US" sz="2000">
              <a:solidFill>
                <a:srgbClr val="F4F173"/>
              </a:solidFill>
              <a:latin typeface="Times New Roman" panose="02020603050405020304" pitchFamily="18" charset="0"/>
              <a:cs typeface="Times New Roman" panose="02020603050405020304" pitchFamily="18" charset="0"/>
            </a:endParaRPr>
          </a:p>
        </p:txBody>
      </p:sp>
      <p:pic>
        <p:nvPicPr>
          <p:cNvPr id="33794" name="Picture 2" descr="Sublimação de Camisetas como inserir Power Clip no Corel Draw - YouTub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536" y="935420"/>
            <a:ext cx="8669864" cy="4876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24" name="Group 4"/>
          <p:cNvGrpSpPr>
            <a:grpSpLocks/>
          </p:cNvGrpSpPr>
          <p:nvPr/>
        </p:nvGrpSpPr>
        <p:grpSpPr bwMode="auto">
          <a:xfrm>
            <a:off x="990600" y="457200"/>
            <a:ext cx="7860471" cy="1295160"/>
            <a:chOff x="1124" y="1296"/>
            <a:chExt cx="4131" cy="2694"/>
          </a:xfrm>
          <a:noFill/>
        </p:grpSpPr>
        <p:sp>
          <p:nvSpPr>
            <p:cNvPr id="25" name="AutoShape 5"/>
            <p:cNvSpPr>
              <a:spLocks noChangeArrowheads="1"/>
            </p:cNvSpPr>
            <p:nvPr/>
          </p:nvSpPr>
          <p:spPr bwMode="auto">
            <a:xfrm>
              <a:off x="1124" y="1296"/>
              <a:ext cx="4108" cy="2219"/>
            </a:xfrm>
            <a:prstGeom prst="roundRect">
              <a:avLst>
                <a:gd name="adj" fmla="val 16667"/>
              </a:avLst>
            </a:prstGeom>
            <a:solidFill>
              <a:srgbClr val="92D050"/>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26" name="Text Box 7"/>
            <p:cNvSpPr txBox="1">
              <a:spLocks noChangeArrowheads="1"/>
            </p:cNvSpPr>
            <p:nvPr/>
          </p:nvSpPr>
          <p:spPr bwMode="auto">
            <a:xfrm>
              <a:off x="1261" y="2235"/>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pt-BR" altLang="en-US" sz="24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NỘI DUNG TỔNG QUÁT VÀ PHÂN BỔ THỜI GIAN</a:t>
              </a:r>
              <a:endParaRPr kumimoji="0" lang="en-US" altLang="en-US" sz="24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sp>
        <p:nvSpPr>
          <p:cNvPr id="2" name="Explosion 1 1"/>
          <p:cNvSpPr/>
          <p:nvPr/>
        </p:nvSpPr>
        <p:spPr>
          <a:xfrm>
            <a:off x="1371600" y="1720829"/>
            <a:ext cx="6781800" cy="4606399"/>
          </a:xfrm>
          <a:prstGeom prst="irregularSeal1">
            <a:avLst/>
          </a:prstGeom>
          <a:solidFill>
            <a:schemeClr val="bg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smtClean="0">
                <a:solidFill>
                  <a:srgbClr val="FFC000"/>
                </a:solidFill>
              </a:rPr>
              <a:t>30 </a:t>
            </a:r>
            <a:r>
              <a:rPr lang="en-US" sz="6000" b="1" smtClean="0">
                <a:solidFill>
                  <a:srgbClr val="FFC000"/>
                </a:solidFill>
                <a:latin typeface="+mj-lt"/>
              </a:rPr>
              <a:t>TIẾT</a:t>
            </a:r>
            <a:endParaRPr lang="en-US" sz="6000" b="1">
              <a:solidFill>
                <a:srgbClr val="FFC000"/>
              </a:solidFill>
              <a:latin typeface="+mj-lt"/>
            </a:endParaRPr>
          </a:p>
        </p:txBody>
      </p:sp>
    </p:spTree>
    <p:extLst>
      <p:ext uri="{BB962C8B-B14F-4D97-AF65-F5344CB8AC3E}">
        <p14:creationId xmlns:p14="http://schemas.microsoft.com/office/powerpoint/2010/main" val="75982314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722614073"/>
              </p:ext>
            </p:extLst>
          </p:nvPr>
        </p:nvGraphicFramePr>
        <p:xfrm>
          <a:off x="990600" y="89096"/>
          <a:ext cx="8121511" cy="6768904"/>
        </p:xfrm>
        <a:graphic>
          <a:graphicData uri="http://schemas.openxmlformats.org/drawingml/2006/table">
            <a:tbl>
              <a:tblPr firstRow="1" bandRow="1">
                <a:tableStyleId>{5DA37D80-6434-44D0-A028-1B22A696006F}</a:tableStyleId>
              </a:tblPr>
              <a:tblGrid>
                <a:gridCol w="633371">
                  <a:extLst>
                    <a:ext uri="{9D8B030D-6E8A-4147-A177-3AD203B41FA5}">
                      <a16:colId xmlns:a16="http://schemas.microsoft.com/office/drawing/2014/main" val="905514348"/>
                    </a:ext>
                  </a:extLst>
                </a:gridCol>
                <a:gridCol w="4700629">
                  <a:extLst>
                    <a:ext uri="{9D8B030D-6E8A-4147-A177-3AD203B41FA5}">
                      <a16:colId xmlns:a16="http://schemas.microsoft.com/office/drawing/2014/main" val="3285597102"/>
                    </a:ext>
                  </a:extLst>
                </a:gridCol>
                <a:gridCol w="990600">
                  <a:extLst>
                    <a:ext uri="{9D8B030D-6E8A-4147-A177-3AD203B41FA5}">
                      <a16:colId xmlns:a16="http://schemas.microsoft.com/office/drawing/2014/main" val="4254682526"/>
                    </a:ext>
                  </a:extLst>
                </a:gridCol>
                <a:gridCol w="990600">
                  <a:extLst>
                    <a:ext uri="{9D8B030D-6E8A-4147-A177-3AD203B41FA5}">
                      <a16:colId xmlns:a16="http://schemas.microsoft.com/office/drawing/2014/main" val="1795355868"/>
                    </a:ext>
                  </a:extLst>
                </a:gridCol>
                <a:gridCol w="806311">
                  <a:extLst>
                    <a:ext uri="{9D8B030D-6E8A-4147-A177-3AD203B41FA5}">
                      <a16:colId xmlns:a16="http://schemas.microsoft.com/office/drawing/2014/main" val="3176865868"/>
                    </a:ext>
                  </a:extLst>
                </a:gridCol>
              </a:tblGrid>
              <a:tr h="438443">
                <a:tc>
                  <a:txBody>
                    <a:bodyPr/>
                    <a:lstStyle/>
                    <a:p>
                      <a:pPr algn="ctr"/>
                      <a:r>
                        <a:rPr lang="en-US" sz="2000" b="1" smtClean="0">
                          <a:solidFill>
                            <a:schemeClr val="accent1">
                              <a:lumMod val="50000"/>
                            </a:schemeClr>
                          </a:solidFill>
                        </a:rPr>
                        <a:t>Stt </a:t>
                      </a:r>
                      <a:endParaRPr lang="en-US" sz="2000" b="1">
                        <a:solidFill>
                          <a:schemeClr val="accent1">
                            <a:lumMod val="50000"/>
                          </a:schemeClr>
                        </a:solidFill>
                      </a:endParaRPr>
                    </a:p>
                  </a:txBody>
                  <a:tcPr>
                    <a:solidFill>
                      <a:schemeClr val="accent1">
                        <a:lumMod val="90000"/>
                      </a:schemeClr>
                    </a:solidFill>
                  </a:tcPr>
                </a:tc>
                <a:tc>
                  <a:txBody>
                    <a:bodyPr/>
                    <a:lstStyle/>
                    <a:p>
                      <a:pPr algn="ctr"/>
                      <a:r>
                        <a:rPr lang="da-DK" sz="2000" b="1" kern="1200" smtClean="0">
                          <a:solidFill>
                            <a:schemeClr val="accent1">
                              <a:lumMod val="50000"/>
                            </a:schemeClr>
                          </a:solidFill>
                          <a:effectLst/>
                        </a:rPr>
                        <a:t>Tên các bài, chương mục trong môn học</a:t>
                      </a:r>
                      <a:endParaRPr lang="en-US" sz="2000" b="1">
                        <a:solidFill>
                          <a:schemeClr val="accent1">
                            <a:lumMod val="50000"/>
                          </a:schemeClr>
                        </a:solidFill>
                      </a:endParaRPr>
                    </a:p>
                  </a:txBody>
                  <a:tcPr>
                    <a:solidFill>
                      <a:schemeClr val="accent1">
                        <a:lumMod val="90000"/>
                      </a:schemeClr>
                    </a:solidFill>
                  </a:tcPr>
                </a:tc>
                <a:tc>
                  <a:txBody>
                    <a:bodyPr/>
                    <a:lstStyle/>
                    <a:p>
                      <a:pPr algn="ctr"/>
                      <a:r>
                        <a:rPr lang="en-US" sz="2000" b="1" smtClean="0">
                          <a:solidFill>
                            <a:schemeClr val="accent1">
                              <a:lumMod val="50000"/>
                            </a:schemeClr>
                          </a:solidFill>
                        </a:rPr>
                        <a:t>Tổng số</a:t>
                      </a:r>
                      <a:endParaRPr lang="en-US" sz="2000" b="1">
                        <a:solidFill>
                          <a:schemeClr val="accent1">
                            <a:lumMod val="50000"/>
                          </a:schemeClr>
                        </a:solidFill>
                      </a:endParaRPr>
                    </a:p>
                  </a:txBody>
                  <a:tcPr>
                    <a:solidFill>
                      <a:schemeClr val="accent1">
                        <a:lumMod val="90000"/>
                      </a:schemeClr>
                    </a:solidFill>
                  </a:tcPr>
                </a:tc>
                <a:tc>
                  <a:txBody>
                    <a:bodyPr/>
                    <a:lstStyle/>
                    <a:p>
                      <a:pPr algn="ctr"/>
                      <a:r>
                        <a:rPr lang="en-US" sz="2000" b="1" smtClean="0">
                          <a:solidFill>
                            <a:schemeClr val="accent1">
                              <a:lumMod val="50000"/>
                            </a:schemeClr>
                          </a:solidFill>
                        </a:rPr>
                        <a:t>Lý</a:t>
                      </a:r>
                      <a:r>
                        <a:rPr lang="en-US" sz="2000" b="1" baseline="0" smtClean="0">
                          <a:solidFill>
                            <a:schemeClr val="accent1">
                              <a:lumMod val="50000"/>
                            </a:schemeClr>
                          </a:solidFill>
                        </a:rPr>
                        <a:t> thuyết</a:t>
                      </a:r>
                      <a:endParaRPr lang="en-US" sz="2000" b="1">
                        <a:solidFill>
                          <a:schemeClr val="accent1">
                            <a:lumMod val="50000"/>
                          </a:schemeClr>
                        </a:solidFill>
                      </a:endParaRPr>
                    </a:p>
                  </a:txBody>
                  <a:tcPr>
                    <a:solidFill>
                      <a:schemeClr val="accent1">
                        <a:lumMod val="90000"/>
                      </a:schemeClr>
                    </a:solidFill>
                  </a:tcPr>
                </a:tc>
                <a:tc>
                  <a:txBody>
                    <a:bodyPr/>
                    <a:lstStyle/>
                    <a:p>
                      <a:pPr algn="ctr"/>
                      <a:r>
                        <a:rPr lang="en-US" sz="2000" b="1" smtClean="0">
                          <a:solidFill>
                            <a:schemeClr val="accent1">
                              <a:lumMod val="50000"/>
                            </a:schemeClr>
                          </a:solidFill>
                        </a:rPr>
                        <a:t>Kiểm tra</a:t>
                      </a:r>
                      <a:endParaRPr lang="en-US" sz="2000" b="1">
                        <a:solidFill>
                          <a:schemeClr val="accent1">
                            <a:lumMod val="50000"/>
                          </a:schemeClr>
                        </a:solidFill>
                      </a:endParaRPr>
                    </a:p>
                  </a:txBody>
                  <a:tcPr>
                    <a:solidFill>
                      <a:schemeClr val="accent1">
                        <a:lumMod val="90000"/>
                      </a:schemeClr>
                    </a:solidFill>
                  </a:tcPr>
                </a:tc>
                <a:extLst>
                  <a:ext uri="{0D108BD9-81ED-4DB2-BD59-A6C34878D82A}">
                    <a16:rowId xmlns:a16="http://schemas.microsoft.com/office/drawing/2014/main" val="2882963125"/>
                  </a:ext>
                </a:extLst>
              </a:tr>
              <a:tr h="438443">
                <a:tc>
                  <a:txBody>
                    <a:bodyPr/>
                    <a:lstStyle/>
                    <a:p>
                      <a:pPr algn="ctr"/>
                      <a:r>
                        <a:rPr lang="en-US" sz="2100" smtClean="0"/>
                        <a:t>1</a:t>
                      </a:r>
                      <a:endParaRPr lang="en-US" sz="2100"/>
                    </a:p>
                  </a:txBody>
                  <a:tcPr/>
                </a:tc>
                <a:tc>
                  <a:txBody>
                    <a:bodyPr/>
                    <a:lstStyle/>
                    <a:p>
                      <a:pPr algn="just"/>
                      <a:r>
                        <a:rPr lang="fr-FR" sz="1800" kern="1200" smtClean="0">
                          <a:solidFill>
                            <a:schemeClr val="dk1"/>
                          </a:solidFill>
                          <a:effectLst/>
                          <a:latin typeface="+mn-lt"/>
                          <a:ea typeface="+mn-ea"/>
                          <a:cs typeface="+mn-cs"/>
                        </a:rPr>
                        <a:t>Chương 1: Tổng quan về CORELDRAW </a:t>
                      </a:r>
                      <a:endParaRPr lang="en-US" sz="2100" kern="120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136922488"/>
                  </a:ext>
                </a:extLst>
              </a:tr>
              <a:tr h="438443">
                <a:tc>
                  <a:txBody>
                    <a:bodyPr/>
                    <a:lstStyle/>
                    <a:p>
                      <a:pPr algn="ctr"/>
                      <a:r>
                        <a:rPr lang="en-US" sz="2100" smtClean="0"/>
                        <a:t>2</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fr-FR" sz="1800" kern="1200" smtClean="0">
                          <a:solidFill>
                            <a:schemeClr val="dk1"/>
                          </a:solidFill>
                          <a:effectLst/>
                          <a:latin typeface="+mn-lt"/>
                          <a:ea typeface="+mn-ea"/>
                          <a:cs typeface="+mn-cs"/>
                        </a:rPr>
                        <a:t>Chương 2: Vẽ đối tượng hình dạng đóng </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925592441"/>
                  </a:ext>
                </a:extLst>
              </a:tr>
              <a:tr h="438443">
                <a:tc>
                  <a:txBody>
                    <a:bodyPr/>
                    <a:lstStyle/>
                    <a:p>
                      <a:pPr algn="ctr"/>
                      <a:r>
                        <a:rPr lang="en-US" sz="2100" smtClean="0"/>
                        <a:t>3</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fr-FR" sz="1800" kern="1200" smtClean="0">
                          <a:solidFill>
                            <a:schemeClr val="dk1"/>
                          </a:solidFill>
                          <a:effectLst/>
                          <a:latin typeface="+mn-lt"/>
                          <a:ea typeface="+mn-ea"/>
                          <a:cs typeface="+mn-cs"/>
                        </a:rPr>
                        <a:t>Chương 3: Vẽ đối tượng là đường nét </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101160072"/>
                  </a:ext>
                </a:extLst>
              </a:tr>
              <a:tr h="438443">
                <a:tc>
                  <a:txBody>
                    <a:bodyPr/>
                    <a:lstStyle/>
                    <a:p>
                      <a:pPr algn="ctr"/>
                      <a:r>
                        <a:rPr lang="en-US" sz="2100" smtClean="0"/>
                        <a:t>4</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fr-FR" sz="1800" kern="1200" smtClean="0">
                          <a:solidFill>
                            <a:schemeClr val="dk1"/>
                          </a:solidFill>
                          <a:effectLst/>
                          <a:latin typeface="+mn-lt"/>
                          <a:ea typeface="+mn-ea"/>
                          <a:cs typeface="+mn-cs"/>
                        </a:rPr>
                        <a:t>Chương 4: </a:t>
                      </a:r>
                      <a:r>
                        <a:rPr lang="en-US" sz="1800" kern="1200" smtClean="0">
                          <a:solidFill>
                            <a:schemeClr val="dk1"/>
                          </a:solidFill>
                          <a:effectLst/>
                          <a:latin typeface="+mn-lt"/>
                          <a:ea typeface="+mn-ea"/>
                          <a:cs typeface="+mn-cs"/>
                        </a:rPr>
                        <a:t>Các công cụ biến đổi </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81224987"/>
                  </a:ext>
                </a:extLst>
              </a:tr>
              <a:tr h="438443">
                <a:tc>
                  <a:txBody>
                    <a:bodyPr/>
                    <a:lstStyle/>
                    <a:p>
                      <a:pPr algn="ctr"/>
                      <a:r>
                        <a:rPr lang="en-US" sz="2100" smtClean="0"/>
                        <a:t>5</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fr-FR" sz="1800" kern="1200" smtClean="0">
                          <a:solidFill>
                            <a:schemeClr val="dk1"/>
                          </a:solidFill>
                          <a:effectLst/>
                          <a:latin typeface="+mn-lt"/>
                          <a:ea typeface="+mn-ea"/>
                          <a:cs typeface="+mn-cs"/>
                        </a:rPr>
                        <a:t>Chương 5: </a:t>
                      </a:r>
                      <a:r>
                        <a:rPr lang="en-US" sz="1800" kern="1200" smtClean="0">
                          <a:solidFill>
                            <a:schemeClr val="dk1"/>
                          </a:solidFill>
                          <a:effectLst/>
                          <a:latin typeface="+mn-lt"/>
                          <a:ea typeface="+mn-ea"/>
                          <a:cs typeface="+mn-cs"/>
                        </a:rPr>
                        <a:t>Ứng dụng coreldraw thiết kế hình vẽ mô tả phẳng </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518651292"/>
                  </a:ext>
                </a:extLst>
              </a:tr>
              <a:tr h="438443">
                <a:tc>
                  <a:txBody>
                    <a:bodyPr/>
                    <a:lstStyle/>
                    <a:p>
                      <a:pPr algn="ctr"/>
                      <a:r>
                        <a:rPr lang="en-US" sz="2100" smtClean="0"/>
                        <a:t>6</a:t>
                      </a:r>
                      <a:endParaRPr lang="en-US" sz="2100"/>
                    </a:p>
                  </a:txBody>
                  <a:tcPr/>
                </a:tc>
                <a:tc>
                  <a:txBody>
                    <a:bodyPr/>
                    <a:lstStyle/>
                    <a:p>
                      <a:r>
                        <a:rPr lang="fr-FR" sz="1800" kern="1200" smtClean="0">
                          <a:solidFill>
                            <a:schemeClr val="dk1"/>
                          </a:solidFill>
                          <a:effectLst/>
                          <a:latin typeface="+mn-lt"/>
                          <a:ea typeface="+mn-ea"/>
                          <a:cs typeface="+mn-cs"/>
                        </a:rPr>
                        <a:t>Chương 6: </a:t>
                      </a:r>
                      <a:r>
                        <a:rPr lang="en-US" sz="1800" kern="1200" smtClean="0">
                          <a:solidFill>
                            <a:schemeClr val="dk1"/>
                          </a:solidFill>
                          <a:effectLst/>
                          <a:latin typeface="+mn-lt"/>
                          <a:ea typeface="+mn-ea"/>
                          <a:cs typeface="+mn-cs"/>
                        </a:rPr>
                        <a:t>Quản lý đối tượng </a:t>
                      </a:r>
                      <a:endParaRPr lang="en-US" sz="2100"/>
                    </a:p>
                  </a:txBody>
                  <a:tcPr/>
                </a:tc>
                <a:tc>
                  <a:txBody>
                    <a:bodyPr/>
                    <a:lstStyle/>
                    <a:p>
                      <a:pPr marL="176530" indent="-176530" algn="ctr">
                        <a:lnSpc>
                          <a:spcPct val="110000"/>
                        </a:lnSpc>
                        <a:spcBef>
                          <a:spcPts val="200"/>
                        </a:spcBef>
                        <a:spcAft>
                          <a:spcPts val="200"/>
                        </a:spcAft>
                      </a:pP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0315289"/>
                  </a:ext>
                </a:extLst>
              </a:tr>
              <a:tr h="438443">
                <a:tc>
                  <a:txBody>
                    <a:bodyPr/>
                    <a:lstStyle/>
                    <a:p>
                      <a:pPr algn="ctr"/>
                      <a:r>
                        <a:rPr lang="en-US" smtClean="0"/>
                        <a:t>7</a:t>
                      </a:r>
                      <a:endParaRPr lang="en-US"/>
                    </a:p>
                  </a:txBody>
                  <a:tcPr/>
                </a:tc>
                <a:tc>
                  <a:txBody>
                    <a:bodyPr/>
                    <a:lstStyle/>
                    <a:p>
                      <a:r>
                        <a:rPr lang="fr-FR" sz="1800" kern="1200" smtClean="0">
                          <a:solidFill>
                            <a:schemeClr val="tx1"/>
                          </a:solidFill>
                          <a:effectLst/>
                          <a:latin typeface="+mn-lt"/>
                          <a:ea typeface="+mn-ea"/>
                          <a:cs typeface="+mn-cs"/>
                        </a:rPr>
                        <a:t>Chương 7: </a:t>
                      </a:r>
                      <a:r>
                        <a:rPr lang="en-US" sz="1800" kern="1200" smtClean="0">
                          <a:solidFill>
                            <a:schemeClr val="tx1"/>
                          </a:solidFill>
                          <a:effectLst/>
                          <a:latin typeface="+mn-lt"/>
                          <a:ea typeface="+mn-ea"/>
                          <a:cs typeface="+mn-cs"/>
                        </a:rPr>
                        <a:t>Làm việc với văn bản </a:t>
                      </a:r>
                      <a:endParaRPr lang="en-US"/>
                    </a:p>
                  </a:txBody>
                  <a:tcPr/>
                </a:tc>
                <a:tc>
                  <a:txBody>
                    <a:bodyPr/>
                    <a:lstStyle/>
                    <a:p>
                      <a:pPr algn="ctr"/>
                      <a:r>
                        <a:rPr lang="en-US" smtClean="0"/>
                        <a:t>2</a:t>
                      </a:r>
                      <a:endParaRPr lang="en-US"/>
                    </a:p>
                  </a:txBody>
                  <a:tcPr/>
                </a:tc>
                <a:tc>
                  <a:txBody>
                    <a:bodyPr/>
                    <a:lstStyle/>
                    <a:p>
                      <a:pPr algn="ctr"/>
                      <a:r>
                        <a:rPr lang="en-US" smtClean="0"/>
                        <a:t>2</a:t>
                      </a:r>
                      <a:endParaRPr lang="en-US"/>
                    </a:p>
                  </a:txBody>
                  <a:tcPr/>
                </a:tc>
                <a:tc>
                  <a:txBody>
                    <a:bodyPr/>
                    <a:lstStyle/>
                    <a:p>
                      <a:endParaRPr lang="en-US"/>
                    </a:p>
                  </a:txBody>
                  <a:tcPr/>
                </a:tc>
                <a:extLst>
                  <a:ext uri="{0D108BD9-81ED-4DB2-BD59-A6C34878D82A}">
                    <a16:rowId xmlns:a16="http://schemas.microsoft.com/office/drawing/2014/main" val="3631879518"/>
                  </a:ext>
                </a:extLst>
              </a:tr>
              <a:tr h="438443">
                <a:tc>
                  <a:txBody>
                    <a:bodyPr/>
                    <a:lstStyle/>
                    <a:p>
                      <a:pPr algn="ctr"/>
                      <a:r>
                        <a:rPr lang="en-US" smtClean="0"/>
                        <a:t>8</a:t>
                      </a:r>
                      <a:endParaRPr lang="en-US"/>
                    </a:p>
                  </a:txBody>
                  <a:tcPr/>
                </a:tc>
                <a:tc>
                  <a:txBody>
                    <a:bodyPr/>
                    <a:lstStyle/>
                    <a:p>
                      <a:r>
                        <a:rPr lang="fr-FR" sz="1800" kern="1200" smtClean="0">
                          <a:solidFill>
                            <a:schemeClr val="tx1"/>
                          </a:solidFill>
                          <a:effectLst/>
                          <a:latin typeface="+mn-lt"/>
                          <a:ea typeface="+mn-ea"/>
                          <a:cs typeface="+mn-cs"/>
                        </a:rPr>
                        <a:t>Chương 8: </a:t>
                      </a:r>
                      <a:r>
                        <a:rPr lang="en-US" sz="1800" kern="1200" smtClean="0">
                          <a:solidFill>
                            <a:schemeClr val="tx1"/>
                          </a:solidFill>
                          <a:effectLst/>
                          <a:latin typeface="+mn-lt"/>
                          <a:ea typeface="+mn-ea"/>
                          <a:cs typeface="+mn-cs"/>
                        </a:rPr>
                        <a:t>Ứng dụng coreldraw thiết kế chi tiết sản phẩm </a:t>
                      </a:r>
                      <a:endParaRPr lang="en-US"/>
                    </a:p>
                  </a:txBody>
                  <a:tcPr/>
                </a:tc>
                <a:tc>
                  <a:txBody>
                    <a:bodyPr/>
                    <a:lstStyle/>
                    <a:p>
                      <a:pPr algn="ctr"/>
                      <a:r>
                        <a:rPr lang="en-US" smtClean="0"/>
                        <a:t>2</a:t>
                      </a:r>
                      <a:endParaRPr lang="en-US"/>
                    </a:p>
                  </a:txBody>
                  <a:tcPr/>
                </a:tc>
                <a:tc>
                  <a:txBody>
                    <a:bodyPr/>
                    <a:lstStyle/>
                    <a:p>
                      <a:pPr algn="ctr"/>
                      <a:r>
                        <a:rPr lang="en-US" smtClean="0"/>
                        <a:t>2</a:t>
                      </a:r>
                      <a:endParaRPr lang="en-US"/>
                    </a:p>
                  </a:txBody>
                  <a:tcPr/>
                </a:tc>
                <a:tc>
                  <a:txBody>
                    <a:bodyPr/>
                    <a:lstStyle/>
                    <a:p>
                      <a:endParaRPr lang="en-US"/>
                    </a:p>
                  </a:txBody>
                  <a:tcPr/>
                </a:tc>
                <a:extLst>
                  <a:ext uri="{0D108BD9-81ED-4DB2-BD59-A6C34878D82A}">
                    <a16:rowId xmlns:a16="http://schemas.microsoft.com/office/drawing/2014/main" val="644185738"/>
                  </a:ext>
                </a:extLst>
              </a:tr>
              <a:tr h="438443">
                <a:tc>
                  <a:txBody>
                    <a:bodyPr/>
                    <a:lstStyle/>
                    <a:p>
                      <a:pPr algn="ctr"/>
                      <a:r>
                        <a:rPr lang="en-US" smtClean="0"/>
                        <a:t>9</a:t>
                      </a:r>
                      <a:endParaRPr lang="en-US"/>
                    </a:p>
                  </a:txBody>
                  <a:tcPr/>
                </a:tc>
                <a:tc>
                  <a:txBody>
                    <a:bodyPr/>
                    <a:lstStyle/>
                    <a:p>
                      <a:r>
                        <a:rPr lang="fr-FR" sz="1800" kern="1200" smtClean="0">
                          <a:solidFill>
                            <a:schemeClr val="tx1"/>
                          </a:solidFill>
                          <a:effectLst/>
                          <a:latin typeface="+mn-lt"/>
                          <a:ea typeface="+mn-ea"/>
                          <a:cs typeface="+mn-cs"/>
                        </a:rPr>
                        <a:t>Chương 9: Màu sắc đối tượng và đường viền </a:t>
                      </a:r>
                      <a:endParaRPr lang="en-US"/>
                    </a:p>
                  </a:txBody>
                  <a:tcPr/>
                </a:tc>
                <a:tc>
                  <a:txBody>
                    <a:bodyPr/>
                    <a:lstStyle/>
                    <a:p>
                      <a:pPr algn="ctr"/>
                      <a:r>
                        <a:rPr lang="en-US" smtClean="0"/>
                        <a:t>2</a:t>
                      </a:r>
                      <a:endParaRPr lang="en-US"/>
                    </a:p>
                  </a:txBody>
                  <a:tcPr/>
                </a:tc>
                <a:tc>
                  <a:txBody>
                    <a:bodyPr/>
                    <a:lstStyle/>
                    <a:p>
                      <a:pPr algn="ctr"/>
                      <a:r>
                        <a:rPr lang="en-US" smtClean="0"/>
                        <a:t>2</a:t>
                      </a:r>
                      <a:endParaRPr lang="en-US"/>
                    </a:p>
                  </a:txBody>
                  <a:tcPr/>
                </a:tc>
                <a:tc>
                  <a:txBody>
                    <a:bodyPr/>
                    <a:lstStyle/>
                    <a:p>
                      <a:endParaRPr lang="en-US"/>
                    </a:p>
                  </a:txBody>
                  <a:tcPr/>
                </a:tc>
                <a:extLst>
                  <a:ext uri="{0D108BD9-81ED-4DB2-BD59-A6C34878D82A}">
                    <a16:rowId xmlns:a16="http://schemas.microsoft.com/office/drawing/2014/main" val="728688324"/>
                  </a:ext>
                </a:extLst>
              </a:tr>
              <a:tr h="438443">
                <a:tc>
                  <a:txBody>
                    <a:bodyPr/>
                    <a:lstStyle/>
                    <a:p>
                      <a:pPr algn="ctr"/>
                      <a:r>
                        <a:rPr lang="en-US" smtClean="0"/>
                        <a:t>10</a:t>
                      </a:r>
                      <a:endParaRPr lang="en-US"/>
                    </a:p>
                  </a:txBody>
                  <a:tcPr/>
                </a:tc>
                <a:tc>
                  <a:txBody>
                    <a:bodyPr/>
                    <a:lstStyle/>
                    <a:p>
                      <a:r>
                        <a:rPr lang="fr-FR" sz="1800" kern="1200" smtClean="0">
                          <a:solidFill>
                            <a:schemeClr val="tx1"/>
                          </a:solidFill>
                          <a:effectLst/>
                          <a:latin typeface="+mn-lt"/>
                          <a:ea typeface="+mn-ea"/>
                          <a:cs typeface="+mn-cs"/>
                        </a:rPr>
                        <a:t>Chương 10: Các hiệu ứng đặc biệt </a:t>
                      </a:r>
                      <a:endParaRPr lang="en-US"/>
                    </a:p>
                  </a:txBody>
                  <a:tcPr/>
                </a:tc>
                <a:tc>
                  <a:txBody>
                    <a:bodyPr/>
                    <a:lstStyle/>
                    <a:p>
                      <a:pPr algn="ctr"/>
                      <a:r>
                        <a:rPr lang="en-US" smtClean="0"/>
                        <a:t>2</a:t>
                      </a:r>
                      <a:endParaRPr lang="en-US"/>
                    </a:p>
                  </a:txBody>
                  <a:tcPr/>
                </a:tc>
                <a:tc>
                  <a:txBody>
                    <a:bodyPr/>
                    <a:lstStyle/>
                    <a:p>
                      <a:pPr algn="ctr"/>
                      <a:r>
                        <a:rPr lang="en-US" smtClean="0"/>
                        <a:t>2</a:t>
                      </a:r>
                      <a:endParaRPr lang="en-US"/>
                    </a:p>
                  </a:txBody>
                  <a:tcPr/>
                </a:tc>
                <a:tc>
                  <a:txBody>
                    <a:bodyPr/>
                    <a:lstStyle/>
                    <a:p>
                      <a:endParaRPr lang="en-US"/>
                    </a:p>
                  </a:txBody>
                  <a:tcPr/>
                </a:tc>
                <a:extLst>
                  <a:ext uri="{0D108BD9-81ED-4DB2-BD59-A6C34878D82A}">
                    <a16:rowId xmlns:a16="http://schemas.microsoft.com/office/drawing/2014/main" val="938008823"/>
                  </a:ext>
                </a:extLst>
              </a:tr>
              <a:tr h="438443">
                <a:tc>
                  <a:txBody>
                    <a:bodyPr/>
                    <a:lstStyle/>
                    <a:p>
                      <a:pPr algn="ctr"/>
                      <a:r>
                        <a:rPr lang="en-US" smtClean="0"/>
                        <a:t>11</a:t>
                      </a:r>
                      <a:endParaRPr lang="en-US"/>
                    </a:p>
                  </a:txBody>
                  <a:tcPr/>
                </a:tc>
                <a:tc>
                  <a:txBody>
                    <a:bodyPr/>
                    <a:lstStyle/>
                    <a:p>
                      <a:r>
                        <a:rPr lang="fr-FR" sz="1800" kern="1200" smtClean="0">
                          <a:solidFill>
                            <a:schemeClr val="tx1"/>
                          </a:solidFill>
                          <a:effectLst/>
                          <a:latin typeface="+mn-lt"/>
                          <a:ea typeface="+mn-ea"/>
                          <a:cs typeface="+mn-cs"/>
                        </a:rPr>
                        <a:t>Chương 11: </a:t>
                      </a:r>
                      <a:r>
                        <a:rPr lang="en-US" sz="1800" kern="1200" smtClean="0">
                          <a:solidFill>
                            <a:schemeClr val="tx1"/>
                          </a:solidFill>
                          <a:effectLst/>
                          <a:latin typeface="+mn-lt"/>
                          <a:ea typeface="+mn-ea"/>
                          <a:cs typeface="+mn-cs"/>
                        </a:rPr>
                        <a:t>Ứng dụng coreldraw phủ trang phục lên phom người mẫu </a:t>
                      </a:r>
                      <a:endParaRPr lang="en-US"/>
                    </a:p>
                  </a:txBody>
                  <a:tcPr/>
                </a:tc>
                <a:tc>
                  <a:txBody>
                    <a:bodyPr/>
                    <a:lstStyle/>
                    <a:p>
                      <a:pPr algn="ctr"/>
                      <a:r>
                        <a:rPr lang="en-US" smtClean="0"/>
                        <a:t>5</a:t>
                      </a:r>
                      <a:endParaRPr lang="en-US"/>
                    </a:p>
                  </a:txBody>
                  <a:tcPr/>
                </a:tc>
                <a:tc>
                  <a:txBody>
                    <a:bodyPr/>
                    <a:lstStyle/>
                    <a:p>
                      <a:pPr algn="ctr"/>
                      <a:r>
                        <a:rPr lang="en-US" smtClean="0"/>
                        <a:t>4</a:t>
                      </a:r>
                      <a:endParaRPr lang="en-US"/>
                    </a:p>
                  </a:txBody>
                  <a:tcPr/>
                </a:tc>
                <a:tc>
                  <a:txBody>
                    <a:bodyPr/>
                    <a:lstStyle/>
                    <a:p>
                      <a:pPr algn="ctr"/>
                      <a:r>
                        <a:rPr lang="en-US" smtClean="0"/>
                        <a:t>1</a:t>
                      </a:r>
                      <a:endParaRPr lang="en-US"/>
                    </a:p>
                  </a:txBody>
                  <a:tcPr/>
                </a:tc>
                <a:extLst>
                  <a:ext uri="{0D108BD9-81ED-4DB2-BD59-A6C34878D82A}">
                    <a16:rowId xmlns:a16="http://schemas.microsoft.com/office/drawing/2014/main" val="3392705119"/>
                  </a:ext>
                </a:extLst>
              </a:tr>
              <a:tr h="438443">
                <a:tc gridSpan="2">
                  <a:txBody>
                    <a:bodyPr/>
                    <a:lstStyle/>
                    <a:p>
                      <a:pPr algn="ctr"/>
                      <a:r>
                        <a:rPr lang="en-US" sz="2100" b="1" smtClean="0"/>
                        <a:t>Tổng</a:t>
                      </a:r>
                      <a:r>
                        <a:rPr lang="en-US" sz="2100" b="1" baseline="0" smtClean="0"/>
                        <a:t> cộng</a:t>
                      </a:r>
                      <a:endParaRPr lang="en-US" sz="2100" b="1"/>
                    </a:p>
                  </a:txBody>
                  <a:tcPr>
                    <a:solidFill>
                      <a:srgbClr val="FFFF00"/>
                    </a:solidFill>
                  </a:tcPr>
                </a:tc>
                <a:tc hMerge="1">
                  <a:txBody>
                    <a:bodyPr/>
                    <a:lstStyle/>
                    <a:p>
                      <a:endParaRPr lang="en-US"/>
                    </a:p>
                  </a:txBody>
                  <a:tcPr/>
                </a:tc>
                <a:tc>
                  <a:txBody>
                    <a:bodyPr/>
                    <a:lstStyle/>
                    <a:p>
                      <a:pPr algn="ctr"/>
                      <a:r>
                        <a:rPr lang="en-US" sz="2100" b="1" smtClean="0"/>
                        <a:t>30</a:t>
                      </a:r>
                      <a:endParaRPr lang="en-US" sz="2100" b="1"/>
                    </a:p>
                  </a:txBody>
                  <a:tcPr>
                    <a:solidFill>
                      <a:srgbClr val="FFFF00"/>
                    </a:solidFill>
                  </a:tcPr>
                </a:tc>
                <a:tc>
                  <a:txBody>
                    <a:bodyPr/>
                    <a:lstStyle/>
                    <a:p>
                      <a:pPr algn="ctr"/>
                      <a:r>
                        <a:rPr lang="en-US" sz="2100" b="1" smtClean="0"/>
                        <a:t>28</a:t>
                      </a:r>
                      <a:endParaRPr lang="en-US" sz="2100" b="1"/>
                    </a:p>
                  </a:txBody>
                  <a:tcPr>
                    <a:solidFill>
                      <a:srgbClr val="FFFF00"/>
                    </a:solidFill>
                  </a:tcPr>
                </a:tc>
                <a:tc>
                  <a:txBody>
                    <a:bodyPr/>
                    <a:lstStyle/>
                    <a:p>
                      <a:pPr algn="ctr"/>
                      <a:r>
                        <a:rPr lang="en-US" sz="2100" b="1" smtClean="0"/>
                        <a:t>2</a:t>
                      </a:r>
                      <a:endParaRPr lang="en-US" sz="2100" b="1"/>
                    </a:p>
                  </a:txBody>
                  <a:tcPr>
                    <a:solidFill>
                      <a:srgbClr val="FFFF00"/>
                    </a:solidFill>
                  </a:tcPr>
                </a:tc>
                <a:extLst>
                  <a:ext uri="{0D108BD9-81ED-4DB2-BD59-A6C34878D82A}">
                    <a16:rowId xmlns:a16="http://schemas.microsoft.com/office/drawing/2014/main" val="1322375364"/>
                  </a:ext>
                </a:extLst>
              </a:tr>
            </a:tbl>
          </a:graphicData>
        </a:graphic>
      </p:graphicFrame>
    </p:spTree>
    <p:extLst>
      <p:ext uri="{BB962C8B-B14F-4D97-AF65-F5344CB8AC3E}">
        <p14:creationId xmlns:p14="http://schemas.microsoft.com/office/powerpoint/2010/main" val="1709483199"/>
      </p:ext>
    </p:extLst>
  </p:cSld>
  <p:clrMapOvr>
    <a:masterClrMapping/>
  </p:clrMapOvr>
  <p:transition>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634037"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4036"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lgn="just" eaLnBrk="1" hangingPunct="1">
                <a:buClr>
                  <a:srgbClr val="3399FF"/>
                </a:buClr>
                <a:defRPr/>
              </a:pP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 trình bày </a:t>
              </a:r>
              <a:r>
                <a:rPr lang="en-US" sz="32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đặc điểm cảu công cụ xóa </a:t>
              </a:r>
              <a:r>
                <a:rPr lang="fr-FR" sz="32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ERASE </a:t>
              </a:r>
              <a:r>
                <a:rPr lang="fr-FR" sz="32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TOOL</a:t>
              </a:r>
              <a:r>
                <a:rPr kumimoji="0" 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a:t>
              </a:r>
              <a:endParaRPr kumimoji="0" 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7167144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trình bày đặc điểm cảu công cụ xóa </a:t>
            </a:r>
            <a:r>
              <a:rPr lang="fr-FR"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ERASE TOOL</a:t>
            </a:r>
            <a:r>
              <a:rPr lang="en-US" b="1">
                <a:solidFill>
                  <a:srgbClr val="0000FF"/>
                </a:solidFill>
                <a:latin typeface="Times New Roman" panose="02020603050405020304" pitchFamily="18" charset="0"/>
                <a:cs typeface="Times New Roman" panose="02020603050405020304" pitchFamily="18" charset="0"/>
              </a:rPr>
              <a:t>?</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10" name="Diagram 9"/>
          <p:cNvGraphicFramePr/>
          <p:nvPr>
            <p:extLst>
              <p:ext uri="{D42A27DB-BD31-4B8C-83A1-F6EECF244321}">
                <p14:modId xmlns:p14="http://schemas.microsoft.com/office/powerpoint/2010/main" val="2067611974"/>
              </p:ext>
            </p:extLst>
          </p:nvPr>
        </p:nvGraphicFramePr>
        <p:xfrm>
          <a:off x="1108842" y="1676400"/>
          <a:ext cx="7620000" cy="4622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0593603"/>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676400"/>
            <a:ext cx="5634037" cy="3124200"/>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084" y="1377"/>
              <a:ext cx="4090"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kumimoji="0" lang="en-US" sz="36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Sinh viên trình</a:t>
              </a:r>
              <a:r>
                <a:rPr kumimoji="0" lang="en-US" sz="36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bày thao tác của công cụ </a:t>
              </a:r>
              <a:r>
                <a:rPr kumimoji="0" lang="en-US" sz="36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hiệu chỉnh và nêu những lưu ý khi sử dụng công cụ</a:t>
              </a: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t>
              </a:r>
              <a:endParaRPr kumimoji="0" 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08670522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228600"/>
            <a:ext cx="7924800" cy="1754326"/>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trình bày thao tác của công cụ hiệu chỉnh và nêu những lưu ý khi sử dụng công cụ</a:t>
            </a:r>
            <a:r>
              <a:rPr lang="en-US" sz="24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lvl="0" algn="just" eaLnBrk="1" hangingPunct="1">
              <a:buClr>
                <a:srgbClr val="3399FF"/>
              </a:buClr>
              <a:defRPr/>
            </a:pPr>
            <a:endParaRPr lang="en-US" sz="24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7" name="Diagram 6"/>
          <p:cNvGraphicFramePr/>
          <p:nvPr>
            <p:extLst>
              <p:ext uri="{D42A27DB-BD31-4B8C-83A1-F6EECF244321}">
                <p14:modId xmlns:p14="http://schemas.microsoft.com/office/powerpoint/2010/main" val="1335029778"/>
              </p:ext>
            </p:extLst>
          </p:nvPr>
        </p:nvGraphicFramePr>
        <p:xfrm>
          <a:off x="76200" y="533400"/>
          <a:ext cx="5410200" cy="48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Vertical Scroll 7"/>
          <p:cNvSpPr/>
          <p:nvPr/>
        </p:nvSpPr>
        <p:spPr bwMode="auto">
          <a:xfrm>
            <a:off x="4724400" y="2362200"/>
            <a:ext cx="4114800" cy="4038600"/>
          </a:xfrm>
          <a:prstGeom prst="verticalScroll">
            <a:avLst/>
          </a:prstGeom>
          <a:solidFill>
            <a:srgbClr val="0070C0"/>
          </a:solidFill>
          <a:ln w="9525"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Công cụ chỉ cho phép hiệu chỉnh về biến dạng đối tượng (đường nét), nó không thực thi được các lệnh: di chuyển, xoay, xô nghiêng … đối tượng.</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431648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245600" cy="6934200"/>
          </a:xfrm>
          <a:prstGeom prst="rect">
            <a:avLst/>
          </a:prstGeom>
        </p:spPr>
      </p:pic>
      <p:sp>
        <p:nvSpPr>
          <p:cNvPr id="544770" name="Rectangle 2"/>
          <p:cNvSpPr>
            <a:spLocks noGrp="1" noChangeArrowheads="1"/>
          </p:cNvSpPr>
          <p:nvPr>
            <p:ph type="body" idx="1"/>
          </p:nvPr>
        </p:nvSpPr>
        <p:spPr>
          <a:xfrm>
            <a:off x="36790" y="762000"/>
            <a:ext cx="8991600" cy="4037013"/>
          </a:xfrm>
        </p:spPr>
        <p:txBody>
          <a:bodyPr anchor="ctr" anchorCtr="1"/>
          <a:lstStyle/>
          <a:p>
            <a:pPr algn="ctr" eaLnBrk="1" hangingPunct="1">
              <a:buFont typeface="Wingdings" panose="05000000000000000000" pitchFamily="2" charset="2"/>
              <a:buNone/>
              <a:defRPr/>
            </a:pPr>
            <a:r>
              <a:rPr lang="en-US" altLang="en-US" sz="4000" b="1" smtClean="0">
                <a:solidFill>
                  <a:srgbClr val="FF0000"/>
                </a:solidFill>
                <a:latin typeface="+mj-lt"/>
              </a:rPr>
              <a:t>CHƯƠNG 5</a:t>
            </a:r>
            <a:r>
              <a:rPr lang="en-US" altLang="en-US" sz="4000" b="1" smtClean="0">
                <a:solidFill>
                  <a:srgbClr val="0000FF"/>
                </a:solidFill>
                <a:latin typeface="+mj-lt"/>
              </a:rPr>
              <a:t> </a:t>
            </a:r>
          </a:p>
          <a:p>
            <a:pPr marL="0" indent="0" algn="ctr">
              <a:buNone/>
            </a:pPr>
            <a:r>
              <a:rPr lang="vi-VN" sz="4000" b="1">
                <a:solidFill>
                  <a:srgbClr val="FF0000"/>
                </a:solidFill>
                <a:effectLst>
                  <a:outerShdw blurRad="38100" dist="38100" dir="2700000" algn="tl">
                    <a:srgbClr val="000000">
                      <a:alpha val="43137"/>
                    </a:srgbClr>
                  </a:outerShdw>
                </a:effectLst>
              </a:rPr>
              <a:t>ỨNG DỤNG</a:t>
            </a:r>
            <a:r>
              <a:rPr lang="en-US" sz="4000" b="1">
                <a:solidFill>
                  <a:srgbClr val="FF0000"/>
                </a:solidFill>
                <a:effectLst>
                  <a:outerShdw blurRad="38100" dist="38100" dir="2700000" algn="tl">
                    <a:srgbClr val="000000">
                      <a:alpha val="43137"/>
                    </a:srgbClr>
                  </a:outerShdw>
                </a:effectLst>
              </a:rPr>
              <a:t> </a:t>
            </a:r>
            <a:r>
              <a:rPr lang="en-US" sz="4000" b="1" smtClean="0">
                <a:solidFill>
                  <a:srgbClr val="FF0000"/>
                </a:solidFill>
                <a:effectLst>
                  <a:outerShdw blurRad="38100" dist="38100" dir="2700000" algn="tl">
                    <a:srgbClr val="000000">
                      <a:alpha val="43137"/>
                    </a:srgbClr>
                  </a:outerShdw>
                </a:effectLst>
              </a:rPr>
              <a:t>CORELDRAW</a:t>
            </a:r>
            <a:endParaRPr lang="en-US" sz="4000" b="1">
              <a:solidFill>
                <a:srgbClr val="FF0000"/>
              </a:solidFill>
              <a:effectLst>
                <a:outerShdw blurRad="38100" dist="38100" dir="2700000" algn="tl">
                  <a:srgbClr val="000000">
                    <a:alpha val="43137"/>
                  </a:srgbClr>
                </a:outerShdw>
              </a:effectLst>
            </a:endParaRPr>
          </a:p>
          <a:p>
            <a:pPr marL="0" indent="0" algn="ctr">
              <a:buNone/>
            </a:pPr>
            <a:r>
              <a:rPr lang="en-US" sz="4000" b="1" smtClean="0">
                <a:solidFill>
                  <a:srgbClr val="FF0000"/>
                </a:solidFill>
                <a:effectLst>
                  <a:outerShdw blurRad="38100" dist="38100" dir="2700000" algn="tl">
                    <a:srgbClr val="000000">
                      <a:alpha val="43137"/>
                    </a:srgbClr>
                  </a:outerShdw>
                </a:effectLst>
              </a:rPr>
              <a:t>THIẾT </a:t>
            </a:r>
            <a:r>
              <a:rPr lang="en-US" sz="4000" b="1">
                <a:solidFill>
                  <a:srgbClr val="FF0000"/>
                </a:solidFill>
                <a:effectLst>
                  <a:outerShdw blurRad="38100" dist="38100" dir="2700000" algn="tl">
                    <a:srgbClr val="000000">
                      <a:alpha val="43137"/>
                    </a:srgbClr>
                  </a:outerShdw>
                </a:effectLst>
              </a:rPr>
              <a:t>KẾ HÌNH VẼ MÔ TẢ PHẲNG</a:t>
            </a:r>
          </a:p>
          <a:p>
            <a:pPr marL="0" indent="0" algn="ctr">
              <a:buNone/>
            </a:pPr>
            <a:r>
              <a:rPr lang="fr-FR" sz="4000" b="1" smtClean="0">
                <a:solidFill>
                  <a:srgbClr val="FF0000"/>
                </a:solidFill>
                <a:effectLst/>
              </a:rPr>
              <a:t>(2Tiết) </a:t>
            </a:r>
            <a:endParaRPr lang="en-US" sz="4000" b="1">
              <a:solidFill>
                <a:srgbClr val="FF0000"/>
              </a:solidFill>
              <a:effectLst/>
            </a:endParaRPr>
          </a:p>
        </p:txBody>
      </p:sp>
      <p:sp>
        <p:nvSpPr>
          <p:cNvPr id="5" name="Footer Placeholder 4"/>
          <p:cNvSpPr>
            <a:spLocks noGrp="1"/>
          </p:cNvSpPr>
          <p:nvPr>
            <p:ph type="ftr" sz="quarter" idx="11"/>
          </p:nvPr>
        </p:nvSpPr>
        <p:spPr>
          <a:xfrm>
            <a:off x="3810000" y="64770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chemeClr val="accent5">
                    <a:lumMod val="10000"/>
                  </a:schemeClr>
                </a:solidFill>
                <a:effectLst/>
                <a:uLnTx/>
                <a:uFillTx/>
                <a:latin typeface="Times New Roman"/>
                <a:ea typeface="+mn-ea"/>
                <a:cs typeface="Arial" panose="020B0604020202020204" pitchFamily="34" charset="0"/>
              </a:rPr>
              <a:t>GVHD : Lâm Thị Phương Thùy</a:t>
            </a:r>
          </a:p>
        </p:txBody>
      </p:sp>
    </p:spTree>
    <p:extLst>
      <p:ext uri="{BB962C8B-B14F-4D97-AF65-F5344CB8AC3E}">
        <p14:creationId xmlns:p14="http://schemas.microsoft.com/office/powerpoint/2010/main" val="2767167879"/>
      </p:ext>
    </p:extLst>
  </p:cSld>
  <p:clrMapOvr>
    <a:masterClrMapping/>
  </p:clrMapOvr>
  <p:transition>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144494"/>
          </a:xfrm>
          <a:prstGeom prst="roundRect">
            <a:avLst>
              <a:gd name="adj" fmla="val 16667"/>
            </a:avLst>
          </a:prstGeom>
          <a:solidFill>
            <a:schemeClr val="accent1">
              <a:lumMod val="50000"/>
            </a:schemeClr>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sp>
        <p:nvSpPr>
          <p:cNvPr id="7" name="AutoShape 50"/>
          <p:cNvSpPr>
            <a:spLocks noChangeArrowheads="1"/>
          </p:cNvSpPr>
          <p:nvPr/>
        </p:nvSpPr>
        <p:spPr bwMode="gray">
          <a:xfrm>
            <a:off x="52550" y="1518260"/>
            <a:ext cx="6473371" cy="5339740"/>
          </a:xfrm>
          <a:prstGeom prst="rightArrow">
            <a:avLst>
              <a:gd name="adj1" fmla="val 86065"/>
              <a:gd name="adj2" fmla="val 28433"/>
            </a:avLst>
          </a:prstGeom>
          <a:gradFill rotWithShape="1">
            <a:gsLst>
              <a:gs pos="0">
                <a:srgbClr val="FFCC66">
                  <a:gamma/>
                  <a:tint val="0"/>
                  <a:invGamma/>
                  <a:alpha val="52000"/>
                </a:srgbClr>
              </a:gs>
              <a:gs pos="100000">
                <a:srgbClr val="FFCC66"/>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8" name="Group 135"/>
          <p:cNvGrpSpPr>
            <a:grpSpLocks/>
          </p:cNvGrpSpPr>
          <p:nvPr/>
        </p:nvGrpSpPr>
        <p:grpSpPr bwMode="auto">
          <a:xfrm>
            <a:off x="6996275" y="2587161"/>
            <a:ext cx="2124075" cy="2347913"/>
            <a:chOff x="6580215" y="2615762"/>
            <a:chExt cx="2514600" cy="2590800"/>
          </a:xfrm>
        </p:grpSpPr>
        <p:grpSp>
          <p:nvGrpSpPr>
            <p:cNvPr id="9" name="Group 87"/>
            <p:cNvGrpSpPr>
              <a:grpSpLocks/>
            </p:cNvGrpSpPr>
            <p:nvPr/>
          </p:nvGrpSpPr>
          <p:grpSpPr bwMode="auto">
            <a:xfrm>
              <a:off x="6580215" y="2615762"/>
              <a:ext cx="2514600" cy="2590800"/>
              <a:chOff x="839" y="1224"/>
              <a:chExt cx="862" cy="862"/>
            </a:xfrm>
          </p:grpSpPr>
          <p:sp>
            <p:nvSpPr>
              <p:cNvPr id="11" name="Oval 88"/>
              <p:cNvSpPr>
                <a:spLocks noChangeArrowheads="1"/>
              </p:cNvSpPr>
              <p:nvPr/>
            </p:nvSpPr>
            <p:spPr bwMode="gray">
              <a:xfrm>
                <a:off x="839" y="1224"/>
                <a:ext cx="862" cy="862"/>
              </a:xfrm>
              <a:prstGeom prst="ellipse">
                <a:avLst/>
              </a:prstGeom>
              <a:gradFill rotWithShape="1">
                <a:gsLst>
                  <a:gs pos="0">
                    <a:srgbClr val="FFFFFF"/>
                  </a:gs>
                  <a:gs pos="50000">
                    <a:srgbClr val="00CC66"/>
                  </a:gs>
                  <a:gs pos="100000">
                    <a:srgbClr val="FFFFFF"/>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 name="Oval 89"/>
              <p:cNvSpPr>
                <a:spLocks noChangeArrowheads="1"/>
              </p:cNvSpPr>
              <p:nvPr/>
            </p:nvSpPr>
            <p:spPr bwMode="gray">
              <a:xfrm>
                <a:off x="839" y="1224"/>
                <a:ext cx="862" cy="862"/>
              </a:xfrm>
              <a:prstGeom prst="ellipse">
                <a:avLst/>
              </a:prstGeom>
              <a:gradFill rotWithShape="1">
                <a:gsLst>
                  <a:gs pos="0">
                    <a:srgbClr val="00CC66">
                      <a:alpha val="32001"/>
                    </a:srgbClr>
                  </a:gs>
                  <a:gs pos="100000">
                    <a:srgbClr val="000000">
                      <a:alpha val="89998"/>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 name="Oval 90"/>
              <p:cNvSpPr>
                <a:spLocks noChangeArrowheads="1"/>
              </p:cNvSpPr>
              <p:nvPr/>
            </p:nvSpPr>
            <p:spPr bwMode="gray">
              <a:xfrm>
                <a:off x="895" y="1280"/>
                <a:ext cx="750" cy="750"/>
              </a:xfrm>
              <a:prstGeom prst="ellipse">
                <a:avLst/>
              </a:prstGeom>
              <a:gradFill rotWithShape="1">
                <a:gsLst>
                  <a:gs pos="0">
                    <a:srgbClr val="006E37"/>
                  </a:gs>
                  <a:gs pos="50000">
                    <a:srgbClr val="00CC66"/>
                  </a:gs>
                  <a:gs pos="100000">
                    <a:srgbClr val="006E37"/>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4" name="Oval 91"/>
              <p:cNvSpPr>
                <a:spLocks noChangeArrowheads="1"/>
              </p:cNvSpPr>
              <p:nvPr/>
            </p:nvSpPr>
            <p:spPr bwMode="gray">
              <a:xfrm>
                <a:off x="896" y="1280"/>
                <a:ext cx="749" cy="750"/>
              </a:xfrm>
              <a:prstGeom prst="ellipse">
                <a:avLst/>
              </a:prstGeom>
              <a:gradFill rotWithShape="1">
                <a:gsLst>
                  <a:gs pos="0">
                    <a:srgbClr val="008241"/>
                  </a:gs>
                  <a:gs pos="100000">
                    <a:srgbClr val="00CC66">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5" name="Oval 92"/>
              <p:cNvSpPr>
                <a:spLocks noChangeArrowheads="1"/>
              </p:cNvSpPr>
              <p:nvPr/>
            </p:nvSpPr>
            <p:spPr bwMode="gray">
              <a:xfrm>
                <a:off x="936" y="1318"/>
                <a:ext cx="674" cy="674"/>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6" name="Oval 93"/>
              <p:cNvSpPr>
                <a:spLocks noChangeArrowheads="1"/>
              </p:cNvSpPr>
              <p:nvPr/>
            </p:nvSpPr>
            <p:spPr bwMode="gray">
              <a:xfrm>
                <a:off x="947" y="1329"/>
                <a:ext cx="653" cy="653"/>
              </a:xfrm>
              <a:prstGeom prst="ellipse">
                <a:avLst/>
              </a:prstGeom>
              <a:gradFill rotWithShape="1">
                <a:gsLst>
                  <a:gs pos="0">
                    <a:srgbClr val="595959"/>
                  </a:gs>
                  <a:gs pos="100000">
                    <a:srgbClr val="C0C0C0"/>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7" name="Oval 94"/>
              <p:cNvSpPr>
                <a:spLocks noChangeArrowheads="1"/>
              </p:cNvSpPr>
              <p:nvPr/>
            </p:nvSpPr>
            <p:spPr bwMode="gray">
              <a:xfrm>
                <a:off x="955" y="1333"/>
                <a:ext cx="637" cy="636"/>
              </a:xfrm>
              <a:prstGeom prst="ellipse">
                <a:avLst/>
              </a:prstGeom>
              <a:gradFill rotWithShape="1">
                <a:gsLst>
                  <a:gs pos="0">
                    <a:srgbClr val="C0C0C0">
                      <a:alpha val="0"/>
                    </a:srgbClr>
                  </a:gs>
                  <a:gs pos="100000">
                    <a:srgbClr val="E9E9E9"/>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8" name="Oval 95"/>
              <p:cNvSpPr>
                <a:spLocks noChangeArrowheads="1"/>
              </p:cNvSpPr>
              <p:nvPr/>
            </p:nvSpPr>
            <p:spPr bwMode="gray">
              <a:xfrm>
                <a:off x="962" y="1339"/>
                <a:ext cx="606" cy="595"/>
              </a:xfrm>
              <a:prstGeom prst="ellipse">
                <a:avLst/>
              </a:prstGeom>
              <a:gradFill rotWithShape="1">
                <a:gsLst>
                  <a:gs pos="0">
                    <a:srgbClr val="989898"/>
                  </a:gs>
                  <a:gs pos="100000">
                    <a:srgbClr val="C0C0C0">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9" name="Oval 96"/>
              <p:cNvSpPr>
                <a:spLocks noChangeArrowheads="1"/>
              </p:cNvSpPr>
              <p:nvPr/>
            </p:nvSpPr>
            <p:spPr bwMode="gray">
              <a:xfrm>
                <a:off x="997" y="1356"/>
                <a:ext cx="539" cy="483"/>
              </a:xfrm>
              <a:prstGeom prst="ellipse">
                <a:avLst/>
              </a:prstGeom>
              <a:gradFill rotWithShape="1">
                <a:gsLst>
                  <a:gs pos="0">
                    <a:srgbClr val="FFFFFF"/>
                  </a:gs>
                  <a:gs pos="100000">
                    <a:srgbClr val="C0C0C0">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grpSp>
        <p:sp>
          <p:nvSpPr>
            <p:cNvPr id="10" name="Content Placeholder 2"/>
            <p:cNvSpPr>
              <a:spLocks/>
            </p:cNvSpPr>
            <p:nvPr/>
          </p:nvSpPr>
          <p:spPr bwMode="gray">
            <a:xfrm>
              <a:off x="7041577" y="3286514"/>
              <a:ext cx="1572506" cy="1366814"/>
            </a:xfrm>
            <a:prstGeom prst="rect">
              <a:avLst/>
            </a:prstGeom>
            <a:noFill/>
            <a:ln w="9525">
              <a:noFill/>
              <a:miter lim="800000"/>
              <a:headEnd/>
              <a:tailEnd/>
            </a:ln>
          </p:spPr>
          <p:txBody>
            <a:bodyPr lIns="0" rIns="0">
              <a:spAutoFit/>
            </a:bodyPr>
            <a:lstStyle/>
            <a:p>
              <a:pPr marL="5715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MỤC TIÊU</a:t>
              </a: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sp>
        <p:nvSpPr>
          <p:cNvPr id="20" name="AutoShape 37"/>
          <p:cNvSpPr>
            <a:spLocks noChangeArrowheads="1"/>
          </p:cNvSpPr>
          <p:nvPr/>
        </p:nvSpPr>
        <p:spPr bwMode="auto">
          <a:xfrm>
            <a:off x="83574" y="3112829"/>
            <a:ext cx="4512714" cy="1786990"/>
          </a:xfrm>
          <a:prstGeom prst="roundRect">
            <a:avLst>
              <a:gd name="adj" fmla="val 16667"/>
            </a:avLst>
          </a:prstGeom>
          <a:solidFill>
            <a:srgbClr val="6CB4A6"/>
          </a:solidFill>
          <a:ln w="9525">
            <a:noFill/>
            <a:round/>
            <a:headEnd/>
            <a:tailEnd/>
          </a:ln>
          <a:effectLst/>
        </p:spPr>
        <p:txBody>
          <a:bodyPr wrap="none" anchor="ctr"/>
          <a:lstStyle/>
          <a:p>
            <a:r>
              <a:rPr lang="en-US" sz="2400">
                <a:solidFill>
                  <a:schemeClr val="bg1"/>
                </a:solidFill>
                <a:latin typeface="Times New Roman" panose="02020603050405020304" pitchFamily="18" charset="0"/>
                <a:cs typeface="Times New Roman" panose="02020603050405020304" pitchFamily="18" charset="0"/>
              </a:rPr>
              <a:t>Học sinh trình bày </a:t>
            </a:r>
            <a:r>
              <a:rPr lang="en-US" sz="2400" smtClean="0">
                <a:solidFill>
                  <a:schemeClr val="bg1"/>
                </a:solidFill>
                <a:latin typeface="Times New Roman" panose="02020603050405020304" pitchFamily="18" charset="0"/>
                <a:cs typeface="Times New Roman" panose="02020603050405020304" pitchFamily="18" charset="0"/>
              </a:rPr>
              <a:t>được:</a:t>
            </a:r>
          </a:p>
          <a:p>
            <a:r>
              <a:rPr lang="en-US" sz="2400" smtClean="0">
                <a:solidFill>
                  <a:schemeClr val="bg1"/>
                </a:solidFill>
                <a:latin typeface="Times New Roman" panose="02020603050405020304" pitchFamily="18" charset="0"/>
                <a:cs typeface="Times New Roman" panose="02020603050405020304" pitchFamily="18" charset="0"/>
              </a:rPr>
              <a:t>- Các </a:t>
            </a:r>
            <a:r>
              <a:rPr lang="en-US" sz="2400">
                <a:solidFill>
                  <a:schemeClr val="bg1"/>
                </a:solidFill>
                <a:latin typeface="Times New Roman" panose="02020603050405020304" pitchFamily="18" charset="0"/>
                <a:cs typeface="Times New Roman" panose="02020603050405020304" pitchFamily="18" charset="0"/>
              </a:rPr>
              <a:t>bước thực </a:t>
            </a:r>
            <a:r>
              <a:rPr lang="en-US" sz="2400" smtClean="0">
                <a:solidFill>
                  <a:schemeClr val="bg1"/>
                </a:solidFill>
                <a:latin typeface="Times New Roman" panose="02020603050405020304" pitchFamily="18" charset="0"/>
                <a:cs typeface="Times New Roman" panose="02020603050405020304" pitchFamily="18" charset="0"/>
              </a:rPr>
              <a:t>hiện;</a:t>
            </a:r>
          </a:p>
          <a:p>
            <a:pPr marL="342900" indent="-342900">
              <a:buFontTx/>
              <a:buChar char="-"/>
            </a:pPr>
            <a:r>
              <a:rPr lang="en-US" sz="2400" smtClean="0">
                <a:solidFill>
                  <a:schemeClr val="bg1"/>
                </a:solidFill>
                <a:latin typeface="Times New Roman" panose="02020603050405020304" pitchFamily="18" charset="0"/>
                <a:cs typeface="Times New Roman" panose="02020603050405020304" pitchFamily="18" charset="0"/>
              </a:rPr>
              <a:t>Nguyên </a:t>
            </a:r>
            <a:r>
              <a:rPr lang="en-US" sz="2400">
                <a:solidFill>
                  <a:schemeClr val="bg1"/>
                </a:solidFill>
                <a:latin typeface="Times New Roman" panose="02020603050405020304" pitchFamily="18" charset="0"/>
                <a:cs typeface="Times New Roman" panose="02020603050405020304" pitchFamily="18" charset="0"/>
              </a:rPr>
              <a:t>tắc khi thực </a:t>
            </a:r>
            <a:r>
              <a:rPr lang="en-US" sz="2400" smtClean="0">
                <a:solidFill>
                  <a:schemeClr val="bg1"/>
                </a:solidFill>
                <a:latin typeface="Times New Roman" panose="02020603050405020304" pitchFamily="18" charset="0"/>
                <a:cs typeface="Times New Roman" panose="02020603050405020304" pitchFamily="18" charset="0"/>
              </a:rPr>
              <a:t>hiện;</a:t>
            </a:r>
          </a:p>
          <a:p>
            <a:pPr marL="342900" indent="-342900">
              <a:buFontTx/>
              <a:buChar char="-"/>
            </a:pPr>
            <a:r>
              <a:rPr lang="en-US" sz="2200">
                <a:solidFill>
                  <a:schemeClr val="bg1"/>
                </a:solidFill>
                <a:latin typeface="Times New Roman" panose="02020603050405020304" pitchFamily="18" charset="0"/>
                <a:cs typeface="Times New Roman" panose="02020603050405020304" pitchFamily="18" charset="0"/>
              </a:rPr>
              <a:t>N</a:t>
            </a:r>
            <a:r>
              <a:rPr lang="en-US" sz="2200" smtClean="0">
                <a:solidFill>
                  <a:schemeClr val="bg1"/>
                </a:solidFill>
                <a:latin typeface="Times New Roman" panose="02020603050405020304" pitchFamily="18" charset="0"/>
                <a:cs typeface="Times New Roman" panose="02020603050405020304" pitchFamily="18" charset="0"/>
              </a:rPr>
              <a:t>guyên </a:t>
            </a:r>
            <a:r>
              <a:rPr lang="en-US" sz="2200">
                <a:solidFill>
                  <a:schemeClr val="bg1"/>
                </a:solidFill>
                <a:latin typeface="Times New Roman" panose="02020603050405020304" pitchFamily="18" charset="0"/>
                <a:cs typeface="Times New Roman" panose="02020603050405020304" pitchFamily="18" charset="0"/>
              </a:rPr>
              <a:t>nhân sai hỏng và </a:t>
            </a:r>
            <a:r>
              <a:rPr lang="en-US" sz="2200" smtClean="0">
                <a:solidFill>
                  <a:schemeClr val="bg1"/>
                </a:solidFill>
                <a:latin typeface="Times New Roman" panose="02020603050405020304" pitchFamily="18" charset="0"/>
                <a:cs typeface="Times New Roman" panose="02020603050405020304" pitchFamily="18" charset="0"/>
              </a:rPr>
              <a:t>biện pháp</a:t>
            </a:r>
          </a:p>
          <a:p>
            <a:r>
              <a:rPr lang="en-US" sz="2200" smtClean="0">
                <a:solidFill>
                  <a:schemeClr val="bg1"/>
                </a:solidFill>
                <a:latin typeface="Times New Roman" panose="02020603050405020304" pitchFamily="18" charset="0"/>
                <a:cs typeface="Times New Roman" panose="02020603050405020304" pitchFamily="18" charset="0"/>
              </a:rPr>
              <a:t>phòng </a:t>
            </a:r>
            <a:r>
              <a:rPr lang="en-US" sz="2200">
                <a:solidFill>
                  <a:schemeClr val="bg1"/>
                </a:solidFill>
                <a:latin typeface="Times New Roman" panose="02020603050405020304" pitchFamily="18" charset="0"/>
                <a:cs typeface="Times New Roman" panose="02020603050405020304" pitchFamily="18" charset="0"/>
              </a:rPr>
              <a:t>ngừa</a:t>
            </a:r>
          </a:p>
        </p:txBody>
      </p:sp>
      <p:sp>
        <p:nvSpPr>
          <p:cNvPr id="21" name="Content Placeholder 2"/>
          <p:cNvSpPr>
            <a:spLocks/>
          </p:cNvSpPr>
          <p:nvPr/>
        </p:nvSpPr>
        <p:spPr bwMode="gray">
          <a:xfrm>
            <a:off x="112456" y="3473401"/>
            <a:ext cx="3989841" cy="1022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ts val="0"/>
              </a:spcBef>
              <a:buNone/>
            </a:pPr>
            <a:endParaRPr lang="en-US" sz="2000">
              <a:solidFill>
                <a:schemeClr val="bg1"/>
              </a:solidFill>
              <a:latin typeface="Times New Roman" panose="02020603050405020304" pitchFamily="18" charset="0"/>
              <a:cs typeface="Times New Roman" panose="02020603050405020304" pitchFamily="18" charset="0"/>
            </a:endParaRPr>
          </a:p>
        </p:txBody>
      </p:sp>
      <p:grpSp>
        <p:nvGrpSpPr>
          <p:cNvPr id="22" name="Group 118"/>
          <p:cNvGrpSpPr>
            <a:grpSpLocks/>
          </p:cNvGrpSpPr>
          <p:nvPr/>
        </p:nvGrpSpPr>
        <p:grpSpPr bwMode="auto">
          <a:xfrm>
            <a:off x="5701160" y="2551241"/>
            <a:ext cx="1390763" cy="1251783"/>
            <a:chOff x="2117829" y="2497396"/>
            <a:chExt cx="1372144" cy="1150682"/>
          </a:xfrm>
        </p:grpSpPr>
        <p:grpSp>
          <p:nvGrpSpPr>
            <p:cNvPr id="23" name="Group 30"/>
            <p:cNvGrpSpPr>
              <a:grpSpLocks/>
            </p:cNvGrpSpPr>
            <p:nvPr/>
          </p:nvGrpSpPr>
          <p:grpSpPr bwMode="auto">
            <a:xfrm>
              <a:off x="2117829" y="2497396"/>
              <a:ext cx="1372144" cy="1150682"/>
              <a:chOff x="2057" y="862"/>
              <a:chExt cx="1549" cy="1351"/>
            </a:xfrm>
          </p:grpSpPr>
          <p:sp>
            <p:nvSpPr>
              <p:cNvPr id="25"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6"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7" name="AutoShape 33"/>
              <p:cNvSpPr>
                <a:spLocks noChangeArrowheads="1"/>
              </p:cNvSpPr>
              <p:nvPr/>
            </p:nvSpPr>
            <p:spPr bwMode="gray">
              <a:xfrm>
                <a:off x="2146" y="942"/>
                <a:ext cx="1350" cy="1169"/>
              </a:xfrm>
              <a:prstGeom prst="hexagon">
                <a:avLst>
                  <a:gd name="adj" fmla="val 28896"/>
                  <a:gd name="vf" fmla="val 115470"/>
                </a:avLst>
              </a:prstGeom>
              <a:gradFill rotWithShape="1">
                <a:gsLst>
                  <a:gs pos="0">
                    <a:srgbClr val="006699"/>
                  </a:gs>
                  <a:gs pos="100000">
                    <a:srgbClr val="0099FF"/>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24" name="Text Box 53"/>
            <p:cNvSpPr txBox="1">
              <a:spLocks noChangeArrowheads="1"/>
            </p:cNvSpPr>
            <p:nvPr/>
          </p:nvSpPr>
          <p:spPr bwMode="gray">
            <a:xfrm>
              <a:off x="2299803" y="2648009"/>
              <a:ext cx="1050754" cy="707297"/>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2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KỸ NĂNG</a:t>
              </a:r>
            </a:p>
          </p:txBody>
        </p:sp>
      </p:grpSp>
      <p:sp>
        <p:nvSpPr>
          <p:cNvPr id="28" name="AutoShape 37"/>
          <p:cNvSpPr>
            <a:spLocks noChangeArrowheads="1"/>
          </p:cNvSpPr>
          <p:nvPr/>
        </p:nvSpPr>
        <p:spPr bwMode="auto">
          <a:xfrm>
            <a:off x="83574" y="1324361"/>
            <a:ext cx="5757222" cy="1698605"/>
          </a:xfrm>
          <a:prstGeom prst="roundRect">
            <a:avLst>
              <a:gd name="adj" fmla="val 16667"/>
            </a:avLst>
          </a:prstGeom>
          <a:solidFill>
            <a:srgbClr val="00B0F0"/>
          </a:solidFill>
          <a:ln w="9525">
            <a:noFill/>
            <a:round/>
            <a:headEnd/>
            <a:tailEnd/>
          </a:ln>
          <a:effectLst/>
        </p:spPr>
        <p:txBody>
          <a:bodyPr wrap="none" anchor="ctr"/>
          <a:lstStyle/>
          <a:p>
            <a:r>
              <a:rPr lang="en-US" sz="2200">
                <a:solidFill>
                  <a:schemeClr val="bg1"/>
                </a:solidFill>
                <a:latin typeface="Times New Roman" panose="02020603050405020304" pitchFamily="18" charset="0"/>
                <a:cs typeface="Times New Roman" panose="02020603050405020304" pitchFamily="18" charset="0"/>
              </a:rPr>
              <a:t>Học sinh có khả năng:</a:t>
            </a:r>
          </a:p>
          <a:p>
            <a:pPr marL="342900" lvl="0" indent="-342900">
              <a:buFontTx/>
              <a:buChar char="-"/>
            </a:pPr>
            <a:r>
              <a:rPr lang="en-US" sz="2200" smtClean="0">
                <a:solidFill>
                  <a:schemeClr val="bg1"/>
                </a:solidFill>
                <a:latin typeface="Times New Roman" panose="02020603050405020304" pitchFamily="18" charset="0"/>
                <a:cs typeface="Times New Roman" panose="02020603050405020304" pitchFamily="18" charset="0"/>
              </a:rPr>
              <a:t>Vẽ </a:t>
            </a:r>
            <a:r>
              <a:rPr lang="en-US" sz="2200">
                <a:solidFill>
                  <a:schemeClr val="bg1"/>
                </a:solidFill>
                <a:latin typeface="Times New Roman" panose="02020603050405020304" pitchFamily="18" charset="0"/>
                <a:cs typeface="Times New Roman" panose="02020603050405020304" pitchFamily="18" charset="0"/>
              </a:rPr>
              <a:t>được hình vẽ mô tả phẳng theo sự </a:t>
            </a:r>
            <a:r>
              <a:rPr lang="en-US" sz="2200" smtClean="0">
                <a:solidFill>
                  <a:schemeClr val="bg1"/>
                </a:solidFill>
                <a:latin typeface="Times New Roman" panose="02020603050405020304" pitchFamily="18" charset="0"/>
                <a:cs typeface="Times New Roman" panose="02020603050405020304" pitchFamily="18" charset="0"/>
              </a:rPr>
              <a:t>sáng tạo</a:t>
            </a:r>
          </a:p>
          <a:p>
            <a:pPr lvl="0"/>
            <a:r>
              <a:rPr lang="en-US" sz="2200" smtClean="0">
                <a:solidFill>
                  <a:schemeClr val="bg1"/>
                </a:solidFill>
                <a:latin typeface="Times New Roman" panose="02020603050405020304" pitchFamily="18" charset="0"/>
                <a:cs typeface="Times New Roman" panose="02020603050405020304" pitchFamily="18" charset="0"/>
              </a:rPr>
              <a:t>của </a:t>
            </a:r>
            <a:r>
              <a:rPr lang="en-US" sz="2200">
                <a:solidFill>
                  <a:schemeClr val="bg1"/>
                </a:solidFill>
                <a:latin typeface="Times New Roman" panose="02020603050405020304" pitchFamily="18" charset="0"/>
                <a:cs typeface="Times New Roman" panose="02020603050405020304" pitchFamily="18" charset="0"/>
              </a:rPr>
              <a:t>bản thân.</a:t>
            </a:r>
          </a:p>
          <a:p>
            <a:pPr marL="342900" lvl="0" indent="-342900">
              <a:buFontTx/>
              <a:buChar char="-"/>
            </a:pPr>
            <a:r>
              <a:rPr lang="en-US" sz="2200" smtClean="0">
                <a:solidFill>
                  <a:schemeClr val="bg1"/>
                </a:solidFill>
                <a:latin typeface="Times New Roman" panose="02020603050405020304" pitchFamily="18" charset="0"/>
                <a:cs typeface="Times New Roman" panose="02020603050405020304" pitchFamily="18" charset="0"/>
              </a:rPr>
              <a:t>Vẽ </a:t>
            </a:r>
            <a:r>
              <a:rPr lang="en-US" sz="2200">
                <a:solidFill>
                  <a:schemeClr val="bg1"/>
                </a:solidFill>
                <a:latin typeface="Times New Roman" panose="02020603050405020304" pitchFamily="18" charset="0"/>
                <a:cs typeface="Times New Roman" panose="02020603050405020304" pitchFamily="18" charset="0"/>
              </a:rPr>
              <a:t>được hình vẽ mô tả phẳng của các </a:t>
            </a:r>
            <a:r>
              <a:rPr lang="en-US" sz="2200" smtClean="0">
                <a:solidFill>
                  <a:schemeClr val="bg1"/>
                </a:solidFill>
                <a:latin typeface="Times New Roman" panose="02020603050405020304" pitchFamily="18" charset="0"/>
                <a:cs typeface="Times New Roman" panose="02020603050405020304" pitchFamily="18" charset="0"/>
              </a:rPr>
              <a:t>sản </a:t>
            </a:r>
          </a:p>
          <a:p>
            <a:pPr lvl="0"/>
            <a:r>
              <a:rPr lang="en-US" sz="2200">
                <a:solidFill>
                  <a:schemeClr val="bg1"/>
                </a:solidFill>
                <a:latin typeface="Times New Roman" panose="02020603050405020304" pitchFamily="18" charset="0"/>
                <a:cs typeface="Times New Roman" panose="02020603050405020304" pitchFamily="18" charset="0"/>
              </a:rPr>
              <a:t>p</a:t>
            </a:r>
            <a:r>
              <a:rPr lang="en-US" sz="2200" smtClean="0">
                <a:solidFill>
                  <a:schemeClr val="bg1"/>
                </a:solidFill>
                <a:latin typeface="Times New Roman" panose="02020603050405020304" pitchFamily="18" charset="0"/>
                <a:cs typeface="Times New Roman" panose="02020603050405020304" pitchFamily="18" charset="0"/>
              </a:rPr>
              <a:t>hẩm theo </a:t>
            </a:r>
            <a:r>
              <a:rPr lang="en-US" sz="2200">
                <a:solidFill>
                  <a:schemeClr val="bg1"/>
                </a:solidFill>
                <a:latin typeface="Times New Roman" panose="02020603050405020304" pitchFamily="18" charset="0"/>
                <a:cs typeface="Times New Roman" panose="02020603050405020304" pitchFamily="18" charset="0"/>
              </a:rPr>
              <a:t>yêu cầu của thực tế sản xuất.</a:t>
            </a:r>
          </a:p>
        </p:txBody>
      </p:sp>
      <p:sp>
        <p:nvSpPr>
          <p:cNvPr id="29" name="Content Placeholder 2"/>
          <p:cNvSpPr>
            <a:spLocks/>
          </p:cNvSpPr>
          <p:nvPr/>
        </p:nvSpPr>
        <p:spPr bwMode="gray">
          <a:xfrm>
            <a:off x="683170" y="1945858"/>
            <a:ext cx="4956938" cy="873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ts val="0"/>
              </a:spcBef>
              <a:buNone/>
            </a:pPr>
            <a:endParaRPr lang="en-US" sz="2000">
              <a:solidFill>
                <a:schemeClr val="bg1"/>
              </a:solidFill>
              <a:latin typeface="Times New Roman" panose="02020603050405020304" pitchFamily="18" charset="0"/>
              <a:cs typeface="Times New Roman" panose="02020603050405020304" pitchFamily="18" charset="0"/>
            </a:endParaRPr>
          </a:p>
        </p:txBody>
      </p:sp>
      <p:grpSp>
        <p:nvGrpSpPr>
          <p:cNvPr id="30" name="Group 119"/>
          <p:cNvGrpSpPr>
            <a:grpSpLocks/>
          </p:cNvGrpSpPr>
          <p:nvPr/>
        </p:nvGrpSpPr>
        <p:grpSpPr bwMode="auto">
          <a:xfrm>
            <a:off x="5696177" y="3833650"/>
            <a:ext cx="1466623" cy="1318959"/>
            <a:chOff x="2080343" y="3628488"/>
            <a:chExt cx="1446818" cy="1212488"/>
          </a:xfrm>
        </p:grpSpPr>
        <p:grpSp>
          <p:nvGrpSpPr>
            <p:cNvPr id="31" name="Group 45"/>
            <p:cNvGrpSpPr>
              <a:grpSpLocks/>
            </p:cNvGrpSpPr>
            <p:nvPr/>
          </p:nvGrpSpPr>
          <p:grpSpPr bwMode="auto">
            <a:xfrm>
              <a:off x="2080343" y="3628488"/>
              <a:ext cx="1446818" cy="1212488"/>
              <a:chOff x="3174" y="2656"/>
              <a:chExt cx="1549" cy="1351"/>
            </a:xfrm>
          </p:grpSpPr>
          <p:sp>
            <p:nvSpPr>
              <p:cNvPr id="33" name="AutoShape 46"/>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4" name="AutoShape 47"/>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5" name="AutoShape 48"/>
              <p:cNvSpPr>
                <a:spLocks noChangeArrowheads="1"/>
              </p:cNvSpPr>
              <p:nvPr/>
            </p:nvSpPr>
            <p:spPr bwMode="gray">
              <a:xfrm>
                <a:off x="3264" y="2737"/>
                <a:ext cx="1351" cy="1168"/>
              </a:xfrm>
              <a:prstGeom prst="hexagon">
                <a:avLst>
                  <a:gd name="adj" fmla="val 28896"/>
                  <a:gd name="vf" fmla="val 115470"/>
                </a:avLst>
              </a:prstGeom>
              <a:gradFill rotWithShape="1">
                <a:gsLst>
                  <a:gs pos="0">
                    <a:srgbClr val="0066CC"/>
                  </a:gs>
                  <a:gs pos="100000">
                    <a:srgbClr val="0066CC">
                      <a:gamma/>
                      <a:shade val="46275"/>
                      <a:invGamma/>
                    </a:srgbClr>
                  </a:gs>
                </a:gsLst>
                <a:lin ang="54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32" name="Text Box 53"/>
            <p:cNvSpPr txBox="1">
              <a:spLocks noChangeArrowheads="1"/>
            </p:cNvSpPr>
            <p:nvPr/>
          </p:nvSpPr>
          <p:spPr bwMode="gray">
            <a:xfrm>
              <a:off x="2169852" y="3902616"/>
              <a:ext cx="1232583" cy="707329"/>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2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THÁI ĐỘ</a:t>
              </a:r>
            </a:p>
          </p:txBody>
        </p:sp>
      </p:grpSp>
      <p:sp>
        <p:nvSpPr>
          <p:cNvPr id="36" name="AutoShape 37"/>
          <p:cNvSpPr>
            <a:spLocks noChangeArrowheads="1"/>
          </p:cNvSpPr>
          <p:nvPr/>
        </p:nvSpPr>
        <p:spPr bwMode="auto">
          <a:xfrm>
            <a:off x="112457" y="4976691"/>
            <a:ext cx="5907344" cy="1686869"/>
          </a:xfrm>
          <a:prstGeom prst="roundRect">
            <a:avLst>
              <a:gd name="adj" fmla="val 16667"/>
            </a:avLst>
          </a:prstGeom>
          <a:solidFill>
            <a:srgbClr val="0070C0"/>
          </a:solidFill>
          <a:ln w="9525">
            <a:noFill/>
            <a:round/>
            <a:headEnd/>
            <a:tailEnd/>
          </a:ln>
          <a:effectLst/>
        </p:spPr>
        <p:txBody>
          <a:bodyPr wrap="none" anchor="ctr"/>
          <a:lstStyle/>
          <a:p>
            <a:r>
              <a:rPr lang="en-US" sz="2200">
                <a:solidFill>
                  <a:schemeClr val="bg1"/>
                </a:solidFill>
                <a:latin typeface="Times New Roman" panose="02020603050405020304" pitchFamily="18" charset="0"/>
                <a:cs typeface="Times New Roman" panose="02020603050405020304" pitchFamily="18" charset="0"/>
              </a:rPr>
              <a:t>Học sinh có thái độ bảo vệ và giữ gìn </a:t>
            </a:r>
            <a:endParaRPr lang="en-US" sz="2200" smtClean="0">
              <a:solidFill>
                <a:schemeClr val="bg1"/>
              </a:solidFill>
              <a:latin typeface="Times New Roman" panose="02020603050405020304" pitchFamily="18" charset="0"/>
              <a:cs typeface="Times New Roman" panose="02020603050405020304" pitchFamily="18" charset="0"/>
            </a:endParaRPr>
          </a:p>
          <a:p>
            <a:r>
              <a:rPr lang="en-US" sz="2200" smtClean="0">
                <a:solidFill>
                  <a:schemeClr val="bg1"/>
                </a:solidFill>
                <a:latin typeface="Times New Roman" panose="02020603050405020304" pitchFamily="18" charset="0"/>
                <a:cs typeface="Times New Roman" panose="02020603050405020304" pitchFamily="18" charset="0"/>
              </a:rPr>
              <a:t>máy </a:t>
            </a:r>
            <a:r>
              <a:rPr lang="en-US" sz="2200">
                <a:solidFill>
                  <a:schemeClr val="bg1"/>
                </a:solidFill>
                <a:latin typeface="Times New Roman" panose="02020603050405020304" pitchFamily="18" charset="0"/>
                <a:cs typeface="Times New Roman" panose="02020603050405020304" pitchFamily="18" charset="0"/>
              </a:rPr>
              <a:t>móc.</a:t>
            </a:r>
          </a:p>
          <a:p>
            <a:r>
              <a:rPr lang="en-US" sz="2200">
                <a:solidFill>
                  <a:schemeClr val="bg1"/>
                </a:solidFill>
                <a:latin typeface="Times New Roman" panose="02020603050405020304" pitchFamily="18" charset="0"/>
                <a:cs typeface="Times New Roman" panose="02020603050405020304" pitchFamily="18" charset="0"/>
              </a:rPr>
              <a:t>Học sinh tích cực tham gia vào giờ giảng.</a:t>
            </a:r>
          </a:p>
        </p:txBody>
      </p:sp>
      <p:sp>
        <p:nvSpPr>
          <p:cNvPr id="37" name="Content Placeholder 2"/>
          <p:cNvSpPr>
            <a:spLocks/>
          </p:cNvSpPr>
          <p:nvPr/>
        </p:nvSpPr>
        <p:spPr bwMode="gray">
          <a:xfrm>
            <a:off x="664071" y="5096889"/>
            <a:ext cx="5078518" cy="143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11125">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just">
              <a:spcBef>
                <a:spcPts val="0"/>
              </a:spcBef>
              <a:buNone/>
            </a:pPr>
            <a:endParaRPr kumimoji="0" lang="fr-FR" altLang="en-US" sz="20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4" name="Group 3"/>
          <p:cNvGrpSpPr/>
          <p:nvPr/>
        </p:nvGrpSpPr>
        <p:grpSpPr>
          <a:xfrm>
            <a:off x="4643608" y="3191467"/>
            <a:ext cx="1390764" cy="1251783"/>
            <a:chOff x="4643608" y="3191467"/>
            <a:chExt cx="1390764" cy="1251783"/>
          </a:xfrm>
        </p:grpSpPr>
        <p:grpSp>
          <p:nvGrpSpPr>
            <p:cNvPr id="39" name="Group 30"/>
            <p:cNvGrpSpPr>
              <a:grpSpLocks/>
            </p:cNvGrpSpPr>
            <p:nvPr/>
          </p:nvGrpSpPr>
          <p:grpSpPr bwMode="auto">
            <a:xfrm>
              <a:off x="4643608" y="3191467"/>
              <a:ext cx="1390764" cy="1251783"/>
              <a:chOff x="2057" y="862"/>
              <a:chExt cx="1549" cy="1351"/>
            </a:xfrm>
            <a:solidFill>
              <a:srgbClr val="6CB4A6"/>
            </a:solidFill>
          </p:grpSpPr>
          <p:sp>
            <p:nvSpPr>
              <p:cNvPr id="41" name="AutoShape 31"/>
              <p:cNvSpPr>
                <a:spLocks noChangeArrowheads="1"/>
              </p:cNvSpPr>
              <p:nvPr/>
            </p:nvSpPr>
            <p:spPr bwMode="gray">
              <a:xfrm>
                <a:off x="2070" y="885"/>
                <a:ext cx="1536" cy="1328"/>
              </a:xfrm>
              <a:prstGeom prst="hexagon">
                <a:avLst>
                  <a:gd name="adj" fmla="val 28916"/>
                  <a:gd name="vf" fmla="val 115470"/>
                </a:avLst>
              </a:prstGeom>
              <a:grp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43" name="AutoShape 32"/>
              <p:cNvSpPr>
                <a:spLocks noChangeArrowheads="1"/>
              </p:cNvSpPr>
              <p:nvPr/>
            </p:nvSpPr>
            <p:spPr bwMode="gray">
              <a:xfrm>
                <a:off x="2057" y="862"/>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44" name="AutoShape 33"/>
              <p:cNvSpPr>
                <a:spLocks noChangeArrowheads="1"/>
              </p:cNvSpPr>
              <p:nvPr/>
            </p:nvSpPr>
            <p:spPr bwMode="gray">
              <a:xfrm>
                <a:off x="2146" y="942"/>
                <a:ext cx="1350" cy="1169"/>
              </a:xfrm>
              <a:prstGeom prst="hexagon">
                <a:avLst>
                  <a:gd name="adj" fmla="val 28896"/>
                  <a:gd name="vf" fmla="val 115470"/>
                </a:avLst>
              </a:prstGeom>
              <a:grp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40" name="Text Box 53"/>
            <p:cNvSpPr txBox="1">
              <a:spLocks noChangeArrowheads="1"/>
            </p:cNvSpPr>
            <p:nvPr/>
          </p:nvSpPr>
          <p:spPr bwMode="gray">
            <a:xfrm>
              <a:off x="4832514" y="3352036"/>
              <a:ext cx="1063525" cy="769441"/>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2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KIẾN THỨC</a:t>
              </a:r>
            </a:p>
          </p:txBody>
        </p:sp>
      </p:grpSp>
      <p:sp>
        <p:nvSpPr>
          <p:cNvPr id="6" name="Footer Placeholder 5"/>
          <p:cNvSpPr>
            <a:spLocks noGrp="1"/>
          </p:cNvSpPr>
          <p:nvPr>
            <p:ph type="ftr" sz="quarter" idx="11"/>
          </p:nvPr>
        </p:nvSpPr>
        <p:spPr>
          <a:xfrm>
            <a:off x="3276600"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8598316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par>
                                <p:cTn id="8" presetID="6" presetClass="entr" presetSubtype="16" fill="hold" grpId="0" nodeType="withEffect" nodePh="1">
                                  <p:stCondLst>
                                    <p:cond delay="0"/>
                                  </p:stCondLst>
                                  <p:endCondLst>
                                    <p:cond evt="begin" delay="0">
                                      <p:tn val="8"/>
                                    </p:cond>
                                  </p:endCondLst>
                                  <p:childTnLst>
                                    <p:set>
                                      <p:cBhvr>
                                        <p:cTn id="9" dur="1" fill="hold">
                                          <p:stCondLst>
                                            <p:cond delay="0"/>
                                          </p:stCondLst>
                                        </p:cTn>
                                        <p:tgtEl>
                                          <p:spTgt spid="21"/>
                                        </p:tgtEl>
                                        <p:attrNameLst>
                                          <p:attrName>style.visibility</p:attrName>
                                        </p:attrNameLst>
                                      </p:cBhvr>
                                      <p:to>
                                        <p:strVal val="visible"/>
                                      </p:to>
                                    </p:set>
                                    <p:animEffect transition="in" filter="circle(in)">
                                      <p:cBhvr>
                                        <p:cTn id="10" dur="2000"/>
                                        <p:tgtEl>
                                          <p:spTgt spid="21"/>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circle(in)">
                                      <p:cBhvr>
                                        <p:cTn id="15" dur="2000"/>
                                        <p:tgtEl>
                                          <p:spTgt spid="28"/>
                                        </p:tgtEl>
                                      </p:cBhvr>
                                    </p:animEffect>
                                  </p:childTnLst>
                                </p:cTn>
                              </p:par>
                              <p:par>
                                <p:cTn id="16" presetID="6" presetClass="entr" presetSubtype="16" fill="hold" grpId="0" nodeType="withEffect" nodePh="1">
                                  <p:stCondLst>
                                    <p:cond delay="0"/>
                                  </p:stCondLst>
                                  <p:endCondLst>
                                    <p:cond evt="begin" delay="0">
                                      <p:tn val="16"/>
                                    </p:cond>
                                  </p:endCondLst>
                                  <p:childTnLst>
                                    <p:set>
                                      <p:cBhvr>
                                        <p:cTn id="17" dur="1" fill="hold">
                                          <p:stCondLst>
                                            <p:cond delay="0"/>
                                          </p:stCondLst>
                                        </p:cTn>
                                        <p:tgtEl>
                                          <p:spTgt spid="29"/>
                                        </p:tgtEl>
                                        <p:attrNameLst>
                                          <p:attrName>style.visibility</p:attrName>
                                        </p:attrNameLst>
                                      </p:cBhvr>
                                      <p:to>
                                        <p:strVal val="visible"/>
                                      </p:to>
                                    </p:set>
                                    <p:animEffect transition="in" filter="circle(in)">
                                      <p:cBhvr>
                                        <p:cTn id="18" dur="2000"/>
                                        <p:tgtEl>
                                          <p:spTgt spid="29"/>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circle(in)">
                                      <p:cBhvr>
                                        <p:cTn id="23" dur="2000"/>
                                        <p:tgtEl>
                                          <p:spTgt spid="36"/>
                                        </p:tgtEl>
                                      </p:cBhvr>
                                    </p:animEffect>
                                  </p:childTnLst>
                                </p:cTn>
                              </p:par>
                              <p:par>
                                <p:cTn id="24" presetID="6" presetClass="entr" presetSubtype="16" fill="hold" grpId="0" nodeType="withEffect" nodePh="1">
                                  <p:stCondLst>
                                    <p:cond delay="0"/>
                                  </p:stCondLst>
                                  <p:endCondLst>
                                    <p:cond evt="begin" delay="0">
                                      <p:tn val="24"/>
                                    </p:cond>
                                  </p:endCondLst>
                                  <p:childTnLst>
                                    <p:set>
                                      <p:cBhvr>
                                        <p:cTn id="25" dur="1" fill="hold">
                                          <p:stCondLst>
                                            <p:cond delay="0"/>
                                          </p:stCondLst>
                                        </p:cTn>
                                        <p:tgtEl>
                                          <p:spTgt spid="37"/>
                                        </p:tgtEl>
                                        <p:attrNameLst>
                                          <p:attrName>style.visibility</p:attrName>
                                        </p:attrNameLst>
                                      </p:cBhvr>
                                      <p:to>
                                        <p:strVal val="visible"/>
                                      </p:to>
                                    </p:set>
                                    <p:animEffect transition="in" filter="circle(in)">
                                      <p:cBhvr>
                                        <p:cTn id="26"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8" grpId="0" animBg="1"/>
      <p:bldP spid="29" grpId="0"/>
      <p:bldP spid="36" grpId="0" animBg="1"/>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2" name="Diagram 1"/>
          <p:cNvGraphicFramePr/>
          <p:nvPr>
            <p:extLst>
              <p:ext uri="{D42A27DB-BD31-4B8C-83A1-F6EECF244321}">
                <p14:modId xmlns:p14="http://schemas.microsoft.com/office/powerpoint/2010/main" val="1051868869"/>
              </p:ext>
            </p:extLst>
          </p:nvPr>
        </p:nvGraphicFramePr>
        <p:xfrm>
          <a:off x="76200" y="381000"/>
          <a:ext cx="8686800" cy="5943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5214896"/>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31531" y="57809"/>
            <a:ext cx="9112469" cy="1602825"/>
          </a:xfrm>
          <a:prstGeom prst="roundRect">
            <a:avLst>
              <a:gd name="adj" fmla="val 16667"/>
            </a:avLst>
          </a:prstGeom>
          <a:solidFill>
            <a:schemeClr val="accent1">
              <a:lumMod val="50000"/>
            </a:schemeClr>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00"/>
                </a:solidFill>
                <a:effectLst/>
                <a:uLnTx/>
                <a:uFillTx/>
                <a:latin typeface="Arial" panose="020B0604020202020204" pitchFamily="34" charset="0"/>
                <a:ea typeface="+mn-ea"/>
                <a:cs typeface="Arial" panose="020B0604020202020204" pitchFamily="34" charset="0"/>
              </a:rPr>
              <a:t>CHƯƠNG 5</a:t>
            </a:r>
          </a:p>
          <a:p>
            <a:pPr marL="0" indent="0" algn="ctr">
              <a:buNone/>
            </a:pPr>
            <a:r>
              <a:rPr lang="vi-VN" b="1">
                <a:solidFill>
                  <a:srgbClr val="FFFF00"/>
                </a:solidFill>
              </a:rPr>
              <a:t>ỨNG DỤNG</a:t>
            </a:r>
            <a:r>
              <a:rPr lang="en-US" b="1">
                <a:solidFill>
                  <a:srgbClr val="FFFF00"/>
                </a:solidFill>
              </a:rPr>
              <a:t> CORELDRAW</a:t>
            </a:r>
            <a:endParaRPr lang="en-US">
              <a:solidFill>
                <a:srgbClr val="FFFF00"/>
              </a:solidFill>
            </a:endParaRPr>
          </a:p>
          <a:p>
            <a:pPr marL="0" indent="0" algn="ctr">
              <a:buNone/>
            </a:pPr>
            <a:r>
              <a:rPr lang="en-US" b="1">
                <a:solidFill>
                  <a:srgbClr val="FFFF00"/>
                </a:solidFill>
              </a:rPr>
              <a:t>THIẾT KẾ HÌNH VẼ MÔ TẢ PHẲNG</a:t>
            </a:r>
            <a:endParaRPr lang="en-US">
              <a:solidFill>
                <a:srgbClr val="FFFF00"/>
              </a:solidFill>
            </a:endParaRPr>
          </a:p>
        </p:txBody>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3" name="Diagram group"/>
          <p:cNvGrpSpPr/>
          <p:nvPr/>
        </p:nvGrpSpPr>
        <p:grpSpPr>
          <a:xfrm>
            <a:off x="-211792" y="2098902"/>
            <a:ext cx="4097992" cy="1964391"/>
            <a:chOff x="2094" y="3384322"/>
            <a:chExt cx="3928783" cy="1964391"/>
          </a:xfrm>
          <a:scene3d>
            <a:camera prst="isometricOffAxis2Left" zoom="95000"/>
            <a:lightRig rig="flat" dir="t"/>
          </a:scene3d>
        </p:grpSpPr>
        <p:grpSp>
          <p:nvGrpSpPr>
            <p:cNvPr id="14" name="Group 13"/>
            <p:cNvGrpSpPr/>
            <p:nvPr/>
          </p:nvGrpSpPr>
          <p:grpSpPr>
            <a:xfrm>
              <a:off x="2094" y="3384322"/>
              <a:ext cx="3928783" cy="1964391"/>
              <a:chOff x="2094" y="3384322"/>
              <a:chExt cx="3928783" cy="1964391"/>
            </a:xfrm>
          </p:grpSpPr>
          <p:sp>
            <p:nvSpPr>
              <p:cNvPr id="15" name="Rectangle 14"/>
              <p:cNvSpPr/>
              <p:nvPr/>
            </p:nvSpPr>
            <p:spPr>
              <a:xfrm>
                <a:off x="2094" y="3384322"/>
                <a:ext cx="3928783" cy="1964391"/>
              </a:xfrm>
              <a:prstGeom prst="rect">
                <a:avLst/>
              </a:prstGeom>
              <a:solidFill>
                <a:srgbClr val="92D050"/>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2094" y="3384322"/>
                <a:ext cx="3928783" cy="196439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en-US" sz="3900" kern="1200" smtClean="0"/>
                  <a:t>2.1 Phương pháp thiết kế hình vẽ mô tả phẳng</a:t>
                </a:r>
                <a:endParaRPr lang="en-US" sz="3900" kern="1200"/>
              </a:p>
            </p:txBody>
          </p:sp>
        </p:grpSp>
      </p:grpSp>
      <p:graphicFrame>
        <p:nvGraphicFramePr>
          <p:cNvPr id="4" name="Diagram 3"/>
          <p:cNvGraphicFramePr/>
          <p:nvPr>
            <p:extLst>
              <p:ext uri="{D42A27DB-BD31-4B8C-83A1-F6EECF244321}">
                <p14:modId xmlns:p14="http://schemas.microsoft.com/office/powerpoint/2010/main" val="3555980288"/>
              </p:ext>
            </p:extLst>
          </p:nvPr>
        </p:nvGraphicFramePr>
        <p:xfrm>
          <a:off x="3276600" y="2362200"/>
          <a:ext cx="58674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79090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Diagram group"/>
          <p:cNvGrpSpPr/>
          <p:nvPr/>
        </p:nvGrpSpPr>
        <p:grpSpPr>
          <a:xfrm>
            <a:off x="-479473" y="-68320"/>
            <a:ext cx="5280073" cy="2157984"/>
            <a:chOff x="3227" y="0"/>
            <a:chExt cx="5280073" cy="2157984"/>
          </a:xfrm>
          <a:scene3d>
            <a:camera prst="perspectiveLeft" zoom="91000"/>
            <a:lightRig rig="threePt" dir="t">
              <a:rot lat="0" lon="0" rev="20640000"/>
            </a:lightRig>
          </a:scene3d>
        </p:grpSpPr>
        <p:sp>
          <p:nvSpPr>
            <p:cNvPr id="15" name="Up Arrow 14"/>
            <p:cNvSpPr/>
            <p:nvPr/>
          </p:nvSpPr>
          <p:spPr>
            <a:xfrm>
              <a:off x="3227" y="0"/>
              <a:ext cx="1936242" cy="2157984"/>
            </a:xfrm>
            <a:prstGeom prst="upArrow">
              <a:avLst/>
            </a:prstGeom>
            <a:solidFill>
              <a:srgbClr val="FFFF00"/>
            </a:solidFill>
            <a:sp3d extrusionH="50600" prstMaterial="metal">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grpSp>
          <p:nvGrpSpPr>
            <p:cNvPr id="17" name="Group 16"/>
            <p:cNvGrpSpPr/>
            <p:nvPr/>
          </p:nvGrpSpPr>
          <p:grpSpPr>
            <a:xfrm>
              <a:off x="1997556" y="0"/>
              <a:ext cx="3285744" cy="2157984"/>
              <a:chOff x="1997556" y="0"/>
              <a:chExt cx="3285744" cy="2157984"/>
            </a:xfrm>
          </p:grpSpPr>
          <p:sp>
            <p:nvSpPr>
              <p:cNvPr id="18" name="Rectangle 17"/>
              <p:cNvSpPr/>
              <p:nvPr/>
            </p:nvSpPr>
            <p:spPr>
              <a:xfrm>
                <a:off x="1997556" y="0"/>
                <a:ext cx="3285744" cy="2157984"/>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TextBox 18"/>
              <p:cNvSpPr txBox="1"/>
              <p:nvPr/>
            </p:nvSpPr>
            <p:spPr>
              <a:xfrm>
                <a:off x="1997556" y="0"/>
                <a:ext cx="3285744" cy="215798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56464" tIns="0" rIns="156464" bIns="156464" numCol="1" spcCol="1270" anchor="ctr" anchorCtr="0">
                <a:noAutofit/>
              </a:bodyPr>
              <a:lstStyle/>
              <a:p>
                <a:pPr lvl="0" algn="just" defTabSz="977900">
                  <a:lnSpc>
                    <a:spcPct val="90000"/>
                  </a:lnSpc>
                  <a:spcBef>
                    <a:spcPct val="0"/>
                  </a:spcBef>
                  <a:spcAft>
                    <a:spcPct val="35000"/>
                  </a:spcAft>
                </a:pPr>
                <a:r>
                  <a:rPr lang="en-US" sz="2200" kern="1200" smtClean="0">
                    <a:solidFill>
                      <a:srgbClr val="0000FF"/>
                    </a:solidFill>
                  </a:rPr>
                  <a:t>2.1.1 Giới thiệu trình tự thiết kế hình vẽ mô tả phẳng áo chemise bằng phần mềm CorelDraw với công cụ cơ bản đó là Bezier.</a:t>
                </a:r>
                <a:endParaRPr lang="en-US" sz="2200" kern="1200">
                  <a:solidFill>
                    <a:srgbClr val="0000FF"/>
                  </a:solidFill>
                </a:endParaRPr>
              </a:p>
            </p:txBody>
          </p:sp>
        </p:grpSp>
      </p:grpSp>
      <p:pic>
        <p:nvPicPr>
          <p:cNvPr id="4" name="Picture 3"/>
          <p:cNvPicPr>
            <a:picLocks noChangeAspect="1"/>
          </p:cNvPicPr>
          <p:nvPr/>
        </p:nvPicPr>
        <p:blipFill>
          <a:blip r:embed="rId3"/>
          <a:stretch>
            <a:fillRect/>
          </a:stretch>
        </p:blipFill>
        <p:spPr>
          <a:xfrm>
            <a:off x="1487195" y="2286000"/>
            <a:ext cx="6361405" cy="4495800"/>
          </a:xfrm>
          <a:prstGeom prst="rect">
            <a:avLst/>
          </a:prstGeom>
        </p:spPr>
      </p:pic>
      <p:sp>
        <p:nvSpPr>
          <p:cNvPr id="3" name="Cloud Callout 2"/>
          <p:cNvSpPr/>
          <p:nvPr/>
        </p:nvSpPr>
        <p:spPr bwMode="auto">
          <a:xfrm>
            <a:off x="4485290" y="0"/>
            <a:ext cx="4648200" cy="2556640"/>
          </a:xfrm>
          <a:prstGeom prst="cloudCallout">
            <a:avLst/>
          </a:prstGeom>
          <a:solidFill>
            <a:srgbClr val="6666FF"/>
          </a:solidFill>
          <a:ln w="9525"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z="2600">
                <a:solidFill>
                  <a:schemeClr val="bg1"/>
                </a:solidFill>
                <a:latin typeface="Times New Roman" panose="02020603050405020304" pitchFamily="18" charset="0"/>
                <a:cs typeface="Times New Roman" panose="02020603050405020304" pitchFamily="18" charset="0"/>
              </a:rPr>
              <a:t>Dựng khung hình cơ bản theo tỉ lệ cân xứng bằng công cụ Rectangle (F6), Bezier tool.</a:t>
            </a:r>
          </a:p>
        </p:txBody>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911742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Diagram group"/>
          <p:cNvGrpSpPr/>
          <p:nvPr/>
        </p:nvGrpSpPr>
        <p:grpSpPr>
          <a:xfrm>
            <a:off x="-479473" y="-68320"/>
            <a:ext cx="5280073" cy="2157984"/>
            <a:chOff x="3227" y="0"/>
            <a:chExt cx="5280073" cy="2157984"/>
          </a:xfrm>
          <a:scene3d>
            <a:camera prst="perspectiveLeft" zoom="91000"/>
            <a:lightRig rig="threePt" dir="t">
              <a:rot lat="0" lon="0" rev="20640000"/>
            </a:lightRig>
          </a:scene3d>
        </p:grpSpPr>
        <p:sp>
          <p:nvSpPr>
            <p:cNvPr id="9" name="Up Arrow 8"/>
            <p:cNvSpPr/>
            <p:nvPr/>
          </p:nvSpPr>
          <p:spPr>
            <a:xfrm>
              <a:off x="3227" y="0"/>
              <a:ext cx="1936242" cy="2157984"/>
            </a:xfrm>
            <a:prstGeom prst="upArrow">
              <a:avLst/>
            </a:prstGeom>
            <a:solidFill>
              <a:srgbClr val="FFFF00"/>
            </a:solidFill>
            <a:sp3d extrusionH="50600" prstMaterial="metal">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grpSp>
          <p:nvGrpSpPr>
            <p:cNvPr id="10" name="Group 9"/>
            <p:cNvGrpSpPr/>
            <p:nvPr/>
          </p:nvGrpSpPr>
          <p:grpSpPr>
            <a:xfrm>
              <a:off x="1997556" y="0"/>
              <a:ext cx="3285744" cy="2157984"/>
              <a:chOff x="1997556" y="0"/>
              <a:chExt cx="3285744" cy="2157984"/>
            </a:xfrm>
          </p:grpSpPr>
          <p:sp>
            <p:nvSpPr>
              <p:cNvPr id="11" name="Rectangle 10"/>
              <p:cNvSpPr/>
              <p:nvPr/>
            </p:nvSpPr>
            <p:spPr>
              <a:xfrm>
                <a:off x="1997556" y="0"/>
                <a:ext cx="3285744" cy="2157984"/>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 name="TextBox 11"/>
              <p:cNvSpPr txBox="1"/>
              <p:nvPr/>
            </p:nvSpPr>
            <p:spPr>
              <a:xfrm>
                <a:off x="1997556" y="0"/>
                <a:ext cx="3285744" cy="215798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56464" tIns="0" rIns="156464" bIns="156464" numCol="1" spcCol="1270" anchor="ctr" anchorCtr="0">
                <a:noAutofit/>
              </a:bodyPr>
              <a:lstStyle/>
              <a:p>
                <a:pPr lvl="0" algn="just" defTabSz="977900">
                  <a:lnSpc>
                    <a:spcPct val="90000"/>
                  </a:lnSpc>
                  <a:spcBef>
                    <a:spcPct val="0"/>
                  </a:spcBef>
                  <a:spcAft>
                    <a:spcPct val="35000"/>
                  </a:spcAft>
                </a:pPr>
                <a:r>
                  <a:rPr lang="en-US" sz="2200" kern="1200" smtClean="0">
                    <a:solidFill>
                      <a:srgbClr val="0000FF"/>
                    </a:solidFill>
                  </a:rPr>
                  <a:t>2.1.1 Giới thiệu trình tự thiết kế hình vẽ mô tả phẳng áo chemise bằng phần mềm CorelDraw với công cụ cơ bản đó là Bezier.</a:t>
                </a:r>
                <a:endParaRPr lang="en-US" sz="2200" kern="1200">
                  <a:solidFill>
                    <a:srgbClr val="0000FF"/>
                  </a:solidFill>
                </a:endParaRPr>
              </a:p>
            </p:txBody>
          </p:sp>
        </p:grpSp>
      </p:grpSp>
      <p:pic>
        <p:nvPicPr>
          <p:cNvPr id="5" name="Picture 4"/>
          <p:cNvPicPr>
            <a:picLocks noChangeAspect="1"/>
          </p:cNvPicPr>
          <p:nvPr/>
        </p:nvPicPr>
        <p:blipFill>
          <a:blip r:embed="rId3"/>
          <a:stretch>
            <a:fillRect/>
          </a:stretch>
        </p:blipFill>
        <p:spPr>
          <a:xfrm>
            <a:off x="1524000" y="2734367"/>
            <a:ext cx="6096000" cy="4105240"/>
          </a:xfrm>
          <a:prstGeom prst="rect">
            <a:avLst/>
          </a:prstGeom>
        </p:spPr>
      </p:pic>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4" name="Horizontal Scroll 3"/>
          <p:cNvSpPr/>
          <p:nvPr/>
        </p:nvSpPr>
        <p:spPr bwMode="auto">
          <a:xfrm>
            <a:off x="4648200" y="0"/>
            <a:ext cx="4419600" cy="2971800"/>
          </a:xfrm>
          <a:prstGeom prst="horizontalScroll">
            <a:avLst/>
          </a:prstGeom>
          <a:solidFill>
            <a:srgbClr val="92D050"/>
          </a:solidFill>
          <a:ln w="9525"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Vẽ các đường cơ sở của mẫu mô tả phẳng Bezier tool, lưu ý khi vẽ phải mở chế độ bắt điểm View </a:t>
            </a:r>
            <a:r>
              <a:rPr lang="en-US">
                <a:solidFill>
                  <a:schemeClr val="bg1"/>
                </a:solidFill>
                <a:latin typeface="Times New Roman" panose="02020603050405020304" pitchFamily="18" charset="0"/>
                <a:cs typeface="Times New Roman" panose="02020603050405020304" pitchFamily="18" charset="0"/>
                <a:sym typeface="Wingdings" panose="05000000000000000000" pitchFamily="2" charset="2"/>
              </a:rPr>
              <a:t></a:t>
            </a:r>
            <a:r>
              <a:rPr lang="en-US">
                <a:solidFill>
                  <a:schemeClr val="bg1"/>
                </a:solidFill>
                <a:latin typeface="Times New Roman" panose="02020603050405020304" pitchFamily="18" charset="0"/>
                <a:cs typeface="Times New Roman" panose="02020603050405020304" pitchFamily="18" charset="0"/>
              </a:rPr>
              <a:t> </a:t>
            </a:r>
            <a:r>
              <a:rPr lang="en-US" smtClean="0">
                <a:solidFill>
                  <a:schemeClr val="bg1"/>
                </a:solidFill>
                <a:latin typeface="Times New Roman" panose="02020603050405020304" pitchFamily="18" charset="0"/>
                <a:cs typeface="Times New Roman" panose="02020603050405020304" pitchFamily="18" charset="0"/>
              </a:rPr>
              <a:t>Snap </a:t>
            </a:r>
            <a:r>
              <a:rPr lang="en-US">
                <a:solidFill>
                  <a:schemeClr val="bg1"/>
                </a:solidFill>
                <a:latin typeface="Times New Roman" panose="02020603050405020304" pitchFamily="18" charset="0"/>
                <a:cs typeface="Times New Roman" panose="02020603050405020304" pitchFamily="18" charset="0"/>
              </a:rPr>
              <a:t>To </a:t>
            </a:r>
            <a:r>
              <a:rPr lang="en-US" smtClean="0">
                <a:solidFill>
                  <a:schemeClr val="bg1"/>
                </a:solidFill>
                <a:latin typeface="Times New Roman" panose="02020603050405020304" pitchFamily="18" charset="0"/>
                <a:cs typeface="Times New Roman" panose="02020603050405020304" pitchFamily="18" charset="0"/>
              </a:rPr>
              <a:t>Objects</a:t>
            </a: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Tree>
    <p:extLst>
      <p:ext uri="{BB962C8B-B14F-4D97-AF65-F5344CB8AC3E}">
        <p14:creationId xmlns:p14="http://schemas.microsoft.com/office/powerpoint/2010/main" val="294981482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Diagram group"/>
          <p:cNvGrpSpPr/>
          <p:nvPr/>
        </p:nvGrpSpPr>
        <p:grpSpPr>
          <a:xfrm>
            <a:off x="-479473" y="-68320"/>
            <a:ext cx="5280073" cy="2157984"/>
            <a:chOff x="3227" y="0"/>
            <a:chExt cx="5280073" cy="2157984"/>
          </a:xfrm>
          <a:scene3d>
            <a:camera prst="perspectiveLeft" zoom="91000"/>
            <a:lightRig rig="threePt" dir="t">
              <a:rot lat="0" lon="0" rev="20640000"/>
            </a:lightRig>
          </a:scene3d>
        </p:grpSpPr>
        <p:sp>
          <p:nvSpPr>
            <p:cNvPr id="9" name="Up Arrow 8"/>
            <p:cNvSpPr/>
            <p:nvPr/>
          </p:nvSpPr>
          <p:spPr>
            <a:xfrm>
              <a:off x="3227" y="0"/>
              <a:ext cx="1936242" cy="2157984"/>
            </a:xfrm>
            <a:prstGeom prst="upArrow">
              <a:avLst/>
            </a:prstGeom>
            <a:solidFill>
              <a:srgbClr val="FFFF00"/>
            </a:solidFill>
            <a:sp3d extrusionH="50600" prstMaterial="metal">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grpSp>
          <p:nvGrpSpPr>
            <p:cNvPr id="10" name="Group 9"/>
            <p:cNvGrpSpPr/>
            <p:nvPr/>
          </p:nvGrpSpPr>
          <p:grpSpPr>
            <a:xfrm>
              <a:off x="1997556" y="0"/>
              <a:ext cx="3285744" cy="2157984"/>
              <a:chOff x="1997556" y="0"/>
              <a:chExt cx="3285744" cy="2157984"/>
            </a:xfrm>
          </p:grpSpPr>
          <p:sp>
            <p:nvSpPr>
              <p:cNvPr id="11" name="Rectangle 10"/>
              <p:cNvSpPr/>
              <p:nvPr/>
            </p:nvSpPr>
            <p:spPr>
              <a:xfrm>
                <a:off x="1997556" y="0"/>
                <a:ext cx="3285744" cy="2157984"/>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 name="TextBox 11"/>
              <p:cNvSpPr txBox="1"/>
              <p:nvPr/>
            </p:nvSpPr>
            <p:spPr>
              <a:xfrm>
                <a:off x="1997556" y="0"/>
                <a:ext cx="3285744" cy="215798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56464" tIns="0" rIns="156464" bIns="156464" numCol="1" spcCol="1270" anchor="ctr" anchorCtr="0">
                <a:noAutofit/>
              </a:bodyPr>
              <a:lstStyle/>
              <a:p>
                <a:pPr marL="0" marR="0" lvl="0" indent="0" algn="just" defTabSz="977900" rtl="0" eaLnBrk="0" fontAlgn="base" latinLnBrk="0" hangingPunct="0">
                  <a:lnSpc>
                    <a:spcPct val="90000"/>
                  </a:lnSpc>
                  <a:spcBef>
                    <a:spcPct val="0"/>
                  </a:spcBef>
                  <a:spcAft>
                    <a:spcPct val="35000"/>
                  </a:spcAft>
                  <a:buClrTx/>
                  <a:buSzTx/>
                  <a:buFontTx/>
                  <a:buNone/>
                  <a:tabLst/>
                  <a:defRPr/>
                </a:pPr>
                <a:r>
                  <a:rPr kumimoji="0" lang="en-US" sz="2200" b="0" i="0" u="none" strike="noStrike" kern="1200" cap="none" spc="0" normalizeH="0" baseline="0" noProof="0" smtClean="0">
                    <a:ln>
                      <a:noFill/>
                    </a:ln>
                    <a:solidFill>
                      <a:srgbClr val="0000FF"/>
                    </a:solidFill>
                    <a:effectLst/>
                    <a:uLnTx/>
                    <a:uFillTx/>
                    <a:latin typeface="Arial"/>
                    <a:ea typeface="+mn-ea"/>
                    <a:cs typeface="Arial"/>
                  </a:rPr>
                  <a:t>2.1.1 Giới thiệu trình tự thiết kế hình vẽ mô tả phẳng áo chemise bằng phần mềm CorelDraw với công cụ cơ bản đó là Bezier.</a:t>
                </a:r>
                <a:endParaRPr kumimoji="0" lang="en-US" sz="2200" b="0" i="0" u="none" strike="noStrike" kern="1200" cap="none" spc="0" normalizeH="0" baseline="0" noProof="0">
                  <a:ln>
                    <a:noFill/>
                  </a:ln>
                  <a:solidFill>
                    <a:srgbClr val="0000FF"/>
                  </a:solidFill>
                  <a:effectLst/>
                  <a:uLnTx/>
                  <a:uFillTx/>
                  <a:latin typeface="Arial"/>
                  <a:ea typeface="+mn-ea"/>
                  <a:cs typeface="Arial"/>
                </a:endParaRPr>
              </a:p>
            </p:txBody>
          </p:sp>
        </p:grpSp>
      </p:grpSp>
      <p:pic>
        <p:nvPicPr>
          <p:cNvPr id="3" name="Picture 2"/>
          <p:cNvPicPr>
            <a:picLocks noChangeAspect="1"/>
          </p:cNvPicPr>
          <p:nvPr/>
        </p:nvPicPr>
        <p:blipFill>
          <a:blip r:embed="rId3"/>
          <a:stretch>
            <a:fillRect/>
          </a:stretch>
        </p:blipFill>
        <p:spPr>
          <a:xfrm>
            <a:off x="1371600" y="2281484"/>
            <a:ext cx="6571803" cy="4544986"/>
          </a:xfrm>
          <a:prstGeom prst="rect">
            <a:avLst/>
          </a:prstGeom>
        </p:spPr>
      </p:pic>
      <p:sp>
        <p:nvSpPr>
          <p:cNvPr id="2" name="Down Ribbon 1"/>
          <p:cNvSpPr/>
          <p:nvPr/>
        </p:nvSpPr>
        <p:spPr bwMode="auto">
          <a:xfrm>
            <a:off x="4495800" y="78830"/>
            <a:ext cx="4606160" cy="2664370"/>
          </a:xfrm>
          <a:prstGeom prst="ribbon">
            <a:avLst/>
          </a:prstGeom>
          <a:solidFill>
            <a:srgbClr val="6CB4A6"/>
          </a:solidFill>
          <a:ln w="9525"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a:solidFill>
                  <a:schemeClr val="bg1"/>
                </a:solidFill>
                <a:latin typeface="Times New Roman" panose="02020603050405020304" pitchFamily="18" charset="0"/>
                <a:cs typeface="Times New Roman" panose="02020603050405020304" pitchFamily="18" charset="0"/>
              </a:rPr>
              <a:t>Chỉnh sửa các nét thẳng thành cong bằng công cụ Shape (F10).</a:t>
            </a:r>
          </a:p>
        </p:txBody>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2484074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Diagram group"/>
          <p:cNvGrpSpPr/>
          <p:nvPr/>
        </p:nvGrpSpPr>
        <p:grpSpPr>
          <a:xfrm>
            <a:off x="-479473" y="-68320"/>
            <a:ext cx="5280073" cy="2157984"/>
            <a:chOff x="3227" y="0"/>
            <a:chExt cx="5280073" cy="2157984"/>
          </a:xfrm>
          <a:scene3d>
            <a:camera prst="perspectiveLeft" zoom="91000"/>
            <a:lightRig rig="threePt" dir="t">
              <a:rot lat="0" lon="0" rev="20640000"/>
            </a:lightRig>
          </a:scene3d>
        </p:grpSpPr>
        <p:sp>
          <p:nvSpPr>
            <p:cNvPr id="9" name="Up Arrow 8"/>
            <p:cNvSpPr/>
            <p:nvPr/>
          </p:nvSpPr>
          <p:spPr>
            <a:xfrm>
              <a:off x="3227" y="0"/>
              <a:ext cx="1936242" cy="2157984"/>
            </a:xfrm>
            <a:prstGeom prst="upArrow">
              <a:avLst/>
            </a:prstGeom>
            <a:solidFill>
              <a:srgbClr val="FFFF00"/>
            </a:solidFill>
            <a:sp3d extrusionH="50600" prstMaterial="metal">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grpSp>
          <p:nvGrpSpPr>
            <p:cNvPr id="10" name="Group 9"/>
            <p:cNvGrpSpPr/>
            <p:nvPr/>
          </p:nvGrpSpPr>
          <p:grpSpPr>
            <a:xfrm>
              <a:off x="1997556" y="0"/>
              <a:ext cx="3285744" cy="2157984"/>
              <a:chOff x="1997556" y="0"/>
              <a:chExt cx="3285744" cy="2157984"/>
            </a:xfrm>
          </p:grpSpPr>
          <p:sp>
            <p:nvSpPr>
              <p:cNvPr id="11" name="Rectangle 10"/>
              <p:cNvSpPr/>
              <p:nvPr/>
            </p:nvSpPr>
            <p:spPr>
              <a:xfrm>
                <a:off x="1997556" y="0"/>
                <a:ext cx="3285744" cy="2157984"/>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 name="TextBox 11"/>
              <p:cNvSpPr txBox="1"/>
              <p:nvPr/>
            </p:nvSpPr>
            <p:spPr>
              <a:xfrm>
                <a:off x="1997556" y="0"/>
                <a:ext cx="3285744" cy="215798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56464" tIns="0" rIns="156464" bIns="156464" numCol="1" spcCol="1270" anchor="ctr" anchorCtr="0">
                <a:noAutofit/>
              </a:bodyPr>
              <a:lstStyle/>
              <a:p>
                <a:pPr marL="0" marR="0" lvl="0" indent="0" algn="just" defTabSz="977900" rtl="0" eaLnBrk="0" fontAlgn="base" latinLnBrk="0" hangingPunct="0">
                  <a:lnSpc>
                    <a:spcPct val="90000"/>
                  </a:lnSpc>
                  <a:spcBef>
                    <a:spcPct val="0"/>
                  </a:spcBef>
                  <a:spcAft>
                    <a:spcPct val="35000"/>
                  </a:spcAft>
                  <a:buClrTx/>
                  <a:buSzTx/>
                  <a:buFontTx/>
                  <a:buNone/>
                  <a:tabLst/>
                  <a:defRPr/>
                </a:pPr>
                <a:r>
                  <a:rPr kumimoji="0" lang="en-US" sz="2200" b="0" i="0" u="none" strike="noStrike" kern="1200" cap="none" spc="0" normalizeH="0" baseline="0" noProof="0" smtClean="0">
                    <a:ln>
                      <a:noFill/>
                    </a:ln>
                    <a:solidFill>
                      <a:srgbClr val="0000FF"/>
                    </a:solidFill>
                    <a:effectLst/>
                    <a:uLnTx/>
                    <a:uFillTx/>
                    <a:latin typeface="Arial"/>
                    <a:ea typeface="+mn-ea"/>
                    <a:cs typeface="Arial"/>
                  </a:rPr>
                  <a:t>2.1.1 Giới thiệu trình tự thiết kế hình vẽ mô tả phẳng áo chemise bằng phần mềm CorelDraw với công cụ cơ bản đó là Bezier.</a:t>
                </a:r>
                <a:endParaRPr kumimoji="0" lang="en-US" sz="2200" b="0" i="0" u="none" strike="noStrike" kern="1200" cap="none" spc="0" normalizeH="0" baseline="0" noProof="0">
                  <a:ln>
                    <a:noFill/>
                  </a:ln>
                  <a:solidFill>
                    <a:srgbClr val="0000FF"/>
                  </a:solidFill>
                  <a:effectLst/>
                  <a:uLnTx/>
                  <a:uFillTx/>
                  <a:latin typeface="Arial"/>
                  <a:ea typeface="+mn-ea"/>
                  <a:cs typeface="Arial"/>
                </a:endParaRPr>
              </a:p>
            </p:txBody>
          </p:sp>
        </p:grpSp>
      </p:grpSp>
      <p:pic>
        <p:nvPicPr>
          <p:cNvPr id="5" name="Picture 4"/>
          <p:cNvPicPr>
            <a:picLocks noChangeAspect="1"/>
          </p:cNvPicPr>
          <p:nvPr/>
        </p:nvPicPr>
        <p:blipFill>
          <a:blip r:embed="rId3"/>
          <a:stretch>
            <a:fillRect/>
          </a:stretch>
        </p:blipFill>
        <p:spPr>
          <a:xfrm>
            <a:off x="1456770" y="2047325"/>
            <a:ext cx="5820324" cy="4810675"/>
          </a:xfrm>
          <a:prstGeom prst="rect">
            <a:avLst/>
          </a:prstGeom>
        </p:spPr>
      </p:pic>
      <p:sp>
        <p:nvSpPr>
          <p:cNvPr id="4" name="Rounded Rectangular Callout 3"/>
          <p:cNvSpPr/>
          <p:nvPr/>
        </p:nvSpPr>
        <p:spPr bwMode="auto">
          <a:xfrm>
            <a:off x="4800601" y="76200"/>
            <a:ext cx="4267200" cy="2317530"/>
          </a:xfrm>
          <a:prstGeom prst="wedgeRoundRectCallout">
            <a:avLst/>
          </a:prstGeom>
          <a:solidFill>
            <a:srgbClr val="0070C0"/>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Xóa những đường gióng ban đầu, đồng thời vẽ thêm các nét phụ bên trong nhằm nổi rõ tính chất của chi </a:t>
            </a:r>
            <a:r>
              <a:rPr lang="en-US" smtClean="0">
                <a:solidFill>
                  <a:schemeClr val="bg1"/>
                </a:solidFill>
                <a:latin typeface="Times New Roman" panose="02020603050405020304" pitchFamily="18" charset="0"/>
                <a:cs typeface="Times New Roman" panose="02020603050405020304" pitchFamily="18" charset="0"/>
              </a:rPr>
              <a:t>tiết.</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7084817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Diagram group"/>
          <p:cNvGrpSpPr/>
          <p:nvPr/>
        </p:nvGrpSpPr>
        <p:grpSpPr>
          <a:xfrm>
            <a:off x="-479473" y="-68320"/>
            <a:ext cx="5280073" cy="2157984"/>
            <a:chOff x="3227" y="0"/>
            <a:chExt cx="5280073" cy="2157984"/>
          </a:xfrm>
          <a:scene3d>
            <a:camera prst="perspectiveLeft" zoom="91000"/>
            <a:lightRig rig="threePt" dir="t">
              <a:rot lat="0" lon="0" rev="20640000"/>
            </a:lightRig>
          </a:scene3d>
        </p:grpSpPr>
        <p:sp>
          <p:nvSpPr>
            <p:cNvPr id="9" name="Up Arrow 8"/>
            <p:cNvSpPr/>
            <p:nvPr/>
          </p:nvSpPr>
          <p:spPr>
            <a:xfrm>
              <a:off x="3227" y="0"/>
              <a:ext cx="1936242" cy="2157984"/>
            </a:xfrm>
            <a:prstGeom prst="upArrow">
              <a:avLst/>
            </a:prstGeom>
            <a:solidFill>
              <a:srgbClr val="FFFF00"/>
            </a:solidFill>
            <a:sp3d extrusionH="50600" prstMaterial="metal">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grpSp>
          <p:nvGrpSpPr>
            <p:cNvPr id="10" name="Group 9"/>
            <p:cNvGrpSpPr/>
            <p:nvPr/>
          </p:nvGrpSpPr>
          <p:grpSpPr>
            <a:xfrm>
              <a:off x="1997556" y="0"/>
              <a:ext cx="3285744" cy="2157984"/>
              <a:chOff x="1997556" y="0"/>
              <a:chExt cx="3285744" cy="2157984"/>
            </a:xfrm>
          </p:grpSpPr>
          <p:sp>
            <p:nvSpPr>
              <p:cNvPr id="11" name="Rectangle 10"/>
              <p:cNvSpPr/>
              <p:nvPr/>
            </p:nvSpPr>
            <p:spPr>
              <a:xfrm>
                <a:off x="1997556" y="0"/>
                <a:ext cx="3285744" cy="2157984"/>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 name="TextBox 11"/>
              <p:cNvSpPr txBox="1"/>
              <p:nvPr/>
            </p:nvSpPr>
            <p:spPr>
              <a:xfrm>
                <a:off x="1997556" y="0"/>
                <a:ext cx="3285744" cy="215798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56464" tIns="0" rIns="156464" bIns="156464" numCol="1" spcCol="1270" anchor="ctr" anchorCtr="0">
                <a:noAutofit/>
              </a:bodyPr>
              <a:lstStyle/>
              <a:p>
                <a:pPr marL="0" marR="0" lvl="0" indent="0" algn="just" defTabSz="977900" rtl="0" eaLnBrk="0" fontAlgn="base" latinLnBrk="0" hangingPunct="0">
                  <a:lnSpc>
                    <a:spcPct val="90000"/>
                  </a:lnSpc>
                  <a:spcBef>
                    <a:spcPct val="0"/>
                  </a:spcBef>
                  <a:spcAft>
                    <a:spcPct val="35000"/>
                  </a:spcAft>
                  <a:buClrTx/>
                  <a:buSzTx/>
                  <a:buFontTx/>
                  <a:buNone/>
                  <a:tabLst/>
                  <a:defRPr/>
                </a:pPr>
                <a:r>
                  <a:rPr kumimoji="0" lang="en-US" sz="2200" b="0" i="0" u="none" strike="noStrike" kern="1200" cap="none" spc="0" normalizeH="0" baseline="0" noProof="0" smtClean="0">
                    <a:ln>
                      <a:noFill/>
                    </a:ln>
                    <a:solidFill>
                      <a:srgbClr val="0000FF"/>
                    </a:solidFill>
                    <a:effectLst/>
                    <a:uLnTx/>
                    <a:uFillTx/>
                    <a:latin typeface="Arial"/>
                    <a:ea typeface="+mn-ea"/>
                    <a:cs typeface="Arial"/>
                  </a:rPr>
                  <a:t>2.1.1 Giới thiệu trình tự thiết kế hình vẽ mô tả phẳng áo chemise bằng phần mềm CorelDraw với công cụ cơ bản đó là Bezier.</a:t>
                </a:r>
                <a:endParaRPr kumimoji="0" lang="en-US" sz="2200" b="0" i="0" u="none" strike="noStrike" kern="1200" cap="none" spc="0" normalizeH="0" baseline="0" noProof="0">
                  <a:ln>
                    <a:noFill/>
                  </a:ln>
                  <a:solidFill>
                    <a:srgbClr val="0000FF"/>
                  </a:solidFill>
                  <a:effectLst/>
                  <a:uLnTx/>
                  <a:uFillTx/>
                  <a:latin typeface="Arial"/>
                  <a:ea typeface="+mn-ea"/>
                  <a:cs typeface="Arial"/>
                </a:endParaRPr>
              </a:p>
            </p:txBody>
          </p:sp>
        </p:grpSp>
      </p:gr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Folded Corner 1"/>
          <p:cNvSpPr/>
          <p:nvPr/>
        </p:nvSpPr>
        <p:spPr bwMode="auto">
          <a:xfrm>
            <a:off x="21021" y="2039496"/>
            <a:ext cx="3484179" cy="4361304"/>
          </a:xfrm>
          <a:prstGeom prst="foldedCorner">
            <a:avLst/>
          </a:prstGeom>
          <a:solidFill>
            <a:schemeClr val="accent2">
              <a:lumMod val="90000"/>
            </a:schemeClr>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lvl="1" algn="just"/>
            <a:r>
              <a:rPr lang="en-US" sz="2600" b="1" smtClean="0">
                <a:solidFill>
                  <a:schemeClr val="accent1">
                    <a:lumMod val="50000"/>
                  </a:schemeClr>
                </a:solidFill>
                <a:latin typeface="Times New Roman" panose="02020603050405020304" pitchFamily="18" charset="0"/>
                <a:cs typeface="Times New Roman" panose="02020603050405020304" pitchFamily="18" charset="0"/>
              </a:rPr>
              <a:t>Lưu </a:t>
            </a:r>
            <a:r>
              <a:rPr lang="en-US" sz="2600" b="1">
                <a:solidFill>
                  <a:schemeClr val="accent1">
                    <a:lumMod val="50000"/>
                  </a:schemeClr>
                </a:solidFill>
                <a:latin typeface="Times New Roman" panose="02020603050405020304" pitchFamily="18" charset="0"/>
                <a:cs typeface="Times New Roman" panose="02020603050405020304" pitchFamily="18" charset="0"/>
              </a:rPr>
              <a:t>ý:</a:t>
            </a:r>
            <a:r>
              <a:rPr lang="en-US" sz="2600">
                <a:solidFill>
                  <a:schemeClr val="bg1"/>
                </a:solidFill>
                <a:latin typeface="Times New Roman" panose="02020603050405020304" pitchFamily="18" charset="0"/>
                <a:cs typeface="Times New Roman" panose="02020603050405020304" pitchFamily="18" charset="0"/>
              </a:rPr>
              <a:t> </a:t>
            </a:r>
            <a:r>
              <a:rPr lang="en-US" sz="2600" smtClean="0">
                <a:solidFill>
                  <a:schemeClr val="bg1"/>
                </a:solidFill>
                <a:latin typeface="Times New Roman" panose="02020603050405020304" pitchFamily="18" charset="0"/>
                <a:cs typeface="Times New Roman" panose="02020603050405020304" pitchFamily="18" charset="0"/>
              </a:rPr>
              <a:t>Đối </a:t>
            </a:r>
            <a:r>
              <a:rPr lang="en-US" sz="2600">
                <a:solidFill>
                  <a:schemeClr val="bg1"/>
                </a:solidFill>
                <a:latin typeface="Times New Roman" panose="02020603050405020304" pitchFamily="18" charset="0"/>
                <a:cs typeface="Times New Roman" panose="02020603050405020304" pitchFamily="18" charset="0"/>
              </a:rPr>
              <a:t>với mặt sau của sản phẩm áo chemise đối xứng nhau, do đó ta nên vẽ mô tả phẳng nửa bên trái hoặc nửa bên phải, sau đó lấy đối xứng qua bên kia, ta sẽ được mô tả phẳng mặt sau hoàn chỉnh của sản phẩm áo </a:t>
            </a:r>
            <a:r>
              <a:rPr lang="en-US">
                <a:solidFill>
                  <a:schemeClr val="bg1"/>
                </a:solidFill>
                <a:latin typeface="Times New Roman" panose="02020603050405020304" pitchFamily="18" charset="0"/>
                <a:cs typeface="Times New Roman" panose="02020603050405020304" pitchFamily="18" charset="0"/>
              </a:rPr>
              <a:t>chemise.</a:t>
            </a:r>
            <a:endParaRPr lang="en-US" sz="2400">
              <a:solidFill>
                <a:schemeClr val="bg1"/>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3634486" y="2133600"/>
            <a:ext cx="5397075" cy="3657600"/>
          </a:xfrm>
          <a:prstGeom prst="rect">
            <a:avLst/>
          </a:prstGeom>
          <a:ln w="88900" cap="sq" cmpd="thickThin">
            <a:solidFill>
              <a:srgbClr val="000000"/>
            </a:solidFill>
            <a:prstDash val="solid"/>
            <a:miter lim="800000"/>
          </a:ln>
          <a:effectLst>
            <a:innerShdw blurRad="76200">
              <a:srgbClr val="000000"/>
            </a:innerShdw>
          </a:effectLst>
        </p:spPr>
      </p:pic>
      <p:sp>
        <p:nvSpPr>
          <p:cNvPr id="6" name="Flowchart: Terminator 5"/>
          <p:cNvSpPr/>
          <p:nvPr/>
        </p:nvSpPr>
        <p:spPr bwMode="auto">
          <a:xfrm>
            <a:off x="4653455" y="228600"/>
            <a:ext cx="4265120" cy="1600200"/>
          </a:xfrm>
          <a:prstGeom prst="flowChartTerminator">
            <a:avLst/>
          </a:prstGeom>
          <a:solidFill>
            <a:schemeClr val="accent1">
              <a:lumMod val="75000"/>
            </a:schemeClr>
          </a:solidFill>
          <a:ln w="9525"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a:solidFill>
                  <a:schemeClr val="bg1"/>
                </a:solidFill>
                <a:latin typeface="Times New Roman" panose="02020603050405020304" pitchFamily="18" charset="0"/>
                <a:cs typeface="Times New Roman" panose="02020603050405020304" pitchFamily="18" charset="0"/>
              </a:rPr>
              <a:t>Tương tự vẽ mô tả phẳng mặt sau của sản phẩm áo chemise.</a:t>
            </a:r>
          </a:p>
        </p:txBody>
      </p:sp>
    </p:spTree>
    <p:extLst>
      <p:ext uri="{BB962C8B-B14F-4D97-AF65-F5344CB8AC3E}">
        <p14:creationId xmlns:p14="http://schemas.microsoft.com/office/powerpoint/2010/main" val="33861768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circle(in)">
                                      <p:cBhvr>
                                        <p:cTn id="14" dur="20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2000"/>
                                        <p:tgtEl>
                                          <p:spTgt spid="3"/>
                                        </p:tgtEl>
                                      </p:cBhvr>
                                    </p:animEffect>
                                    <p:anim calcmode="lin" valueType="num">
                                      <p:cBhvr>
                                        <p:cTn id="20" dur="2000" fill="hold"/>
                                        <p:tgtEl>
                                          <p:spTgt spid="3"/>
                                        </p:tgtEl>
                                        <p:attrNameLst>
                                          <p:attrName>ppt_w</p:attrName>
                                        </p:attrNameLst>
                                      </p:cBhvr>
                                      <p:tavLst>
                                        <p:tav tm="0" fmla="#ppt_w*sin(2.5*pi*$)">
                                          <p:val>
                                            <p:fltVal val="0"/>
                                          </p:val>
                                        </p:tav>
                                        <p:tav tm="100000">
                                          <p:val>
                                            <p:fltVal val="1"/>
                                          </p:val>
                                        </p:tav>
                                      </p:tavLst>
                                    </p:anim>
                                    <p:anim calcmode="lin" valueType="num">
                                      <p:cBhvr>
                                        <p:cTn id="21"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0" name="Diagram group"/>
          <p:cNvGrpSpPr/>
          <p:nvPr/>
        </p:nvGrpSpPr>
        <p:grpSpPr>
          <a:xfrm>
            <a:off x="-327073" y="51816"/>
            <a:ext cx="5280073" cy="2157984"/>
            <a:chOff x="584099" y="2337816"/>
            <a:chExt cx="5280073" cy="2157984"/>
          </a:xfrm>
          <a:scene3d>
            <a:camera prst="perspectiveLeft" zoom="91000"/>
            <a:lightRig rig="threePt" dir="t">
              <a:rot lat="0" lon="0" rev="20640000"/>
            </a:lightRig>
          </a:scene3d>
        </p:grpSpPr>
        <p:sp>
          <p:nvSpPr>
            <p:cNvPr id="11" name="Down Arrow 10"/>
            <p:cNvSpPr/>
            <p:nvPr/>
          </p:nvSpPr>
          <p:spPr>
            <a:xfrm>
              <a:off x="584099" y="2337816"/>
              <a:ext cx="1936242" cy="2157984"/>
            </a:xfrm>
            <a:prstGeom prst="downArrow">
              <a:avLst/>
            </a:prstGeom>
            <a:solidFill>
              <a:srgbClr val="00B0F0"/>
            </a:solidFill>
            <a:sp3d extrusionH="50600" prstMaterial="metal">
              <a:bevelT w="101600" h="80600" prst="relaxedInset"/>
              <a:bevelB w="80600" h="80600" prst="relaxedInset"/>
            </a:sp3d>
          </p:spPr>
          <p:style>
            <a:lnRef idx="0">
              <a:schemeClr val="lt1">
                <a:hueOff val="0"/>
                <a:satOff val="0"/>
                <a:lumOff val="0"/>
                <a:alphaOff val="0"/>
              </a:schemeClr>
            </a:lnRef>
            <a:fillRef idx="1">
              <a:scrgbClr r="0" g="0" b="0"/>
            </a:fillRef>
            <a:effectRef idx="1">
              <a:schemeClr val="accent1">
                <a:hueOff val="0"/>
                <a:satOff val="0"/>
                <a:lumOff val="0"/>
                <a:alphaOff val="0"/>
              </a:schemeClr>
            </a:effectRef>
            <a:fontRef idx="minor">
              <a:schemeClr val="dk1"/>
            </a:fontRef>
          </p:style>
        </p:sp>
        <p:grpSp>
          <p:nvGrpSpPr>
            <p:cNvPr id="12" name="Group 11"/>
            <p:cNvGrpSpPr/>
            <p:nvPr/>
          </p:nvGrpSpPr>
          <p:grpSpPr>
            <a:xfrm>
              <a:off x="2578428" y="2337816"/>
              <a:ext cx="3285744" cy="2157984"/>
              <a:chOff x="2578428" y="2337816"/>
              <a:chExt cx="3285744" cy="2157984"/>
            </a:xfrm>
          </p:grpSpPr>
          <p:sp>
            <p:nvSpPr>
              <p:cNvPr id="13" name="Rectangle 12"/>
              <p:cNvSpPr/>
              <p:nvPr/>
            </p:nvSpPr>
            <p:spPr>
              <a:xfrm>
                <a:off x="2578428" y="2337816"/>
                <a:ext cx="3285744" cy="2157984"/>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0" name="TextBox 19"/>
              <p:cNvSpPr txBox="1"/>
              <p:nvPr/>
            </p:nvSpPr>
            <p:spPr>
              <a:xfrm>
                <a:off x="2578428" y="2337816"/>
                <a:ext cx="3285744" cy="215798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56464" tIns="0" rIns="156464" bIns="156464" numCol="1" spcCol="1270" anchor="ctr" anchorCtr="0">
                <a:noAutofit/>
              </a:bodyPr>
              <a:lstStyle/>
              <a:p>
                <a:pPr lvl="0" algn="just" defTabSz="977900">
                  <a:lnSpc>
                    <a:spcPct val="90000"/>
                  </a:lnSpc>
                  <a:spcBef>
                    <a:spcPct val="0"/>
                  </a:spcBef>
                  <a:spcAft>
                    <a:spcPct val="35000"/>
                  </a:spcAft>
                </a:pPr>
                <a:r>
                  <a:rPr lang="en-US" sz="2200" kern="1200" smtClean="0">
                    <a:solidFill>
                      <a:schemeClr val="accent1">
                        <a:lumMod val="50000"/>
                      </a:schemeClr>
                    </a:solidFill>
                  </a:rPr>
                  <a:t>2.1.2 Giới thiệu trình tự thiết kế hình vẽ mô tả phẳng một chiếc quần âu bằng phần mềm CorelDraw với công cụ cơ bản đó là Bezier.</a:t>
                </a:r>
                <a:endParaRPr lang="en-US" sz="2200" kern="1200">
                  <a:solidFill>
                    <a:schemeClr val="accent1">
                      <a:lumMod val="50000"/>
                    </a:schemeClr>
                  </a:solidFill>
                </a:endParaRPr>
              </a:p>
            </p:txBody>
          </p:sp>
        </p:grpSp>
      </p:grpSp>
      <p:graphicFrame>
        <p:nvGraphicFramePr>
          <p:cNvPr id="21" name="Diagram 20"/>
          <p:cNvGraphicFramePr/>
          <p:nvPr>
            <p:extLst>
              <p:ext uri="{D42A27DB-BD31-4B8C-83A1-F6EECF244321}">
                <p14:modId xmlns:p14="http://schemas.microsoft.com/office/powerpoint/2010/main" val="3958506991"/>
              </p:ext>
            </p:extLst>
          </p:nvPr>
        </p:nvGraphicFramePr>
        <p:xfrm>
          <a:off x="914400" y="2099442"/>
          <a:ext cx="7924800" cy="4622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6536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1"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228600" y="146791"/>
            <a:ext cx="6102096" cy="831990"/>
            <a:chOff x="0" y="0"/>
            <a:chExt cx="6102096" cy="831990"/>
          </a:xfrm>
        </p:grpSpPr>
        <p:sp>
          <p:nvSpPr>
            <p:cNvPr id="18" name="Rounded Rectangle 17"/>
            <p:cNvSpPr/>
            <p:nvPr/>
          </p:nvSpPr>
          <p:spPr>
            <a:xfrm>
              <a:off x="0" y="0"/>
              <a:ext cx="6102096" cy="831990"/>
            </a:xfrm>
            <a:prstGeom prst="roundRect">
              <a:avLst>
                <a:gd name="adj" fmla="val 10000"/>
              </a:avLst>
            </a:prstGeom>
            <a:solidFill>
              <a:schemeClr val="accent1">
                <a:lumMod val="9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9" name="Rounded Rectangle 4"/>
            <p:cNvSpPr txBox="1"/>
            <p:nvPr/>
          </p:nvSpPr>
          <p:spPr>
            <a:xfrm>
              <a:off x="24368" y="24368"/>
              <a:ext cx="5106970" cy="78325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t>Dựng khung hình cơ bản.</a:t>
              </a:r>
              <a:endParaRPr lang="en-US" sz="2400" kern="1200"/>
            </a:p>
          </p:txBody>
        </p:sp>
      </p:grpSp>
      <p:grpSp>
        <p:nvGrpSpPr>
          <p:cNvPr id="14" name="Group 13"/>
          <p:cNvGrpSpPr/>
          <p:nvPr/>
        </p:nvGrpSpPr>
        <p:grpSpPr>
          <a:xfrm>
            <a:off x="5789901" y="754606"/>
            <a:ext cx="540794" cy="540794"/>
            <a:chOff x="5561301" y="607815"/>
            <a:chExt cx="540794" cy="540794"/>
          </a:xfrm>
        </p:grpSpPr>
        <p:sp>
          <p:nvSpPr>
            <p:cNvPr id="15" name="Down Arrow 14"/>
            <p:cNvSpPr/>
            <p:nvPr/>
          </p:nvSpPr>
          <p:spPr>
            <a:xfrm>
              <a:off x="5561301" y="607815"/>
              <a:ext cx="540794" cy="540794"/>
            </a:xfrm>
            <a:prstGeom prst="downArrow">
              <a:avLst>
                <a:gd name="adj1" fmla="val 55000"/>
                <a:gd name="adj2" fmla="val 45000"/>
              </a:avLst>
            </a:prstGeom>
            <a:solidFill>
              <a:schemeClr val="accent1">
                <a:lumMod val="10000"/>
                <a:alpha val="90000"/>
              </a:scheme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7" name="Down Arrow 6"/>
            <p:cNvSpPr txBox="1"/>
            <p:nvPr/>
          </p:nvSpPr>
          <p:spPr>
            <a:xfrm>
              <a:off x="5682980" y="607815"/>
              <a:ext cx="297436" cy="40694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en-US" sz="2500" kern="1200"/>
            </a:p>
          </p:txBody>
        </p:sp>
      </p:grpSp>
      <p:pic>
        <p:nvPicPr>
          <p:cNvPr id="2" name="Picture 1"/>
          <p:cNvPicPr>
            <a:picLocks noChangeAspect="1"/>
          </p:cNvPicPr>
          <p:nvPr/>
        </p:nvPicPr>
        <p:blipFill>
          <a:blip r:embed="rId3"/>
          <a:stretch>
            <a:fillRect/>
          </a:stretch>
        </p:blipFill>
        <p:spPr>
          <a:xfrm>
            <a:off x="5507771" y="1570972"/>
            <a:ext cx="1105054" cy="4677428"/>
          </a:xfrm>
          <a:prstGeom prst="rect">
            <a:avLst/>
          </a:prstGeom>
        </p:spPr>
      </p:pic>
    </p:spTree>
    <p:extLst>
      <p:ext uri="{BB962C8B-B14F-4D97-AF65-F5344CB8AC3E}">
        <p14:creationId xmlns:p14="http://schemas.microsoft.com/office/powerpoint/2010/main" val="299038247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0" name="Group 9"/>
          <p:cNvGrpSpPr/>
          <p:nvPr/>
        </p:nvGrpSpPr>
        <p:grpSpPr>
          <a:xfrm>
            <a:off x="304800" y="283780"/>
            <a:ext cx="6102096" cy="831990"/>
            <a:chOff x="455676" y="947545"/>
            <a:chExt cx="6102096" cy="831990"/>
          </a:xfrm>
        </p:grpSpPr>
        <p:sp>
          <p:nvSpPr>
            <p:cNvPr id="20" name="Rounded Rectangle 19"/>
            <p:cNvSpPr/>
            <p:nvPr/>
          </p:nvSpPr>
          <p:spPr>
            <a:xfrm>
              <a:off x="455676" y="947545"/>
              <a:ext cx="6102096" cy="831990"/>
            </a:xfrm>
            <a:prstGeom prst="roundRect">
              <a:avLst>
                <a:gd name="adj" fmla="val 10000"/>
              </a:avLst>
            </a:prstGeom>
            <a:solidFill>
              <a:schemeClr val="accent1">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1" name="Rounded Rectangle 4"/>
            <p:cNvSpPr txBox="1"/>
            <p:nvPr/>
          </p:nvSpPr>
          <p:spPr>
            <a:xfrm>
              <a:off x="480044" y="971913"/>
              <a:ext cx="5056889" cy="78325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t>Vẽ nửa bên trái (hoặc phải) của quần âu.</a:t>
              </a:r>
              <a:endParaRPr lang="en-US" sz="2400" kern="1200"/>
            </a:p>
          </p:txBody>
        </p:sp>
      </p:grpSp>
      <p:grpSp>
        <p:nvGrpSpPr>
          <p:cNvPr id="11" name="Group 10"/>
          <p:cNvGrpSpPr/>
          <p:nvPr/>
        </p:nvGrpSpPr>
        <p:grpSpPr>
          <a:xfrm>
            <a:off x="5866101" y="891595"/>
            <a:ext cx="540794" cy="540794"/>
            <a:chOff x="6016977" y="1555360"/>
            <a:chExt cx="540794" cy="540794"/>
          </a:xfrm>
        </p:grpSpPr>
        <p:sp>
          <p:nvSpPr>
            <p:cNvPr id="12" name="Down Arrow 11"/>
            <p:cNvSpPr/>
            <p:nvPr/>
          </p:nvSpPr>
          <p:spPr>
            <a:xfrm>
              <a:off x="6016977" y="1555360"/>
              <a:ext cx="540794" cy="540794"/>
            </a:xfrm>
            <a:prstGeom prst="downArrow">
              <a:avLst>
                <a:gd name="adj1" fmla="val 55000"/>
                <a:gd name="adj2" fmla="val 45000"/>
              </a:avLst>
            </a:prstGeom>
            <a:solidFill>
              <a:schemeClr val="accent1">
                <a:lumMod val="25000"/>
                <a:alpha val="90000"/>
              </a:scheme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3" name="Down Arrow 6"/>
            <p:cNvSpPr txBox="1"/>
            <p:nvPr/>
          </p:nvSpPr>
          <p:spPr>
            <a:xfrm>
              <a:off x="6138656" y="1555360"/>
              <a:ext cx="297436" cy="40694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en-US" sz="2500" kern="1200"/>
            </a:p>
          </p:txBody>
        </p:sp>
      </p:grpSp>
      <p:pic>
        <p:nvPicPr>
          <p:cNvPr id="3" name="Picture 2"/>
          <p:cNvPicPr>
            <a:picLocks noChangeAspect="1"/>
          </p:cNvPicPr>
          <p:nvPr/>
        </p:nvPicPr>
        <p:blipFill>
          <a:blip r:embed="rId3"/>
          <a:stretch>
            <a:fillRect/>
          </a:stretch>
        </p:blipFill>
        <p:spPr>
          <a:xfrm>
            <a:off x="5574444" y="1524000"/>
            <a:ext cx="1124107" cy="4791744"/>
          </a:xfrm>
          <a:prstGeom prst="rect">
            <a:avLst/>
          </a:prstGeom>
        </p:spPr>
      </p:pic>
    </p:spTree>
    <p:extLst>
      <p:ext uri="{BB962C8B-B14F-4D97-AF65-F5344CB8AC3E}">
        <p14:creationId xmlns:p14="http://schemas.microsoft.com/office/powerpoint/2010/main" val="294384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4" name="Group 13"/>
          <p:cNvGrpSpPr/>
          <p:nvPr/>
        </p:nvGrpSpPr>
        <p:grpSpPr>
          <a:xfrm>
            <a:off x="260130" y="228600"/>
            <a:ext cx="6102096" cy="831990"/>
            <a:chOff x="911351" y="1895090"/>
            <a:chExt cx="6102096" cy="831990"/>
          </a:xfrm>
        </p:grpSpPr>
        <p:sp>
          <p:nvSpPr>
            <p:cNvPr id="19" name="Rounded Rectangle 18"/>
            <p:cNvSpPr/>
            <p:nvPr/>
          </p:nvSpPr>
          <p:spPr>
            <a:xfrm>
              <a:off x="911351" y="1895090"/>
              <a:ext cx="6102096" cy="831990"/>
            </a:xfrm>
            <a:prstGeom prst="roundRect">
              <a:avLst>
                <a:gd name="adj" fmla="val 10000"/>
              </a:avLst>
            </a:prstGeom>
            <a:solidFill>
              <a:schemeClr val="accent1">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2" name="Rounded Rectangle 4"/>
            <p:cNvSpPr txBox="1"/>
            <p:nvPr/>
          </p:nvSpPr>
          <p:spPr>
            <a:xfrm>
              <a:off x="935719" y="1919458"/>
              <a:ext cx="5056889" cy="78325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t>Chỉnh sửa các nét thẳng thành cong nhờ công cụ Shape.</a:t>
              </a:r>
              <a:endParaRPr lang="en-US" sz="2400" kern="1200"/>
            </a:p>
          </p:txBody>
        </p:sp>
      </p:grpSp>
      <p:grpSp>
        <p:nvGrpSpPr>
          <p:cNvPr id="15" name="Group 14"/>
          <p:cNvGrpSpPr/>
          <p:nvPr/>
        </p:nvGrpSpPr>
        <p:grpSpPr>
          <a:xfrm>
            <a:off x="5821432" y="822549"/>
            <a:ext cx="540794" cy="540794"/>
            <a:chOff x="6472653" y="2489039"/>
            <a:chExt cx="540794" cy="540794"/>
          </a:xfrm>
        </p:grpSpPr>
        <p:sp>
          <p:nvSpPr>
            <p:cNvPr id="17" name="Down Arrow 16"/>
            <p:cNvSpPr/>
            <p:nvPr/>
          </p:nvSpPr>
          <p:spPr>
            <a:xfrm>
              <a:off x="6472653" y="2489039"/>
              <a:ext cx="540794" cy="540794"/>
            </a:xfrm>
            <a:prstGeom prst="downArrow">
              <a:avLst>
                <a:gd name="adj1" fmla="val 55000"/>
                <a:gd name="adj2" fmla="val 45000"/>
              </a:avLst>
            </a:prstGeom>
            <a:solidFill>
              <a:schemeClr val="accent1">
                <a:lumMod val="75000"/>
                <a:alpha val="90000"/>
              </a:scheme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 name="Down Arrow 6"/>
            <p:cNvSpPr txBox="1"/>
            <p:nvPr/>
          </p:nvSpPr>
          <p:spPr>
            <a:xfrm>
              <a:off x="6594332" y="2489039"/>
              <a:ext cx="297436" cy="40694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en-US" sz="2500" kern="1200"/>
            </a:p>
          </p:txBody>
        </p:sp>
      </p:grpSp>
      <p:pic>
        <p:nvPicPr>
          <p:cNvPr id="23" name="Picture 22"/>
          <p:cNvPicPr>
            <a:picLocks noChangeAspect="1"/>
          </p:cNvPicPr>
          <p:nvPr/>
        </p:nvPicPr>
        <p:blipFill>
          <a:blip r:embed="rId3"/>
          <a:stretch>
            <a:fillRect/>
          </a:stretch>
        </p:blipFill>
        <p:spPr>
          <a:xfrm>
            <a:off x="5574444" y="1524000"/>
            <a:ext cx="1124107" cy="4791744"/>
          </a:xfrm>
          <a:prstGeom prst="rect">
            <a:avLst/>
          </a:prstGeom>
        </p:spPr>
      </p:pic>
    </p:spTree>
    <p:extLst>
      <p:ext uri="{BB962C8B-B14F-4D97-AF65-F5344CB8AC3E}">
        <p14:creationId xmlns:p14="http://schemas.microsoft.com/office/powerpoint/2010/main" val="38162840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23" name="Picture 22"/>
          <p:cNvPicPr>
            <a:picLocks noChangeAspect="1"/>
          </p:cNvPicPr>
          <p:nvPr/>
        </p:nvPicPr>
        <p:blipFill>
          <a:blip r:embed="rId3"/>
          <a:stretch>
            <a:fillRect/>
          </a:stretch>
        </p:blipFill>
        <p:spPr>
          <a:xfrm>
            <a:off x="5574444" y="1524000"/>
            <a:ext cx="1124107" cy="4791744"/>
          </a:xfrm>
          <a:prstGeom prst="rect">
            <a:avLst/>
          </a:prstGeom>
        </p:spPr>
      </p:pic>
      <p:grpSp>
        <p:nvGrpSpPr>
          <p:cNvPr id="10" name="Group 9"/>
          <p:cNvGrpSpPr/>
          <p:nvPr/>
        </p:nvGrpSpPr>
        <p:grpSpPr>
          <a:xfrm>
            <a:off x="275054" y="249620"/>
            <a:ext cx="6102096" cy="831990"/>
            <a:chOff x="1367028" y="2842635"/>
            <a:chExt cx="6102096" cy="831990"/>
          </a:xfrm>
        </p:grpSpPr>
        <p:sp>
          <p:nvSpPr>
            <p:cNvPr id="20" name="Rounded Rectangle 19"/>
            <p:cNvSpPr/>
            <p:nvPr/>
          </p:nvSpPr>
          <p:spPr>
            <a:xfrm>
              <a:off x="1367028" y="2842635"/>
              <a:ext cx="6102096" cy="831990"/>
            </a:xfrm>
            <a:prstGeom prst="roundRect">
              <a:avLst>
                <a:gd name="adj" fmla="val 10000"/>
              </a:avLst>
            </a:prstGeom>
            <a:solidFill>
              <a:schemeClr val="accent1">
                <a:lumMod val="2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1" name="Rounded Rectangle 4"/>
            <p:cNvSpPr txBox="1"/>
            <p:nvPr/>
          </p:nvSpPr>
          <p:spPr>
            <a:xfrm>
              <a:off x="1391396" y="2867003"/>
              <a:ext cx="5056889" cy="78325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t>Vẽ thêm các nét phụ bên trong nhằm nổi rõ tính chất của chi tiết.</a:t>
              </a:r>
              <a:endParaRPr lang="en-US" sz="2400" kern="1200"/>
            </a:p>
          </p:txBody>
        </p:sp>
      </p:grpSp>
      <p:grpSp>
        <p:nvGrpSpPr>
          <p:cNvPr id="11" name="Group 10"/>
          <p:cNvGrpSpPr/>
          <p:nvPr/>
        </p:nvGrpSpPr>
        <p:grpSpPr>
          <a:xfrm>
            <a:off x="5836355" y="852814"/>
            <a:ext cx="540794" cy="540794"/>
            <a:chOff x="6928329" y="3445829"/>
            <a:chExt cx="540794" cy="540794"/>
          </a:xfrm>
        </p:grpSpPr>
        <p:sp>
          <p:nvSpPr>
            <p:cNvPr id="12" name="Down Arrow 11"/>
            <p:cNvSpPr/>
            <p:nvPr/>
          </p:nvSpPr>
          <p:spPr>
            <a:xfrm>
              <a:off x="6928329" y="3445829"/>
              <a:ext cx="540794" cy="540794"/>
            </a:xfrm>
            <a:prstGeom prst="downArrow">
              <a:avLst>
                <a:gd name="adj1" fmla="val 55000"/>
                <a:gd name="adj2" fmla="val 45000"/>
              </a:avLst>
            </a:prstGeom>
            <a:solidFill>
              <a:schemeClr val="accent1">
                <a:lumMod val="90000"/>
                <a:alpha val="90000"/>
              </a:scheme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3" name="Down Arrow 6"/>
            <p:cNvSpPr txBox="1"/>
            <p:nvPr/>
          </p:nvSpPr>
          <p:spPr>
            <a:xfrm>
              <a:off x="7050008" y="3445829"/>
              <a:ext cx="297436" cy="40694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en-US" sz="2500" kern="1200"/>
            </a:p>
          </p:txBody>
        </p:sp>
      </p:grpSp>
    </p:spTree>
    <p:extLst>
      <p:ext uri="{BB962C8B-B14F-4D97-AF65-F5344CB8AC3E}">
        <p14:creationId xmlns:p14="http://schemas.microsoft.com/office/powerpoint/2010/main" val="373240103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4" name="Group 13"/>
          <p:cNvGrpSpPr/>
          <p:nvPr/>
        </p:nvGrpSpPr>
        <p:grpSpPr>
          <a:xfrm>
            <a:off x="222504" y="228600"/>
            <a:ext cx="6102096" cy="831990"/>
            <a:chOff x="1822703" y="3790181"/>
            <a:chExt cx="6102096" cy="831990"/>
          </a:xfrm>
        </p:grpSpPr>
        <p:sp>
          <p:nvSpPr>
            <p:cNvPr id="19" name="Rounded Rectangle 18"/>
            <p:cNvSpPr/>
            <p:nvPr/>
          </p:nvSpPr>
          <p:spPr>
            <a:xfrm>
              <a:off x="1822703" y="3790181"/>
              <a:ext cx="6102096" cy="831990"/>
            </a:xfrm>
            <a:prstGeom prst="roundRect">
              <a:avLst>
                <a:gd name="adj" fmla="val 10000"/>
              </a:avLst>
            </a:prstGeom>
            <a:solidFill>
              <a:schemeClr val="accent1">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2" name="Rounded Rectangle 4"/>
            <p:cNvSpPr txBox="1"/>
            <p:nvPr/>
          </p:nvSpPr>
          <p:spPr>
            <a:xfrm>
              <a:off x="1847071" y="3814549"/>
              <a:ext cx="5056889" cy="78325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smtClean="0"/>
                <a:t>Lật đối xứng nửa bên trái (hoặc phải) của quần âu đã vẽ.</a:t>
              </a:r>
              <a:endParaRPr lang="en-US" sz="2300" kern="1200">
                <a:solidFill>
                  <a:schemeClr val="bg1"/>
                </a:solidFill>
              </a:endParaRPr>
            </a:p>
          </p:txBody>
        </p:sp>
      </p:grpSp>
      <p:grpSp>
        <p:nvGrpSpPr>
          <p:cNvPr id="15" name="Group 14"/>
          <p:cNvGrpSpPr/>
          <p:nvPr/>
        </p:nvGrpSpPr>
        <p:grpSpPr>
          <a:xfrm>
            <a:off x="5328130" y="929619"/>
            <a:ext cx="540794" cy="540794"/>
            <a:chOff x="6928329" y="3445829"/>
            <a:chExt cx="540794" cy="540794"/>
          </a:xfrm>
        </p:grpSpPr>
        <p:sp>
          <p:nvSpPr>
            <p:cNvPr id="17" name="Down Arrow 16"/>
            <p:cNvSpPr/>
            <p:nvPr/>
          </p:nvSpPr>
          <p:spPr>
            <a:xfrm>
              <a:off x="6928329" y="3445829"/>
              <a:ext cx="540794" cy="540794"/>
            </a:xfrm>
            <a:prstGeom prst="downArrow">
              <a:avLst>
                <a:gd name="adj1" fmla="val 55000"/>
                <a:gd name="adj2" fmla="val 45000"/>
              </a:avLst>
            </a:prstGeom>
            <a:solidFill>
              <a:schemeClr val="accent1">
                <a:lumMod val="90000"/>
                <a:alpha val="90000"/>
              </a:scheme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 name="Down Arrow 6"/>
            <p:cNvSpPr txBox="1"/>
            <p:nvPr/>
          </p:nvSpPr>
          <p:spPr>
            <a:xfrm>
              <a:off x="7050008" y="3445829"/>
              <a:ext cx="297436" cy="40694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en-US" sz="2500" kern="1200"/>
            </a:p>
          </p:txBody>
        </p:sp>
      </p:grpSp>
      <p:pic>
        <p:nvPicPr>
          <p:cNvPr id="2" name="Picture 1"/>
          <p:cNvPicPr>
            <a:picLocks noChangeAspect="1"/>
          </p:cNvPicPr>
          <p:nvPr/>
        </p:nvPicPr>
        <p:blipFill>
          <a:blip r:embed="rId3"/>
          <a:stretch>
            <a:fillRect/>
          </a:stretch>
        </p:blipFill>
        <p:spPr>
          <a:xfrm>
            <a:off x="1524000" y="1622207"/>
            <a:ext cx="1886213" cy="4715533"/>
          </a:xfrm>
          <a:prstGeom prst="rect">
            <a:avLst/>
          </a:prstGeom>
        </p:spPr>
      </p:pic>
      <p:pic>
        <p:nvPicPr>
          <p:cNvPr id="3" name="Picture 2"/>
          <p:cNvPicPr>
            <a:picLocks noChangeAspect="1"/>
          </p:cNvPicPr>
          <p:nvPr/>
        </p:nvPicPr>
        <p:blipFill>
          <a:blip r:embed="rId4"/>
          <a:stretch>
            <a:fillRect/>
          </a:stretch>
        </p:blipFill>
        <p:spPr>
          <a:xfrm>
            <a:off x="4572000" y="1562094"/>
            <a:ext cx="1971950" cy="4791744"/>
          </a:xfrm>
          <a:prstGeom prst="rect">
            <a:avLst/>
          </a:prstGeom>
        </p:spPr>
      </p:pic>
      <p:sp>
        <p:nvSpPr>
          <p:cNvPr id="4" name="Right Arrow 3"/>
          <p:cNvSpPr/>
          <p:nvPr/>
        </p:nvSpPr>
        <p:spPr bwMode="auto">
          <a:xfrm>
            <a:off x="3410213" y="3538866"/>
            <a:ext cx="1295400" cy="838200"/>
          </a:xfrm>
          <a:prstGeom prst="right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Tree>
    <p:extLst>
      <p:ext uri="{BB962C8B-B14F-4D97-AF65-F5344CB8AC3E}">
        <p14:creationId xmlns:p14="http://schemas.microsoft.com/office/powerpoint/2010/main" val="2848242085"/>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0" name="Diagram group"/>
          <p:cNvGrpSpPr/>
          <p:nvPr/>
        </p:nvGrpSpPr>
        <p:grpSpPr>
          <a:xfrm>
            <a:off x="-228600" y="321609"/>
            <a:ext cx="3928783" cy="1964391"/>
            <a:chOff x="4755922" y="3384322"/>
            <a:chExt cx="3928783" cy="1964391"/>
          </a:xfrm>
          <a:scene3d>
            <a:camera prst="isometricOffAxis2Left" zoom="95000"/>
            <a:lightRig rig="flat" dir="t"/>
          </a:scene3d>
        </p:grpSpPr>
        <p:grpSp>
          <p:nvGrpSpPr>
            <p:cNvPr id="11" name="Group 10"/>
            <p:cNvGrpSpPr/>
            <p:nvPr/>
          </p:nvGrpSpPr>
          <p:grpSpPr>
            <a:xfrm>
              <a:off x="4755922" y="3384322"/>
              <a:ext cx="3928783" cy="1964391"/>
              <a:chOff x="4755922" y="3384322"/>
              <a:chExt cx="3928783" cy="1964391"/>
            </a:xfrm>
          </p:grpSpPr>
          <p:sp>
            <p:nvSpPr>
              <p:cNvPr id="12" name="Rectangle 11"/>
              <p:cNvSpPr/>
              <p:nvPr/>
            </p:nvSpPr>
            <p:spPr>
              <a:xfrm>
                <a:off x="4755922" y="3384322"/>
                <a:ext cx="3928783" cy="1964391"/>
              </a:xfrm>
              <a:prstGeom prst="rect">
                <a:avLst/>
              </a:prstGeom>
              <a:solidFill>
                <a:srgbClr val="FFC000"/>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8" name="TextBox 17"/>
              <p:cNvSpPr txBox="1"/>
              <p:nvPr/>
            </p:nvSpPr>
            <p:spPr>
              <a:xfrm>
                <a:off x="4755922" y="3384322"/>
                <a:ext cx="3928783" cy="196439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en-US" sz="3900" kern="1200" smtClean="0"/>
                  <a:t>2.2 Phương pháp sáng tạo mẫu trang phục </a:t>
                </a:r>
                <a:endParaRPr lang="en-US" sz="3900" kern="1200"/>
              </a:p>
            </p:txBody>
          </p:sp>
        </p:grpSp>
      </p:grpSp>
      <p:pic>
        <p:nvPicPr>
          <p:cNvPr id="1026" name="Picture 2" descr="Hình ảnh Quần áo Hình Que Hình Dính đen Trắng Phim Hoạt Hình, áo Khoác,  Dép, áo Vest miễn phí tải tập tin PNG PSDComment và Vect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0183" y="1414184"/>
            <a:ext cx="5291417" cy="529141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2" name="Cloud Callout 1"/>
          <p:cNvSpPr/>
          <p:nvPr/>
        </p:nvSpPr>
        <p:spPr bwMode="auto">
          <a:xfrm>
            <a:off x="55180" y="2514600"/>
            <a:ext cx="3505200" cy="3200400"/>
          </a:xfrm>
          <a:prstGeom prst="cloudCallout">
            <a:avLst/>
          </a:prstGeom>
          <a:solidFill>
            <a:srgbClr val="6CB4A6"/>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z="4400">
                <a:solidFill>
                  <a:schemeClr val="bg1"/>
                </a:solidFill>
                <a:latin typeface="Bahnschrift Light Condensed" panose="020B0502040204020203" pitchFamily="34" charset="0"/>
                <a:cs typeface="Times New Roman" panose="02020603050405020304" pitchFamily="18" charset="0"/>
              </a:rPr>
              <a:t>Sáng tạo mẫu trang </a:t>
            </a:r>
            <a:r>
              <a:rPr lang="en-US" sz="4400" smtClean="0">
                <a:solidFill>
                  <a:schemeClr val="bg1"/>
                </a:solidFill>
                <a:latin typeface="Bahnschrift Light Condensed" panose="020B0502040204020203" pitchFamily="34" charset="0"/>
                <a:cs typeface="Times New Roman" panose="02020603050405020304" pitchFamily="18" charset="0"/>
              </a:rPr>
              <a:t>phục là gì? </a:t>
            </a:r>
            <a:endParaRPr kumimoji="0" lang="en-US" sz="4400" b="0" i="0" u="none" strike="noStrike" cap="none" normalizeH="0" baseline="0" smtClean="0">
              <a:ln>
                <a:noFill/>
              </a:ln>
              <a:solidFill>
                <a:schemeClr val="bg1"/>
              </a:solidFill>
              <a:effectLst>
                <a:outerShdw blurRad="38100" dist="38100" dir="2700000" algn="tl">
                  <a:srgbClr val="000000">
                    <a:alpha val="43137"/>
                  </a:srgbClr>
                </a:outerShdw>
              </a:effectLst>
              <a:latin typeface="Bahnschrift Light Condensed" panose="020B0502040204020203" pitchFamily="34" charset="0"/>
              <a:cs typeface="Times New Roman" panose="02020603050405020304" pitchFamily="18" charset="0"/>
            </a:endParaRPr>
          </a:p>
        </p:txBody>
      </p:sp>
    </p:spTree>
    <p:extLst>
      <p:ext uri="{BB962C8B-B14F-4D97-AF65-F5344CB8AC3E}">
        <p14:creationId xmlns:p14="http://schemas.microsoft.com/office/powerpoint/2010/main" val="369923853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anim calcmode="lin" valueType="num">
                                      <p:cBhvr>
                                        <p:cTn id="13" dur="2000" fill="hold"/>
                                        <p:tgtEl>
                                          <p:spTgt spid="2"/>
                                        </p:tgtEl>
                                        <p:attrNameLst>
                                          <p:attrName>ppt_w</p:attrName>
                                        </p:attrNameLst>
                                      </p:cBhvr>
                                      <p:tavLst>
                                        <p:tav tm="0" fmla="#ppt_w*sin(2.5*pi*$)">
                                          <p:val>
                                            <p:fltVal val="0"/>
                                          </p:val>
                                        </p:tav>
                                        <p:tav tm="100000">
                                          <p:val>
                                            <p:fltVal val="1"/>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Cloud Callout 1"/>
          <p:cNvSpPr/>
          <p:nvPr/>
        </p:nvSpPr>
        <p:spPr bwMode="auto">
          <a:xfrm>
            <a:off x="42040" y="42040"/>
            <a:ext cx="3505200" cy="3200400"/>
          </a:xfrm>
          <a:prstGeom prst="cloudCallout">
            <a:avLst/>
          </a:prstGeom>
          <a:solidFill>
            <a:srgbClr val="6CB4A6"/>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4400" b="0" i="0" u="none" strike="noStrike" kern="1200" cap="none" spc="0" normalizeH="0" baseline="0" noProof="0">
                <a:ln>
                  <a:noFill/>
                </a:ln>
                <a:solidFill>
                  <a:srgbClr val="FFFFFF"/>
                </a:solidFill>
                <a:effectLst/>
                <a:uLnTx/>
                <a:uFillTx/>
                <a:latin typeface="Bahnschrift Light Condensed" panose="020B0502040204020203" pitchFamily="34" charset="0"/>
                <a:ea typeface="+mn-ea"/>
                <a:cs typeface="Times New Roman" panose="02020603050405020304" pitchFamily="18" charset="0"/>
              </a:rPr>
              <a:t>Sáng tạo mẫu trang </a:t>
            </a:r>
            <a:r>
              <a:rPr kumimoji="0" lang="en-US" sz="4400" b="0" i="0" u="none" strike="noStrike" kern="1200" cap="none" spc="0" normalizeH="0" baseline="0" noProof="0" smtClean="0">
                <a:ln>
                  <a:noFill/>
                </a:ln>
                <a:solidFill>
                  <a:srgbClr val="FFFFFF"/>
                </a:solidFill>
                <a:effectLst/>
                <a:uLnTx/>
                <a:uFillTx/>
                <a:latin typeface="Bahnschrift Light Condensed" panose="020B0502040204020203" pitchFamily="34" charset="0"/>
                <a:ea typeface="+mn-ea"/>
                <a:cs typeface="Times New Roman" panose="02020603050405020304" pitchFamily="18" charset="0"/>
              </a:rPr>
              <a:t>phục là gì? </a:t>
            </a:r>
            <a:endParaRPr kumimoji="0" lang="en-US" sz="44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Bahnschrift Light Condensed" panose="020B0502040204020203" pitchFamily="34" charset="0"/>
              <a:ea typeface="+mn-ea"/>
              <a:cs typeface="Times New Roman" panose="02020603050405020304" pitchFamily="18" charset="0"/>
            </a:endParaRPr>
          </a:p>
        </p:txBody>
      </p:sp>
      <p:sp>
        <p:nvSpPr>
          <p:cNvPr id="3" name="Vertical Scroll 2"/>
          <p:cNvSpPr/>
          <p:nvPr/>
        </p:nvSpPr>
        <p:spPr bwMode="auto">
          <a:xfrm>
            <a:off x="2667000" y="2209800"/>
            <a:ext cx="3810000" cy="4038600"/>
          </a:xfrm>
          <a:prstGeom prst="verticalScroll">
            <a:avLst/>
          </a:prstGeom>
          <a:solidFill>
            <a:schemeClr val="accent1">
              <a:lumMod val="75000"/>
            </a:schemeClr>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Sáng tạo mẫu trang phục là nghiên cứu, tìm tòi để cho ra đời những mẫu trang phục giúp làm đẹp cho con người, cho cuộc </a:t>
            </a:r>
            <a:r>
              <a:rPr lang="en-US" smtClean="0">
                <a:solidFill>
                  <a:schemeClr val="bg1"/>
                </a:solidFill>
                <a:latin typeface="Times New Roman" panose="02020603050405020304" pitchFamily="18" charset="0"/>
                <a:cs typeface="Times New Roman" panose="02020603050405020304" pitchFamily="18" charset="0"/>
              </a:rPr>
              <a:t>sống.</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3" name="Vertical Scroll 12"/>
          <p:cNvSpPr/>
          <p:nvPr/>
        </p:nvSpPr>
        <p:spPr bwMode="auto">
          <a:xfrm>
            <a:off x="6030310" y="2590800"/>
            <a:ext cx="3082160" cy="3048000"/>
          </a:xfrm>
          <a:prstGeom prst="verticalScroll">
            <a:avLst/>
          </a:prstGeom>
          <a:solidFill>
            <a:schemeClr val="accent1">
              <a:lumMod val="90000"/>
            </a:schemeClr>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chemeClr val="bg1"/>
                </a:solidFill>
                <a:latin typeface="Times New Roman" panose="02020603050405020304" pitchFamily="18" charset="0"/>
                <a:cs typeface="Times New Roman" panose="02020603050405020304" pitchFamily="18" charset="0"/>
              </a:rPr>
              <a:t>Người làm công việc đó được gọi là </a:t>
            </a:r>
            <a:r>
              <a:rPr lang="en-US" b="1">
                <a:solidFill>
                  <a:srgbClr val="FFFF00"/>
                </a:solidFill>
                <a:latin typeface="Times New Roman" panose="02020603050405020304" pitchFamily="18" charset="0"/>
                <a:cs typeface="Times New Roman" panose="02020603050405020304" pitchFamily="18" charset="0"/>
              </a:rPr>
              <a:t>Nhà Thiết kế Thời Trang.</a:t>
            </a:r>
          </a:p>
        </p:txBody>
      </p:sp>
    </p:spTree>
    <p:extLst>
      <p:ext uri="{BB962C8B-B14F-4D97-AF65-F5344CB8AC3E}">
        <p14:creationId xmlns:p14="http://schemas.microsoft.com/office/powerpoint/2010/main" val="5520912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up)">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Cloud Callout 1"/>
          <p:cNvSpPr/>
          <p:nvPr/>
        </p:nvSpPr>
        <p:spPr bwMode="auto">
          <a:xfrm>
            <a:off x="42040" y="42040"/>
            <a:ext cx="3844160" cy="3310760"/>
          </a:xfrm>
          <a:prstGeom prst="cloudCallout">
            <a:avLst/>
          </a:prstGeom>
          <a:solidFill>
            <a:srgbClr val="6CB4A6"/>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4400" b="0" i="0" u="none" strike="noStrike" kern="1200" cap="none" spc="0" normalizeH="0" baseline="0" noProof="0">
                <a:ln>
                  <a:noFill/>
                </a:ln>
                <a:solidFill>
                  <a:srgbClr val="FFFFFF"/>
                </a:solidFill>
                <a:effectLst/>
                <a:uLnTx/>
                <a:uFillTx/>
                <a:latin typeface="Bahnschrift Light Condensed" panose="020B0502040204020203" pitchFamily="34" charset="0"/>
                <a:ea typeface="+mn-ea"/>
                <a:cs typeface="Times New Roman" panose="02020603050405020304" pitchFamily="18" charset="0"/>
              </a:rPr>
              <a:t>Sáng tạo mẫu trang </a:t>
            </a:r>
            <a:r>
              <a:rPr kumimoji="0" lang="en-US" sz="4400" b="0" i="0" u="none" strike="noStrike" kern="1200" cap="none" spc="0" normalizeH="0" baseline="0" noProof="0" smtClean="0">
                <a:ln>
                  <a:noFill/>
                </a:ln>
                <a:solidFill>
                  <a:srgbClr val="FFFFFF"/>
                </a:solidFill>
                <a:effectLst/>
                <a:uLnTx/>
                <a:uFillTx/>
                <a:latin typeface="Bahnschrift Light Condensed" panose="020B0502040204020203" pitchFamily="34" charset="0"/>
                <a:ea typeface="+mn-ea"/>
                <a:cs typeface="Times New Roman" panose="02020603050405020304" pitchFamily="18" charset="0"/>
              </a:rPr>
              <a:t>phục  </a:t>
            </a:r>
            <a:endParaRPr kumimoji="0" lang="en-US" sz="44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Bahnschrift Light Condensed" panose="020B0502040204020203" pitchFamily="34" charset="0"/>
              <a:ea typeface="+mn-ea"/>
              <a:cs typeface="Times New Roman" panose="02020603050405020304" pitchFamily="18" charset="0"/>
            </a:endParaRPr>
          </a:p>
        </p:txBody>
      </p:sp>
      <p:cxnSp>
        <p:nvCxnSpPr>
          <p:cNvPr id="7" name="Elbow Connector 6"/>
          <p:cNvCxnSpPr/>
          <p:nvPr/>
        </p:nvCxnSpPr>
        <p:spPr bwMode="auto">
          <a:xfrm>
            <a:off x="3810000" y="1219200"/>
            <a:ext cx="762000" cy="609600"/>
          </a:xfrm>
          <a:prstGeom prst="bentConnector3">
            <a:avLst/>
          </a:prstGeom>
          <a:ln>
            <a:solidFill>
              <a:srgbClr val="FFC000"/>
            </a:solidFill>
            <a:headEnd type="none" w="med" len="med"/>
            <a:tailEnd type="triangle"/>
          </a:ln>
          <a:extLst/>
        </p:spPr>
        <p:style>
          <a:lnRef idx="3">
            <a:schemeClr val="dk1"/>
          </a:lnRef>
          <a:fillRef idx="0">
            <a:schemeClr val="dk1"/>
          </a:fillRef>
          <a:effectRef idx="2">
            <a:schemeClr val="dk1"/>
          </a:effectRef>
          <a:fontRef idx="minor">
            <a:schemeClr val="tx1"/>
          </a:fontRef>
        </p:style>
      </p:cxnSp>
      <p:sp>
        <p:nvSpPr>
          <p:cNvPr id="9" name="Explosion 1 8"/>
          <p:cNvSpPr/>
          <p:nvPr/>
        </p:nvSpPr>
        <p:spPr bwMode="auto">
          <a:xfrm>
            <a:off x="4191000" y="685800"/>
            <a:ext cx="4929352" cy="6019800"/>
          </a:xfrm>
          <a:prstGeom prst="irregularSeal1">
            <a:avLst/>
          </a:prstGeom>
          <a:solidFill>
            <a:srgbClr val="F4F173"/>
          </a:solidFill>
          <a:ln w="9525" cap="flat" cmpd="sng" algn="ctr">
            <a:solidFill>
              <a:srgbClr val="6CB4A6"/>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z="3200">
                <a:latin typeface="Times New Roman" panose="02020603050405020304" pitchFamily="18" charset="0"/>
                <a:cs typeface="Times New Roman" panose="02020603050405020304" pitchFamily="18" charset="0"/>
              </a:rPr>
              <a:t>Nhà Thiết Kế Thời Trang cần thực hiện </a:t>
            </a:r>
            <a:r>
              <a:rPr lang="en-US" sz="3200" smtClean="0">
                <a:latin typeface="Times New Roman" panose="02020603050405020304" pitchFamily="18" charset="0"/>
                <a:cs typeface="Times New Roman" panose="02020603050405020304" pitchFamily="18" charset="0"/>
              </a:rPr>
              <a:t>những công việc gì?</a:t>
            </a:r>
            <a:endParaRPr kumimoji="0" lang="en-US" sz="3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890737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in)">
                                      <p:cBhvr>
                                        <p:cTn id="1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9" name="Explosion 1 8"/>
          <p:cNvSpPr/>
          <p:nvPr/>
        </p:nvSpPr>
        <p:spPr bwMode="auto">
          <a:xfrm>
            <a:off x="13140" y="0"/>
            <a:ext cx="4495800" cy="4648200"/>
          </a:xfrm>
          <a:prstGeom prst="irregularSeal1">
            <a:avLst/>
          </a:prstGeom>
          <a:solidFill>
            <a:srgbClr val="F4F173"/>
          </a:solidFill>
          <a:ln w="9525" cap="flat" cmpd="sng" algn="ctr">
            <a:solidFill>
              <a:srgbClr val="6CB4A6"/>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Nhà Thiết Kế Thời Trang cần thực hiện </a:t>
            </a:r>
            <a:r>
              <a:rPr kumimoji="0" lang="en-US"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những công việc</a:t>
            </a:r>
            <a:endParaRPr kumimoji="0" lang="en-US"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3995154768"/>
              </p:ext>
            </p:extLst>
          </p:nvPr>
        </p:nvGraphicFramePr>
        <p:xfrm>
          <a:off x="3276600" y="1739462"/>
          <a:ext cx="6629400" cy="49661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34113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9" name="Explosion 1 8"/>
          <p:cNvSpPr/>
          <p:nvPr/>
        </p:nvSpPr>
        <p:spPr bwMode="auto">
          <a:xfrm>
            <a:off x="13140" y="0"/>
            <a:ext cx="4495800" cy="4648200"/>
          </a:xfrm>
          <a:prstGeom prst="irregularSeal1">
            <a:avLst/>
          </a:prstGeom>
          <a:solidFill>
            <a:srgbClr val="F4F173"/>
          </a:solidFill>
          <a:ln w="9525" cap="flat" cmpd="sng" algn="ctr">
            <a:solidFill>
              <a:srgbClr val="6CB4A6"/>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Nhà Thiết Kế Thời Trang cần thực hiện </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những công việc</a:t>
            </a: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90041573"/>
              </p:ext>
            </p:extLst>
          </p:nvPr>
        </p:nvGraphicFramePr>
        <p:xfrm>
          <a:off x="3276600" y="1739462"/>
          <a:ext cx="6629400" cy="49661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66788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3" name="Up Ribbon 2"/>
          <p:cNvSpPr/>
          <p:nvPr/>
        </p:nvSpPr>
        <p:spPr bwMode="auto">
          <a:xfrm>
            <a:off x="1219200" y="76200"/>
            <a:ext cx="6858000" cy="1405759"/>
          </a:xfrm>
          <a:prstGeom prst="ribbon2">
            <a:avLst/>
          </a:prstGeom>
          <a:solidFill>
            <a:srgbClr val="0070C0"/>
          </a:solidFill>
          <a:ln w="9525" cap="flat" cmpd="sng" algn="ctr">
            <a:solidFill>
              <a:srgbClr val="FFFF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3600" b="1"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Một</a:t>
            </a:r>
            <a:r>
              <a:rPr kumimoji="0" lang="en-US" sz="3600" b="1" u="none" strike="noStrike" cap="none" normalizeH="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số mẫu tham khảo</a:t>
            </a:r>
            <a:endParaRPr kumimoji="0" lang="en-US" sz="3600" b="1"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752600"/>
            <a:ext cx="3212443" cy="22323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p:cNvGrpSpPr>
            <a:grpSpLocks/>
          </p:cNvGrpSpPr>
          <p:nvPr/>
        </p:nvGrpSpPr>
        <p:grpSpPr bwMode="auto">
          <a:xfrm>
            <a:off x="3886200" y="1752600"/>
            <a:ext cx="5091113" cy="2239963"/>
            <a:chOff x="2781" y="5903"/>
            <a:chExt cx="8016" cy="3528"/>
          </a:xfrm>
        </p:grpSpPr>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1" y="5903"/>
              <a:ext cx="3912" cy="35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3" y="5903"/>
              <a:ext cx="3924" cy="35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Group 6"/>
          <p:cNvGrpSpPr>
            <a:grpSpLocks/>
          </p:cNvGrpSpPr>
          <p:nvPr/>
        </p:nvGrpSpPr>
        <p:grpSpPr bwMode="auto">
          <a:xfrm>
            <a:off x="304800" y="4419600"/>
            <a:ext cx="4556125" cy="2087563"/>
            <a:chOff x="1701" y="1717"/>
            <a:chExt cx="7174" cy="3288"/>
          </a:xfrm>
        </p:grpSpPr>
        <p:pic>
          <p:nvPicPr>
            <p:cNvPr id="2055"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1" y="1717"/>
              <a:ext cx="3420" cy="328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31" y="1766"/>
              <a:ext cx="3444" cy="255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057"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08806" y="4295846"/>
            <a:ext cx="2468394" cy="23350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9983612"/>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959230592"/>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5" name="Curved Up Ribbon 4"/>
          <p:cNvSpPr/>
          <p:nvPr/>
        </p:nvSpPr>
        <p:spPr bwMode="auto">
          <a:xfrm>
            <a:off x="0" y="0"/>
            <a:ext cx="9144000" cy="2133600"/>
          </a:xfrm>
          <a:prstGeom prst="ellipseRibbon2">
            <a:avLst>
              <a:gd name="adj1" fmla="val 33680"/>
              <a:gd name="adj2" fmla="val 50000"/>
              <a:gd name="adj3" fmla="val 12500"/>
            </a:avLst>
          </a:prstGeom>
          <a:solidFill>
            <a:srgbClr val="00B0F0"/>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FFFFFF">
                    <a:lumMod val="95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GIÁO VIÊN THỰC HIỆN THAO TÁC TRÊN GIAO DIỆN CORELDRAW</a:t>
            </a:r>
          </a:p>
        </p:txBody>
      </p:sp>
      <p:pic>
        <p:nvPicPr>
          <p:cNvPr id="23554" name="Picture 2" descr="Tải Corel X7 Full Crack [Đã Test OK 100%] + Hướng Dẫn Cà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133600"/>
            <a:ext cx="8534399" cy="426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4316659"/>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785544999"/>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0"/>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           </a:t>
            </a:r>
            <a:r>
              <a:rPr kumimoji="0" lang="en-US" sz="48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CÂU HỎI VỀ NHÀ</a:t>
            </a:r>
          </a:p>
          <a:p>
            <a:pPr lvl="0">
              <a:buNone/>
            </a:pPr>
            <a:endParaRPr lang="en-US" sz="2600" smtClean="0">
              <a:solidFill>
                <a:schemeClr val="bg1"/>
              </a:solidFill>
            </a:endParaRPr>
          </a:p>
          <a:p>
            <a:pPr lvl="0" algn="just">
              <a:buNone/>
            </a:pPr>
            <a:r>
              <a:rPr lang="en-US" sz="2400" smtClean="0">
                <a:solidFill>
                  <a:schemeClr val="bg1"/>
                </a:solidFill>
              </a:rPr>
              <a:t>Bài 1: </a:t>
            </a:r>
            <a:r>
              <a:rPr lang="en-US" sz="2400">
                <a:solidFill>
                  <a:schemeClr val="bg1"/>
                </a:solidFill>
              </a:rPr>
              <a:t>Thực hiện thiết kế hình vẽ mô tả phẳng (mặt trước, mặt sau) của các dạng sản phẩm sau bằng phần mềm coreldraw:</a:t>
            </a:r>
          </a:p>
          <a:p>
            <a:pPr lvl="1" algn="just"/>
            <a:r>
              <a:rPr lang="en-US" sz="2400" smtClean="0">
                <a:solidFill>
                  <a:schemeClr val="bg1"/>
                </a:solidFill>
              </a:rPr>
              <a:t> Sản </a:t>
            </a:r>
            <a:r>
              <a:rPr lang="en-US" sz="2400">
                <a:solidFill>
                  <a:schemeClr val="bg1"/>
                </a:solidFill>
              </a:rPr>
              <a:t>phẩm </a:t>
            </a:r>
            <a:r>
              <a:rPr lang="en-US" sz="2400" smtClean="0">
                <a:solidFill>
                  <a:schemeClr val="bg1"/>
                </a:solidFill>
              </a:rPr>
              <a:t>váy;</a:t>
            </a:r>
            <a:endParaRPr lang="en-US" sz="2400">
              <a:solidFill>
                <a:schemeClr val="bg1"/>
              </a:solidFill>
            </a:endParaRPr>
          </a:p>
          <a:p>
            <a:pPr lvl="1" algn="just"/>
            <a:r>
              <a:rPr lang="en-US" sz="2400" smtClean="0">
                <a:solidFill>
                  <a:schemeClr val="bg1"/>
                </a:solidFill>
              </a:rPr>
              <a:t> Sản </a:t>
            </a:r>
            <a:r>
              <a:rPr lang="en-US" sz="2400">
                <a:solidFill>
                  <a:schemeClr val="bg1"/>
                </a:solidFill>
              </a:rPr>
              <a:t>phẩm </a:t>
            </a:r>
            <a:r>
              <a:rPr lang="en-US" sz="2400" smtClean="0">
                <a:solidFill>
                  <a:schemeClr val="bg1"/>
                </a:solidFill>
              </a:rPr>
              <a:t>đầm;</a:t>
            </a:r>
            <a:endParaRPr lang="en-US" sz="2400">
              <a:solidFill>
                <a:schemeClr val="bg1"/>
              </a:solidFill>
            </a:endParaRPr>
          </a:p>
          <a:p>
            <a:pPr lvl="1" algn="just"/>
            <a:r>
              <a:rPr lang="en-US" sz="2400" smtClean="0">
                <a:solidFill>
                  <a:schemeClr val="bg1"/>
                </a:solidFill>
              </a:rPr>
              <a:t> Sản </a:t>
            </a:r>
            <a:r>
              <a:rPr lang="en-US" sz="2400">
                <a:solidFill>
                  <a:schemeClr val="bg1"/>
                </a:solidFill>
              </a:rPr>
              <a:t>phẩm áo </a:t>
            </a:r>
            <a:r>
              <a:rPr lang="en-US" sz="2400" smtClean="0">
                <a:solidFill>
                  <a:schemeClr val="bg1"/>
                </a:solidFill>
              </a:rPr>
              <a:t>jacket;</a:t>
            </a:r>
            <a:endParaRPr lang="en-US" sz="2400">
              <a:solidFill>
                <a:schemeClr val="bg1"/>
              </a:solidFill>
            </a:endParaRPr>
          </a:p>
          <a:p>
            <a:pPr lvl="1" algn="just"/>
            <a:r>
              <a:rPr lang="en-US" sz="2400" smtClean="0">
                <a:solidFill>
                  <a:schemeClr val="bg1"/>
                </a:solidFill>
              </a:rPr>
              <a:t> Sản </a:t>
            </a:r>
            <a:r>
              <a:rPr lang="en-US" sz="2400">
                <a:solidFill>
                  <a:schemeClr val="bg1"/>
                </a:solidFill>
              </a:rPr>
              <a:t>phẩm thời trang.</a:t>
            </a:r>
          </a:p>
          <a:p>
            <a:pPr lvl="0" algn="just">
              <a:buNone/>
            </a:pPr>
            <a:r>
              <a:rPr lang="en-US" sz="2400" smtClean="0">
                <a:solidFill>
                  <a:schemeClr val="bg1"/>
                </a:solidFill>
              </a:rPr>
              <a:t>Bài 2: Bằng </a:t>
            </a:r>
            <a:r>
              <a:rPr lang="en-US" sz="2400">
                <a:solidFill>
                  <a:schemeClr val="bg1"/>
                </a:solidFill>
              </a:rPr>
              <a:t>sự sáng tạo của bản thân, học sinh tiến hành thiết kế hình vẽ mô tả phẳng (mặt trước, mặt sau) của sản phẩm.</a:t>
            </a:r>
          </a:p>
          <a:p>
            <a:pPr lvl="0" algn="just">
              <a:buNone/>
            </a:pPr>
            <a:r>
              <a:rPr lang="en-US" sz="2400" smtClean="0">
                <a:solidFill>
                  <a:schemeClr val="bg1"/>
                </a:solidFill>
              </a:rPr>
              <a:t>Bài 3: Sau </a:t>
            </a:r>
            <a:r>
              <a:rPr lang="en-US" sz="2400">
                <a:solidFill>
                  <a:schemeClr val="bg1"/>
                </a:solidFill>
              </a:rPr>
              <a:t>quá trình thiết kế, học sinh tổng kết lại và trình bày nguyên nhân sai hỏng và biện pháp phòng ngừa.</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133600" cy="1659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5"/>
          <p:cNvSpPr>
            <a:spLocks noGrp="1"/>
          </p:cNvSpPr>
          <p:nvPr>
            <p:ph type="ftr" sz="quarter" idx="11"/>
          </p:nvPr>
        </p:nvSpPr>
        <p:spPr>
          <a:xfrm>
            <a:off x="3103889" y="655845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FFFFFF"/>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2528443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13063</TotalTime>
  <Words>1527</Words>
  <Application>Microsoft Office PowerPoint</Application>
  <PresentationFormat>On-screen Show (4:3)</PresentationFormat>
  <Paragraphs>235</Paragraphs>
  <Slides>32</Slides>
  <Notes>26</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32</vt:i4>
      </vt:variant>
    </vt:vector>
  </HeadingPairs>
  <TitlesOfParts>
    <vt:vector size="46" baseType="lpstr">
      <vt:lpstr>VNI-Times</vt:lpstr>
      <vt:lpstr>Bahnschrift Light Condensed</vt:lpstr>
      <vt:lpstr>Wingdings</vt:lpstr>
      <vt:lpstr>Verdana</vt:lpstr>
      <vt:lpstr>Tahoma</vt:lpstr>
      <vt:lpstr>.VnTime</vt:lpstr>
      <vt:lpstr>Times New Roman</vt:lpstr>
      <vt:lpstr>VNI-Avo</vt:lpstr>
      <vt:lpstr>Arial</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1189</cp:revision>
  <dcterms:created xsi:type="dcterms:W3CDTF">2006-11-05T16:52:43Z</dcterms:created>
  <dcterms:modified xsi:type="dcterms:W3CDTF">2022-01-17T02:22:06Z</dcterms:modified>
</cp:coreProperties>
</file>