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24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9" r:id="rId1"/>
    <p:sldMasterId id="2147483688" r:id="rId2"/>
    <p:sldMasterId id="2147483698" r:id="rId3"/>
    <p:sldMasterId id="2147484385" r:id="rId4"/>
    <p:sldMasterId id="2147484397" r:id="rId5"/>
  </p:sldMasterIdLst>
  <p:notesMasterIdLst>
    <p:notesMasterId r:id="rId43"/>
  </p:notesMasterIdLst>
  <p:sldIdLst>
    <p:sldId id="379" r:id="rId6"/>
    <p:sldId id="1133" r:id="rId7"/>
    <p:sldId id="1214" r:id="rId8"/>
    <p:sldId id="1288" r:id="rId9"/>
    <p:sldId id="1289" r:id="rId10"/>
    <p:sldId id="1290" r:id="rId11"/>
    <p:sldId id="1291" r:id="rId12"/>
    <p:sldId id="1238" r:id="rId13"/>
    <p:sldId id="1239" r:id="rId14"/>
    <p:sldId id="1240" r:id="rId15"/>
    <p:sldId id="1241" r:id="rId16"/>
    <p:sldId id="1242" r:id="rId17"/>
    <p:sldId id="1243" r:id="rId18"/>
    <p:sldId id="1244" r:id="rId19"/>
    <p:sldId id="1266" r:id="rId20"/>
    <p:sldId id="1292" r:id="rId21"/>
    <p:sldId id="1267" r:id="rId22"/>
    <p:sldId id="1293" r:id="rId23"/>
    <p:sldId id="1294" r:id="rId24"/>
    <p:sldId id="1268" r:id="rId25"/>
    <p:sldId id="1295" r:id="rId26"/>
    <p:sldId id="1296" r:id="rId27"/>
    <p:sldId id="1297" r:id="rId28"/>
    <p:sldId id="1298" r:id="rId29"/>
    <p:sldId id="1299" r:id="rId30"/>
    <p:sldId id="1300" r:id="rId31"/>
    <p:sldId id="1301" r:id="rId32"/>
    <p:sldId id="1302" r:id="rId33"/>
    <p:sldId id="1303" r:id="rId34"/>
    <p:sldId id="1304" r:id="rId35"/>
    <p:sldId id="1305" r:id="rId36"/>
    <p:sldId id="1306" r:id="rId37"/>
    <p:sldId id="1307" r:id="rId38"/>
    <p:sldId id="1265" r:id="rId39"/>
    <p:sldId id="1255" r:id="rId40"/>
    <p:sldId id="1263" r:id="rId41"/>
    <p:sldId id="1264" r:id="rId42"/>
  </p:sldIdLst>
  <p:sldSz cx="9144000" cy="6858000" type="screen4x3"/>
  <p:notesSz cx="6858000" cy="9144000"/>
  <p:embeddedFontLst>
    <p:embeddedFont>
      <p:font typeface="VNI-Avo" pitchFamily="2" charset="0"/>
      <p:regular r:id="rId44"/>
      <p:bold r:id="rId45"/>
      <p:italic r:id="rId46"/>
      <p:boldItalic r:id="rId47"/>
    </p:embeddedFont>
    <p:embeddedFont>
      <p:font typeface="Calibri" panose="020F0502020204030204" pitchFamily="34" charset="0"/>
      <p:regular r:id="rId48"/>
      <p:bold r:id="rId49"/>
      <p:italic r:id="rId50"/>
      <p:boldItalic r:id="rId51"/>
    </p:embeddedFont>
    <p:embeddedFont>
      <p:font typeface="Verdana" panose="020B0604030504040204" pitchFamily="34" charset="0"/>
      <p:regular r:id="rId52"/>
      <p:bold r:id="rId53"/>
      <p:italic r:id="rId54"/>
      <p:boldItalic r:id="rId55"/>
    </p:embeddedFont>
    <p:embeddedFont>
      <p:font typeface="Tahoma" panose="020B0604030504040204" pitchFamily="34" charset="0"/>
      <p:regular r:id="rId56"/>
      <p:bold r:id="rId57"/>
    </p:embeddedFont>
    <p:embeddedFont>
      <p:font typeface=".VnTime" panose="020B7200000000000000" pitchFamily="34" charset="0"/>
      <p:regular r:id="rId58"/>
      <p:bold r:id="rId59"/>
      <p:italic r:id="rId60"/>
      <p:boldItalic r:id="rId61"/>
    </p:embeddedFont>
    <p:embeddedFont>
      <p:font typeface="VNI-Times" pitchFamily="2" charset="0"/>
      <p:regular r:id="rId62"/>
      <p:bold r:id="rId63"/>
      <p:italic r:id="rId64"/>
      <p:boldItalic r:id="rId6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CC"/>
    <a:srgbClr val="00FFFF"/>
    <a:srgbClr val="0000FF"/>
    <a:srgbClr val="CC6600"/>
    <a:srgbClr val="6CB4A6"/>
    <a:srgbClr val="6666FF"/>
    <a:srgbClr val="F4F173"/>
    <a:srgbClr val="456C44"/>
    <a:srgbClr val="66FFCC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19" autoAdjust="0"/>
    <p:restoredTop sz="92288" autoAdjust="0"/>
  </p:normalViewPr>
  <p:slideViewPr>
    <p:cSldViewPr>
      <p:cViewPr varScale="1">
        <p:scale>
          <a:sx n="61" d="100"/>
          <a:sy n="61" d="100"/>
        </p:scale>
        <p:origin x="1328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42" Type="http://schemas.openxmlformats.org/officeDocument/2006/relationships/slide" Target="slides/slide37.xml"/><Relationship Id="rId47" Type="http://schemas.openxmlformats.org/officeDocument/2006/relationships/font" Target="fonts/font4.fntdata"/><Relationship Id="rId63" Type="http://schemas.openxmlformats.org/officeDocument/2006/relationships/font" Target="fonts/font20.fntdata"/><Relationship Id="rId68" Type="http://schemas.openxmlformats.org/officeDocument/2006/relationships/theme" Target="theme/theme1.xml"/><Relationship Id="rId7" Type="http://schemas.openxmlformats.org/officeDocument/2006/relationships/slide" Target="slides/slide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font" Target="fonts/font2.fntdata"/><Relationship Id="rId53" Type="http://schemas.openxmlformats.org/officeDocument/2006/relationships/font" Target="fonts/font10.fntdata"/><Relationship Id="rId58" Type="http://schemas.openxmlformats.org/officeDocument/2006/relationships/font" Target="fonts/font15.fntdata"/><Relationship Id="rId66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61" Type="http://schemas.openxmlformats.org/officeDocument/2006/relationships/font" Target="fonts/font18.fntdata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notesMaster" Target="notesMasters/notesMaster1.xml"/><Relationship Id="rId48" Type="http://schemas.openxmlformats.org/officeDocument/2006/relationships/font" Target="fonts/font5.fntdata"/><Relationship Id="rId56" Type="http://schemas.openxmlformats.org/officeDocument/2006/relationships/font" Target="fonts/font13.fntdata"/><Relationship Id="rId64" Type="http://schemas.openxmlformats.org/officeDocument/2006/relationships/font" Target="fonts/font21.fntdata"/><Relationship Id="rId69" Type="http://schemas.openxmlformats.org/officeDocument/2006/relationships/tableStyles" Target="tableStyles.xml"/><Relationship Id="rId8" Type="http://schemas.openxmlformats.org/officeDocument/2006/relationships/slide" Target="slides/slide3.xml"/><Relationship Id="rId51" Type="http://schemas.openxmlformats.org/officeDocument/2006/relationships/font" Target="fonts/font8.fntdata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font" Target="fonts/font3.fntdata"/><Relationship Id="rId59" Type="http://schemas.openxmlformats.org/officeDocument/2006/relationships/font" Target="fonts/font16.fntdata"/><Relationship Id="rId67" Type="http://schemas.openxmlformats.org/officeDocument/2006/relationships/viewProps" Target="viewProps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font" Target="fonts/font11.fntdata"/><Relationship Id="rId62" Type="http://schemas.openxmlformats.org/officeDocument/2006/relationships/font" Target="fonts/font1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font" Target="fonts/font6.fntdata"/><Relationship Id="rId57" Type="http://schemas.openxmlformats.org/officeDocument/2006/relationships/font" Target="fonts/font14.fntdata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font" Target="fonts/font1.fntdata"/><Relationship Id="rId52" Type="http://schemas.openxmlformats.org/officeDocument/2006/relationships/font" Target="fonts/font9.fntdata"/><Relationship Id="rId60" Type="http://schemas.openxmlformats.org/officeDocument/2006/relationships/font" Target="fonts/font17.fntdata"/><Relationship Id="rId65" Type="http://schemas.openxmlformats.org/officeDocument/2006/relationships/font" Target="fonts/font22.fntdata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9" Type="http://schemas.openxmlformats.org/officeDocument/2006/relationships/slide" Target="slides/slide34.xml"/><Relationship Id="rId34" Type="http://schemas.openxmlformats.org/officeDocument/2006/relationships/slide" Target="slides/slide29.xml"/><Relationship Id="rId50" Type="http://schemas.openxmlformats.org/officeDocument/2006/relationships/font" Target="fonts/font7.fntdata"/><Relationship Id="rId55" Type="http://schemas.openxmlformats.org/officeDocument/2006/relationships/font" Target="fonts/font12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F3E236-2C3E-4B14-86FF-9D06F92B70B7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FC7968A-2B58-49D4-B230-3425AAE02194}">
      <dgm:prSet phldrT="[Text]"/>
      <dgm:spPr>
        <a:solidFill>
          <a:srgbClr val="6600CC"/>
        </a:solidFill>
      </dgm:spPr>
      <dgm:t>
        <a:bodyPr/>
        <a:lstStyle/>
        <a:p>
          <a:r>
            <a:rPr lang="en-US" smtClean="0"/>
            <a:t>Vẽ kết hợp phím CTRL:</a:t>
          </a:r>
          <a:r>
            <a:rPr lang="en-US" b="1" smtClean="0"/>
            <a:t> </a:t>
          </a:r>
          <a:r>
            <a:rPr lang="en-US" smtClean="0"/>
            <a:t>đường thẳng sẽ có hướng xác định với bội số góc 15 độ</a:t>
          </a:r>
          <a:endParaRPr lang="en-US"/>
        </a:p>
      </dgm:t>
    </dgm:pt>
    <dgm:pt modelId="{E2FD4962-3F56-4BDE-BFA4-74100DBF873E}" type="parTrans" cxnId="{E02DF7D3-4150-4847-8669-3ABEE5FB69A1}">
      <dgm:prSet/>
      <dgm:spPr/>
      <dgm:t>
        <a:bodyPr/>
        <a:lstStyle/>
        <a:p>
          <a:endParaRPr lang="en-US"/>
        </a:p>
      </dgm:t>
    </dgm:pt>
    <dgm:pt modelId="{E148AC6D-EA81-467A-AC75-D617920F90B3}" type="sibTrans" cxnId="{E02DF7D3-4150-4847-8669-3ABEE5FB69A1}">
      <dgm:prSet/>
      <dgm:spPr>
        <a:solidFill>
          <a:srgbClr val="92D050">
            <a:alpha val="90000"/>
          </a:srgbClr>
        </a:solidFill>
      </dgm:spPr>
      <dgm:t>
        <a:bodyPr/>
        <a:lstStyle/>
        <a:p>
          <a:endParaRPr lang="en-US"/>
        </a:p>
      </dgm:t>
    </dgm:pt>
    <dgm:pt modelId="{B3BB6558-F1B3-4DDC-B992-423F22E49232}">
      <dgm:prSet phldrT="[Text]"/>
      <dgm:spPr>
        <a:solidFill>
          <a:srgbClr val="FFC000"/>
        </a:solidFill>
      </dgm:spPr>
      <dgm:t>
        <a:bodyPr/>
        <a:lstStyle/>
        <a:p>
          <a:r>
            <a:rPr lang="en-US" smtClean="0"/>
            <a:t>Có thể vẽ các đường thẳng liên tục (polyline) bằng cách click nhiều điểm (nodes) khác nhau.</a:t>
          </a:r>
          <a:endParaRPr lang="en-US"/>
        </a:p>
      </dgm:t>
    </dgm:pt>
    <dgm:pt modelId="{1B513918-C60E-4A79-80DB-D6A29324CE3F}" type="parTrans" cxnId="{288E700F-F710-420D-86F3-36F5D16A639A}">
      <dgm:prSet/>
      <dgm:spPr/>
      <dgm:t>
        <a:bodyPr/>
        <a:lstStyle/>
        <a:p>
          <a:endParaRPr lang="en-US"/>
        </a:p>
      </dgm:t>
    </dgm:pt>
    <dgm:pt modelId="{08BD1DFB-F740-4CA2-920E-D11B76AD4054}" type="sibTrans" cxnId="{288E700F-F710-420D-86F3-36F5D16A639A}">
      <dgm:prSet/>
      <dgm:spPr>
        <a:solidFill>
          <a:srgbClr val="0070C0">
            <a:alpha val="90000"/>
          </a:srgbClr>
        </a:solidFill>
      </dgm:spPr>
      <dgm:t>
        <a:bodyPr/>
        <a:lstStyle/>
        <a:p>
          <a:endParaRPr lang="en-US"/>
        </a:p>
      </dgm:t>
    </dgm:pt>
    <dgm:pt modelId="{CF9B7D8F-0573-4506-951C-17FEAB68F6E7}">
      <dgm:prSet phldrT="[Text]"/>
      <dgm:spPr>
        <a:solidFill>
          <a:srgbClr val="92D050"/>
        </a:solidFill>
      </dgm:spPr>
      <dgm:t>
        <a:bodyPr/>
        <a:lstStyle/>
        <a:p>
          <a:r>
            <a:rPr lang="en-US" smtClean="0"/>
            <a:t>Có thể vẽ nhiều đường thẳng một lúc (đường thẳng trước vẫn được chọn).</a:t>
          </a:r>
          <a:endParaRPr lang="en-US"/>
        </a:p>
      </dgm:t>
    </dgm:pt>
    <dgm:pt modelId="{6B408703-D1AC-47C9-BC8A-5BF4E4C0266A}" type="parTrans" cxnId="{F047B389-57AE-4827-8466-DD1ADEE5C751}">
      <dgm:prSet/>
      <dgm:spPr/>
      <dgm:t>
        <a:bodyPr/>
        <a:lstStyle/>
        <a:p>
          <a:endParaRPr lang="en-US"/>
        </a:p>
      </dgm:t>
    </dgm:pt>
    <dgm:pt modelId="{D6ACCE03-1543-470C-ACC3-E708917D6C26}" type="sibTrans" cxnId="{F047B389-57AE-4827-8466-DD1ADEE5C751}">
      <dgm:prSet/>
      <dgm:spPr>
        <a:solidFill>
          <a:srgbClr val="FFC000">
            <a:alpha val="90000"/>
          </a:srgbClr>
        </a:solidFill>
      </dgm:spPr>
      <dgm:t>
        <a:bodyPr/>
        <a:lstStyle/>
        <a:p>
          <a:endParaRPr lang="en-US"/>
        </a:p>
      </dgm:t>
    </dgm:pt>
    <dgm:pt modelId="{46FE69E8-AC3B-43F0-BE69-C23D2ACC25F2}">
      <dgm:prSet/>
      <dgm:spPr>
        <a:solidFill>
          <a:srgbClr val="0070C0"/>
        </a:solidFill>
      </dgm:spPr>
      <dgm:t>
        <a:bodyPr/>
        <a:lstStyle/>
        <a:p>
          <a:r>
            <a:rPr lang="en-US" smtClean="0"/>
            <a:t>Có thể vẽ đường cong kín hoặc đa giác bất kỳ bằng cách chọn điểm cuối của đối tượng là điểm đầu của nó (khi xuất hiện mũi tên đóng).</a:t>
          </a:r>
          <a:endParaRPr lang="en-US"/>
        </a:p>
      </dgm:t>
    </dgm:pt>
    <dgm:pt modelId="{BBDC5B8D-7B92-4C60-A2DC-50D96925B677}" type="parTrans" cxnId="{5F71A529-2663-41CF-8C35-4C25B7195F2E}">
      <dgm:prSet/>
      <dgm:spPr/>
      <dgm:t>
        <a:bodyPr/>
        <a:lstStyle/>
        <a:p>
          <a:endParaRPr lang="en-US"/>
        </a:p>
      </dgm:t>
    </dgm:pt>
    <dgm:pt modelId="{7E0926DE-9BAA-496F-9816-BA715D830362}" type="sibTrans" cxnId="{5F71A529-2663-41CF-8C35-4C25B7195F2E}">
      <dgm:prSet/>
      <dgm:spPr/>
      <dgm:t>
        <a:bodyPr/>
        <a:lstStyle/>
        <a:p>
          <a:endParaRPr lang="en-US"/>
        </a:p>
      </dgm:t>
    </dgm:pt>
    <dgm:pt modelId="{E9CF9205-1AE1-4098-B389-D5AE98088C70}" type="pres">
      <dgm:prSet presAssocID="{4DF3E236-2C3E-4B14-86FF-9D06F92B70B7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7EC3802-2BF4-44A7-B7EF-FC811749DFD2}" type="pres">
      <dgm:prSet presAssocID="{4DF3E236-2C3E-4B14-86FF-9D06F92B70B7}" presName="dummyMaxCanvas" presStyleCnt="0">
        <dgm:presLayoutVars/>
      </dgm:prSet>
      <dgm:spPr/>
    </dgm:pt>
    <dgm:pt modelId="{52E156FF-6472-4373-9DB9-3348854D34E4}" type="pres">
      <dgm:prSet presAssocID="{4DF3E236-2C3E-4B14-86FF-9D06F92B70B7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EBEEAE-0B78-41B2-919F-2832F03A9783}" type="pres">
      <dgm:prSet presAssocID="{4DF3E236-2C3E-4B14-86FF-9D06F92B70B7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2C4020-6B79-428E-8C49-46135E948BBC}" type="pres">
      <dgm:prSet presAssocID="{4DF3E236-2C3E-4B14-86FF-9D06F92B70B7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CF0EA0-36C4-4635-9A86-51E70F464070}" type="pres">
      <dgm:prSet presAssocID="{4DF3E236-2C3E-4B14-86FF-9D06F92B70B7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5801D5-67FB-42F6-B086-5A740FC341E7}" type="pres">
      <dgm:prSet presAssocID="{4DF3E236-2C3E-4B14-86FF-9D06F92B70B7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BE2631-D726-4EC4-A962-1B6DD79A2AEB}" type="pres">
      <dgm:prSet presAssocID="{4DF3E236-2C3E-4B14-86FF-9D06F92B70B7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C7851D-3A9C-45A5-A82E-7B8CA0583F8F}" type="pres">
      <dgm:prSet presAssocID="{4DF3E236-2C3E-4B14-86FF-9D06F92B70B7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B3E885-9AFA-44BE-8ED2-A51A7BD6D08E}" type="pres">
      <dgm:prSet presAssocID="{4DF3E236-2C3E-4B14-86FF-9D06F92B70B7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22441A-909D-4AD7-B692-4DF176BBDFED}" type="pres">
      <dgm:prSet presAssocID="{4DF3E236-2C3E-4B14-86FF-9D06F92B70B7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B6BA38-A8D2-41EA-9F1D-796A943D346F}" type="pres">
      <dgm:prSet presAssocID="{4DF3E236-2C3E-4B14-86FF-9D06F92B70B7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18AF6B-0C64-4014-A608-C8FAFCC2D5FD}" type="pres">
      <dgm:prSet presAssocID="{4DF3E236-2C3E-4B14-86FF-9D06F92B70B7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3246FBA-4EDC-4B2B-8B1A-219BB22EAE39}" type="presOf" srcId="{D6ACCE03-1543-470C-ACC3-E708917D6C26}" destId="{C6C7851D-3A9C-45A5-A82E-7B8CA0583F8F}" srcOrd="0" destOrd="0" presId="urn:microsoft.com/office/officeart/2005/8/layout/vProcess5"/>
    <dgm:cxn modelId="{0F13537E-0C71-4558-AEA4-FE7CC3388D4F}" type="presOf" srcId="{B3BB6558-F1B3-4DDC-B992-423F22E49232}" destId="{54EBEEAE-0B78-41B2-919F-2832F03A9783}" srcOrd="0" destOrd="0" presId="urn:microsoft.com/office/officeart/2005/8/layout/vProcess5"/>
    <dgm:cxn modelId="{5F71A529-2663-41CF-8C35-4C25B7195F2E}" srcId="{4DF3E236-2C3E-4B14-86FF-9D06F92B70B7}" destId="{46FE69E8-AC3B-43F0-BE69-C23D2ACC25F2}" srcOrd="3" destOrd="0" parTransId="{BBDC5B8D-7B92-4C60-A2DC-50D96925B677}" sibTransId="{7E0926DE-9BAA-496F-9816-BA715D830362}"/>
    <dgm:cxn modelId="{0A36DC60-D041-4B5A-8AEF-2E63BB349CF2}" type="presOf" srcId="{CF9B7D8F-0573-4506-951C-17FEAB68F6E7}" destId="{06B6BA38-A8D2-41EA-9F1D-796A943D346F}" srcOrd="1" destOrd="0" presId="urn:microsoft.com/office/officeart/2005/8/layout/vProcess5"/>
    <dgm:cxn modelId="{C2F0A011-8DD9-4A77-A441-4848AB7C225F}" type="presOf" srcId="{46FE69E8-AC3B-43F0-BE69-C23D2ACC25F2}" destId="{31CF0EA0-36C4-4635-9A86-51E70F464070}" srcOrd="0" destOrd="0" presId="urn:microsoft.com/office/officeart/2005/8/layout/vProcess5"/>
    <dgm:cxn modelId="{A707DD82-A20D-469E-957C-178E14D03216}" type="presOf" srcId="{2FC7968A-2B58-49D4-B230-3425AAE02194}" destId="{50B3E885-9AFA-44BE-8ED2-A51A7BD6D08E}" srcOrd="1" destOrd="0" presId="urn:microsoft.com/office/officeart/2005/8/layout/vProcess5"/>
    <dgm:cxn modelId="{D54C3AA1-DA02-42A2-8141-944CB94306B7}" type="presOf" srcId="{2FC7968A-2B58-49D4-B230-3425AAE02194}" destId="{52E156FF-6472-4373-9DB9-3348854D34E4}" srcOrd="0" destOrd="0" presId="urn:microsoft.com/office/officeart/2005/8/layout/vProcess5"/>
    <dgm:cxn modelId="{13B1926E-56E9-4A7E-B580-992747DA3FFF}" type="presOf" srcId="{08BD1DFB-F740-4CA2-920E-D11B76AD4054}" destId="{74BE2631-D726-4EC4-A962-1B6DD79A2AEB}" srcOrd="0" destOrd="0" presId="urn:microsoft.com/office/officeart/2005/8/layout/vProcess5"/>
    <dgm:cxn modelId="{2329AC12-ED97-49F3-A28E-E84D34F9D0CE}" type="presOf" srcId="{46FE69E8-AC3B-43F0-BE69-C23D2ACC25F2}" destId="{CE18AF6B-0C64-4014-A608-C8FAFCC2D5FD}" srcOrd="1" destOrd="0" presId="urn:microsoft.com/office/officeart/2005/8/layout/vProcess5"/>
    <dgm:cxn modelId="{241A137D-02B6-4713-B5EF-172EB105664E}" type="presOf" srcId="{CF9B7D8F-0573-4506-951C-17FEAB68F6E7}" destId="{182C4020-6B79-428E-8C49-46135E948BBC}" srcOrd="0" destOrd="0" presId="urn:microsoft.com/office/officeart/2005/8/layout/vProcess5"/>
    <dgm:cxn modelId="{9E475F80-A91E-494A-B9F7-DD0FD3A65644}" type="presOf" srcId="{E148AC6D-EA81-467A-AC75-D617920F90B3}" destId="{645801D5-67FB-42F6-B086-5A740FC341E7}" srcOrd="0" destOrd="0" presId="urn:microsoft.com/office/officeart/2005/8/layout/vProcess5"/>
    <dgm:cxn modelId="{F047B389-57AE-4827-8466-DD1ADEE5C751}" srcId="{4DF3E236-2C3E-4B14-86FF-9D06F92B70B7}" destId="{CF9B7D8F-0573-4506-951C-17FEAB68F6E7}" srcOrd="2" destOrd="0" parTransId="{6B408703-D1AC-47C9-BC8A-5BF4E4C0266A}" sibTransId="{D6ACCE03-1543-470C-ACC3-E708917D6C26}"/>
    <dgm:cxn modelId="{288E700F-F710-420D-86F3-36F5D16A639A}" srcId="{4DF3E236-2C3E-4B14-86FF-9D06F92B70B7}" destId="{B3BB6558-F1B3-4DDC-B992-423F22E49232}" srcOrd="1" destOrd="0" parTransId="{1B513918-C60E-4A79-80DB-D6A29324CE3F}" sibTransId="{08BD1DFB-F740-4CA2-920E-D11B76AD4054}"/>
    <dgm:cxn modelId="{3327CC8C-3D60-4C83-8760-9AD591A5555E}" type="presOf" srcId="{B3BB6558-F1B3-4DDC-B992-423F22E49232}" destId="{A922441A-909D-4AD7-B692-4DF176BBDFED}" srcOrd="1" destOrd="0" presId="urn:microsoft.com/office/officeart/2005/8/layout/vProcess5"/>
    <dgm:cxn modelId="{BAF1EC5A-7CC5-4858-8EF1-177E35135504}" type="presOf" srcId="{4DF3E236-2C3E-4B14-86FF-9D06F92B70B7}" destId="{E9CF9205-1AE1-4098-B389-D5AE98088C70}" srcOrd="0" destOrd="0" presId="urn:microsoft.com/office/officeart/2005/8/layout/vProcess5"/>
    <dgm:cxn modelId="{E02DF7D3-4150-4847-8669-3ABEE5FB69A1}" srcId="{4DF3E236-2C3E-4B14-86FF-9D06F92B70B7}" destId="{2FC7968A-2B58-49D4-B230-3425AAE02194}" srcOrd="0" destOrd="0" parTransId="{E2FD4962-3F56-4BDE-BFA4-74100DBF873E}" sibTransId="{E148AC6D-EA81-467A-AC75-D617920F90B3}"/>
    <dgm:cxn modelId="{9FF8A9CE-F6A4-40DC-B46B-33728FD30B76}" type="presParOf" srcId="{E9CF9205-1AE1-4098-B389-D5AE98088C70}" destId="{17EC3802-2BF4-44A7-B7EF-FC811749DFD2}" srcOrd="0" destOrd="0" presId="urn:microsoft.com/office/officeart/2005/8/layout/vProcess5"/>
    <dgm:cxn modelId="{EA845D7D-AB31-488A-99E0-2583B65B8281}" type="presParOf" srcId="{E9CF9205-1AE1-4098-B389-D5AE98088C70}" destId="{52E156FF-6472-4373-9DB9-3348854D34E4}" srcOrd="1" destOrd="0" presId="urn:microsoft.com/office/officeart/2005/8/layout/vProcess5"/>
    <dgm:cxn modelId="{105A58FD-9EA0-4210-BDE2-88F48FC0E3FF}" type="presParOf" srcId="{E9CF9205-1AE1-4098-B389-D5AE98088C70}" destId="{54EBEEAE-0B78-41B2-919F-2832F03A9783}" srcOrd="2" destOrd="0" presId="urn:microsoft.com/office/officeart/2005/8/layout/vProcess5"/>
    <dgm:cxn modelId="{26964CB6-3D92-4A81-9419-62164B4672FE}" type="presParOf" srcId="{E9CF9205-1AE1-4098-B389-D5AE98088C70}" destId="{182C4020-6B79-428E-8C49-46135E948BBC}" srcOrd="3" destOrd="0" presId="urn:microsoft.com/office/officeart/2005/8/layout/vProcess5"/>
    <dgm:cxn modelId="{4E3C94F5-2C2F-4218-B7CA-521E7BC6023E}" type="presParOf" srcId="{E9CF9205-1AE1-4098-B389-D5AE98088C70}" destId="{31CF0EA0-36C4-4635-9A86-51E70F464070}" srcOrd="4" destOrd="0" presId="urn:microsoft.com/office/officeart/2005/8/layout/vProcess5"/>
    <dgm:cxn modelId="{BEFC7F40-850C-49F9-AF92-E0E70F1EA268}" type="presParOf" srcId="{E9CF9205-1AE1-4098-B389-D5AE98088C70}" destId="{645801D5-67FB-42F6-B086-5A740FC341E7}" srcOrd="5" destOrd="0" presId="urn:microsoft.com/office/officeart/2005/8/layout/vProcess5"/>
    <dgm:cxn modelId="{756ABA44-C264-45C1-854D-20A4B38483B9}" type="presParOf" srcId="{E9CF9205-1AE1-4098-B389-D5AE98088C70}" destId="{74BE2631-D726-4EC4-A962-1B6DD79A2AEB}" srcOrd="6" destOrd="0" presId="urn:microsoft.com/office/officeart/2005/8/layout/vProcess5"/>
    <dgm:cxn modelId="{D8ABDF3C-59D2-4D22-99A0-A689D9652E67}" type="presParOf" srcId="{E9CF9205-1AE1-4098-B389-D5AE98088C70}" destId="{C6C7851D-3A9C-45A5-A82E-7B8CA0583F8F}" srcOrd="7" destOrd="0" presId="urn:microsoft.com/office/officeart/2005/8/layout/vProcess5"/>
    <dgm:cxn modelId="{B7D54E61-A634-475E-9440-C291A7B1329E}" type="presParOf" srcId="{E9CF9205-1AE1-4098-B389-D5AE98088C70}" destId="{50B3E885-9AFA-44BE-8ED2-A51A7BD6D08E}" srcOrd="8" destOrd="0" presId="urn:microsoft.com/office/officeart/2005/8/layout/vProcess5"/>
    <dgm:cxn modelId="{AE16EAFA-5369-40A4-9D75-C27A5B810773}" type="presParOf" srcId="{E9CF9205-1AE1-4098-B389-D5AE98088C70}" destId="{A922441A-909D-4AD7-B692-4DF176BBDFED}" srcOrd="9" destOrd="0" presId="urn:microsoft.com/office/officeart/2005/8/layout/vProcess5"/>
    <dgm:cxn modelId="{895CC51C-14CE-440B-AD6D-57809D368AA6}" type="presParOf" srcId="{E9CF9205-1AE1-4098-B389-D5AE98088C70}" destId="{06B6BA38-A8D2-41EA-9F1D-796A943D346F}" srcOrd="10" destOrd="0" presId="urn:microsoft.com/office/officeart/2005/8/layout/vProcess5"/>
    <dgm:cxn modelId="{B2464649-A817-4015-8C6C-07D1D24D25AB}" type="presParOf" srcId="{E9CF9205-1AE1-4098-B389-D5AE98088C70}" destId="{CE18AF6B-0C64-4014-A608-C8FAFCC2D5FD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99F17A8-E5DB-4364-8E42-19991351C912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C072993-A0F5-4CBE-B6BC-725D68E446D4}">
      <dgm:prSet phldrT="[Text]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smtClean="0"/>
            <a:t>Nội dung chương</a:t>
          </a:r>
          <a:endParaRPr lang="en-US"/>
        </a:p>
      </dgm:t>
    </dgm:pt>
    <dgm:pt modelId="{F4B10D2A-562A-47BE-9E6E-65179929D1F4}" type="parTrans" cxnId="{BF0EA851-9346-423A-ACDA-866CE4679C4E}">
      <dgm:prSet/>
      <dgm:spPr/>
      <dgm:t>
        <a:bodyPr/>
        <a:lstStyle/>
        <a:p>
          <a:endParaRPr lang="en-US"/>
        </a:p>
      </dgm:t>
    </dgm:pt>
    <dgm:pt modelId="{0E7DF04D-BDDB-4EF8-AB93-1BF3628B0CAE}" type="sibTrans" cxnId="{BF0EA851-9346-423A-ACDA-866CE4679C4E}">
      <dgm:prSet/>
      <dgm:spPr/>
      <dgm:t>
        <a:bodyPr/>
        <a:lstStyle/>
        <a:p>
          <a:endParaRPr lang="en-US"/>
        </a:p>
      </dgm:t>
    </dgm:pt>
    <dgm:pt modelId="{9A8521D1-CDBB-4952-B922-19304ED45D76}">
      <dgm:prSet phldrT="[Tex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smtClean="0"/>
            <a:t>2.1 Công cụ chọn</a:t>
          </a:r>
          <a:endParaRPr lang="en-US"/>
        </a:p>
      </dgm:t>
    </dgm:pt>
    <dgm:pt modelId="{ABC7FF97-9D60-4B2F-8F0D-DF2A49145D16}" type="parTrans" cxnId="{E62392CD-81AB-4ABD-948F-F48B471C011B}">
      <dgm:prSet/>
      <dgm:spPr/>
      <dgm:t>
        <a:bodyPr/>
        <a:lstStyle/>
        <a:p>
          <a:endParaRPr lang="en-US"/>
        </a:p>
      </dgm:t>
    </dgm:pt>
    <dgm:pt modelId="{6450740E-F395-49B9-A86C-4818A362AB77}" type="sibTrans" cxnId="{E62392CD-81AB-4ABD-948F-F48B471C011B}">
      <dgm:prSet/>
      <dgm:spPr/>
      <dgm:t>
        <a:bodyPr/>
        <a:lstStyle/>
        <a:p>
          <a:endParaRPr lang="en-US"/>
        </a:p>
      </dgm:t>
    </dgm:pt>
    <dgm:pt modelId="{CBB999C0-A8E0-4A65-87FA-804761E74E3B}">
      <dgm:prSet phldrT="[Text]"/>
      <dgm:spPr>
        <a:solidFill>
          <a:srgbClr val="0070C0"/>
        </a:solidFill>
      </dgm:spPr>
      <dgm:t>
        <a:bodyPr/>
        <a:lstStyle/>
        <a:p>
          <a:r>
            <a:rPr lang="en-US" smtClean="0"/>
            <a:t>2.4 Công cụ xóa</a:t>
          </a:r>
          <a:endParaRPr lang="en-US"/>
        </a:p>
      </dgm:t>
    </dgm:pt>
    <dgm:pt modelId="{50F79767-1538-4D9A-B842-E3F86665307B}" type="parTrans" cxnId="{C089A2A7-2C35-4F4B-A514-056DF6B1A75B}">
      <dgm:prSet/>
      <dgm:spPr/>
      <dgm:t>
        <a:bodyPr/>
        <a:lstStyle/>
        <a:p>
          <a:endParaRPr lang="en-US"/>
        </a:p>
      </dgm:t>
    </dgm:pt>
    <dgm:pt modelId="{E5DA96D3-77D0-4963-870C-6C9A49B0464B}" type="sibTrans" cxnId="{C089A2A7-2C35-4F4B-A514-056DF6B1A75B}">
      <dgm:prSet/>
      <dgm:spPr/>
      <dgm:t>
        <a:bodyPr/>
        <a:lstStyle/>
        <a:p>
          <a:endParaRPr lang="en-US"/>
        </a:p>
      </dgm:t>
    </dgm:pt>
    <dgm:pt modelId="{CBFABFDB-8A66-4C51-947B-5B6E77BC34CF}">
      <dgm:prSet phldrT="[Text]"/>
      <dgm:spPr>
        <a:solidFill>
          <a:srgbClr val="6600CC"/>
        </a:solidFill>
      </dgm:spPr>
      <dgm:t>
        <a:bodyPr/>
        <a:lstStyle/>
        <a:p>
          <a:r>
            <a:rPr lang="en-US" smtClean="0"/>
            <a:t>2.5 Công cụ tạo lồi lõm</a:t>
          </a:r>
          <a:endParaRPr lang="en-US"/>
        </a:p>
      </dgm:t>
    </dgm:pt>
    <dgm:pt modelId="{D8BDADA2-85FA-43A9-BE62-8FECE659625E}" type="parTrans" cxnId="{B73A02FA-C30A-494D-86E9-7853B485E948}">
      <dgm:prSet/>
      <dgm:spPr/>
      <dgm:t>
        <a:bodyPr/>
        <a:lstStyle/>
        <a:p>
          <a:endParaRPr lang="en-US"/>
        </a:p>
      </dgm:t>
    </dgm:pt>
    <dgm:pt modelId="{17126949-5C77-46FF-B953-DB1644B38D5B}" type="sibTrans" cxnId="{B73A02FA-C30A-494D-86E9-7853B485E948}">
      <dgm:prSet/>
      <dgm:spPr/>
      <dgm:t>
        <a:bodyPr/>
        <a:lstStyle/>
        <a:p>
          <a:endParaRPr lang="en-US"/>
        </a:p>
      </dgm:t>
    </dgm:pt>
    <dgm:pt modelId="{57B8A80B-652F-4043-8595-4635F57FAAB7}">
      <dgm:prSet phldrT="[Text]"/>
      <dgm:spPr>
        <a:solidFill>
          <a:srgbClr val="00B0F0"/>
        </a:solidFill>
      </dgm:spPr>
      <dgm:t>
        <a:bodyPr/>
        <a:lstStyle/>
        <a:p>
          <a:r>
            <a:rPr lang="en-US" smtClean="0"/>
            <a:t>2.2 Công cụ hiệu chỉnh</a:t>
          </a:r>
          <a:endParaRPr lang="en-US"/>
        </a:p>
      </dgm:t>
    </dgm:pt>
    <dgm:pt modelId="{EF8654EC-9D6E-4A36-AC79-1A104151A765}" type="parTrans" cxnId="{CD460D28-61CD-4D20-B068-E2D1F4F2EFD8}">
      <dgm:prSet/>
      <dgm:spPr/>
      <dgm:t>
        <a:bodyPr/>
        <a:lstStyle/>
        <a:p>
          <a:endParaRPr lang="en-US"/>
        </a:p>
      </dgm:t>
    </dgm:pt>
    <dgm:pt modelId="{83C9F78D-1B30-4859-B107-04F6804F5FE0}" type="sibTrans" cxnId="{CD460D28-61CD-4D20-B068-E2D1F4F2EFD8}">
      <dgm:prSet/>
      <dgm:spPr/>
      <dgm:t>
        <a:bodyPr/>
        <a:lstStyle/>
        <a:p>
          <a:endParaRPr lang="en-US"/>
        </a:p>
      </dgm:t>
    </dgm:pt>
    <dgm:pt modelId="{78F9D78C-BD27-4F11-B19D-1105F2D17EA9}">
      <dgm:prSet phldrT="[Text]"/>
      <dgm:spPr>
        <a:solidFill>
          <a:srgbClr val="92D050"/>
        </a:solidFill>
      </dgm:spPr>
      <dgm:t>
        <a:bodyPr/>
        <a:lstStyle/>
        <a:p>
          <a:r>
            <a:rPr lang="en-US" smtClean="0"/>
            <a:t>2.3 Công cụ cắt</a:t>
          </a:r>
          <a:endParaRPr lang="en-US"/>
        </a:p>
      </dgm:t>
    </dgm:pt>
    <dgm:pt modelId="{FF4442CB-E4BA-41F4-9922-0A039E836FDB}" type="parTrans" cxnId="{0D8437C2-4EE0-425A-AD49-21AACA8332A9}">
      <dgm:prSet/>
      <dgm:spPr/>
      <dgm:t>
        <a:bodyPr/>
        <a:lstStyle/>
        <a:p>
          <a:endParaRPr lang="en-US"/>
        </a:p>
      </dgm:t>
    </dgm:pt>
    <dgm:pt modelId="{5A9EC850-7AE1-465F-B453-63CE897FF3CD}" type="sibTrans" cxnId="{0D8437C2-4EE0-425A-AD49-21AACA8332A9}">
      <dgm:prSet/>
      <dgm:spPr/>
      <dgm:t>
        <a:bodyPr/>
        <a:lstStyle/>
        <a:p>
          <a:endParaRPr lang="en-US"/>
        </a:p>
      </dgm:t>
    </dgm:pt>
    <dgm:pt modelId="{1F69829D-122A-4F66-A0C4-F3A04E86FF97}">
      <dgm:prSet phldrT="[Text]"/>
      <dgm:spPr>
        <a:solidFill>
          <a:srgbClr val="00B050"/>
        </a:solidFill>
      </dgm:spPr>
      <dgm:t>
        <a:bodyPr/>
        <a:lstStyle/>
        <a:p>
          <a:r>
            <a:rPr lang="en-US" smtClean="0"/>
            <a:t>2.6 Công cụ tạo răng cưa</a:t>
          </a:r>
          <a:endParaRPr lang="en-US"/>
        </a:p>
      </dgm:t>
    </dgm:pt>
    <dgm:pt modelId="{9BD24BBA-E80B-4A3F-8025-092D1941C58E}" type="parTrans" cxnId="{586BCC2B-12EA-4D28-92B2-54F00931C943}">
      <dgm:prSet/>
      <dgm:spPr/>
      <dgm:t>
        <a:bodyPr/>
        <a:lstStyle/>
        <a:p>
          <a:endParaRPr lang="en-US"/>
        </a:p>
      </dgm:t>
    </dgm:pt>
    <dgm:pt modelId="{35A61989-C562-4B71-8703-DD57DECC5298}" type="sibTrans" cxnId="{586BCC2B-12EA-4D28-92B2-54F00931C943}">
      <dgm:prSet/>
      <dgm:spPr/>
      <dgm:t>
        <a:bodyPr/>
        <a:lstStyle/>
        <a:p>
          <a:endParaRPr lang="en-US"/>
        </a:p>
      </dgm:t>
    </dgm:pt>
    <dgm:pt modelId="{941C5FC5-5E19-4BFB-B484-23E2E1692EFE}" type="pres">
      <dgm:prSet presAssocID="{D99F17A8-E5DB-4364-8E42-19991351C912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7105D24-4CC4-4326-BA92-2A0571C65883}" type="pres">
      <dgm:prSet presAssocID="{9C072993-A0F5-4CBE-B6BC-725D68E446D4}" presName="root1" presStyleCnt="0"/>
      <dgm:spPr/>
    </dgm:pt>
    <dgm:pt modelId="{2A756398-ED71-4405-89CA-21197169BE1A}" type="pres">
      <dgm:prSet presAssocID="{9C072993-A0F5-4CBE-B6BC-725D68E446D4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CBEC860-D937-4E8B-847E-787993EB7487}" type="pres">
      <dgm:prSet presAssocID="{9C072993-A0F5-4CBE-B6BC-725D68E446D4}" presName="level2hierChild" presStyleCnt="0"/>
      <dgm:spPr/>
    </dgm:pt>
    <dgm:pt modelId="{1E0FEAB9-5A57-48BA-9128-A983F1A61F8C}" type="pres">
      <dgm:prSet presAssocID="{ABC7FF97-9D60-4B2F-8F0D-DF2A49145D16}" presName="conn2-1" presStyleLbl="parChTrans1D2" presStyleIdx="0" presStyleCnt="6"/>
      <dgm:spPr/>
      <dgm:t>
        <a:bodyPr/>
        <a:lstStyle/>
        <a:p>
          <a:endParaRPr lang="en-US"/>
        </a:p>
      </dgm:t>
    </dgm:pt>
    <dgm:pt modelId="{9E4A1529-6ECE-4D29-99A1-B0B35EC4943C}" type="pres">
      <dgm:prSet presAssocID="{ABC7FF97-9D60-4B2F-8F0D-DF2A49145D16}" presName="connTx" presStyleLbl="parChTrans1D2" presStyleIdx="0" presStyleCnt="6"/>
      <dgm:spPr/>
      <dgm:t>
        <a:bodyPr/>
        <a:lstStyle/>
        <a:p>
          <a:endParaRPr lang="en-US"/>
        </a:p>
      </dgm:t>
    </dgm:pt>
    <dgm:pt modelId="{A0B49B73-7176-4DAC-8F41-7BAE7FB0A8E1}" type="pres">
      <dgm:prSet presAssocID="{9A8521D1-CDBB-4952-B922-19304ED45D76}" presName="root2" presStyleCnt="0"/>
      <dgm:spPr/>
    </dgm:pt>
    <dgm:pt modelId="{E278B499-29ED-4E13-B4A3-9A06CB329F2B}" type="pres">
      <dgm:prSet presAssocID="{9A8521D1-CDBB-4952-B922-19304ED45D76}" presName="LevelTwoTextNode" presStyleLbl="node2" presStyleIdx="0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F30E261-4AC2-4C78-B582-6D4C7A0FA96A}" type="pres">
      <dgm:prSet presAssocID="{9A8521D1-CDBB-4952-B922-19304ED45D76}" presName="level3hierChild" presStyleCnt="0"/>
      <dgm:spPr/>
    </dgm:pt>
    <dgm:pt modelId="{75220BA5-6A7A-49B6-84A1-8691A9FAA8E8}" type="pres">
      <dgm:prSet presAssocID="{EF8654EC-9D6E-4A36-AC79-1A104151A765}" presName="conn2-1" presStyleLbl="parChTrans1D2" presStyleIdx="1" presStyleCnt="6"/>
      <dgm:spPr/>
      <dgm:t>
        <a:bodyPr/>
        <a:lstStyle/>
        <a:p>
          <a:endParaRPr lang="en-US"/>
        </a:p>
      </dgm:t>
    </dgm:pt>
    <dgm:pt modelId="{00BEB88A-041B-4F5B-A8E8-D7388FB8F582}" type="pres">
      <dgm:prSet presAssocID="{EF8654EC-9D6E-4A36-AC79-1A104151A765}" presName="connTx" presStyleLbl="parChTrans1D2" presStyleIdx="1" presStyleCnt="6"/>
      <dgm:spPr/>
      <dgm:t>
        <a:bodyPr/>
        <a:lstStyle/>
        <a:p>
          <a:endParaRPr lang="en-US"/>
        </a:p>
      </dgm:t>
    </dgm:pt>
    <dgm:pt modelId="{EAE642C3-8C46-4644-A3AB-833E98316D43}" type="pres">
      <dgm:prSet presAssocID="{57B8A80B-652F-4043-8595-4635F57FAAB7}" presName="root2" presStyleCnt="0"/>
      <dgm:spPr/>
    </dgm:pt>
    <dgm:pt modelId="{BFF74426-0EC5-4410-9491-E65AE177388A}" type="pres">
      <dgm:prSet presAssocID="{57B8A80B-652F-4043-8595-4635F57FAAB7}" presName="LevelTwoTextNode" presStyleLbl="node2" presStyleIdx="1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9EF3683-DF3C-443C-8876-B916009695A0}" type="pres">
      <dgm:prSet presAssocID="{57B8A80B-652F-4043-8595-4635F57FAAB7}" presName="level3hierChild" presStyleCnt="0"/>
      <dgm:spPr/>
    </dgm:pt>
    <dgm:pt modelId="{030BCC40-FAD6-4478-8B92-7B30B087F3E6}" type="pres">
      <dgm:prSet presAssocID="{FF4442CB-E4BA-41F4-9922-0A039E836FDB}" presName="conn2-1" presStyleLbl="parChTrans1D2" presStyleIdx="2" presStyleCnt="6"/>
      <dgm:spPr/>
      <dgm:t>
        <a:bodyPr/>
        <a:lstStyle/>
        <a:p>
          <a:endParaRPr lang="en-US"/>
        </a:p>
      </dgm:t>
    </dgm:pt>
    <dgm:pt modelId="{626EFF2C-C9E4-406C-A0BB-41BE93BC5D7D}" type="pres">
      <dgm:prSet presAssocID="{FF4442CB-E4BA-41F4-9922-0A039E836FDB}" presName="connTx" presStyleLbl="parChTrans1D2" presStyleIdx="2" presStyleCnt="6"/>
      <dgm:spPr/>
      <dgm:t>
        <a:bodyPr/>
        <a:lstStyle/>
        <a:p>
          <a:endParaRPr lang="en-US"/>
        </a:p>
      </dgm:t>
    </dgm:pt>
    <dgm:pt modelId="{172CA3B6-C445-49BE-8A84-369A48CF1B66}" type="pres">
      <dgm:prSet presAssocID="{78F9D78C-BD27-4F11-B19D-1105F2D17EA9}" presName="root2" presStyleCnt="0"/>
      <dgm:spPr/>
    </dgm:pt>
    <dgm:pt modelId="{E66A54BC-3108-43F8-A005-83463B8E4DFE}" type="pres">
      <dgm:prSet presAssocID="{78F9D78C-BD27-4F11-B19D-1105F2D17EA9}" presName="LevelTwoTextNode" presStyleLbl="node2" presStyleIdx="2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95E0B22-EC95-408B-9B6D-DB4E6661A583}" type="pres">
      <dgm:prSet presAssocID="{78F9D78C-BD27-4F11-B19D-1105F2D17EA9}" presName="level3hierChild" presStyleCnt="0"/>
      <dgm:spPr/>
    </dgm:pt>
    <dgm:pt modelId="{FDAD9A57-5589-43BC-8280-758B20A590A6}" type="pres">
      <dgm:prSet presAssocID="{50F79767-1538-4D9A-B842-E3F86665307B}" presName="conn2-1" presStyleLbl="parChTrans1D2" presStyleIdx="3" presStyleCnt="6"/>
      <dgm:spPr/>
      <dgm:t>
        <a:bodyPr/>
        <a:lstStyle/>
        <a:p>
          <a:endParaRPr lang="en-US"/>
        </a:p>
      </dgm:t>
    </dgm:pt>
    <dgm:pt modelId="{875A570D-5F86-48F7-97DC-13D4CBBA3865}" type="pres">
      <dgm:prSet presAssocID="{50F79767-1538-4D9A-B842-E3F86665307B}" presName="connTx" presStyleLbl="parChTrans1D2" presStyleIdx="3" presStyleCnt="6"/>
      <dgm:spPr/>
      <dgm:t>
        <a:bodyPr/>
        <a:lstStyle/>
        <a:p>
          <a:endParaRPr lang="en-US"/>
        </a:p>
      </dgm:t>
    </dgm:pt>
    <dgm:pt modelId="{8B40D56B-2BF0-4A4C-80F6-55C779EC1028}" type="pres">
      <dgm:prSet presAssocID="{CBB999C0-A8E0-4A65-87FA-804761E74E3B}" presName="root2" presStyleCnt="0"/>
      <dgm:spPr/>
    </dgm:pt>
    <dgm:pt modelId="{3DDD4A1C-3EEA-4687-B7B6-6596AD19596C}" type="pres">
      <dgm:prSet presAssocID="{CBB999C0-A8E0-4A65-87FA-804761E74E3B}" presName="LevelTwoTextNode" presStyleLbl="node2" presStyleIdx="3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6B9F720-52C6-4F91-8553-5B1DA83CB7B4}" type="pres">
      <dgm:prSet presAssocID="{CBB999C0-A8E0-4A65-87FA-804761E74E3B}" presName="level3hierChild" presStyleCnt="0"/>
      <dgm:spPr/>
    </dgm:pt>
    <dgm:pt modelId="{4CBC1B64-DA51-4017-AE74-28451CFA51E9}" type="pres">
      <dgm:prSet presAssocID="{D8BDADA2-85FA-43A9-BE62-8FECE659625E}" presName="conn2-1" presStyleLbl="parChTrans1D2" presStyleIdx="4" presStyleCnt="6"/>
      <dgm:spPr/>
      <dgm:t>
        <a:bodyPr/>
        <a:lstStyle/>
        <a:p>
          <a:endParaRPr lang="en-US"/>
        </a:p>
      </dgm:t>
    </dgm:pt>
    <dgm:pt modelId="{E1761509-5314-4A41-878E-334C09EF6420}" type="pres">
      <dgm:prSet presAssocID="{D8BDADA2-85FA-43A9-BE62-8FECE659625E}" presName="connTx" presStyleLbl="parChTrans1D2" presStyleIdx="4" presStyleCnt="6"/>
      <dgm:spPr/>
      <dgm:t>
        <a:bodyPr/>
        <a:lstStyle/>
        <a:p>
          <a:endParaRPr lang="en-US"/>
        </a:p>
      </dgm:t>
    </dgm:pt>
    <dgm:pt modelId="{B8D9F7BC-4C7F-4A89-8404-36900748F822}" type="pres">
      <dgm:prSet presAssocID="{CBFABFDB-8A66-4C51-947B-5B6E77BC34CF}" presName="root2" presStyleCnt="0"/>
      <dgm:spPr/>
    </dgm:pt>
    <dgm:pt modelId="{2511720C-5C63-4401-97F8-57983693E864}" type="pres">
      <dgm:prSet presAssocID="{CBFABFDB-8A66-4C51-947B-5B6E77BC34CF}" presName="LevelTwoTextNode" presStyleLbl="node2" presStyleIdx="4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F6A9A10-6F01-49BC-80D3-5AA915A78634}" type="pres">
      <dgm:prSet presAssocID="{CBFABFDB-8A66-4C51-947B-5B6E77BC34CF}" presName="level3hierChild" presStyleCnt="0"/>
      <dgm:spPr/>
    </dgm:pt>
    <dgm:pt modelId="{ADF3AC9B-6478-4F59-A723-5FEDA2DF1216}" type="pres">
      <dgm:prSet presAssocID="{9BD24BBA-E80B-4A3F-8025-092D1941C58E}" presName="conn2-1" presStyleLbl="parChTrans1D2" presStyleIdx="5" presStyleCnt="6"/>
      <dgm:spPr/>
      <dgm:t>
        <a:bodyPr/>
        <a:lstStyle/>
        <a:p>
          <a:endParaRPr lang="en-US"/>
        </a:p>
      </dgm:t>
    </dgm:pt>
    <dgm:pt modelId="{A03DEAA8-010A-4207-9666-C23B3056EBDB}" type="pres">
      <dgm:prSet presAssocID="{9BD24BBA-E80B-4A3F-8025-092D1941C58E}" presName="connTx" presStyleLbl="parChTrans1D2" presStyleIdx="5" presStyleCnt="6"/>
      <dgm:spPr/>
      <dgm:t>
        <a:bodyPr/>
        <a:lstStyle/>
        <a:p>
          <a:endParaRPr lang="en-US"/>
        </a:p>
      </dgm:t>
    </dgm:pt>
    <dgm:pt modelId="{7B35A457-A59F-4E0A-8CF6-DEFCD8766616}" type="pres">
      <dgm:prSet presAssocID="{1F69829D-122A-4F66-A0C4-F3A04E86FF97}" presName="root2" presStyleCnt="0"/>
      <dgm:spPr/>
    </dgm:pt>
    <dgm:pt modelId="{C7149BCF-5903-48B7-9243-3EF93938548A}" type="pres">
      <dgm:prSet presAssocID="{1F69829D-122A-4F66-A0C4-F3A04E86FF97}" presName="LevelTwoTextNode" presStyleLbl="node2" presStyleIdx="5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5E86DE2-9EE3-4C45-8B43-4F02245A4663}" type="pres">
      <dgm:prSet presAssocID="{1F69829D-122A-4F66-A0C4-F3A04E86FF97}" presName="level3hierChild" presStyleCnt="0"/>
      <dgm:spPr/>
    </dgm:pt>
  </dgm:ptLst>
  <dgm:cxnLst>
    <dgm:cxn modelId="{71DDBC29-A39D-4238-9744-7D8A34ED899E}" type="presOf" srcId="{CBB999C0-A8E0-4A65-87FA-804761E74E3B}" destId="{3DDD4A1C-3EEA-4687-B7B6-6596AD19596C}" srcOrd="0" destOrd="0" presId="urn:microsoft.com/office/officeart/2008/layout/HorizontalMultiLevelHierarchy"/>
    <dgm:cxn modelId="{C089A2A7-2C35-4F4B-A514-056DF6B1A75B}" srcId="{9C072993-A0F5-4CBE-B6BC-725D68E446D4}" destId="{CBB999C0-A8E0-4A65-87FA-804761E74E3B}" srcOrd="3" destOrd="0" parTransId="{50F79767-1538-4D9A-B842-E3F86665307B}" sibTransId="{E5DA96D3-77D0-4963-870C-6C9A49B0464B}"/>
    <dgm:cxn modelId="{552D3C6A-1981-418A-861B-E4F81FFE96BF}" type="presOf" srcId="{EF8654EC-9D6E-4A36-AC79-1A104151A765}" destId="{75220BA5-6A7A-49B6-84A1-8691A9FAA8E8}" srcOrd="0" destOrd="0" presId="urn:microsoft.com/office/officeart/2008/layout/HorizontalMultiLevelHierarchy"/>
    <dgm:cxn modelId="{DD727049-5F51-4527-A965-69F292D5A9C7}" type="presOf" srcId="{ABC7FF97-9D60-4B2F-8F0D-DF2A49145D16}" destId="{9E4A1529-6ECE-4D29-99A1-B0B35EC4943C}" srcOrd="1" destOrd="0" presId="urn:microsoft.com/office/officeart/2008/layout/HorizontalMultiLevelHierarchy"/>
    <dgm:cxn modelId="{0D8437C2-4EE0-425A-AD49-21AACA8332A9}" srcId="{9C072993-A0F5-4CBE-B6BC-725D68E446D4}" destId="{78F9D78C-BD27-4F11-B19D-1105F2D17EA9}" srcOrd="2" destOrd="0" parTransId="{FF4442CB-E4BA-41F4-9922-0A039E836FDB}" sibTransId="{5A9EC850-7AE1-465F-B453-63CE897FF3CD}"/>
    <dgm:cxn modelId="{58A93FDC-786C-4129-926E-4B7575DAD5BE}" type="presOf" srcId="{57B8A80B-652F-4043-8595-4635F57FAAB7}" destId="{BFF74426-0EC5-4410-9491-E65AE177388A}" srcOrd="0" destOrd="0" presId="urn:microsoft.com/office/officeart/2008/layout/HorizontalMultiLevelHierarchy"/>
    <dgm:cxn modelId="{CF2F7D25-A89F-459F-8013-CA8B061E1F31}" type="presOf" srcId="{D99F17A8-E5DB-4364-8E42-19991351C912}" destId="{941C5FC5-5E19-4BFB-B484-23E2E1692EFE}" srcOrd="0" destOrd="0" presId="urn:microsoft.com/office/officeart/2008/layout/HorizontalMultiLevelHierarchy"/>
    <dgm:cxn modelId="{28C5152C-196B-4AF9-86D4-11CD50DFAE87}" type="presOf" srcId="{1F69829D-122A-4F66-A0C4-F3A04E86FF97}" destId="{C7149BCF-5903-48B7-9243-3EF93938548A}" srcOrd="0" destOrd="0" presId="urn:microsoft.com/office/officeart/2008/layout/HorizontalMultiLevelHierarchy"/>
    <dgm:cxn modelId="{13C84839-A7FC-46D7-BDD4-080DD7D5F308}" type="presOf" srcId="{50F79767-1538-4D9A-B842-E3F86665307B}" destId="{875A570D-5F86-48F7-97DC-13D4CBBA3865}" srcOrd="1" destOrd="0" presId="urn:microsoft.com/office/officeart/2008/layout/HorizontalMultiLevelHierarchy"/>
    <dgm:cxn modelId="{B675461B-2A59-46C8-B190-9731F00DD0AF}" type="presOf" srcId="{9BD24BBA-E80B-4A3F-8025-092D1941C58E}" destId="{A03DEAA8-010A-4207-9666-C23B3056EBDB}" srcOrd="1" destOrd="0" presId="urn:microsoft.com/office/officeart/2008/layout/HorizontalMultiLevelHierarchy"/>
    <dgm:cxn modelId="{95A33887-292A-4851-AEF9-E9D34C02FA80}" type="presOf" srcId="{D8BDADA2-85FA-43A9-BE62-8FECE659625E}" destId="{E1761509-5314-4A41-878E-334C09EF6420}" srcOrd="1" destOrd="0" presId="urn:microsoft.com/office/officeart/2008/layout/HorizontalMultiLevelHierarchy"/>
    <dgm:cxn modelId="{2F54A0FF-423C-4B79-90E5-978F0A09B691}" type="presOf" srcId="{ABC7FF97-9D60-4B2F-8F0D-DF2A49145D16}" destId="{1E0FEAB9-5A57-48BA-9128-A983F1A61F8C}" srcOrd="0" destOrd="0" presId="urn:microsoft.com/office/officeart/2008/layout/HorizontalMultiLevelHierarchy"/>
    <dgm:cxn modelId="{E92312C3-6302-4237-B7F7-F80F8D876D74}" type="presOf" srcId="{D8BDADA2-85FA-43A9-BE62-8FECE659625E}" destId="{4CBC1B64-DA51-4017-AE74-28451CFA51E9}" srcOrd="0" destOrd="0" presId="urn:microsoft.com/office/officeart/2008/layout/HorizontalMultiLevelHierarchy"/>
    <dgm:cxn modelId="{BF0EA851-9346-423A-ACDA-866CE4679C4E}" srcId="{D99F17A8-E5DB-4364-8E42-19991351C912}" destId="{9C072993-A0F5-4CBE-B6BC-725D68E446D4}" srcOrd="0" destOrd="0" parTransId="{F4B10D2A-562A-47BE-9E6E-65179929D1F4}" sibTransId="{0E7DF04D-BDDB-4EF8-AB93-1BF3628B0CAE}"/>
    <dgm:cxn modelId="{14CDE803-5BB9-43CB-B599-A5418FA2DF5B}" type="presOf" srcId="{FF4442CB-E4BA-41F4-9922-0A039E836FDB}" destId="{030BCC40-FAD6-4478-8B92-7B30B087F3E6}" srcOrd="0" destOrd="0" presId="urn:microsoft.com/office/officeart/2008/layout/HorizontalMultiLevelHierarchy"/>
    <dgm:cxn modelId="{895F8477-2578-4BED-8B23-1F7474AF5C3D}" type="presOf" srcId="{CBFABFDB-8A66-4C51-947B-5B6E77BC34CF}" destId="{2511720C-5C63-4401-97F8-57983693E864}" srcOrd="0" destOrd="0" presId="urn:microsoft.com/office/officeart/2008/layout/HorizontalMultiLevelHierarchy"/>
    <dgm:cxn modelId="{586BCC2B-12EA-4D28-92B2-54F00931C943}" srcId="{9C072993-A0F5-4CBE-B6BC-725D68E446D4}" destId="{1F69829D-122A-4F66-A0C4-F3A04E86FF97}" srcOrd="5" destOrd="0" parTransId="{9BD24BBA-E80B-4A3F-8025-092D1941C58E}" sibTransId="{35A61989-C562-4B71-8703-DD57DECC5298}"/>
    <dgm:cxn modelId="{26434BA4-D7F7-4AF5-AA42-30CD7D71E9DE}" type="presOf" srcId="{9A8521D1-CDBB-4952-B922-19304ED45D76}" destId="{E278B499-29ED-4E13-B4A3-9A06CB329F2B}" srcOrd="0" destOrd="0" presId="urn:microsoft.com/office/officeart/2008/layout/HorizontalMultiLevelHierarchy"/>
    <dgm:cxn modelId="{B73A02FA-C30A-494D-86E9-7853B485E948}" srcId="{9C072993-A0F5-4CBE-B6BC-725D68E446D4}" destId="{CBFABFDB-8A66-4C51-947B-5B6E77BC34CF}" srcOrd="4" destOrd="0" parTransId="{D8BDADA2-85FA-43A9-BE62-8FECE659625E}" sibTransId="{17126949-5C77-46FF-B953-DB1644B38D5B}"/>
    <dgm:cxn modelId="{E62392CD-81AB-4ABD-948F-F48B471C011B}" srcId="{9C072993-A0F5-4CBE-B6BC-725D68E446D4}" destId="{9A8521D1-CDBB-4952-B922-19304ED45D76}" srcOrd="0" destOrd="0" parTransId="{ABC7FF97-9D60-4B2F-8F0D-DF2A49145D16}" sibTransId="{6450740E-F395-49B9-A86C-4818A362AB77}"/>
    <dgm:cxn modelId="{347ECD7F-9747-4192-9167-0E77AC0BE914}" type="presOf" srcId="{EF8654EC-9D6E-4A36-AC79-1A104151A765}" destId="{00BEB88A-041B-4F5B-A8E8-D7388FB8F582}" srcOrd="1" destOrd="0" presId="urn:microsoft.com/office/officeart/2008/layout/HorizontalMultiLevelHierarchy"/>
    <dgm:cxn modelId="{3D5BAA09-A224-4EDA-A00E-DA9F07F3F3AC}" type="presOf" srcId="{78F9D78C-BD27-4F11-B19D-1105F2D17EA9}" destId="{E66A54BC-3108-43F8-A005-83463B8E4DFE}" srcOrd="0" destOrd="0" presId="urn:microsoft.com/office/officeart/2008/layout/HorizontalMultiLevelHierarchy"/>
    <dgm:cxn modelId="{31748486-3D55-44DB-A169-2866BD6B35EB}" type="presOf" srcId="{9BD24BBA-E80B-4A3F-8025-092D1941C58E}" destId="{ADF3AC9B-6478-4F59-A723-5FEDA2DF1216}" srcOrd="0" destOrd="0" presId="urn:microsoft.com/office/officeart/2008/layout/HorizontalMultiLevelHierarchy"/>
    <dgm:cxn modelId="{CD460D28-61CD-4D20-B068-E2D1F4F2EFD8}" srcId="{9C072993-A0F5-4CBE-B6BC-725D68E446D4}" destId="{57B8A80B-652F-4043-8595-4635F57FAAB7}" srcOrd="1" destOrd="0" parTransId="{EF8654EC-9D6E-4A36-AC79-1A104151A765}" sibTransId="{83C9F78D-1B30-4859-B107-04F6804F5FE0}"/>
    <dgm:cxn modelId="{6922C51B-5B8E-4F56-BE14-ECE19C1A6382}" type="presOf" srcId="{FF4442CB-E4BA-41F4-9922-0A039E836FDB}" destId="{626EFF2C-C9E4-406C-A0BB-41BE93BC5D7D}" srcOrd="1" destOrd="0" presId="urn:microsoft.com/office/officeart/2008/layout/HorizontalMultiLevelHierarchy"/>
    <dgm:cxn modelId="{3CEA0CC2-7E88-41F7-8E0D-A07E4A40C3B4}" type="presOf" srcId="{50F79767-1538-4D9A-B842-E3F86665307B}" destId="{FDAD9A57-5589-43BC-8280-758B20A590A6}" srcOrd="0" destOrd="0" presId="urn:microsoft.com/office/officeart/2008/layout/HorizontalMultiLevelHierarchy"/>
    <dgm:cxn modelId="{D9FC8189-F1B4-4144-87C7-C5FA54BCD2CD}" type="presOf" srcId="{9C072993-A0F5-4CBE-B6BC-725D68E446D4}" destId="{2A756398-ED71-4405-89CA-21197169BE1A}" srcOrd="0" destOrd="0" presId="urn:microsoft.com/office/officeart/2008/layout/HorizontalMultiLevelHierarchy"/>
    <dgm:cxn modelId="{01EFBB1B-73D2-4B75-B408-22DFD5A81DD1}" type="presParOf" srcId="{941C5FC5-5E19-4BFB-B484-23E2E1692EFE}" destId="{E7105D24-4CC4-4326-BA92-2A0571C65883}" srcOrd="0" destOrd="0" presId="urn:microsoft.com/office/officeart/2008/layout/HorizontalMultiLevelHierarchy"/>
    <dgm:cxn modelId="{ADE41C25-9C20-4638-A0D1-E691A369FE88}" type="presParOf" srcId="{E7105D24-4CC4-4326-BA92-2A0571C65883}" destId="{2A756398-ED71-4405-89CA-21197169BE1A}" srcOrd="0" destOrd="0" presId="urn:microsoft.com/office/officeart/2008/layout/HorizontalMultiLevelHierarchy"/>
    <dgm:cxn modelId="{A3810CB7-349E-42F6-90D3-64ADDF1AA489}" type="presParOf" srcId="{E7105D24-4CC4-4326-BA92-2A0571C65883}" destId="{5CBEC860-D937-4E8B-847E-787993EB7487}" srcOrd="1" destOrd="0" presId="urn:microsoft.com/office/officeart/2008/layout/HorizontalMultiLevelHierarchy"/>
    <dgm:cxn modelId="{ADD49F02-DDF3-4487-9B7F-A432D370996C}" type="presParOf" srcId="{5CBEC860-D937-4E8B-847E-787993EB7487}" destId="{1E0FEAB9-5A57-48BA-9128-A983F1A61F8C}" srcOrd="0" destOrd="0" presId="urn:microsoft.com/office/officeart/2008/layout/HorizontalMultiLevelHierarchy"/>
    <dgm:cxn modelId="{7B16AC3A-B902-4756-B8F5-DCA0F5C72FAF}" type="presParOf" srcId="{1E0FEAB9-5A57-48BA-9128-A983F1A61F8C}" destId="{9E4A1529-6ECE-4D29-99A1-B0B35EC4943C}" srcOrd="0" destOrd="0" presId="urn:microsoft.com/office/officeart/2008/layout/HorizontalMultiLevelHierarchy"/>
    <dgm:cxn modelId="{F0E4B210-6A88-4581-98BC-21E61F8D324A}" type="presParOf" srcId="{5CBEC860-D937-4E8B-847E-787993EB7487}" destId="{A0B49B73-7176-4DAC-8F41-7BAE7FB0A8E1}" srcOrd="1" destOrd="0" presId="urn:microsoft.com/office/officeart/2008/layout/HorizontalMultiLevelHierarchy"/>
    <dgm:cxn modelId="{5C545F09-DDCF-445D-9278-94451C5E689D}" type="presParOf" srcId="{A0B49B73-7176-4DAC-8F41-7BAE7FB0A8E1}" destId="{E278B499-29ED-4E13-B4A3-9A06CB329F2B}" srcOrd="0" destOrd="0" presId="urn:microsoft.com/office/officeart/2008/layout/HorizontalMultiLevelHierarchy"/>
    <dgm:cxn modelId="{DA14E4C9-60C1-415C-8940-353C0CB18F9A}" type="presParOf" srcId="{A0B49B73-7176-4DAC-8F41-7BAE7FB0A8E1}" destId="{0F30E261-4AC2-4C78-B582-6D4C7A0FA96A}" srcOrd="1" destOrd="0" presId="urn:microsoft.com/office/officeart/2008/layout/HorizontalMultiLevelHierarchy"/>
    <dgm:cxn modelId="{7F86CD0F-F157-4441-A66C-F282D88AFB37}" type="presParOf" srcId="{5CBEC860-D937-4E8B-847E-787993EB7487}" destId="{75220BA5-6A7A-49B6-84A1-8691A9FAA8E8}" srcOrd="2" destOrd="0" presId="urn:microsoft.com/office/officeart/2008/layout/HorizontalMultiLevelHierarchy"/>
    <dgm:cxn modelId="{8F6754BA-1110-4E2C-8032-DDFE4F271D40}" type="presParOf" srcId="{75220BA5-6A7A-49B6-84A1-8691A9FAA8E8}" destId="{00BEB88A-041B-4F5B-A8E8-D7388FB8F582}" srcOrd="0" destOrd="0" presId="urn:microsoft.com/office/officeart/2008/layout/HorizontalMultiLevelHierarchy"/>
    <dgm:cxn modelId="{220023F8-3186-4EF5-A6CE-EB629E0577FB}" type="presParOf" srcId="{5CBEC860-D937-4E8B-847E-787993EB7487}" destId="{EAE642C3-8C46-4644-A3AB-833E98316D43}" srcOrd="3" destOrd="0" presId="urn:microsoft.com/office/officeart/2008/layout/HorizontalMultiLevelHierarchy"/>
    <dgm:cxn modelId="{43652AF1-F06D-4D38-ACA1-E4C39BE77854}" type="presParOf" srcId="{EAE642C3-8C46-4644-A3AB-833E98316D43}" destId="{BFF74426-0EC5-4410-9491-E65AE177388A}" srcOrd="0" destOrd="0" presId="urn:microsoft.com/office/officeart/2008/layout/HorizontalMultiLevelHierarchy"/>
    <dgm:cxn modelId="{C2749D5A-D9C5-40C0-A21A-A00BE2F1920B}" type="presParOf" srcId="{EAE642C3-8C46-4644-A3AB-833E98316D43}" destId="{D9EF3683-DF3C-443C-8876-B916009695A0}" srcOrd="1" destOrd="0" presId="urn:microsoft.com/office/officeart/2008/layout/HorizontalMultiLevelHierarchy"/>
    <dgm:cxn modelId="{B3029551-5770-491D-93C9-D3294806B012}" type="presParOf" srcId="{5CBEC860-D937-4E8B-847E-787993EB7487}" destId="{030BCC40-FAD6-4478-8B92-7B30B087F3E6}" srcOrd="4" destOrd="0" presId="urn:microsoft.com/office/officeart/2008/layout/HorizontalMultiLevelHierarchy"/>
    <dgm:cxn modelId="{10B5526F-6D76-441E-9932-9F67B082375F}" type="presParOf" srcId="{030BCC40-FAD6-4478-8B92-7B30B087F3E6}" destId="{626EFF2C-C9E4-406C-A0BB-41BE93BC5D7D}" srcOrd="0" destOrd="0" presId="urn:microsoft.com/office/officeart/2008/layout/HorizontalMultiLevelHierarchy"/>
    <dgm:cxn modelId="{A1037069-2CA3-442C-8376-762DCD8600A6}" type="presParOf" srcId="{5CBEC860-D937-4E8B-847E-787993EB7487}" destId="{172CA3B6-C445-49BE-8A84-369A48CF1B66}" srcOrd="5" destOrd="0" presId="urn:microsoft.com/office/officeart/2008/layout/HorizontalMultiLevelHierarchy"/>
    <dgm:cxn modelId="{C9339FF2-285C-4B05-9D25-5C39CCAF7E6D}" type="presParOf" srcId="{172CA3B6-C445-49BE-8A84-369A48CF1B66}" destId="{E66A54BC-3108-43F8-A005-83463B8E4DFE}" srcOrd="0" destOrd="0" presId="urn:microsoft.com/office/officeart/2008/layout/HorizontalMultiLevelHierarchy"/>
    <dgm:cxn modelId="{085CD792-A1AF-4D8B-AC48-C343E0AD1AD4}" type="presParOf" srcId="{172CA3B6-C445-49BE-8A84-369A48CF1B66}" destId="{895E0B22-EC95-408B-9B6D-DB4E6661A583}" srcOrd="1" destOrd="0" presId="urn:microsoft.com/office/officeart/2008/layout/HorizontalMultiLevelHierarchy"/>
    <dgm:cxn modelId="{B82FF335-21CE-4C95-B44C-28F46FDA8A8E}" type="presParOf" srcId="{5CBEC860-D937-4E8B-847E-787993EB7487}" destId="{FDAD9A57-5589-43BC-8280-758B20A590A6}" srcOrd="6" destOrd="0" presId="urn:microsoft.com/office/officeart/2008/layout/HorizontalMultiLevelHierarchy"/>
    <dgm:cxn modelId="{07947DC4-AD76-4705-9BAB-136F1BCDFA27}" type="presParOf" srcId="{FDAD9A57-5589-43BC-8280-758B20A590A6}" destId="{875A570D-5F86-48F7-97DC-13D4CBBA3865}" srcOrd="0" destOrd="0" presId="urn:microsoft.com/office/officeart/2008/layout/HorizontalMultiLevelHierarchy"/>
    <dgm:cxn modelId="{14C87FBA-7296-470A-BDF2-AA3927257881}" type="presParOf" srcId="{5CBEC860-D937-4E8B-847E-787993EB7487}" destId="{8B40D56B-2BF0-4A4C-80F6-55C779EC1028}" srcOrd="7" destOrd="0" presId="urn:microsoft.com/office/officeart/2008/layout/HorizontalMultiLevelHierarchy"/>
    <dgm:cxn modelId="{7498F708-A81B-4AB5-B95F-A67D8950399E}" type="presParOf" srcId="{8B40D56B-2BF0-4A4C-80F6-55C779EC1028}" destId="{3DDD4A1C-3EEA-4687-B7B6-6596AD19596C}" srcOrd="0" destOrd="0" presId="urn:microsoft.com/office/officeart/2008/layout/HorizontalMultiLevelHierarchy"/>
    <dgm:cxn modelId="{85904375-E41F-4545-A871-9CFAA954DA07}" type="presParOf" srcId="{8B40D56B-2BF0-4A4C-80F6-55C779EC1028}" destId="{36B9F720-52C6-4F91-8553-5B1DA83CB7B4}" srcOrd="1" destOrd="0" presId="urn:microsoft.com/office/officeart/2008/layout/HorizontalMultiLevelHierarchy"/>
    <dgm:cxn modelId="{52068826-6C01-4F61-8E68-6348DD630F76}" type="presParOf" srcId="{5CBEC860-D937-4E8B-847E-787993EB7487}" destId="{4CBC1B64-DA51-4017-AE74-28451CFA51E9}" srcOrd="8" destOrd="0" presId="urn:microsoft.com/office/officeart/2008/layout/HorizontalMultiLevelHierarchy"/>
    <dgm:cxn modelId="{4485EC75-A9ED-404B-AE44-F0A35E536686}" type="presParOf" srcId="{4CBC1B64-DA51-4017-AE74-28451CFA51E9}" destId="{E1761509-5314-4A41-878E-334C09EF6420}" srcOrd="0" destOrd="0" presId="urn:microsoft.com/office/officeart/2008/layout/HorizontalMultiLevelHierarchy"/>
    <dgm:cxn modelId="{9DDA7095-4002-46C7-BE37-8687C1AB5086}" type="presParOf" srcId="{5CBEC860-D937-4E8B-847E-787993EB7487}" destId="{B8D9F7BC-4C7F-4A89-8404-36900748F822}" srcOrd="9" destOrd="0" presId="urn:microsoft.com/office/officeart/2008/layout/HorizontalMultiLevelHierarchy"/>
    <dgm:cxn modelId="{6160B66E-49E6-4164-A637-AC589224AAA9}" type="presParOf" srcId="{B8D9F7BC-4C7F-4A89-8404-36900748F822}" destId="{2511720C-5C63-4401-97F8-57983693E864}" srcOrd="0" destOrd="0" presId="urn:microsoft.com/office/officeart/2008/layout/HorizontalMultiLevelHierarchy"/>
    <dgm:cxn modelId="{C29E3B85-3CA7-4FDA-9A9F-22A287B45756}" type="presParOf" srcId="{B8D9F7BC-4C7F-4A89-8404-36900748F822}" destId="{6F6A9A10-6F01-49BC-80D3-5AA915A78634}" srcOrd="1" destOrd="0" presId="urn:microsoft.com/office/officeart/2008/layout/HorizontalMultiLevelHierarchy"/>
    <dgm:cxn modelId="{EAC1E732-25F4-47F4-AB66-917EACB7EB83}" type="presParOf" srcId="{5CBEC860-D937-4E8B-847E-787993EB7487}" destId="{ADF3AC9B-6478-4F59-A723-5FEDA2DF1216}" srcOrd="10" destOrd="0" presId="urn:microsoft.com/office/officeart/2008/layout/HorizontalMultiLevelHierarchy"/>
    <dgm:cxn modelId="{F903CF09-CA26-4C95-AC08-58C0BFEB7724}" type="presParOf" srcId="{ADF3AC9B-6478-4F59-A723-5FEDA2DF1216}" destId="{A03DEAA8-010A-4207-9666-C23B3056EBDB}" srcOrd="0" destOrd="0" presId="urn:microsoft.com/office/officeart/2008/layout/HorizontalMultiLevelHierarchy"/>
    <dgm:cxn modelId="{33B7678E-1E1C-4152-B403-E571017AA78F}" type="presParOf" srcId="{5CBEC860-D937-4E8B-847E-787993EB7487}" destId="{7B35A457-A59F-4E0A-8CF6-DEFCD8766616}" srcOrd="11" destOrd="0" presId="urn:microsoft.com/office/officeart/2008/layout/HorizontalMultiLevelHierarchy"/>
    <dgm:cxn modelId="{494F1F7F-750C-4345-84DD-65D041FE2062}" type="presParOf" srcId="{7B35A457-A59F-4E0A-8CF6-DEFCD8766616}" destId="{C7149BCF-5903-48B7-9243-3EF93938548A}" srcOrd="0" destOrd="0" presId="urn:microsoft.com/office/officeart/2008/layout/HorizontalMultiLevelHierarchy"/>
    <dgm:cxn modelId="{424DAEA4-DB58-4E87-A846-D2B1DB77E971}" type="presParOf" srcId="{7B35A457-A59F-4E0A-8CF6-DEFCD8766616}" destId="{25E86DE2-9EE3-4C45-8B43-4F02245A4663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5BF8DEE-7168-487A-B347-3C0D74114AA3}" type="doc">
      <dgm:prSet loTypeId="urn:microsoft.com/office/officeart/2009/layout/CircleArrowProcess" loCatId="process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F2B0F93-AA39-479E-8C47-5554387F3522}">
      <dgm:prSet phldrT="[Text]"/>
      <dgm:spPr/>
      <dgm:t>
        <a:bodyPr/>
        <a:lstStyle/>
        <a:p>
          <a:r>
            <a:rPr lang="en-US" b="1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Chọn lệnh</a:t>
          </a:r>
          <a:endParaRPr lang="en-US" b="1">
            <a:solidFill>
              <a:schemeClr val="accent1">
                <a:lumMod val="5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E457BE9-8C94-4A1B-826F-D15CA9FF1DEF}" type="parTrans" cxnId="{DC8BDF45-2D79-4B8F-88A1-F350ED56612D}">
      <dgm:prSet/>
      <dgm:spPr/>
      <dgm:t>
        <a:bodyPr/>
        <a:lstStyle/>
        <a:p>
          <a:endParaRPr lang="en-US"/>
        </a:p>
      </dgm:t>
    </dgm:pt>
    <dgm:pt modelId="{5A87BBFA-74AC-469D-A413-B925273F64FC}" type="sibTrans" cxnId="{DC8BDF45-2D79-4B8F-88A1-F350ED56612D}">
      <dgm:prSet/>
      <dgm:spPr/>
      <dgm:t>
        <a:bodyPr/>
        <a:lstStyle/>
        <a:p>
          <a:endParaRPr lang="en-US"/>
        </a:p>
      </dgm:t>
    </dgm:pt>
    <dgm:pt modelId="{0EEB65FD-85D1-48FC-BD76-E0722939169E}">
      <dgm:prSet phldrT="[Text]"/>
      <dgm:spPr/>
      <dgm:t>
        <a:bodyPr/>
        <a:lstStyle/>
        <a:p>
          <a:r>
            <a:rPr lang="en-US" b="1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Công dụng</a:t>
          </a:r>
          <a:endParaRPr lang="en-US" b="1">
            <a:solidFill>
              <a:schemeClr val="accent1">
                <a:lumMod val="5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93695CC-4D1A-4863-BA31-01C619381C60}" type="parTrans" cxnId="{9967799F-9D8F-4E2B-AF5D-FE63AFBFC899}">
      <dgm:prSet/>
      <dgm:spPr/>
      <dgm:t>
        <a:bodyPr/>
        <a:lstStyle/>
        <a:p>
          <a:endParaRPr lang="en-US"/>
        </a:p>
      </dgm:t>
    </dgm:pt>
    <dgm:pt modelId="{A5640CAC-A621-4BD8-88AE-702FCA026DD7}" type="sibTrans" cxnId="{9967799F-9D8F-4E2B-AF5D-FE63AFBFC899}">
      <dgm:prSet/>
      <dgm:spPr/>
      <dgm:t>
        <a:bodyPr/>
        <a:lstStyle/>
        <a:p>
          <a:endParaRPr lang="en-US"/>
        </a:p>
      </dgm:t>
    </dgm:pt>
    <dgm:pt modelId="{563F976D-7D7E-45F0-A993-69AC7A44FF5E}">
      <dgm:prSet phldrT="[Text]"/>
      <dgm:spPr/>
      <dgm:t>
        <a:bodyPr/>
        <a:lstStyle/>
        <a:p>
          <a:r>
            <a:rPr lang="en-US" b="1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Đặc điểm</a:t>
          </a:r>
          <a:endParaRPr lang="en-US" b="1">
            <a:solidFill>
              <a:schemeClr val="accent1">
                <a:lumMod val="5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38F2A77-5410-4840-A2AB-FE4CFA9D4B7D}" type="parTrans" cxnId="{C999FC22-B24E-417A-89AD-C5FAA8B56766}">
      <dgm:prSet/>
      <dgm:spPr/>
      <dgm:t>
        <a:bodyPr/>
        <a:lstStyle/>
        <a:p>
          <a:endParaRPr lang="en-US"/>
        </a:p>
      </dgm:t>
    </dgm:pt>
    <dgm:pt modelId="{39E4F412-6D89-458F-ADE7-EDA092E49700}" type="sibTrans" cxnId="{C999FC22-B24E-417A-89AD-C5FAA8B56766}">
      <dgm:prSet/>
      <dgm:spPr/>
      <dgm:t>
        <a:bodyPr/>
        <a:lstStyle/>
        <a:p>
          <a:endParaRPr lang="en-US"/>
        </a:p>
      </dgm:t>
    </dgm:pt>
    <dgm:pt modelId="{23D1D8E8-C8CD-442B-A1A2-D6FF7967B177}" type="pres">
      <dgm:prSet presAssocID="{25BF8DEE-7168-487A-B347-3C0D74114AA3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855E3B1E-3A5B-4312-833B-193383F57823}" type="pres">
      <dgm:prSet presAssocID="{0F2B0F93-AA39-479E-8C47-5554387F3522}" presName="Accent1" presStyleCnt="0"/>
      <dgm:spPr/>
    </dgm:pt>
    <dgm:pt modelId="{972E5E6D-CD6C-46C8-BE92-1DF3B7E79EE3}" type="pres">
      <dgm:prSet presAssocID="{0F2B0F93-AA39-479E-8C47-5554387F3522}" presName="Accent" presStyleLbl="node1" presStyleIdx="0" presStyleCnt="3"/>
      <dgm:spPr>
        <a:solidFill>
          <a:srgbClr val="6CB4A6"/>
        </a:solidFill>
      </dgm:spPr>
      <dgm:t>
        <a:bodyPr/>
        <a:lstStyle/>
        <a:p>
          <a:endParaRPr lang="en-US"/>
        </a:p>
      </dgm:t>
    </dgm:pt>
    <dgm:pt modelId="{DE226B6A-29C4-4F9E-BD65-1AA16F7E33B1}" type="pres">
      <dgm:prSet presAssocID="{0F2B0F93-AA39-479E-8C47-5554387F3522}" presName="Parent1" presStyleLbl="revTx" presStyleIdx="0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D9CEB49-7DA2-4765-9225-8BF1DD79A1CB}" type="pres">
      <dgm:prSet presAssocID="{0EEB65FD-85D1-48FC-BD76-E0722939169E}" presName="Accent2" presStyleCnt="0"/>
      <dgm:spPr/>
    </dgm:pt>
    <dgm:pt modelId="{4FE32CFE-BF8E-41B1-B77E-D10249B089D1}" type="pres">
      <dgm:prSet presAssocID="{0EEB65FD-85D1-48FC-BD76-E0722939169E}" presName="Accent" presStyleLbl="node1" presStyleIdx="1" presStyleCnt="3"/>
      <dgm:spPr>
        <a:solidFill>
          <a:srgbClr val="00B0F0"/>
        </a:solidFill>
      </dgm:spPr>
    </dgm:pt>
    <dgm:pt modelId="{D86880BA-CAF4-47CB-B3C5-4B5291411DCF}" type="pres">
      <dgm:prSet presAssocID="{0EEB65FD-85D1-48FC-BD76-E0722939169E}" presName="Parent2" presStyleLbl="revTx" presStyleIdx="1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FA1BCD-E370-4DEF-BE07-A43A75172A2A}" type="pres">
      <dgm:prSet presAssocID="{563F976D-7D7E-45F0-A993-69AC7A44FF5E}" presName="Accent3" presStyleCnt="0"/>
      <dgm:spPr/>
    </dgm:pt>
    <dgm:pt modelId="{4471BB3A-B608-4BFA-8FC4-42A52E229526}" type="pres">
      <dgm:prSet presAssocID="{563F976D-7D7E-45F0-A993-69AC7A44FF5E}" presName="Accent" presStyleLbl="node1" presStyleIdx="2" presStyleCnt="3"/>
      <dgm:spPr>
        <a:solidFill>
          <a:srgbClr val="92D050"/>
        </a:solidFill>
      </dgm:spPr>
    </dgm:pt>
    <dgm:pt modelId="{8B083CCE-3AE4-42F5-B045-948F36B5BC69}" type="pres">
      <dgm:prSet presAssocID="{563F976D-7D7E-45F0-A993-69AC7A44FF5E}" presName="Parent3" presStyleLbl="revTx" presStyleIdx="2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7F7C535-415E-4502-9A4F-AF0B69116999}" type="presOf" srcId="{0F2B0F93-AA39-479E-8C47-5554387F3522}" destId="{DE226B6A-29C4-4F9E-BD65-1AA16F7E33B1}" srcOrd="0" destOrd="0" presId="urn:microsoft.com/office/officeart/2009/layout/CircleArrowProcess"/>
    <dgm:cxn modelId="{9967799F-9D8F-4E2B-AF5D-FE63AFBFC899}" srcId="{25BF8DEE-7168-487A-B347-3C0D74114AA3}" destId="{0EEB65FD-85D1-48FC-BD76-E0722939169E}" srcOrd="1" destOrd="0" parTransId="{093695CC-4D1A-4863-BA31-01C619381C60}" sibTransId="{A5640CAC-A621-4BD8-88AE-702FCA026DD7}"/>
    <dgm:cxn modelId="{71C12EE9-C4FB-4A84-A53B-32CA19CE68EF}" type="presOf" srcId="{563F976D-7D7E-45F0-A993-69AC7A44FF5E}" destId="{8B083CCE-3AE4-42F5-B045-948F36B5BC69}" srcOrd="0" destOrd="0" presId="urn:microsoft.com/office/officeart/2009/layout/CircleArrowProcess"/>
    <dgm:cxn modelId="{DC8BDF45-2D79-4B8F-88A1-F350ED56612D}" srcId="{25BF8DEE-7168-487A-B347-3C0D74114AA3}" destId="{0F2B0F93-AA39-479E-8C47-5554387F3522}" srcOrd="0" destOrd="0" parTransId="{4E457BE9-8C94-4A1B-826F-D15CA9FF1DEF}" sibTransId="{5A87BBFA-74AC-469D-A413-B925273F64FC}"/>
    <dgm:cxn modelId="{C8C19852-7B15-453D-BABB-4C098C60E1D1}" type="presOf" srcId="{25BF8DEE-7168-487A-B347-3C0D74114AA3}" destId="{23D1D8E8-C8CD-442B-A1A2-D6FF7967B177}" srcOrd="0" destOrd="0" presId="urn:microsoft.com/office/officeart/2009/layout/CircleArrowProcess"/>
    <dgm:cxn modelId="{3CBF86EA-A65D-48EF-8D6C-AA0DA092DC7A}" type="presOf" srcId="{0EEB65FD-85D1-48FC-BD76-E0722939169E}" destId="{D86880BA-CAF4-47CB-B3C5-4B5291411DCF}" srcOrd="0" destOrd="0" presId="urn:microsoft.com/office/officeart/2009/layout/CircleArrowProcess"/>
    <dgm:cxn modelId="{C999FC22-B24E-417A-89AD-C5FAA8B56766}" srcId="{25BF8DEE-7168-487A-B347-3C0D74114AA3}" destId="{563F976D-7D7E-45F0-A993-69AC7A44FF5E}" srcOrd="2" destOrd="0" parTransId="{B38F2A77-5410-4840-A2AB-FE4CFA9D4B7D}" sibTransId="{39E4F412-6D89-458F-ADE7-EDA092E49700}"/>
    <dgm:cxn modelId="{674218A9-913E-4DDF-9E2F-460F04C32C82}" type="presParOf" srcId="{23D1D8E8-C8CD-442B-A1A2-D6FF7967B177}" destId="{855E3B1E-3A5B-4312-833B-193383F57823}" srcOrd="0" destOrd="0" presId="urn:microsoft.com/office/officeart/2009/layout/CircleArrowProcess"/>
    <dgm:cxn modelId="{E50BA102-73C8-44FA-BE01-13F7982ACC41}" type="presParOf" srcId="{855E3B1E-3A5B-4312-833B-193383F57823}" destId="{972E5E6D-CD6C-46C8-BE92-1DF3B7E79EE3}" srcOrd="0" destOrd="0" presId="urn:microsoft.com/office/officeart/2009/layout/CircleArrowProcess"/>
    <dgm:cxn modelId="{B8393B33-3FA3-4EC4-A4E0-90D0DFECEB40}" type="presParOf" srcId="{23D1D8E8-C8CD-442B-A1A2-D6FF7967B177}" destId="{DE226B6A-29C4-4F9E-BD65-1AA16F7E33B1}" srcOrd="1" destOrd="0" presId="urn:microsoft.com/office/officeart/2009/layout/CircleArrowProcess"/>
    <dgm:cxn modelId="{952A6C4E-411A-4B86-A9B8-A87B578E50F5}" type="presParOf" srcId="{23D1D8E8-C8CD-442B-A1A2-D6FF7967B177}" destId="{6D9CEB49-7DA2-4765-9225-8BF1DD79A1CB}" srcOrd="2" destOrd="0" presId="urn:microsoft.com/office/officeart/2009/layout/CircleArrowProcess"/>
    <dgm:cxn modelId="{00A8B6F0-D69D-4BD2-A961-6FE2CA39CB04}" type="presParOf" srcId="{6D9CEB49-7DA2-4765-9225-8BF1DD79A1CB}" destId="{4FE32CFE-BF8E-41B1-B77E-D10249B089D1}" srcOrd="0" destOrd="0" presId="urn:microsoft.com/office/officeart/2009/layout/CircleArrowProcess"/>
    <dgm:cxn modelId="{A0846BDD-B875-47A4-B36D-3B9F363546F2}" type="presParOf" srcId="{23D1D8E8-C8CD-442B-A1A2-D6FF7967B177}" destId="{D86880BA-CAF4-47CB-B3C5-4B5291411DCF}" srcOrd="3" destOrd="0" presId="urn:microsoft.com/office/officeart/2009/layout/CircleArrowProcess"/>
    <dgm:cxn modelId="{AA9D7E4A-DEFA-4950-B635-1348A1A26002}" type="presParOf" srcId="{23D1D8E8-C8CD-442B-A1A2-D6FF7967B177}" destId="{A9FA1BCD-E370-4DEF-BE07-A43A75172A2A}" srcOrd="4" destOrd="0" presId="urn:microsoft.com/office/officeart/2009/layout/CircleArrowProcess"/>
    <dgm:cxn modelId="{46015D8B-80A6-4F46-A7DE-F8653AF8F0DD}" type="presParOf" srcId="{A9FA1BCD-E370-4DEF-BE07-A43A75172A2A}" destId="{4471BB3A-B608-4BFA-8FC4-42A52E229526}" srcOrd="0" destOrd="0" presId="urn:microsoft.com/office/officeart/2009/layout/CircleArrowProcess"/>
    <dgm:cxn modelId="{63FCBCE7-8E10-4CA7-8859-40699E2BE807}" type="presParOf" srcId="{23D1D8E8-C8CD-442B-A1A2-D6FF7967B177}" destId="{8B083CCE-3AE4-42F5-B045-948F36B5BC69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5A79922-E6AE-4FC2-A168-0EA56CBC7444}" type="doc">
      <dgm:prSet loTypeId="urn:microsoft.com/office/officeart/2005/8/layout/list1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FD2F349-C006-4CAA-9050-0E72230A9F43}">
      <dgm:prSet phldrT="[Tex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smtClean="0"/>
            <a:t>Thao tác lệnh (chọn lệnh, trình đơn, đặc tính …).</a:t>
          </a:r>
          <a:endParaRPr lang="en-US"/>
        </a:p>
      </dgm:t>
    </dgm:pt>
    <dgm:pt modelId="{40AE8FA8-A0E9-4772-B722-261D52ADA391}" type="parTrans" cxnId="{2E78645C-1489-41F0-98DA-2FBD746D9620}">
      <dgm:prSet/>
      <dgm:spPr/>
      <dgm:t>
        <a:bodyPr/>
        <a:lstStyle/>
        <a:p>
          <a:endParaRPr lang="en-US"/>
        </a:p>
      </dgm:t>
    </dgm:pt>
    <dgm:pt modelId="{2EA39118-ACB7-4B5A-816A-282AE647ABB1}" type="sibTrans" cxnId="{2E78645C-1489-41F0-98DA-2FBD746D9620}">
      <dgm:prSet/>
      <dgm:spPr/>
      <dgm:t>
        <a:bodyPr/>
        <a:lstStyle/>
        <a:p>
          <a:endParaRPr lang="en-US"/>
        </a:p>
      </dgm:t>
    </dgm:pt>
    <dgm:pt modelId="{104E696C-D68B-4684-8331-E2B79EE6C6D4}">
      <dgm:prSet phldrT="[Text]"/>
      <dgm:spPr>
        <a:solidFill>
          <a:srgbClr val="00B0F0"/>
        </a:solidFill>
      </dgm:spPr>
      <dgm:t>
        <a:bodyPr/>
        <a:lstStyle/>
        <a:p>
          <a:r>
            <a:rPr lang="en-US" smtClean="0"/>
            <a:t>Chọn đối tượng.</a:t>
          </a:r>
          <a:endParaRPr lang="en-US"/>
        </a:p>
      </dgm:t>
    </dgm:pt>
    <dgm:pt modelId="{5254D10B-433B-4B16-B88D-90738E597DC1}" type="parTrans" cxnId="{B4E668FE-3B06-4BF7-9554-B3D5DE640514}">
      <dgm:prSet/>
      <dgm:spPr/>
      <dgm:t>
        <a:bodyPr/>
        <a:lstStyle/>
        <a:p>
          <a:endParaRPr lang="en-US"/>
        </a:p>
      </dgm:t>
    </dgm:pt>
    <dgm:pt modelId="{300E1C5C-BB72-4830-86C4-8906A0E37263}" type="sibTrans" cxnId="{B4E668FE-3B06-4BF7-9554-B3D5DE640514}">
      <dgm:prSet/>
      <dgm:spPr/>
      <dgm:t>
        <a:bodyPr/>
        <a:lstStyle/>
        <a:p>
          <a:endParaRPr lang="en-US"/>
        </a:p>
      </dgm:t>
    </dgm:pt>
    <dgm:pt modelId="{876DFD12-BD02-4BBB-B00E-C4F101CC2DE7}">
      <dgm:prSet phldrT="[Text]"/>
      <dgm:spPr>
        <a:solidFill>
          <a:srgbClr val="00B050"/>
        </a:solidFill>
      </dgm:spPr>
      <dgm:t>
        <a:bodyPr/>
        <a:lstStyle/>
        <a:p>
          <a:r>
            <a:rPr lang="en-US" smtClean="0"/>
            <a:t>Biến đổi đối tượng </a:t>
          </a:r>
          <a:endParaRPr lang="en-US"/>
        </a:p>
      </dgm:t>
    </dgm:pt>
    <dgm:pt modelId="{19280D43-E134-4108-ABAF-58D642032E48}" type="parTrans" cxnId="{D3BE151A-16A7-4A29-B89E-AB549578909C}">
      <dgm:prSet/>
      <dgm:spPr/>
      <dgm:t>
        <a:bodyPr/>
        <a:lstStyle/>
        <a:p>
          <a:endParaRPr lang="en-US"/>
        </a:p>
      </dgm:t>
    </dgm:pt>
    <dgm:pt modelId="{AAA1EB17-77C9-4ACF-B625-67A0696FA1AC}" type="sibTrans" cxnId="{D3BE151A-16A7-4A29-B89E-AB549578909C}">
      <dgm:prSet/>
      <dgm:spPr/>
      <dgm:t>
        <a:bodyPr/>
        <a:lstStyle/>
        <a:p>
          <a:endParaRPr lang="en-US"/>
        </a:p>
      </dgm:t>
    </dgm:pt>
    <dgm:pt modelId="{4BB86442-06CF-4306-8C93-754EE9227D8B}" type="pres">
      <dgm:prSet presAssocID="{F5A79922-E6AE-4FC2-A168-0EA56CBC744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C43BC4E-D8C7-4F33-8015-13AE3A3EB5F0}" type="pres">
      <dgm:prSet presAssocID="{AFD2F349-C006-4CAA-9050-0E72230A9F43}" presName="parentLin" presStyleCnt="0"/>
      <dgm:spPr/>
    </dgm:pt>
    <dgm:pt modelId="{FDD40A5B-E930-4231-9E32-795D17F9E047}" type="pres">
      <dgm:prSet presAssocID="{AFD2F349-C006-4CAA-9050-0E72230A9F43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6D06AB99-DFD7-4BD1-9FAA-0D5650DDF662}" type="pres">
      <dgm:prSet presAssocID="{AFD2F349-C006-4CAA-9050-0E72230A9F43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A8738D-30CE-4EB4-9080-AC60D4C18639}" type="pres">
      <dgm:prSet presAssocID="{AFD2F349-C006-4CAA-9050-0E72230A9F43}" presName="negativeSpace" presStyleCnt="0"/>
      <dgm:spPr/>
    </dgm:pt>
    <dgm:pt modelId="{18D25B48-046D-46C9-BF18-886A546D216F}" type="pres">
      <dgm:prSet presAssocID="{AFD2F349-C006-4CAA-9050-0E72230A9F43}" presName="childText" presStyleLbl="conFgAcc1" presStyleIdx="0" presStyleCnt="3">
        <dgm:presLayoutVars>
          <dgm:bulletEnabled val="1"/>
        </dgm:presLayoutVars>
      </dgm:prSet>
      <dgm:spPr/>
    </dgm:pt>
    <dgm:pt modelId="{22D71098-B3A7-4B33-8198-D2CFCCE4E8D0}" type="pres">
      <dgm:prSet presAssocID="{2EA39118-ACB7-4B5A-816A-282AE647ABB1}" presName="spaceBetweenRectangles" presStyleCnt="0"/>
      <dgm:spPr/>
    </dgm:pt>
    <dgm:pt modelId="{B1D07FC0-68D4-466D-B442-41D392E18480}" type="pres">
      <dgm:prSet presAssocID="{104E696C-D68B-4684-8331-E2B79EE6C6D4}" presName="parentLin" presStyleCnt="0"/>
      <dgm:spPr/>
    </dgm:pt>
    <dgm:pt modelId="{5D53087F-F37C-4586-8674-CDCB879D422E}" type="pres">
      <dgm:prSet presAssocID="{104E696C-D68B-4684-8331-E2B79EE6C6D4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555CE2AB-9E21-4A39-B601-B10ACF28627D}" type="pres">
      <dgm:prSet presAssocID="{104E696C-D68B-4684-8331-E2B79EE6C6D4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2FB38B-1F88-447A-BB0D-6182138C0E64}" type="pres">
      <dgm:prSet presAssocID="{104E696C-D68B-4684-8331-E2B79EE6C6D4}" presName="negativeSpace" presStyleCnt="0"/>
      <dgm:spPr/>
    </dgm:pt>
    <dgm:pt modelId="{818FA3CF-BC3A-47F3-8D63-88AC42D94210}" type="pres">
      <dgm:prSet presAssocID="{104E696C-D68B-4684-8331-E2B79EE6C6D4}" presName="childText" presStyleLbl="conFgAcc1" presStyleIdx="1" presStyleCnt="3">
        <dgm:presLayoutVars>
          <dgm:bulletEnabled val="1"/>
        </dgm:presLayoutVars>
      </dgm:prSet>
      <dgm:spPr/>
    </dgm:pt>
    <dgm:pt modelId="{3A1E9575-DB14-4273-9176-A8BB532E4CCA}" type="pres">
      <dgm:prSet presAssocID="{300E1C5C-BB72-4830-86C4-8906A0E37263}" presName="spaceBetweenRectangles" presStyleCnt="0"/>
      <dgm:spPr/>
    </dgm:pt>
    <dgm:pt modelId="{E8BCC1DC-A9E0-4B77-BB72-2B5C21EA3ABF}" type="pres">
      <dgm:prSet presAssocID="{876DFD12-BD02-4BBB-B00E-C4F101CC2DE7}" presName="parentLin" presStyleCnt="0"/>
      <dgm:spPr/>
    </dgm:pt>
    <dgm:pt modelId="{A753B858-3477-4101-B4CB-94B5C1214B93}" type="pres">
      <dgm:prSet presAssocID="{876DFD12-BD02-4BBB-B00E-C4F101CC2DE7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912F929F-B18F-4428-B6B1-883D7738D3EF}" type="pres">
      <dgm:prSet presAssocID="{876DFD12-BD02-4BBB-B00E-C4F101CC2DE7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C3AD46-B4A3-4D2D-924A-640131B2D4CC}" type="pres">
      <dgm:prSet presAssocID="{876DFD12-BD02-4BBB-B00E-C4F101CC2DE7}" presName="negativeSpace" presStyleCnt="0"/>
      <dgm:spPr/>
    </dgm:pt>
    <dgm:pt modelId="{0195F843-7AFE-48CE-8F6E-362D0825C640}" type="pres">
      <dgm:prSet presAssocID="{876DFD12-BD02-4BBB-B00E-C4F101CC2DE7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263A08AE-2B2F-419F-B48B-0D96932EBD94}" type="presOf" srcId="{104E696C-D68B-4684-8331-E2B79EE6C6D4}" destId="{555CE2AB-9E21-4A39-B601-B10ACF28627D}" srcOrd="1" destOrd="0" presId="urn:microsoft.com/office/officeart/2005/8/layout/list1"/>
    <dgm:cxn modelId="{D3BE151A-16A7-4A29-B89E-AB549578909C}" srcId="{F5A79922-E6AE-4FC2-A168-0EA56CBC7444}" destId="{876DFD12-BD02-4BBB-B00E-C4F101CC2DE7}" srcOrd="2" destOrd="0" parTransId="{19280D43-E134-4108-ABAF-58D642032E48}" sibTransId="{AAA1EB17-77C9-4ACF-B625-67A0696FA1AC}"/>
    <dgm:cxn modelId="{2E78645C-1489-41F0-98DA-2FBD746D9620}" srcId="{F5A79922-E6AE-4FC2-A168-0EA56CBC7444}" destId="{AFD2F349-C006-4CAA-9050-0E72230A9F43}" srcOrd="0" destOrd="0" parTransId="{40AE8FA8-A0E9-4772-B722-261D52ADA391}" sibTransId="{2EA39118-ACB7-4B5A-816A-282AE647ABB1}"/>
    <dgm:cxn modelId="{9AECE33B-22C2-4173-83F0-7C7B2C2A16DD}" type="presOf" srcId="{876DFD12-BD02-4BBB-B00E-C4F101CC2DE7}" destId="{A753B858-3477-4101-B4CB-94B5C1214B93}" srcOrd="0" destOrd="0" presId="urn:microsoft.com/office/officeart/2005/8/layout/list1"/>
    <dgm:cxn modelId="{F9809BD1-A054-467F-B2C9-EEB16A3B6C58}" type="presOf" srcId="{F5A79922-E6AE-4FC2-A168-0EA56CBC7444}" destId="{4BB86442-06CF-4306-8C93-754EE9227D8B}" srcOrd="0" destOrd="0" presId="urn:microsoft.com/office/officeart/2005/8/layout/list1"/>
    <dgm:cxn modelId="{EAC4FF6D-5722-4305-9725-CED63A64B145}" type="presOf" srcId="{AFD2F349-C006-4CAA-9050-0E72230A9F43}" destId="{FDD40A5B-E930-4231-9E32-795D17F9E047}" srcOrd="0" destOrd="0" presId="urn:microsoft.com/office/officeart/2005/8/layout/list1"/>
    <dgm:cxn modelId="{4383BBF1-9058-434D-B638-1AD9AD51DA03}" type="presOf" srcId="{AFD2F349-C006-4CAA-9050-0E72230A9F43}" destId="{6D06AB99-DFD7-4BD1-9FAA-0D5650DDF662}" srcOrd="1" destOrd="0" presId="urn:microsoft.com/office/officeart/2005/8/layout/list1"/>
    <dgm:cxn modelId="{3CB3983D-ADAC-49EC-A59B-B0AAEBC34C85}" type="presOf" srcId="{876DFD12-BD02-4BBB-B00E-C4F101CC2DE7}" destId="{912F929F-B18F-4428-B6B1-883D7738D3EF}" srcOrd="1" destOrd="0" presId="urn:microsoft.com/office/officeart/2005/8/layout/list1"/>
    <dgm:cxn modelId="{6EB526B6-31F7-4152-9E41-62FE7CAEDEEC}" type="presOf" srcId="{104E696C-D68B-4684-8331-E2B79EE6C6D4}" destId="{5D53087F-F37C-4586-8674-CDCB879D422E}" srcOrd="0" destOrd="0" presId="urn:microsoft.com/office/officeart/2005/8/layout/list1"/>
    <dgm:cxn modelId="{B4E668FE-3B06-4BF7-9554-B3D5DE640514}" srcId="{F5A79922-E6AE-4FC2-A168-0EA56CBC7444}" destId="{104E696C-D68B-4684-8331-E2B79EE6C6D4}" srcOrd="1" destOrd="0" parTransId="{5254D10B-433B-4B16-B88D-90738E597DC1}" sibTransId="{300E1C5C-BB72-4830-86C4-8906A0E37263}"/>
    <dgm:cxn modelId="{59CADC7A-C00C-4DE4-943C-6D9FDE29B678}" type="presParOf" srcId="{4BB86442-06CF-4306-8C93-754EE9227D8B}" destId="{1C43BC4E-D8C7-4F33-8015-13AE3A3EB5F0}" srcOrd="0" destOrd="0" presId="urn:microsoft.com/office/officeart/2005/8/layout/list1"/>
    <dgm:cxn modelId="{89EC6BDE-A3D6-4366-BB03-EE52FA5FEF78}" type="presParOf" srcId="{1C43BC4E-D8C7-4F33-8015-13AE3A3EB5F0}" destId="{FDD40A5B-E930-4231-9E32-795D17F9E047}" srcOrd="0" destOrd="0" presId="urn:microsoft.com/office/officeart/2005/8/layout/list1"/>
    <dgm:cxn modelId="{7F50F0C2-53BB-48FA-B5A6-A69CE3AC8664}" type="presParOf" srcId="{1C43BC4E-D8C7-4F33-8015-13AE3A3EB5F0}" destId="{6D06AB99-DFD7-4BD1-9FAA-0D5650DDF662}" srcOrd="1" destOrd="0" presId="urn:microsoft.com/office/officeart/2005/8/layout/list1"/>
    <dgm:cxn modelId="{1142A6F7-9368-49AF-96E3-941EB9560E20}" type="presParOf" srcId="{4BB86442-06CF-4306-8C93-754EE9227D8B}" destId="{A5A8738D-30CE-4EB4-9080-AC60D4C18639}" srcOrd="1" destOrd="0" presId="urn:microsoft.com/office/officeart/2005/8/layout/list1"/>
    <dgm:cxn modelId="{5CA91E90-3214-4D99-8599-3CC47718803B}" type="presParOf" srcId="{4BB86442-06CF-4306-8C93-754EE9227D8B}" destId="{18D25B48-046D-46C9-BF18-886A546D216F}" srcOrd="2" destOrd="0" presId="urn:microsoft.com/office/officeart/2005/8/layout/list1"/>
    <dgm:cxn modelId="{09232BA2-FDE1-426E-ABD9-32E10BA10CAE}" type="presParOf" srcId="{4BB86442-06CF-4306-8C93-754EE9227D8B}" destId="{22D71098-B3A7-4B33-8198-D2CFCCE4E8D0}" srcOrd="3" destOrd="0" presId="urn:microsoft.com/office/officeart/2005/8/layout/list1"/>
    <dgm:cxn modelId="{BE2EC435-00E3-4088-9DF4-4DDBB5034012}" type="presParOf" srcId="{4BB86442-06CF-4306-8C93-754EE9227D8B}" destId="{B1D07FC0-68D4-466D-B442-41D392E18480}" srcOrd="4" destOrd="0" presId="urn:microsoft.com/office/officeart/2005/8/layout/list1"/>
    <dgm:cxn modelId="{73C62953-729B-4E8D-BA53-BBDEBB567F07}" type="presParOf" srcId="{B1D07FC0-68D4-466D-B442-41D392E18480}" destId="{5D53087F-F37C-4586-8674-CDCB879D422E}" srcOrd="0" destOrd="0" presId="urn:microsoft.com/office/officeart/2005/8/layout/list1"/>
    <dgm:cxn modelId="{07297191-222A-42F0-A411-DC5DD275BA3B}" type="presParOf" srcId="{B1D07FC0-68D4-466D-B442-41D392E18480}" destId="{555CE2AB-9E21-4A39-B601-B10ACF28627D}" srcOrd="1" destOrd="0" presId="urn:microsoft.com/office/officeart/2005/8/layout/list1"/>
    <dgm:cxn modelId="{2534C492-E381-4081-AC52-C74A51891455}" type="presParOf" srcId="{4BB86442-06CF-4306-8C93-754EE9227D8B}" destId="{5B2FB38B-1F88-447A-BB0D-6182138C0E64}" srcOrd="5" destOrd="0" presId="urn:microsoft.com/office/officeart/2005/8/layout/list1"/>
    <dgm:cxn modelId="{94DB267E-E32B-4360-B19E-F1B5E0C28C49}" type="presParOf" srcId="{4BB86442-06CF-4306-8C93-754EE9227D8B}" destId="{818FA3CF-BC3A-47F3-8D63-88AC42D94210}" srcOrd="6" destOrd="0" presId="urn:microsoft.com/office/officeart/2005/8/layout/list1"/>
    <dgm:cxn modelId="{A64D1EDB-5EB4-4F32-8DE8-85424D38C004}" type="presParOf" srcId="{4BB86442-06CF-4306-8C93-754EE9227D8B}" destId="{3A1E9575-DB14-4273-9176-A8BB532E4CCA}" srcOrd="7" destOrd="0" presId="urn:microsoft.com/office/officeart/2005/8/layout/list1"/>
    <dgm:cxn modelId="{8877588D-ED8C-4949-9CC3-E3F829FB7516}" type="presParOf" srcId="{4BB86442-06CF-4306-8C93-754EE9227D8B}" destId="{E8BCC1DC-A9E0-4B77-BB72-2B5C21EA3ABF}" srcOrd="8" destOrd="0" presId="urn:microsoft.com/office/officeart/2005/8/layout/list1"/>
    <dgm:cxn modelId="{403BC9E7-1555-4C06-AD01-71ED97C37069}" type="presParOf" srcId="{E8BCC1DC-A9E0-4B77-BB72-2B5C21EA3ABF}" destId="{A753B858-3477-4101-B4CB-94B5C1214B93}" srcOrd="0" destOrd="0" presId="urn:microsoft.com/office/officeart/2005/8/layout/list1"/>
    <dgm:cxn modelId="{B45F4128-A425-4DF7-8DF5-3DCCD0F2DB88}" type="presParOf" srcId="{E8BCC1DC-A9E0-4B77-BB72-2B5C21EA3ABF}" destId="{912F929F-B18F-4428-B6B1-883D7738D3EF}" srcOrd="1" destOrd="0" presId="urn:microsoft.com/office/officeart/2005/8/layout/list1"/>
    <dgm:cxn modelId="{FD3CBBB4-C242-483E-9705-9371CA2851FA}" type="presParOf" srcId="{4BB86442-06CF-4306-8C93-754EE9227D8B}" destId="{A8C3AD46-B4A3-4D2D-924A-640131B2D4CC}" srcOrd="9" destOrd="0" presId="urn:microsoft.com/office/officeart/2005/8/layout/list1"/>
    <dgm:cxn modelId="{81E0BFC6-5719-4BC1-B7BD-7117C73BD82D}" type="presParOf" srcId="{4BB86442-06CF-4306-8C93-754EE9227D8B}" destId="{0195F843-7AFE-48CE-8F6E-362D0825C640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B761FD7-4C71-42E6-B60A-A6AB95A93670}" type="doc">
      <dgm:prSet loTypeId="urn:microsoft.com/office/officeart/2005/8/layout/pyramid2" loCatId="list" qsTypeId="urn:microsoft.com/office/officeart/2005/8/quickstyle/3d3" qsCatId="3D" csTypeId="urn:microsoft.com/office/officeart/2005/8/colors/accent1_2" csCatId="accent1" phldr="1"/>
      <dgm:spPr/>
    </dgm:pt>
    <dgm:pt modelId="{66DDCCC0-41C3-4C6C-B396-9F9142E4A5B5}">
      <dgm:prSet phldrT="[Text]"/>
      <dgm:spPr>
        <a:ln>
          <a:solidFill>
            <a:srgbClr val="CC6600"/>
          </a:solidFill>
        </a:ln>
      </dgm:spPr>
      <dgm:t>
        <a:bodyPr/>
        <a:lstStyle/>
        <a:p>
          <a:r>
            <a:rPr lang="en-US" smtClean="0"/>
            <a:t>Chọn lệnh</a:t>
          </a:r>
          <a:endParaRPr lang="en-US"/>
        </a:p>
      </dgm:t>
    </dgm:pt>
    <dgm:pt modelId="{E0904A0F-91FE-42D9-A982-2AF9C084D3DF}" type="parTrans" cxnId="{97A332D3-52A5-41BE-9649-DD2BD9B4B0FA}">
      <dgm:prSet/>
      <dgm:spPr/>
      <dgm:t>
        <a:bodyPr/>
        <a:lstStyle/>
        <a:p>
          <a:endParaRPr lang="en-US"/>
        </a:p>
      </dgm:t>
    </dgm:pt>
    <dgm:pt modelId="{B9B6B746-35EA-4653-A5C1-BE40DECEF8D2}" type="sibTrans" cxnId="{97A332D3-52A5-41BE-9649-DD2BD9B4B0FA}">
      <dgm:prSet/>
      <dgm:spPr/>
      <dgm:t>
        <a:bodyPr/>
        <a:lstStyle/>
        <a:p>
          <a:endParaRPr lang="en-US"/>
        </a:p>
      </dgm:t>
    </dgm:pt>
    <dgm:pt modelId="{DC51BEC0-0CD4-42AD-97E6-3C8C3204CB1D}">
      <dgm:prSet phldrT="[Text]"/>
      <dgm:spPr>
        <a:ln>
          <a:solidFill>
            <a:srgbClr val="FFC000"/>
          </a:solidFill>
        </a:ln>
      </dgm:spPr>
      <dgm:t>
        <a:bodyPr/>
        <a:lstStyle/>
        <a:p>
          <a:r>
            <a:rPr lang="en-US" smtClean="0"/>
            <a:t>Thao tác</a:t>
          </a:r>
          <a:endParaRPr lang="en-US"/>
        </a:p>
      </dgm:t>
    </dgm:pt>
    <dgm:pt modelId="{35EE7818-53F3-4D17-9D1E-C5EC9D6DB5D5}" type="parTrans" cxnId="{F600B62E-FCF3-47AE-B470-8961D35C9103}">
      <dgm:prSet/>
      <dgm:spPr/>
      <dgm:t>
        <a:bodyPr/>
        <a:lstStyle/>
        <a:p>
          <a:endParaRPr lang="en-US"/>
        </a:p>
      </dgm:t>
    </dgm:pt>
    <dgm:pt modelId="{834A0B76-411B-40F2-A234-7F2F47807868}" type="sibTrans" cxnId="{F600B62E-FCF3-47AE-B470-8961D35C9103}">
      <dgm:prSet/>
      <dgm:spPr/>
      <dgm:t>
        <a:bodyPr/>
        <a:lstStyle/>
        <a:p>
          <a:endParaRPr lang="en-US"/>
        </a:p>
      </dgm:t>
    </dgm:pt>
    <dgm:pt modelId="{DFC572E4-318D-4779-8353-3CD10F0DD75C}">
      <dgm:prSet phldrT="[Text]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r>
            <a:rPr lang="en-US" smtClean="0"/>
            <a:t>Ghi chú</a:t>
          </a:r>
          <a:endParaRPr lang="en-US"/>
        </a:p>
      </dgm:t>
    </dgm:pt>
    <dgm:pt modelId="{EABF0394-069E-4414-B76A-4BE1D2B05185}" type="parTrans" cxnId="{9F6492E1-DC09-4DE9-B6B5-C4EE014D8BD9}">
      <dgm:prSet/>
      <dgm:spPr/>
      <dgm:t>
        <a:bodyPr/>
        <a:lstStyle/>
        <a:p>
          <a:endParaRPr lang="en-US"/>
        </a:p>
      </dgm:t>
    </dgm:pt>
    <dgm:pt modelId="{32A843BF-2311-4227-9F68-4D75B13BA4CA}" type="sibTrans" cxnId="{9F6492E1-DC09-4DE9-B6B5-C4EE014D8BD9}">
      <dgm:prSet/>
      <dgm:spPr/>
      <dgm:t>
        <a:bodyPr/>
        <a:lstStyle/>
        <a:p>
          <a:endParaRPr lang="en-US"/>
        </a:p>
      </dgm:t>
    </dgm:pt>
    <dgm:pt modelId="{DABDBF09-2A08-47ED-B587-676F2B2746C3}">
      <dgm:prSet phldrT="[Text]"/>
      <dgm:spPr>
        <a:ln>
          <a:solidFill>
            <a:srgbClr val="FF0000"/>
          </a:solidFill>
        </a:ln>
      </dgm:spPr>
      <dgm:t>
        <a:bodyPr/>
        <a:lstStyle/>
        <a:p>
          <a:r>
            <a:rPr lang="en-US" smtClean="0"/>
            <a:t>Đặc tính</a:t>
          </a:r>
          <a:endParaRPr lang="en-US"/>
        </a:p>
      </dgm:t>
    </dgm:pt>
    <dgm:pt modelId="{6FB7BE99-34B9-4DF4-AC07-E055B98ED2CC}" type="parTrans" cxnId="{320B5759-8BC0-4800-AE06-AF98FA3B8DE1}">
      <dgm:prSet/>
      <dgm:spPr/>
      <dgm:t>
        <a:bodyPr/>
        <a:lstStyle/>
        <a:p>
          <a:endParaRPr lang="en-US"/>
        </a:p>
      </dgm:t>
    </dgm:pt>
    <dgm:pt modelId="{714A6E6A-1A31-453C-BB87-47135CC3622B}" type="sibTrans" cxnId="{320B5759-8BC0-4800-AE06-AF98FA3B8DE1}">
      <dgm:prSet/>
      <dgm:spPr/>
      <dgm:t>
        <a:bodyPr/>
        <a:lstStyle/>
        <a:p>
          <a:endParaRPr lang="en-US"/>
        </a:p>
      </dgm:t>
    </dgm:pt>
    <dgm:pt modelId="{884610BE-C384-4ADD-8B5A-77712DBD4CEC}" type="pres">
      <dgm:prSet presAssocID="{0B761FD7-4C71-42E6-B60A-A6AB95A93670}" presName="compositeShape" presStyleCnt="0">
        <dgm:presLayoutVars>
          <dgm:dir/>
          <dgm:resizeHandles/>
        </dgm:presLayoutVars>
      </dgm:prSet>
      <dgm:spPr/>
    </dgm:pt>
    <dgm:pt modelId="{E49F5C33-693B-499E-9E4A-52D1FDC2BB2F}" type="pres">
      <dgm:prSet presAssocID="{0B761FD7-4C71-42E6-B60A-A6AB95A93670}" presName="pyramid" presStyleLbl="node1" presStyleIdx="0" presStyleCnt="1"/>
      <dgm:spPr>
        <a:solidFill>
          <a:srgbClr val="00B0F0"/>
        </a:solidFill>
        <a:ln>
          <a:solidFill>
            <a:srgbClr val="FFC000"/>
          </a:solidFill>
        </a:ln>
      </dgm:spPr>
    </dgm:pt>
    <dgm:pt modelId="{0C87F476-4514-4289-99BF-2EFAA3ACF8BE}" type="pres">
      <dgm:prSet presAssocID="{0B761FD7-4C71-42E6-B60A-A6AB95A93670}" presName="theList" presStyleCnt="0"/>
      <dgm:spPr/>
    </dgm:pt>
    <dgm:pt modelId="{D791E649-3AB7-43D0-99F0-3A338980930A}" type="pres">
      <dgm:prSet presAssocID="{66DDCCC0-41C3-4C6C-B396-9F9142E4A5B5}" presName="aNode" presStyleLbl="f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D26C37-BF64-4CA4-A04C-49486B120E46}" type="pres">
      <dgm:prSet presAssocID="{66DDCCC0-41C3-4C6C-B396-9F9142E4A5B5}" presName="aSpace" presStyleCnt="0"/>
      <dgm:spPr/>
    </dgm:pt>
    <dgm:pt modelId="{6921674B-7A8D-4DC6-B7EF-D12FBE0541C5}" type="pres">
      <dgm:prSet presAssocID="{DC51BEC0-0CD4-42AD-97E6-3C8C3204CB1D}" presName="aNode" presStyleLbl="f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F599375-5F7A-43F1-94FE-FD2840D8CE7B}" type="pres">
      <dgm:prSet presAssocID="{DC51BEC0-0CD4-42AD-97E6-3C8C3204CB1D}" presName="aSpace" presStyleCnt="0"/>
      <dgm:spPr/>
    </dgm:pt>
    <dgm:pt modelId="{5ADDDAF8-9662-4CFC-9118-591476DDDC30}" type="pres">
      <dgm:prSet presAssocID="{DFC572E4-318D-4779-8353-3CD10F0DD75C}" presName="aNode" presStyleLbl="f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D36BCFD-152F-447D-AD43-55AA06536FD3}" type="pres">
      <dgm:prSet presAssocID="{DFC572E4-318D-4779-8353-3CD10F0DD75C}" presName="aSpace" presStyleCnt="0"/>
      <dgm:spPr/>
    </dgm:pt>
    <dgm:pt modelId="{62DD2336-8495-4679-B7B0-0F79879D6BE0}" type="pres">
      <dgm:prSet presAssocID="{DABDBF09-2A08-47ED-B587-676F2B2746C3}" presName="aNode" presStyleLbl="f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1293E23-55BB-49F9-8C7A-10D4E723E1CD}" type="pres">
      <dgm:prSet presAssocID="{DABDBF09-2A08-47ED-B587-676F2B2746C3}" presName="aSpace" presStyleCnt="0"/>
      <dgm:spPr/>
    </dgm:pt>
  </dgm:ptLst>
  <dgm:cxnLst>
    <dgm:cxn modelId="{9F6492E1-DC09-4DE9-B6B5-C4EE014D8BD9}" srcId="{0B761FD7-4C71-42E6-B60A-A6AB95A93670}" destId="{DFC572E4-318D-4779-8353-3CD10F0DD75C}" srcOrd="2" destOrd="0" parTransId="{EABF0394-069E-4414-B76A-4BE1D2B05185}" sibTransId="{32A843BF-2311-4227-9F68-4D75B13BA4CA}"/>
    <dgm:cxn modelId="{AA0D283F-B470-4D21-BA02-57236DF69D50}" type="presOf" srcId="{66DDCCC0-41C3-4C6C-B396-9F9142E4A5B5}" destId="{D791E649-3AB7-43D0-99F0-3A338980930A}" srcOrd="0" destOrd="0" presId="urn:microsoft.com/office/officeart/2005/8/layout/pyramid2"/>
    <dgm:cxn modelId="{1AE5CEBE-2787-4CFE-B856-32F6719C7153}" type="presOf" srcId="{0B761FD7-4C71-42E6-B60A-A6AB95A93670}" destId="{884610BE-C384-4ADD-8B5A-77712DBD4CEC}" srcOrd="0" destOrd="0" presId="urn:microsoft.com/office/officeart/2005/8/layout/pyramid2"/>
    <dgm:cxn modelId="{499BC03E-6D21-4AFA-A40B-04BAE7D75B1D}" type="presOf" srcId="{DFC572E4-318D-4779-8353-3CD10F0DD75C}" destId="{5ADDDAF8-9662-4CFC-9118-591476DDDC30}" srcOrd="0" destOrd="0" presId="urn:microsoft.com/office/officeart/2005/8/layout/pyramid2"/>
    <dgm:cxn modelId="{7C34C576-86D0-41B1-BAF0-233181F3817B}" type="presOf" srcId="{DABDBF09-2A08-47ED-B587-676F2B2746C3}" destId="{62DD2336-8495-4679-B7B0-0F79879D6BE0}" srcOrd="0" destOrd="0" presId="urn:microsoft.com/office/officeart/2005/8/layout/pyramid2"/>
    <dgm:cxn modelId="{97A332D3-52A5-41BE-9649-DD2BD9B4B0FA}" srcId="{0B761FD7-4C71-42E6-B60A-A6AB95A93670}" destId="{66DDCCC0-41C3-4C6C-B396-9F9142E4A5B5}" srcOrd="0" destOrd="0" parTransId="{E0904A0F-91FE-42D9-A982-2AF9C084D3DF}" sibTransId="{B9B6B746-35EA-4653-A5C1-BE40DECEF8D2}"/>
    <dgm:cxn modelId="{320B5759-8BC0-4800-AE06-AF98FA3B8DE1}" srcId="{0B761FD7-4C71-42E6-B60A-A6AB95A93670}" destId="{DABDBF09-2A08-47ED-B587-676F2B2746C3}" srcOrd="3" destOrd="0" parTransId="{6FB7BE99-34B9-4DF4-AC07-E055B98ED2CC}" sibTransId="{714A6E6A-1A31-453C-BB87-47135CC3622B}"/>
    <dgm:cxn modelId="{F600B62E-FCF3-47AE-B470-8961D35C9103}" srcId="{0B761FD7-4C71-42E6-B60A-A6AB95A93670}" destId="{DC51BEC0-0CD4-42AD-97E6-3C8C3204CB1D}" srcOrd="1" destOrd="0" parTransId="{35EE7818-53F3-4D17-9D1E-C5EC9D6DB5D5}" sibTransId="{834A0B76-411B-40F2-A234-7F2F47807868}"/>
    <dgm:cxn modelId="{7DAE435D-4141-4038-8364-A1B280431B28}" type="presOf" srcId="{DC51BEC0-0CD4-42AD-97E6-3C8C3204CB1D}" destId="{6921674B-7A8D-4DC6-B7EF-D12FBE0541C5}" srcOrd="0" destOrd="0" presId="urn:microsoft.com/office/officeart/2005/8/layout/pyramid2"/>
    <dgm:cxn modelId="{5A4C569B-55DD-4FDB-B4FA-1E37CB00EAF3}" type="presParOf" srcId="{884610BE-C384-4ADD-8B5A-77712DBD4CEC}" destId="{E49F5C33-693B-499E-9E4A-52D1FDC2BB2F}" srcOrd="0" destOrd="0" presId="urn:microsoft.com/office/officeart/2005/8/layout/pyramid2"/>
    <dgm:cxn modelId="{619BC1ED-E31C-4D28-B0B9-9FECE9A2F9FC}" type="presParOf" srcId="{884610BE-C384-4ADD-8B5A-77712DBD4CEC}" destId="{0C87F476-4514-4289-99BF-2EFAA3ACF8BE}" srcOrd="1" destOrd="0" presId="urn:microsoft.com/office/officeart/2005/8/layout/pyramid2"/>
    <dgm:cxn modelId="{CD1753D2-194A-477F-A3A2-439C82845EED}" type="presParOf" srcId="{0C87F476-4514-4289-99BF-2EFAA3ACF8BE}" destId="{D791E649-3AB7-43D0-99F0-3A338980930A}" srcOrd="0" destOrd="0" presId="urn:microsoft.com/office/officeart/2005/8/layout/pyramid2"/>
    <dgm:cxn modelId="{E9D253CD-CBB1-45A4-A33F-13B2169617DF}" type="presParOf" srcId="{0C87F476-4514-4289-99BF-2EFAA3ACF8BE}" destId="{A5D26C37-BF64-4CA4-A04C-49486B120E46}" srcOrd="1" destOrd="0" presId="urn:microsoft.com/office/officeart/2005/8/layout/pyramid2"/>
    <dgm:cxn modelId="{72FF1C9C-2072-4513-8C96-064B4751B71E}" type="presParOf" srcId="{0C87F476-4514-4289-99BF-2EFAA3ACF8BE}" destId="{6921674B-7A8D-4DC6-B7EF-D12FBE0541C5}" srcOrd="2" destOrd="0" presId="urn:microsoft.com/office/officeart/2005/8/layout/pyramid2"/>
    <dgm:cxn modelId="{38AE9E63-E3E4-43E6-9C44-29479C1671B9}" type="presParOf" srcId="{0C87F476-4514-4289-99BF-2EFAA3ACF8BE}" destId="{CF599375-5F7A-43F1-94FE-FD2840D8CE7B}" srcOrd="3" destOrd="0" presId="urn:microsoft.com/office/officeart/2005/8/layout/pyramid2"/>
    <dgm:cxn modelId="{24CBE896-DAA1-437E-AEE6-DD39462B0AD8}" type="presParOf" srcId="{0C87F476-4514-4289-99BF-2EFAA3ACF8BE}" destId="{5ADDDAF8-9662-4CFC-9118-591476DDDC30}" srcOrd="4" destOrd="0" presId="urn:microsoft.com/office/officeart/2005/8/layout/pyramid2"/>
    <dgm:cxn modelId="{47802EF3-45CB-4061-9AAA-D07FE5EE412C}" type="presParOf" srcId="{0C87F476-4514-4289-99BF-2EFAA3ACF8BE}" destId="{6D36BCFD-152F-447D-AD43-55AA06536FD3}" srcOrd="5" destOrd="0" presId="urn:microsoft.com/office/officeart/2005/8/layout/pyramid2"/>
    <dgm:cxn modelId="{DB2CC99F-0579-48DB-A163-79DC7A487825}" type="presParOf" srcId="{0C87F476-4514-4289-99BF-2EFAA3ACF8BE}" destId="{62DD2336-8495-4679-B7B0-0F79879D6BE0}" srcOrd="6" destOrd="0" presId="urn:microsoft.com/office/officeart/2005/8/layout/pyramid2"/>
    <dgm:cxn modelId="{87F0A89E-455E-4BD8-B99C-C6B79CABD1F9}" type="presParOf" srcId="{0C87F476-4514-4289-99BF-2EFAA3ACF8BE}" destId="{51293E23-55BB-49F9-8C7A-10D4E723E1CD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5C788B6-3194-4EA3-816A-4D12FD74FEE3}" type="doc">
      <dgm:prSet loTypeId="urn:microsoft.com/office/officeart/2009/3/layout/PlusandMinus" loCatId="relationship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E43D315-2312-46DE-9072-7CAFF85F0E5B}">
      <dgm:prSet phldrT="[Text]"/>
      <dgm:spPr/>
      <dgm:t>
        <a:bodyPr/>
        <a:lstStyle/>
        <a:p>
          <a:r>
            <a:rPr lang="en-US" smtClean="0">
              <a:solidFill>
                <a:schemeClr val="bg1"/>
              </a:solidFill>
            </a:rPr>
            <a:t>Chọn các node của đối tượng.</a:t>
          </a:r>
          <a:endParaRPr lang="en-US">
            <a:solidFill>
              <a:schemeClr val="bg1"/>
            </a:solidFill>
          </a:endParaRPr>
        </a:p>
      </dgm:t>
    </dgm:pt>
    <dgm:pt modelId="{952E2688-511F-4B22-ACA0-45C7D8A70CFB}" type="parTrans" cxnId="{117E7AC4-9172-44F7-B17E-737237D971C7}">
      <dgm:prSet/>
      <dgm:spPr/>
      <dgm:t>
        <a:bodyPr/>
        <a:lstStyle/>
        <a:p>
          <a:endParaRPr lang="en-US"/>
        </a:p>
      </dgm:t>
    </dgm:pt>
    <dgm:pt modelId="{B2B5AA50-F9CE-4B48-99AC-7F2B0D3F2BBD}" type="sibTrans" cxnId="{117E7AC4-9172-44F7-B17E-737237D971C7}">
      <dgm:prSet/>
      <dgm:spPr/>
      <dgm:t>
        <a:bodyPr/>
        <a:lstStyle/>
        <a:p>
          <a:endParaRPr lang="en-US"/>
        </a:p>
      </dgm:t>
    </dgm:pt>
    <dgm:pt modelId="{D093FA15-22A3-4354-8AC3-FF55263C9397}">
      <dgm:prSet phldrT="[Text]"/>
      <dgm:spPr/>
      <dgm:t>
        <a:bodyPr/>
        <a:lstStyle/>
        <a:p>
          <a:r>
            <a:rPr lang="en-US" smtClean="0">
              <a:solidFill>
                <a:schemeClr val="bg1"/>
              </a:solidFill>
            </a:rPr>
            <a:t>Kéo rê, thay đổi hoặc nhập thông số trên thanh đặc tính (property bar).</a:t>
          </a:r>
          <a:endParaRPr lang="en-US">
            <a:solidFill>
              <a:schemeClr val="bg1"/>
            </a:solidFill>
          </a:endParaRPr>
        </a:p>
      </dgm:t>
    </dgm:pt>
    <dgm:pt modelId="{AB2A52F8-6BB5-4330-8C8F-17241489D3AF}" type="parTrans" cxnId="{284A6C82-8C91-4F31-AD2B-03FB31A2ADE6}">
      <dgm:prSet/>
      <dgm:spPr/>
      <dgm:t>
        <a:bodyPr/>
        <a:lstStyle/>
        <a:p>
          <a:endParaRPr lang="en-US"/>
        </a:p>
      </dgm:t>
    </dgm:pt>
    <dgm:pt modelId="{0F958AB3-B8BE-4E61-ABCD-4D3626C0B339}" type="sibTrans" cxnId="{284A6C82-8C91-4F31-AD2B-03FB31A2ADE6}">
      <dgm:prSet/>
      <dgm:spPr/>
      <dgm:t>
        <a:bodyPr/>
        <a:lstStyle/>
        <a:p>
          <a:endParaRPr lang="en-US"/>
        </a:p>
      </dgm:t>
    </dgm:pt>
    <dgm:pt modelId="{82FD2808-B636-4572-8065-AF6B1658E980}" type="pres">
      <dgm:prSet presAssocID="{45C788B6-3194-4EA3-816A-4D12FD74FEE3}" presName="Name0" presStyleCnt="0">
        <dgm:presLayoutVars>
          <dgm:chMax val="2"/>
          <dgm:chPref val="2"/>
          <dgm:dir/>
          <dgm:animOne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6674529-12AE-46D4-A24D-4E4EC282DB5B}" type="pres">
      <dgm:prSet presAssocID="{45C788B6-3194-4EA3-816A-4D12FD74FEE3}" presName="Background" presStyleLbl="bgImgPlace1" presStyleIdx="0" presStyleCnt="1"/>
      <dgm:spPr>
        <a:solidFill>
          <a:srgbClr val="CC6600"/>
        </a:solidFill>
        <a:ln>
          <a:solidFill>
            <a:srgbClr val="CC6600"/>
          </a:solidFill>
        </a:ln>
      </dgm:spPr>
    </dgm:pt>
    <dgm:pt modelId="{5D80D571-7A81-47C9-8404-01EA6F0332DD}" type="pres">
      <dgm:prSet presAssocID="{45C788B6-3194-4EA3-816A-4D12FD74FEE3}" presName="ParentText1" presStyleLbl="revTx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922DE8-EE54-46BC-BAF7-20224AD512DD}" type="pres">
      <dgm:prSet presAssocID="{45C788B6-3194-4EA3-816A-4D12FD74FEE3}" presName="ParentText2" presStyleLbl="revTx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590C01-3177-4478-A517-7F1AC0341633}" type="pres">
      <dgm:prSet presAssocID="{45C788B6-3194-4EA3-816A-4D12FD74FEE3}" presName="Plus" presStyleLbl="alignNode1" presStyleIdx="0" presStyleCnt="2"/>
      <dgm:spPr>
        <a:solidFill>
          <a:srgbClr val="FFC000"/>
        </a:solidFill>
      </dgm:spPr>
    </dgm:pt>
    <dgm:pt modelId="{7DBBF963-C2B7-45F0-9117-082EE40D3C2D}" type="pres">
      <dgm:prSet presAssocID="{45C788B6-3194-4EA3-816A-4D12FD74FEE3}" presName="Minus" presStyleLbl="alignNode1" presStyleIdx="1" presStyleCnt="2"/>
      <dgm:spPr>
        <a:solidFill>
          <a:srgbClr val="6600CC"/>
        </a:solidFill>
      </dgm:spPr>
    </dgm:pt>
    <dgm:pt modelId="{0E9A6097-9ECF-4D96-9985-436AF6D91542}" type="pres">
      <dgm:prSet presAssocID="{45C788B6-3194-4EA3-816A-4D12FD74FEE3}" presName="Divider" presStyleLbl="parChTrans1D1" presStyleIdx="0" presStyleCnt="1"/>
      <dgm:spPr/>
    </dgm:pt>
  </dgm:ptLst>
  <dgm:cxnLst>
    <dgm:cxn modelId="{117E7AC4-9172-44F7-B17E-737237D971C7}" srcId="{45C788B6-3194-4EA3-816A-4D12FD74FEE3}" destId="{8E43D315-2312-46DE-9072-7CAFF85F0E5B}" srcOrd="0" destOrd="0" parTransId="{952E2688-511F-4B22-ACA0-45C7D8A70CFB}" sibTransId="{B2B5AA50-F9CE-4B48-99AC-7F2B0D3F2BBD}"/>
    <dgm:cxn modelId="{284A6C82-8C91-4F31-AD2B-03FB31A2ADE6}" srcId="{45C788B6-3194-4EA3-816A-4D12FD74FEE3}" destId="{D093FA15-22A3-4354-8AC3-FF55263C9397}" srcOrd="1" destOrd="0" parTransId="{AB2A52F8-6BB5-4330-8C8F-17241489D3AF}" sibTransId="{0F958AB3-B8BE-4E61-ABCD-4D3626C0B339}"/>
    <dgm:cxn modelId="{549BD4A0-0A1B-4709-8066-55C6E2F88323}" type="presOf" srcId="{D093FA15-22A3-4354-8AC3-FF55263C9397}" destId="{C2922DE8-EE54-46BC-BAF7-20224AD512DD}" srcOrd="0" destOrd="0" presId="urn:microsoft.com/office/officeart/2009/3/layout/PlusandMinus"/>
    <dgm:cxn modelId="{C796D03A-F4FC-4C8B-9787-3142B9248205}" type="presOf" srcId="{8E43D315-2312-46DE-9072-7CAFF85F0E5B}" destId="{5D80D571-7A81-47C9-8404-01EA6F0332DD}" srcOrd="0" destOrd="0" presId="urn:microsoft.com/office/officeart/2009/3/layout/PlusandMinus"/>
    <dgm:cxn modelId="{99464A43-A239-4EE7-A4EE-156F8BF5F5AA}" type="presOf" srcId="{45C788B6-3194-4EA3-816A-4D12FD74FEE3}" destId="{82FD2808-B636-4572-8065-AF6B1658E980}" srcOrd="0" destOrd="0" presId="urn:microsoft.com/office/officeart/2009/3/layout/PlusandMinus"/>
    <dgm:cxn modelId="{A8084328-1F15-4574-959C-F3F46E7AD299}" type="presParOf" srcId="{82FD2808-B636-4572-8065-AF6B1658E980}" destId="{16674529-12AE-46D4-A24D-4E4EC282DB5B}" srcOrd="0" destOrd="0" presId="urn:microsoft.com/office/officeart/2009/3/layout/PlusandMinus"/>
    <dgm:cxn modelId="{6BCBC544-FD7E-4C84-9940-D2875F0F6CC2}" type="presParOf" srcId="{82FD2808-B636-4572-8065-AF6B1658E980}" destId="{5D80D571-7A81-47C9-8404-01EA6F0332DD}" srcOrd="1" destOrd="0" presId="urn:microsoft.com/office/officeart/2009/3/layout/PlusandMinus"/>
    <dgm:cxn modelId="{123A0418-7992-438D-93DA-8D378904D191}" type="presParOf" srcId="{82FD2808-B636-4572-8065-AF6B1658E980}" destId="{C2922DE8-EE54-46BC-BAF7-20224AD512DD}" srcOrd="2" destOrd="0" presId="urn:microsoft.com/office/officeart/2009/3/layout/PlusandMinus"/>
    <dgm:cxn modelId="{7E4E5E3A-FFFB-4403-AE9C-88B0EBA6F13F}" type="presParOf" srcId="{82FD2808-B636-4572-8065-AF6B1658E980}" destId="{F1590C01-3177-4478-A517-7F1AC0341633}" srcOrd="3" destOrd="0" presId="urn:microsoft.com/office/officeart/2009/3/layout/PlusandMinus"/>
    <dgm:cxn modelId="{DABEDF0B-B0EA-4124-A41A-3F1D76AD37AD}" type="presParOf" srcId="{82FD2808-B636-4572-8065-AF6B1658E980}" destId="{7DBBF963-C2B7-45F0-9117-082EE40D3C2D}" srcOrd="4" destOrd="0" presId="urn:microsoft.com/office/officeart/2009/3/layout/PlusandMinus"/>
    <dgm:cxn modelId="{C6A07CA9-FBDC-4542-B51D-B0C097B51731}" type="presParOf" srcId="{82FD2808-B636-4572-8065-AF6B1658E980}" destId="{0E9A6097-9ECF-4D96-9985-436AF6D91542}" srcOrd="5" destOrd="0" presId="urn:microsoft.com/office/officeart/2009/3/layout/PlusandMinu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DF3E236-2C3E-4B14-86FF-9D06F92B70B7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FC7968A-2B58-49D4-B230-3425AAE02194}">
      <dgm:prSet phldrT="[Text]"/>
      <dgm:spPr>
        <a:solidFill>
          <a:srgbClr val="6600CC"/>
        </a:solidFill>
      </dgm:spPr>
      <dgm:t>
        <a:bodyPr/>
        <a:lstStyle/>
        <a:p>
          <a:r>
            <a:rPr lang="en-US" smtClean="0"/>
            <a:t>Công dụng</a:t>
          </a:r>
          <a:endParaRPr lang="en-US"/>
        </a:p>
      </dgm:t>
    </dgm:pt>
    <dgm:pt modelId="{E2FD4962-3F56-4BDE-BFA4-74100DBF873E}" type="parTrans" cxnId="{E02DF7D3-4150-4847-8669-3ABEE5FB69A1}">
      <dgm:prSet/>
      <dgm:spPr/>
      <dgm:t>
        <a:bodyPr/>
        <a:lstStyle/>
        <a:p>
          <a:endParaRPr lang="en-US"/>
        </a:p>
      </dgm:t>
    </dgm:pt>
    <dgm:pt modelId="{E148AC6D-EA81-467A-AC75-D617920F90B3}" type="sibTrans" cxnId="{E02DF7D3-4150-4847-8669-3ABEE5FB69A1}">
      <dgm:prSet/>
      <dgm:spPr>
        <a:solidFill>
          <a:srgbClr val="92D050">
            <a:alpha val="90000"/>
          </a:srgbClr>
        </a:solidFill>
      </dgm:spPr>
      <dgm:t>
        <a:bodyPr/>
        <a:lstStyle/>
        <a:p>
          <a:endParaRPr lang="en-US"/>
        </a:p>
      </dgm:t>
    </dgm:pt>
    <dgm:pt modelId="{B3BB6558-F1B3-4DDC-B992-423F22E49232}">
      <dgm:prSet phldrT="[Text]"/>
      <dgm:spPr>
        <a:solidFill>
          <a:srgbClr val="FFC000"/>
        </a:solidFill>
      </dgm:spPr>
      <dgm:t>
        <a:bodyPr/>
        <a:lstStyle/>
        <a:p>
          <a:r>
            <a:rPr lang="en-US" smtClean="0"/>
            <a:t>Thao tác</a:t>
          </a:r>
          <a:endParaRPr lang="en-US"/>
        </a:p>
      </dgm:t>
    </dgm:pt>
    <dgm:pt modelId="{1B513918-C60E-4A79-80DB-D6A29324CE3F}" type="parTrans" cxnId="{288E700F-F710-420D-86F3-36F5D16A639A}">
      <dgm:prSet/>
      <dgm:spPr/>
      <dgm:t>
        <a:bodyPr/>
        <a:lstStyle/>
        <a:p>
          <a:endParaRPr lang="en-US"/>
        </a:p>
      </dgm:t>
    </dgm:pt>
    <dgm:pt modelId="{08BD1DFB-F740-4CA2-920E-D11B76AD4054}" type="sibTrans" cxnId="{288E700F-F710-420D-86F3-36F5D16A639A}">
      <dgm:prSet/>
      <dgm:spPr>
        <a:solidFill>
          <a:srgbClr val="0070C0">
            <a:alpha val="90000"/>
          </a:srgbClr>
        </a:solidFill>
      </dgm:spPr>
      <dgm:t>
        <a:bodyPr/>
        <a:lstStyle/>
        <a:p>
          <a:endParaRPr lang="en-US"/>
        </a:p>
      </dgm:t>
    </dgm:pt>
    <dgm:pt modelId="{CF9B7D8F-0573-4506-951C-17FEAB68F6E7}">
      <dgm:prSet phldrT="[Text]"/>
      <dgm:spPr>
        <a:solidFill>
          <a:srgbClr val="92D050"/>
        </a:solidFill>
      </dgm:spPr>
      <dgm:t>
        <a:bodyPr/>
        <a:lstStyle/>
        <a:p>
          <a:r>
            <a:rPr lang="en-US" smtClean="0"/>
            <a:t>Đặc điểm</a:t>
          </a:r>
          <a:endParaRPr lang="en-US"/>
        </a:p>
      </dgm:t>
    </dgm:pt>
    <dgm:pt modelId="{6B408703-D1AC-47C9-BC8A-5BF4E4C0266A}" type="parTrans" cxnId="{F047B389-57AE-4827-8466-DD1ADEE5C751}">
      <dgm:prSet/>
      <dgm:spPr/>
      <dgm:t>
        <a:bodyPr/>
        <a:lstStyle/>
        <a:p>
          <a:endParaRPr lang="en-US"/>
        </a:p>
      </dgm:t>
    </dgm:pt>
    <dgm:pt modelId="{D6ACCE03-1543-470C-ACC3-E708917D6C26}" type="sibTrans" cxnId="{F047B389-57AE-4827-8466-DD1ADEE5C751}">
      <dgm:prSet/>
      <dgm:spPr>
        <a:solidFill>
          <a:srgbClr val="FFC000">
            <a:alpha val="90000"/>
          </a:srgbClr>
        </a:solidFill>
      </dgm:spPr>
      <dgm:t>
        <a:bodyPr/>
        <a:lstStyle/>
        <a:p>
          <a:endParaRPr lang="en-US"/>
        </a:p>
      </dgm:t>
    </dgm:pt>
    <dgm:pt modelId="{46FE69E8-AC3B-43F0-BE69-C23D2ACC25F2}">
      <dgm:prSet/>
      <dgm:spPr>
        <a:solidFill>
          <a:srgbClr val="0070C0"/>
        </a:solidFill>
      </dgm:spPr>
      <dgm:t>
        <a:bodyPr/>
        <a:lstStyle/>
        <a:p>
          <a:r>
            <a:rPr lang="en-US" smtClean="0"/>
            <a:t>Thanh đặc tính</a:t>
          </a:r>
          <a:endParaRPr lang="en-US"/>
        </a:p>
      </dgm:t>
    </dgm:pt>
    <dgm:pt modelId="{BBDC5B8D-7B92-4C60-A2DC-50D96925B677}" type="parTrans" cxnId="{5F71A529-2663-41CF-8C35-4C25B7195F2E}">
      <dgm:prSet/>
      <dgm:spPr/>
      <dgm:t>
        <a:bodyPr/>
        <a:lstStyle/>
        <a:p>
          <a:endParaRPr lang="en-US"/>
        </a:p>
      </dgm:t>
    </dgm:pt>
    <dgm:pt modelId="{7E0926DE-9BAA-496F-9816-BA715D830362}" type="sibTrans" cxnId="{5F71A529-2663-41CF-8C35-4C25B7195F2E}">
      <dgm:prSet/>
      <dgm:spPr/>
      <dgm:t>
        <a:bodyPr/>
        <a:lstStyle/>
        <a:p>
          <a:endParaRPr lang="en-US"/>
        </a:p>
      </dgm:t>
    </dgm:pt>
    <dgm:pt modelId="{E9CF9205-1AE1-4098-B389-D5AE98088C70}" type="pres">
      <dgm:prSet presAssocID="{4DF3E236-2C3E-4B14-86FF-9D06F92B70B7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7EC3802-2BF4-44A7-B7EF-FC811749DFD2}" type="pres">
      <dgm:prSet presAssocID="{4DF3E236-2C3E-4B14-86FF-9D06F92B70B7}" presName="dummyMaxCanvas" presStyleCnt="0">
        <dgm:presLayoutVars/>
      </dgm:prSet>
      <dgm:spPr/>
    </dgm:pt>
    <dgm:pt modelId="{52E156FF-6472-4373-9DB9-3348854D34E4}" type="pres">
      <dgm:prSet presAssocID="{4DF3E236-2C3E-4B14-86FF-9D06F92B70B7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EBEEAE-0B78-41B2-919F-2832F03A9783}" type="pres">
      <dgm:prSet presAssocID="{4DF3E236-2C3E-4B14-86FF-9D06F92B70B7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2C4020-6B79-428E-8C49-46135E948BBC}" type="pres">
      <dgm:prSet presAssocID="{4DF3E236-2C3E-4B14-86FF-9D06F92B70B7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CF0EA0-36C4-4635-9A86-51E70F464070}" type="pres">
      <dgm:prSet presAssocID="{4DF3E236-2C3E-4B14-86FF-9D06F92B70B7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5801D5-67FB-42F6-B086-5A740FC341E7}" type="pres">
      <dgm:prSet presAssocID="{4DF3E236-2C3E-4B14-86FF-9D06F92B70B7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BE2631-D726-4EC4-A962-1B6DD79A2AEB}" type="pres">
      <dgm:prSet presAssocID="{4DF3E236-2C3E-4B14-86FF-9D06F92B70B7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C7851D-3A9C-45A5-A82E-7B8CA0583F8F}" type="pres">
      <dgm:prSet presAssocID="{4DF3E236-2C3E-4B14-86FF-9D06F92B70B7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B3E885-9AFA-44BE-8ED2-A51A7BD6D08E}" type="pres">
      <dgm:prSet presAssocID="{4DF3E236-2C3E-4B14-86FF-9D06F92B70B7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22441A-909D-4AD7-B692-4DF176BBDFED}" type="pres">
      <dgm:prSet presAssocID="{4DF3E236-2C3E-4B14-86FF-9D06F92B70B7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B6BA38-A8D2-41EA-9F1D-796A943D346F}" type="pres">
      <dgm:prSet presAssocID="{4DF3E236-2C3E-4B14-86FF-9D06F92B70B7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18AF6B-0C64-4014-A608-C8FAFCC2D5FD}" type="pres">
      <dgm:prSet presAssocID="{4DF3E236-2C3E-4B14-86FF-9D06F92B70B7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3246FBA-4EDC-4B2B-8B1A-219BB22EAE39}" type="presOf" srcId="{D6ACCE03-1543-470C-ACC3-E708917D6C26}" destId="{C6C7851D-3A9C-45A5-A82E-7B8CA0583F8F}" srcOrd="0" destOrd="0" presId="urn:microsoft.com/office/officeart/2005/8/layout/vProcess5"/>
    <dgm:cxn modelId="{0F13537E-0C71-4558-AEA4-FE7CC3388D4F}" type="presOf" srcId="{B3BB6558-F1B3-4DDC-B992-423F22E49232}" destId="{54EBEEAE-0B78-41B2-919F-2832F03A9783}" srcOrd="0" destOrd="0" presId="urn:microsoft.com/office/officeart/2005/8/layout/vProcess5"/>
    <dgm:cxn modelId="{5F71A529-2663-41CF-8C35-4C25B7195F2E}" srcId="{4DF3E236-2C3E-4B14-86FF-9D06F92B70B7}" destId="{46FE69E8-AC3B-43F0-BE69-C23D2ACC25F2}" srcOrd="3" destOrd="0" parTransId="{BBDC5B8D-7B92-4C60-A2DC-50D96925B677}" sibTransId="{7E0926DE-9BAA-496F-9816-BA715D830362}"/>
    <dgm:cxn modelId="{0A36DC60-D041-4B5A-8AEF-2E63BB349CF2}" type="presOf" srcId="{CF9B7D8F-0573-4506-951C-17FEAB68F6E7}" destId="{06B6BA38-A8D2-41EA-9F1D-796A943D346F}" srcOrd="1" destOrd="0" presId="urn:microsoft.com/office/officeart/2005/8/layout/vProcess5"/>
    <dgm:cxn modelId="{C2F0A011-8DD9-4A77-A441-4848AB7C225F}" type="presOf" srcId="{46FE69E8-AC3B-43F0-BE69-C23D2ACC25F2}" destId="{31CF0EA0-36C4-4635-9A86-51E70F464070}" srcOrd="0" destOrd="0" presId="urn:microsoft.com/office/officeart/2005/8/layout/vProcess5"/>
    <dgm:cxn modelId="{A707DD82-A20D-469E-957C-178E14D03216}" type="presOf" srcId="{2FC7968A-2B58-49D4-B230-3425AAE02194}" destId="{50B3E885-9AFA-44BE-8ED2-A51A7BD6D08E}" srcOrd="1" destOrd="0" presId="urn:microsoft.com/office/officeart/2005/8/layout/vProcess5"/>
    <dgm:cxn modelId="{D54C3AA1-DA02-42A2-8141-944CB94306B7}" type="presOf" srcId="{2FC7968A-2B58-49D4-B230-3425AAE02194}" destId="{52E156FF-6472-4373-9DB9-3348854D34E4}" srcOrd="0" destOrd="0" presId="urn:microsoft.com/office/officeart/2005/8/layout/vProcess5"/>
    <dgm:cxn modelId="{13B1926E-56E9-4A7E-B580-992747DA3FFF}" type="presOf" srcId="{08BD1DFB-F740-4CA2-920E-D11B76AD4054}" destId="{74BE2631-D726-4EC4-A962-1B6DD79A2AEB}" srcOrd="0" destOrd="0" presId="urn:microsoft.com/office/officeart/2005/8/layout/vProcess5"/>
    <dgm:cxn modelId="{2329AC12-ED97-49F3-A28E-E84D34F9D0CE}" type="presOf" srcId="{46FE69E8-AC3B-43F0-BE69-C23D2ACC25F2}" destId="{CE18AF6B-0C64-4014-A608-C8FAFCC2D5FD}" srcOrd="1" destOrd="0" presId="urn:microsoft.com/office/officeart/2005/8/layout/vProcess5"/>
    <dgm:cxn modelId="{241A137D-02B6-4713-B5EF-172EB105664E}" type="presOf" srcId="{CF9B7D8F-0573-4506-951C-17FEAB68F6E7}" destId="{182C4020-6B79-428E-8C49-46135E948BBC}" srcOrd="0" destOrd="0" presId="urn:microsoft.com/office/officeart/2005/8/layout/vProcess5"/>
    <dgm:cxn modelId="{9E475F80-A91E-494A-B9F7-DD0FD3A65644}" type="presOf" srcId="{E148AC6D-EA81-467A-AC75-D617920F90B3}" destId="{645801D5-67FB-42F6-B086-5A740FC341E7}" srcOrd="0" destOrd="0" presId="urn:microsoft.com/office/officeart/2005/8/layout/vProcess5"/>
    <dgm:cxn modelId="{F047B389-57AE-4827-8466-DD1ADEE5C751}" srcId="{4DF3E236-2C3E-4B14-86FF-9D06F92B70B7}" destId="{CF9B7D8F-0573-4506-951C-17FEAB68F6E7}" srcOrd="2" destOrd="0" parTransId="{6B408703-D1AC-47C9-BC8A-5BF4E4C0266A}" sibTransId="{D6ACCE03-1543-470C-ACC3-E708917D6C26}"/>
    <dgm:cxn modelId="{288E700F-F710-420D-86F3-36F5D16A639A}" srcId="{4DF3E236-2C3E-4B14-86FF-9D06F92B70B7}" destId="{B3BB6558-F1B3-4DDC-B992-423F22E49232}" srcOrd="1" destOrd="0" parTransId="{1B513918-C60E-4A79-80DB-D6A29324CE3F}" sibTransId="{08BD1DFB-F740-4CA2-920E-D11B76AD4054}"/>
    <dgm:cxn modelId="{3327CC8C-3D60-4C83-8760-9AD591A5555E}" type="presOf" srcId="{B3BB6558-F1B3-4DDC-B992-423F22E49232}" destId="{A922441A-909D-4AD7-B692-4DF176BBDFED}" srcOrd="1" destOrd="0" presId="urn:microsoft.com/office/officeart/2005/8/layout/vProcess5"/>
    <dgm:cxn modelId="{BAF1EC5A-7CC5-4858-8EF1-177E35135504}" type="presOf" srcId="{4DF3E236-2C3E-4B14-86FF-9D06F92B70B7}" destId="{E9CF9205-1AE1-4098-B389-D5AE98088C70}" srcOrd="0" destOrd="0" presId="urn:microsoft.com/office/officeart/2005/8/layout/vProcess5"/>
    <dgm:cxn modelId="{E02DF7D3-4150-4847-8669-3ABEE5FB69A1}" srcId="{4DF3E236-2C3E-4B14-86FF-9D06F92B70B7}" destId="{2FC7968A-2B58-49D4-B230-3425AAE02194}" srcOrd="0" destOrd="0" parTransId="{E2FD4962-3F56-4BDE-BFA4-74100DBF873E}" sibTransId="{E148AC6D-EA81-467A-AC75-D617920F90B3}"/>
    <dgm:cxn modelId="{9FF8A9CE-F6A4-40DC-B46B-33728FD30B76}" type="presParOf" srcId="{E9CF9205-1AE1-4098-B389-D5AE98088C70}" destId="{17EC3802-2BF4-44A7-B7EF-FC811749DFD2}" srcOrd="0" destOrd="0" presId="urn:microsoft.com/office/officeart/2005/8/layout/vProcess5"/>
    <dgm:cxn modelId="{EA845D7D-AB31-488A-99E0-2583B65B8281}" type="presParOf" srcId="{E9CF9205-1AE1-4098-B389-D5AE98088C70}" destId="{52E156FF-6472-4373-9DB9-3348854D34E4}" srcOrd="1" destOrd="0" presId="urn:microsoft.com/office/officeart/2005/8/layout/vProcess5"/>
    <dgm:cxn modelId="{105A58FD-9EA0-4210-BDE2-88F48FC0E3FF}" type="presParOf" srcId="{E9CF9205-1AE1-4098-B389-D5AE98088C70}" destId="{54EBEEAE-0B78-41B2-919F-2832F03A9783}" srcOrd="2" destOrd="0" presId="urn:microsoft.com/office/officeart/2005/8/layout/vProcess5"/>
    <dgm:cxn modelId="{26964CB6-3D92-4A81-9419-62164B4672FE}" type="presParOf" srcId="{E9CF9205-1AE1-4098-B389-D5AE98088C70}" destId="{182C4020-6B79-428E-8C49-46135E948BBC}" srcOrd="3" destOrd="0" presId="urn:microsoft.com/office/officeart/2005/8/layout/vProcess5"/>
    <dgm:cxn modelId="{4E3C94F5-2C2F-4218-B7CA-521E7BC6023E}" type="presParOf" srcId="{E9CF9205-1AE1-4098-B389-D5AE98088C70}" destId="{31CF0EA0-36C4-4635-9A86-51E70F464070}" srcOrd="4" destOrd="0" presId="urn:microsoft.com/office/officeart/2005/8/layout/vProcess5"/>
    <dgm:cxn modelId="{BEFC7F40-850C-49F9-AF92-E0E70F1EA268}" type="presParOf" srcId="{E9CF9205-1AE1-4098-B389-D5AE98088C70}" destId="{645801D5-67FB-42F6-B086-5A740FC341E7}" srcOrd="5" destOrd="0" presId="urn:microsoft.com/office/officeart/2005/8/layout/vProcess5"/>
    <dgm:cxn modelId="{756ABA44-C264-45C1-854D-20A4B38483B9}" type="presParOf" srcId="{E9CF9205-1AE1-4098-B389-D5AE98088C70}" destId="{74BE2631-D726-4EC4-A962-1B6DD79A2AEB}" srcOrd="6" destOrd="0" presId="urn:microsoft.com/office/officeart/2005/8/layout/vProcess5"/>
    <dgm:cxn modelId="{D8ABDF3C-59D2-4D22-99A0-A689D9652E67}" type="presParOf" srcId="{E9CF9205-1AE1-4098-B389-D5AE98088C70}" destId="{C6C7851D-3A9C-45A5-A82E-7B8CA0583F8F}" srcOrd="7" destOrd="0" presId="urn:microsoft.com/office/officeart/2005/8/layout/vProcess5"/>
    <dgm:cxn modelId="{B7D54E61-A634-475E-9440-C291A7B1329E}" type="presParOf" srcId="{E9CF9205-1AE1-4098-B389-D5AE98088C70}" destId="{50B3E885-9AFA-44BE-8ED2-A51A7BD6D08E}" srcOrd="8" destOrd="0" presId="urn:microsoft.com/office/officeart/2005/8/layout/vProcess5"/>
    <dgm:cxn modelId="{AE16EAFA-5369-40A4-9D75-C27A5B810773}" type="presParOf" srcId="{E9CF9205-1AE1-4098-B389-D5AE98088C70}" destId="{A922441A-909D-4AD7-B692-4DF176BBDFED}" srcOrd="9" destOrd="0" presId="urn:microsoft.com/office/officeart/2005/8/layout/vProcess5"/>
    <dgm:cxn modelId="{895CC51C-14CE-440B-AD6D-57809D368AA6}" type="presParOf" srcId="{E9CF9205-1AE1-4098-B389-D5AE98088C70}" destId="{06B6BA38-A8D2-41EA-9F1D-796A943D346F}" srcOrd="10" destOrd="0" presId="urn:microsoft.com/office/officeart/2005/8/layout/vProcess5"/>
    <dgm:cxn modelId="{B2464649-A817-4015-8C6C-07D1D24D25AB}" type="presParOf" srcId="{E9CF9205-1AE1-4098-B389-D5AE98088C70}" destId="{CE18AF6B-0C64-4014-A608-C8FAFCC2D5FD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5930541-6046-4AD4-8D03-E8A9E93286AD}" type="doc">
      <dgm:prSet loTypeId="urn:microsoft.com/office/officeart/2005/8/layout/hProcess7" loCatId="list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527BFA9-69B1-4637-800C-7BFB7A79374B}">
      <dgm:prSet phldrT="[Text]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smtClean="0">
              <a:solidFill>
                <a:srgbClr val="FFC000"/>
              </a:solidFill>
            </a:rPr>
            <a:t>Bước 1</a:t>
          </a:r>
          <a:endParaRPr lang="en-US">
            <a:solidFill>
              <a:srgbClr val="FFC000"/>
            </a:solidFill>
          </a:endParaRPr>
        </a:p>
      </dgm:t>
    </dgm:pt>
    <dgm:pt modelId="{DDF31A25-1BBA-4022-BDFA-9538945149A2}" type="parTrans" cxnId="{60148E43-508F-45CB-90C6-A81F6C0F3266}">
      <dgm:prSet/>
      <dgm:spPr/>
      <dgm:t>
        <a:bodyPr/>
        <a:lstStyle/>
        <a:p>
          <a:endParaRPr lang="en-US"/>
        </a:p>
      </dgm:t>
    </dgm:pt>
    <dgm:pt modelId="{780738A4-2477-4B1E-ADA6-12A527366006}" type="sibTrans" cxnId="{60148E43-508F-45CB-90C6-A81F6C0F3266}">
      <dgm:prSet/>
      <dgm:spPr/>
      <dgm:t>
        <a:bodyPr/>
        <a:lstStyle/>
        <a:p>
          <a:endParaRPr lang="en-US"/>
        </a:p>
      </dgm:t>
    </dgm:pt>
    <dgm:pt modelId="{44240E22-33FC-4BCC-A143-122CBF1AF483}">
      <dgm:prSet phldrT="[Text]"/>
      <dgm:spPr/>
      <dgm:t>
        <a:bodyPr/>
        <a:lstStyle/>
        <a:p>
          <a:r>
            <a:rPr lang="en-US" smtClean="0"/>
            <a:t>Toolbox </a:t>
          </a:r>
          <a:r>
            <a:rPr lang="en-US" smtClean="0">
              <a:sym typeface="Wingdings" panose="05000000000000000000" pitchFamily="2" charset="2"/>
            </a:rPr>
            <a:t></a:t>
          </a:r>
          <a:r>
            <a:rPr lang="en-US" smtClean="0"/>
            <a:t> Knife tool</a:t>
          </a:r>
          <a:endParaRPr lang="en-US"/>
        </a:p>
      </dgm:t>
    </dgm:pt>
    <dgm:pt modelId="{43B1D8ED-7581-4DA2-9031-015625DBC1E9}" type="parTrans" cxnId="{0B737816-7823-453A-8F53-84E3FD918993}">
      <dgm:prSet/>
      <dgm:spPr/>
      <dgm:t>
        <a:bodyPr/>
        <a:lstStyle/>
        <a:p>
          <a:endParaRPr lang="en-US"/>
        </a:p>
      </dgm:t>
    </dgm:pt>
    <dgm:pt modelId="{CA440C62-A695-4A9F-A33E-94FB6CF8FD8F}" type="sibTrans" cxnId="{0B737816-7823-453A-8F53-84E3FD918993}">
      <dgm:prSet/>
      <dgm:spPr/>
      <dgm:t>
        <a:bodyPr/>
        <a:lstStyle/>
        <a:p>
          <a:endParaRPr lang="en-US"/>
        </a:p>
      </dgm:t>
    </dgm:pt>
    <dgm:pt modelId="{346199FA-D4CA-4173-8CCA-89071452BF72}">
      <dgm:prSet phldrT="[Text]"/>
      <dgm:spPr>
        <a:solidFill>
          <a:srgbClr val="CC6600"/>
        </a:solidFill>
      </dgm:spPr>
      <dgm:t>
        <a:bodyPr/>
        <a:lstStyle/>
        <a:p>
          <a:r>
            <a:rPr lang="en-US" smtClean="0">
              <a:solidFill>
                <a:srgbClr val="92D050"/>
              </a:solidFill>
            </a:rPr>
            <a:t>Bước 2</a:t>
          </a:r>
          <a:endParaRPr lang="en-US">
            <a:solidFill>
              <a:srgbClr val="92D050"/>
            </a:solidFill>
          </a:endParaRPr>
        </a:p>
      </dgm:t>
    </dgm:pt>
    <dgm:pt modelId="{0BFAC3CC-91CB-4431-9AC9-0623206FA945}" type="parTrans" cxnId="{B43FE977-6F22-46C2-9AE6-88687DB51CA7}">
      <dgm:prSet/>
      <dgm:spPr/>
      <dgm:t>
        <a:bodyPr/>
        <a:lstStyle/>
        <a:p>
          <a:endParaRPr lang="en-US"/>
        </a:p>
      </dgm:t>
    </dgm:pt>
    <dgm:pt modelId="{FFDB618F-6788-4F88-8E60-98B527C87232}" type="sibTrans" cxnId="{B43FE977-6F22-46C2-9AE6-88687DB51CA7}">
      <dgm:prSet/>
      <dgm:spPr/>
      <dgm:t>
        <a:bodyPr/>
        <a:lstStyle/>
        <a:p>
          <a:endParaRPr lang="en-US"/>
        </a:p>
      </dgm:t>
    </dgm:pt>
    <dgm:pt modelId="{D0B60CA2-8137-44BF-8C31-CFB287784A35}">
      <dgm:prSet phldrT="[Text]"/>
      <dgm:spPr/>
      <dgm:t>
        <a:bodyPr/>
        <a:lstStyle/>
        <a:p>
          <a:r>
            <a:rPr lang="en-US" smtClean="0"/>
            <a:t>Đưa trỏ chuột vào điểm cần cắt đầu tiên </a:t>
          </a:r>
          <a:endParaRPr lang="en-US"/>
        </a:p>
      </dgm:t>
    </dgm:pt>
    <dgm:pt modelId="{DFB47DAE-2F2C-4B74-8CB3-7C24F3AACB4B}" type="parTrans" cxnId="{8F9FA6DE-8489-42F2-A9D0-15DEFEA657C7}">
      <dgm:prSet/>
      <dgm:spPr/>
      <dgm:t>
        <a:bodyPr/>
        <a:lstStyle/>
        <a:p>
          <a:endParaRPr lang="en-US"/>
        </a:p>
      </dgm:t>
    </dgm:pt>
    <dgm:pt modelId="{85483122-3214-4E85-81CF-D672975AE466}" type="sibTrans" cxnId="{8F9FA6DE-8489-42F2-A9D0-15DEFEA657C7}">
      <dgm:prSet/>
      <dgm:spPr/>
      <dgm:t>
        <a:bodyPr/>
        <a:lstStyle/>
        <a:p>
          <a:endParaRPr lang="en-US"/>
        </a:p>
      </dgm:t>
    </dgm:pt>
    <dgm:pt modelId="{316988D8-A4A2-4FFA-8AAA-D4B5EF752E63}">
      <dgm:prSet phldrT="[Text]"/>
      <dgm:spPr>
        <a:solidFill>
          <a:srgbClr val="92D050"/>
        </a:solidFill>
      </dgm:spPr>
      <dgm:t>
        <a:bodyPr/>
        <a:lstStyle/>
        <a:p>
          <a:r>
            <a:rPr lang="en-US" smtClean="0">
              <a:solidFill>
                <a:srgbClr val="0000FF"/>
              </a:solidFill>
            </a:rPr>
            <a:t>Bước 3</a:t>
          </a:r>
          <a:endParaRPr lang="en-US">
            <a:solidFill>
              <a:srgbClr val="0000FF"/>
            </a:solidFill>
          </a:endParaRPr>
        </a:p>
      </dgm:t>
    </dgm:pt>
    <dgm:pt modelId="{C9FDCBF7-F03D-4533-A379-A6F5A0F65BC1}" type="parTrans" cxnId="{F5C2FB7A-BCB9-480F-B792-7C14FAF91136}">
      <dgm:prSet/>
      <dgm:spPr/>
      <dgm:t>
        <a:bodyPr/>
        <a:lstStyle/>
        <a:p>
          <a:endParaRPr lang="en-US"/>
        </a:p>
      </dgm:t>
    </dgm:pt>
    <dgm:pt modelId="{07FF5C12-1795-4E8B-9DA6-9482253127E5}" type="sibTrans" cxnId="{F5C2FB7A-BCB9-480F-B792-7C14FAF91136}">
      <dgm:prSet/>
      <dgm:spPr/>
      <dgm:t>
        <a:bodyPr/>
        <a:lstStyle/>
        <a:p>
          <a:endParaRPr lang="en-US"/>
        </a:p>
      </dgm:t>
    </dgm:pt>
    <dgm:pt modelId="{F0E2EE43-7E65-4761-9323-64A9C760A394}">
      <dgm:prSet phldrT="[Text]"/>
      <dgm:spPr/>
      <dgm:t>
        <a:bodyPr/>
        <a:lstStyle/>
        <a:p>
          <a:r>
            <a:rPr lang="en-US" smtClean="0"/>
            <a:t>Kéo rê chuột tạo vết cắt </a:t>
          </a:r>
          <a:endParaRPr lang="en-US"/>
        </a:p>
      </dgm:t>
    </dgm:pt>
    <dgm:pt modelId="{8657EFC3-C2D7-4942-8AEC-57DC9343D8DA}" type="parTrans" cxnId="{D51A0B7C-EC2C-424D-B4AC-CBFD742237D5}">
      <dgm:prSet/>
      <dgm:spPr/>
      <dgm:t>
        <a:bodyPr/>
        <a:lstStyle/>
        <a:p>
          <a:endParaRPr lang="en-US"/>
        </a:p>
      </dgm:t>
    </dgm:pt>
    <dgm:pt modelId="{EF9CB320-C8EA-4E52-9015-CA54AFA29D23}" type="sibTrans" cxnId="{D51A0B7C-EC2C-424D-B4AC-CBFD742237D5}">
      <dgm:prSet/>
      <dgm:spPr/>
      <dgm:t>
        <a:bodyPr/>
        <a:lstStyle/>
        <a:p>
          <a:endParaRPr lang="en-US"/>
        </a:p>
      </dgm:t>
    </dgm:pt>
    <dgm:pt modelId="{F68B82A8-A235-4C47-9DBB-E9735B833E76}" type="pres">
      <dgm:prSet presAssocID="{55930541-6046-4AD4-8D03-E8A9E93286A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ADF9181-A023-4911-953F-9932A56B0F71}" type="pres">
      <dgm:prSet presAssocID="{7527BFA9-69B1-4637-800C-7BFB7A79374B}" presName="compositeNode" presStyleCnt="0">
        <dgm:presLayoutVars>
          <dgm:bulletEnabled val="1"/>
        </dgm:presLayoutVars>
      </dgm:prSet>
      <dgm:spPr/>
    </dgm:pt>
    <dgm:pt modelId="{A221FCD8-E8C5-4480-AF7D-9C150136F193}" type="pres">
      <dgm:prSet presAssocID="{7527BFA9-69B1-4637-800C-7BFB7A79374B}" presName="bgRect" presStyleLbl="node1" presStyleIdx="0" presStyleCnt="3"/>
      <dgm:spPr/>
      <dgm:t>
        <a:bodyPr/>
        <a:lstStyle/>
        <a:p>
          <a:endParaRPr lang="en-US"/>
        </a:p>
      </dgm:t>
    </dgm:pt>
    <dgm:pt modelId="{99E84A2A-11EE-4A0F-BBD0-2AF296C08DCA}" type="pres">
      <dgm:prSet presAssocID="{7527BFA9-69B1-4637-800C-7BFB7A79374B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2D9E57D-E031-4629-8887-CDC7F1359481}" type="pres">
      <dgm:prSet presAssocID="{7527BFA9-69B1-4637-800C-7BFB7A79374B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C72D63-6AC3-4285-B98E-7C83439BA72D}" type="pres">
      <dgm:prSet presAssocID="{780738A4-2477-4B1E-ADA6-12A527366006}" presName="hSp" presStyleCnt="0"/>
      <dgm:spPr/>
    </dgm:pt>
    <dgm:pt modelId="{1A40B128-3C74-49BA-9DFC-84516AFC14A6}" type="pres">
      <dgm:prSet presAssocID="{780738A4-2477-4B1E-ADA6-12A527366006}" presName="vProcSp" presStyleCnt="0"/>
      <dgm:spPr/>
    </dgm:pt>
    <dgm:pt modelId="{2C381930-42B0-40E7-B1C7-120B40BE9B24}" type="pres">
      <dgm:prSet presAssocID="{780738A4-2477-4B1E-ADA6-12A527366006}" presName="vSp1" presStyleCnt="0"/>
      <dgm:spPr/>
    </dgm:pt>
    <dgm:pt modelId="{04DD4724-5892-4AD8-96E1-A72273760924}" type="pres">
      <dgm:prSet presAssocID="{780738A4-2477-4B1E-ADA6-12A527366006}" presName="simulatedConn" presStyleLbl="solidFgAcc1" presStyleIdx="0" presStyleCnt="2"/>
      <dgm:spPr>
        <a:solidFill>
          <a:srgbClr val="92D050"/>
        </a:solidFill>
      </dgm:spPr>
    </dgm:pt>
    <dgm:pt modelId="{6F079641-03FB-410C-A3A7-DBFE075E7EF2}" type="pres">
      <dgm:prSet presAssocID="{780738A4-2477-4B1E-ADA6-12A527366006}" presName="vSp2" presStyleCnt="0"/>
      <dgm:spPr/>
    </dgm:pt>
    <dgm:pt modelId="{B7FC446B-78C5-4FD8-B8D5-F31C6D689909}" type="pres">
      <dgm:prSet presAssocID="{780738A4-2477-4B1E-ADA6-12A527366006}" presName="sibTrans" presStyleCnt="0"/>
      <dgm:spPr/>
    </dgm:pt>
    <dgm:pt modelId="{AA4E2488-C518-40A1-8CD1-E87208C548E2}" type="pres">
      <dgm:prSet presAssocID="{346199FA-D4CA-4173-8CCA-89071452BF72}" presName="compositeNode" presStyleCnt="0">
        <dgm:presLayoutVars>
          <dgm:bulletEnabled val="1"/>
        </dgm:presLayoutVars>
      </dgm:prSet>
      <dgm:spPr/>
    </dgm:pt>
    <dgm:pt modelId="{766F9338-C476-40D9-BF23-504F5F23CEEF}" type="pres">
      <dgm:prSet presAssocID="{346199FA-D4CA-4173-8CCA-89071452BF72}" presName="bgRect" presStyleLbl="node1" presStyleIdx="1" presStyleCnt="3"/>
      <dgm:spPr/>
      <dgm:t>
        <a:bodyPr/>
        <a:lstStyle/>
        <a:p>
          <a:endParaRPr lang="en-US"/>
        </a:p>
      </dgm:t>
    </dgm:pt>
    <dgm:pt modelId="{4504C1C9-2F09-4F6A-81F1-8297F5A56EA7}" type="pres">
      <dgm:prSet presAssocID="{346199FA-D4CA-4173-8CCA-89071452BF72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2566613-FA2E-40DA-82C1-E3DF83DFCF81}" type="pres">
      <dgm:prSet presAssocID="{346199FA-D4CA-4173-8CCA-89071452BF72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B51A46-6185-4E24-A8B5-3F9BCFDB6BAA}" type="pres">
      <dgm:prSet presAssocID="{FFDB618F-6788-4F88-8E60-98B527C87232}" presName="hSp" presStyleCnt="0"/>
      <dgm:spPr/>
    </dgm:pt>
    <dgm:pt modelId="{77906B49-0D46-4691-9AD6-B871D581F11F}" type="pres">
      <dgm:prSet presAssocID="{FFDB618F-6788-4F88-8E60-98B527C87232}" presName="vProcSp" presStyleCnt="0"/>
      <dgm:spPr/>
    </dgm:pt>
    <dgm:pt modelId="{BC945081-8364-4E08-8BCD-27CA96F622D9}" type="pres">
      <dgm:prSet presAssocID="{FFDB618F-6788-4F88-8E60-98B527C87232}" presName="vSp1" presStyleCnt="0"/>
      <dgm:spPr/>
    </dgm:pt>
    <dgm:pt modelId="{06C089B3-3BC2-48AB-9D5D-4071CD79EFBD}" type="pres">
      <dgm:prSet presAssocID="{FFDB618F-6788-4F88-8E60-98B527C87232}" presName="simulatedConn" presStyleLbl="solidFgAcc1" presStyleIdx="1" presStyleCnt="2"/>
      <dgm:spPr>
        <a:solidFill>
          <a:srgbClr val="0000FF"/>
        </a:solidFill>
      </dgm:spPr>
    </dgm:pt>
    <dgm:pt modelId="{00AC3198-E60C-4BAC-82F8-8A1CC2DB4DB3}" type="pres">
      <dgm:prSet presAssocID="{FFDB618F-6788-4F88-8E60-98B527C87232}" presName="vSp2" presStyleCnt="0"/>
      <dgm:spPr/>
    </dgm:pt>
    <dgm:pt modelId="{4A50CB1A-5353-4337-8A24-D9BAB887FFEA}" type="pres">
      <dgm:prSet presAssocID="{FFDB618F-6788-4F88-8E60-98B527C87232}" presName="sibTrans" presStyleCnt="0"/>
      <dgm:spPr/>
    </dgm:pt>
    <dgm:pt modelId="{9F26AE56-32FC-4319-9559-0B5E1FCFAA28}" type="pres">
      <dgm:prSet presAssocID="{316988D8-A4A2-4FFA-8AAA-D4B5EF752E63}" presName="compositeNode" presStyleCnt="0">
        <dgm:presLayoutVars>
          <dgm:bulletEnabled val="1"/>
        </dgm:presLayoutVars>
      </dgm:prSet>
      <dgm:spPr/>
    </dgm:pt>
    <dgm:pt modelId="{7910DC0A-2423-4E80-9BF6-65BFAF9C5F1E}" type="pres">
      <dgm:prSet presAssocID="{316988D8-A4A2-4FFA-8AAA-D4B5EF752E63}" presName="bgRect" presStyleLbl="node1" presStyleIdx="2" presStyleCnt="3"/>
      <dgm:spPr/>
      <dgm:t>
        <a:bodyPr/>
        <a:lstStyle/>
        <a:p>
          <a:endParaRPr lang="en-US"/>
        </a:p>
      </dgm:t>
    </dgm:pt>
    <dgm:pt modelId="{942A960F-1C37-44FE-83D7-CAD4586D36C6}" type="pres">
      <dgm:prSet presAssocID="{316988D8-A4A2-4FFA-8AAA-D4B5EF752E63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FAD0E1-39AA-4BBF-A3F6-21B1F5990DC9}" type="pres">
      <dgm:prSet presAssocID="{316988D8-A4A2-4FFA-8AAA-D4B5EF752E63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A806540-CD67-4525-9787-CE20009AD4CD}" type="presOf" srcId="{346199FA-D4CA-4173-8CCA-89071452BF72}" destId="{4504C1C9-2F09-4F6A-81F1-8297F5A56EA7}" srcOrd="1" destOrd="0" presId="urn:microsoft.com/office/officeart/2005/8/layout/hProcess7"/>
    <dgm:cxn modelId="{D51A0B7C-EC2C-424D-B4AC-CBFD742237D5}" srcId="{316988D8-A4A2-4FFA-8AAA-D4B5EF752E63}" destId="{F0E2EE43-7E65-4761-9323-64A9C760A394}" srcOrd="0" destOrd="0" parTransId="{8657EFC3-C2D7-4942-8AEC-57DC9343D8DA}" sibTransId="{EF9CB320-C8EA-4E52-9015-CA54AFA29D23}"/>
    <dgm:cxn modelId="{752C12F5-3908-4BC4-B262-411CE7EF5FB7}" type="presOf" srcId="{316988D8-A4A2-4FFA-8AAA-D4B5EF752E63}" destId="{942A960F-1C37-44FE-83D7-CAD4586D36C6}" srcOrd="1" destOrd="0" presId="urn:microsoft.com/office/officeart/2005/8/layout/hProcess7"/>
    <dgm:cxn modelId="{3DF591EF-87B6-4BBE-833D-68B25C2B2B84}" type="presOf" srcId="{D0B60CA2-8137-44BF-8C31-CFB287784A35}" destId="{32566613-FA2E-40DA-82C1-E3DF83DFCF81}" srcOrd="0" destOrd="0" presId="urn:microsoft.com/office/officeart/2005/8/layout/hProcess7"/>
    <dgm:cxn modelId="{B43FE977-6F22-46C2-9AE6-88687DB51CA7}" srcId="{55930541-6046-4AD4-8D03-E8A9E93286AD}" destId="{346199FA-D4CA-4173-8CCA-89071452BF72}" srcOrd="1" destOrd="0" parTransId="{0BFAC3CC-91CB-4431-9AC9-0623206FA945}" sibTransId="{FFDB618F-6788-4F88-8E60-98B527C87232}"/>
    <dgm:cxn modelId="{0C1FDBD0-C1BE-4762-9EB5-084AA7DCB2B6}" type="presOf" srcId="{F0E2EE43-7E65-4761-9323-64A9C760A394}" destId="{3DFAD0E1-39AA-4BBF-A3F6-21B1F5990DC9}" srcOrd="0" destOrd="0" presId="urn:microsoft.com/office/officeart/2005/8/layout/hProcess7"/>
    <dgm:cxn modelId="{B019BFCF-834A-4C31-AFC9-8E4983DA9276}" type="presOf" srcId="{346199FA-D4CA-4173-8CCA-89071452BF72}" destId="{766F9338-C476-40D9-BF23-504F5F23CEEF}" srcOrd="0" destOrd="0" presId="urn:microsoft.com/office/officeart/2005/8/layout/hProcess7"/>
    <dgm:cxn modelId="{3AD0639B-739A-4C5C-84AF-8AF6CE1B2426}" type="presOf" srcId="{316988D8-A4A2-4FFA-8AAA-D4B5EF752E63}" destId="{7910DC0A-2423-4E80-9BF6-65BFAF9C5F1E}" srcOrd="0" destOrd="0" presId="urn:microsoft.com/office/officeart/2005/8/layout/hProcess7"/>
    <dgm:cxn modelId="{0B737816-7823-453A-8F53-84E3FD918993}" srcId="{7527BFA9-69B1-4637-800C-7BFB7A79374B}" destId="{44240E22-33FC-4BCC-A143-122CBF1AF483}" srcOrd="0" destOrd="0" parTransId="{43B1D8ED-7581-4DA2-9031-015625DBC1E9}" sibTransId="{CA440C62-A695-4A9F-A33E-94FB6CF8FD8F}"/>
    <dgm:cxn modelId="{F5C2FB7A-BCB9-480F-B792-7C14FAF91136}" srcId="{55930541-6046-4AD4-8D03-E8A9E93286AD}" destId="{316988D8-A4A2-4FFA-8AAA-D4B5EF752E63}" srcOrd="2" destOrd="0" parTransId="{C9FDCBF7-F03D-4533-A379-A6F5A0F65BC1}" sibTransId="{07FF5C12-1795-4E8B-9DA6-9482253127E5}"/>
    <dgm:cxn modelId="{8F9FA6DE-8489-42F2-A9D0-15DEFEA657C7}" srcId="{346199FA-D4CA-4173-8CCA-89071452BF72}" destId="{D0B60CA2-8137-44BF-8C31-CFB287784A35}" srcOrd="0" destOrd="0" parTransId="{DFB47DAE-2F2C-4B74-8CB3-7C24F3AACB4B}" sibTransId="{85483122-3214-4E85-81CF-D672975AE466}"/>
    <dgm:cxn modelId="{F0B32464-8F53-4E3A-9F78-59473AA4EB7D}" type="presOf" srcId="{44240E22-33FC-4BCC-A143-122CBF1AF483}" destId="{F2D9E57D-E031-4629-8887-CDC7F1359481}" srcOrd="0" destOrd="0" presId="urn:microsoft.com/office/officeart/2005/8/layout/hProcess7"/>
    <dgm:cxn modelId="{4E8D667A-8C83-40D8-A786-D11A2E581277}" type="presOf" srcId="{7527BFA9-69B1-4637-800C-7BFB7A79374B}" destId="{99E84A2A-11EE-4A0F-BBD0-2AF296C08DCA}" srcOrd="1" destOrd="0" presId="urn:microsoft.com/office/officeart/2005/8/layout/hProcess7"/>
    <dgm:cxn modelId="{827B1B76-11A8-4BD3-9366-4349B291A380}" type="presOf" srcId="{55930541-6046-4AD4-8D03-E8A9E93286AD}" destId="{F68B82A8-A235-4C47-9DBB-E9735B833E76}" srcOrd="0" destOrd="0" presId="urn:microsoft.com/office/officeart/2005/8/layout/hProcess7"/>
    <dgm:cxn modelId="{9EB4A153-1690-4896-98CE-408FAAEC1052}" type="presOf" srcId="{7527BFA9-69B1-4637-800C-7BFB7A79374B}" destId="{A221FCD8-E8C5-4480-AF7D-9C150136F193}" srcOrd="0" destOrd="0" presId="urn:microsoft.com/office/officeart/2005/8/layout/hProcess7"/>
    <dgm:cxn modelId="{60148E43-508F-45CB-90C6-A81F6C0F3266}" srcId="{55930541-6046-4AD4-8D03-E8A9E93286AD}" destId="{7527BFA9-69B1-4637-800C-7BFB7A79374B}" srcOrd="0" destOrd="0" parTransId="{DDF31A25-1BBA-4022-BDFA-9538945149A2}" sibTransId="{780738A4-2477-4B1E-ADA6-12A527366006}"/>
    <dgm:cxn modelId="{D7A4705C-74DF-463C-ADE4-66E9B23022B6}" type="presParOf" srcId="{F68B82A8-A235-4C47-9DBB-E9735B833E76}" destId="{AADF9181-A023-4911-953F-9932A56B0F71}" srcOrd="0" destOrd="0" presId="urn:microsoft.com/office/officeart/2005/8/layout/hProcess7"/>
    <dgm:cxn modelId="{78413CFE-5DDE-488D-BEB5-341F83A8DF5C}" type="presParOf" srcId="{AADF9181-A023-4911-953F-9932A56B0F71}" destId="{A221FCD8-E8C5-4480-AF7D-9C150136F193}" srcOrd="0" destOrd="0" presId="urn:microsoft.com/office/officeart/2005/8/layout/hProcess7"/>
    <dgm:cxn modelId="{A12FA0CA-FED8-4DF7-A05D-025135718C09}" type="presParOf" srcId="{AADF9181-A023-4911-953F-9932A56B0F71}" destId="{99E84A2A-11EE-4A0F-BBD0-2AF296C08DCA}" srcOrd="1" destOrd="0" presId="urn:microsoft.com/office/officeart/2005/8/layout/hProcess7"/>
    <dgm:cxn modelId="{C4E39E99-3488-44F5-8C69-DBA18B2CAA57}" type="presParOf" srcId="{AADF9181-A023-4911-953F-9932A56B0F71}" destId="{F2D9E57D-E031-4629-8887-CDC7F1359481}" srcOrd="2" destOrd="0" presId="urn:microsoft.com/office/officeart/2005/8/layout/hProcess7"/>
    <dgm:cxn modelId="{26E7A5D1-0096-4A0E-86C4-D736FD6B00AE}" type="presParOf" srcId="{F68B82A8-A235-4C47-9DBB-E9735B833E76}" destId="{4EC72D63-6AC3-4285-B98E-7C83439BA72D}" srcOrd="1" destOrd="0" presId="urn:microsoft.com/office/officeart/2005/8/layout/hProcess7"/>
    <dgm:cxn modelId="{141B2F7D-4009-4DBA-9A45-CA68A104510F}" type="presParOf" srcId="{F68B82A8-A235-4C47-9DBB-E9735B833E76}" destId="{1A40B128-3C74-49BA-9DFC-84516AFC14A6}" srcOrd="2" destOrd="0" presId="urn:microsoft.com/office/officeart/2005/8/layout/hProcess7"/>
    <dgm:cxn modelId="{1CA87759-2252-480D-9074-3202FA829839}" type="presParOf" srcId="{1A40B128-3C74-49BA-9DFC-84516AFC14A6}" destId="{2C381930-42B0-40E7-B1C7-120B40BE9B24}" srcOrd="0" destOrd="0" presId="urn:microsoft.com/office/officeart/2005/8/layout/hProcess7"/>
    <dgm:cxn modelId="{19E6D329-8FEB-4ADA-B435-E36450D3A523}" type="presParOf" srcId="{1A40B128-3C74-49BA-9DFC-84516AFC14A6}" destId="{04DD4724-5892-4AD8-96E1-A72273760924}" srcOrd="1" destOrd="0" presId="urn:microsoft.com/office/officeart/2005/8/layout/hProcess7"/>
    <dgm:cxn modelId="{967E0DBB-90FD-46BE-9EB7-96EE0202539E}" type="presParOf" srcId="{1A40B128-3C74-49BA-9DFC-84516AFC14A6}" destId="{6F079641-03FB-410C-A3A7-DBFE075E7EF2}" srcOrd="2" destOrd="0" presId="urn:microsoft.com/office/officeart/2005/8/layout/hProcess7"/>
    <dgm:cxn modelId="{23A21A7A-AB2A-47E9-B76F-09B6066D04A2}" type="presParOf" srcId="{F68B82A8-A235-4C47-9DBB-E9735B833E76}" destId="{B7FC446B-78C5-4FD8-B8D5-F31C6D689909}" srcOrd="3" destOrd="0" presId="urn:microsoft.com/office/officeart/2005/8/layout/hProcess7"/>
    <dgm:cxn modelId="{B73FA321-055C-4855-88CB-191AEFE7A501}" type="presParOf" srcId="{F68B82A8-A235-4C47-9DBB-E9735B833E76}" destId="{AA4E2488-C518-40A1-8CD1-E87208C548E2}" srcOrd="4" destOrd="0" presId="urn:microsoft.com/office/officeart/2005/8/layout/hProcess7"/>
    <dgm:cxn modelId="{7D7E9056-EFE3-4EA6-8C08-634C64331F17}" type="presParOf" srcId="{AA4E2488-C518-40A1-8CD1-E87208C548E2}" destId="{766F9338-C476-40D9-BF23-504F5F23CEEF}" srcOrd="0" destOrd="0" presId="urn:microsoft.com/office/officeart/2005/8/layout/hProcess7"/>
    <dgm:cxn modelId="{7C9D1B4D-5641-42E8-A6AB-9261D770253B}" type="presParOf" srcId="{AA4E2488-C518-40A1-8CD1-E87208C548E2}" destId="{4504C1C9-2F09-4F6A-81F1-8297F5A56EA7}" srcOrd="1" destOrd="0" presId="urn:microsoft.com/office/officeart/2005/8/layout/hProcess7"/>
    <dgm:cxn modelId="{EAF001D1-E078-49A6-90D5-1D09852E7BEE}" type="presParOf" srcId="{AA4E2488-C518-40A1-8CD1-E87208C548E2}" destId="{32566613-FA2E-40DA-82C1-E3DF83DFCF81}" srcOrd="2" destOrd="0" presId="urn:microsoft.com/office/officeart/2005/8/layout/hProcess7"/>
    <dgm:cxn modelId="{BB64C415-657E-4714-9D3C-D60F8498E631}" type="presParOf" srcId="{F68B82A8-A235-4C47-9DBB-E9735B833E76}" destId="{E3B51A46-6185-4E24-A8B5-3F9BCFDB6BAA}" srcOrd="5" destOrd="0" presId="urn:microsoft.com/office/officeart/2005/8/layout/hProcess7"/>
    <dgm:cxn modelId="{7FC9C063-DAAD-4F88-8E46-D5B265ED6C3B}" type="presParOf" srcId="{F68B82A8-A235-4C47-9DBB-E9735B833E76}" destId="{77906B49-0D46-4691-9AD6-B871D581F11F}" srcOrd="6" destOrd="0" presId="urn:microsoft.com/office/officeart/2005/8/layout/hProcess7"/>
    <dgm:cxn modelId="{3F2F5FEF-03E4-4F53-9F3C-07A25C3D1FE8}" type="presParOf" srcId="{77906B49-0D46-4691-9AD6-B871D581F11F}" destId="{BC945081-8364-4E08-8BCD-27CA96F622D9}" srcOrd="0" destOrd="0" presId="urn:microsoft.com/office/officeart/2005/8/layout/hProcess7"/>
    <dgm:cxn modelId="{6F1E4AFF-548A-47F3-BB42-8A8FA1C6E26D}" type="presParOf" srcId="{77906B49-0D46-4691-9AD6-B871D581F11F}" destId="{06C089B3-3BC2-48AB-9D5D-4071CD79EFBD}" srcOrd="1" destOrd="0" presId="urn:microsoft.com/office/officeart/2005/8/layout/hProcess7"/>
    <dgm:cxn modelId="{F5DE6915-D6FA-4369-AF53-51E16DEDE724}" type="presParOf" srcId="{77906B49-0D46-4691-9AD6-B871D581F11F}" destId="{00AC3198-E60C-4BAC-82F8-8A1CC2DB4DB3}" srcOrd="2" destOrd="0" presId="urn:microsoft.com/office/officeart/2005/8/layout/hProcess7"/>
    <dgm:cxn modelId="{403AD891-814A-406E-8AAF-EAC2FAE2633A}" type="presParOf" srcId="{F68B82A8-A235-4C47-9DBB-E9735B833E76}" destId="{4A50CB1A-5353-4337-8A24-D9BAB887FFEA}" srcOrd="7" destOrd="0" presId="urn:microsoft.com/office/officeart/2005/8/layout/hProcess7"/>
    <dgm:cxn modelId="{7697564E-3DD9-45CF-956C-D99204684206}" type="presParOf" srcId="{F68B82A8-A235-4C47-9DBB-E9735B833E76}" destId="{9F26AE56-32FC-4319-9559-0B5E1FCFAA28}" srcOrd="8" destOrd="0" presId="urn:microsoft.com/office/officeart/2005/8/layout/hProcess7"/>
    <dgm:cxn modelId="{05EBC507-ABDF-4B2F-A5D0-0159DAF7D794}" type="presParOf" srcId="{9F26AE56-32FC-4319-9559-0B5E1FCFAA28}" destId="{7910DC0A-2423-4E80-9BF6-65BFAF9C5F1E}" srcOrd="0" destOrd="0" presId="urn:microsoft.com/office/officeart/2005/8/layout/hProcess7"/>
    <dgm:cxn modelId="{9FE67A8B-4B89-4BF4-ADEA-F76B711BBAC9}" type="presParOf" srcId="{9F26AE56-32FC-4319-9559-0B5E1FCFAA28}" destId="{942A960F-1C37-44FE-83D7-CAD4586D36C6}" srcOrd="1" destOrd="0" presId="urn:microsoft.com/office/officeart/2005/8/layout/hProcess7"/>
    <dgm:cxn modelId="{61472FB6-73F0-47AF-8172-508E64B8491C}" type="presParOf" srcId="{9F26AE56-32FC-4319-9559-0B5E1FCFAA28}" destId="{3DFAD0E1-39AA-4BBF-A3F6-21B1F5990DC9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9883422-CAC3-4E23-9D44-3C551497CCC8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345FC3E-F660-46B5-9ECF-FAE53FDDA1E7}">
      <dgm:prSet phldrT="[Text]"/>
      <dgm:spPr>
        <a:ln>
          <a:solidFill>
            <a:srgbClr val="00FFFF"/>
          </a:solidFill>
        </a:ln>
      </dgm:spPr>
      <dgm:t>
        <a:bodyPr/>
        <a:lstStyle/>
        <a:p>
          <a:pPr algn="just"/>
          <a:r>
            <a:rPr lang="en-US" smtClean="0"/>
            <a:t>Cắt được cả 2 loại đối tượng (phần đóng tạo bởi sau khi cắt của đối tượng mở sẽ biến mất).</a:t>
          </a:r>
          <a:endParaRPr lang="en-US"/>
        </a:p>
      </dgm:t>
    </dgm:pt>
    <dgm:pt modelId="{F56937E2-2974-49D2-8571-065DCCC1EFBA}" type="parTrans" cxnId="{17E6BD9F-4583-49CD-853E-3747A59E321E}">
      <dgm:prSet/>
      <dgm:spPr/>
      <dgm:t>
        <a:bodyPr/>
        <a:lstStyle/>
        <a:p>
          <a:endParaRPr lang="en-US"/>
        </a:p>
      </dgm:t>
    </dgm:pt>
    <dgm:pt modelId="{48C4F9B6-CCCC-4762-8435-C141E4EA9AFF}" type="sibTrans" cxnId="{17E6BD9F-4583-49CD-853E-3747A59E321E}">
      <dgm:prSet/>
      <dgm:spPr/>
      <dgm:t>
        <a:bodyPr/>
        <a:lstStyle/>
        <a:p>
          <a:endParaRPr lang="en-US"/>
        </a:p>
      </dgm:t>
    </dgm:pt>
    <dgm:pt modelId="{3655742B-B167-4BD3-91A9-78A0BBAAFE2A}">
      <dgm:prSet phldrT="[Text]"/>
      <dgm:spPr>
        <a:ln>
          <a:solidFill>
            <a:srgbClr val="6600CC"/>
          </a:solidFill>
        </a:ln>
      </dgm:spPr>
      <dgm:t>
        <a:bodyPr/>
        <a:lstStyle/>
        <a:p>
          <a:pPr algn="just"/>
          <a:r>
            <a:rPr lang="en-US" smtClean="0"/>
            <a:t>Hai đối tượng tạo ra sau khi cắt sẽ độc lập với nhau.</a:t>
          </a:r>
          <a:endParaRPr lang="en-US"/>
        </a:p>
      </dgm:t>
    </dgm:pt>
    <dgm:pt modelId="{6B6C9CBB-30F5-4DF3-90BE-2DC18277EABC}" type="parTrans" cxnId="{B274F321-E8FC-459A-B4AF-7E97DA5AE5F8}">
      <dgm:prSet/>
      <dgm:spPr/>
      <dgm:t>
        <a:bodyPr/>
        <a:lstStyle/>
        <a:p>
          <a:endParaRPr lang="en-US"/>
        </a:p>
      </dgm:t>
    </dgm:pt>
    <dgm:pt modelId="{9229CE01-C464-4E5E-B3A0-CDAC9D13AECF}" type="sibTrans" cxnId="{B274F321-E8FC-459A-B4AF-7E97DA5AE5F8}">
      <dgm:prSet/>
      <dgm:spPr/>
      <dgm:t>
        <a:bodyPr/>
        <a:lstStyle/>
        <a:p>
          <a:endParaRPr lang="en-US"/>
        </a:p>
      </dgm:t>
    </dgm:pt>
    <dgm:pt modelId="{27AF0D8E-BE29-4012-9FA8-B2EEA1707744}" type="pres">
      <dgm:prSet presAssocID="{F9883422-CAC3-4E23-9D44-3C551497CCC8}" presName="Name0" presStyleCnt="0">
        <dgm:presLayoutVars>
          <dgm:dir/>
          <dgm:resizeHandles val="exact"/>
        </dgm:presLayoutVars>
      </dgm:prSet>
      <dgm:spPr/>
    </dgm:pt>
    <dgm:pt modelId="{D5E2BB55-39CA-47E3-BAD1-55AEFDEA55EF}" type="pres">
      <dgm:prSet presAssocID="{8345FC3E-F660-46B5-9ECF-FAE53FDDA1E7}" presName="composite" presStyleCnt="0"/>
      <dgm:spPr/>
    </dgm:pt>
    <dgm:pt modelId="{8EF66B21-5001-49EF-A684-D5AB8775AC64}" type="pres">
      <dgm:prSet presAssocID="{8345FC3E-F660-46B5-9ECF-FAE53FDDA1E7}" presName="rect1" presStyleLbl="trAlignAcc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3FDAB9-6C08-4E82-AE2A-4D340B1D0593}" type="pres">
      <dgm:prSet presAssocID="{8345FC3E-F660-46B5-9ECF-FAE53FDDA1E7}" presName="rect2" presStyleLbl="fgImgPlace1" presStyleIdx="0" presStyleCnt="2"/>
      <dgm:spPr>
        <a:solidFill>
          <a:srgbClr val="6600CC"/>
        </a:solidFill>
      </dgm:spPr>
    </dgm:pt>
    <dgm:pt modelId="{EEFC1E68-7314-4F15-87AF-630E2A8E2BB0}" type="pres">
      <dgm:prSet presAssocID="{48C4F9B6-CCCC-4762-8435-C141E4EA9AFF}" presName="sibTrans" presStyleCnt="0"/>
      <dgm:spPr/>
    </dgm:pt>
    <dgm:pt modelId="{051C3EE7-16B5-4C4B-89EF-5FC35CBDAD80}" type="pres">
      <dgm:prSet presAssocID="{3655742B-B167-4BD3-91A9-78A0BBAAFE2A}" presName="composite" presStyleCnt="0"/>
      <dgm:spPr/>
    </dgm:pt>
    <dgm:pt modelId="{A80879EE-D670-4CA9-9221-BA2AF8926F90}" type="pres">
      <dgm:prSet presAssocID="{3655742B-B167-4BD3-91A9-78A0BBAAFE2A}" presName="rect1" presStyleLbl="trAlignAcc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E5B71B-33F0-45D4-83C2-C1846E4A6DDA}" type="pres">
      <dgm:prSet presAssocID="{3655742B-B167-4BD3-91A9-78A0BBAAFE2A}" presName="rect2" presStyleLbl="fgImgPlace1" presStyleIdx="1" presStyleCnt="2"/>
      <dgm:spPr>
        <a:solidFill>
          <a:srgbClr val="00FFFF"/>
        </a:solidFill>
      </dgm:spPr>
    </dgm:pt>
  </dgm:ptLst>
  <dgm:cxnLst>
    <dgm:cxn modelId="{C622A7B0-FD76-4A1A-B3B9-DBC0CBB9E904}" type="presOf" srcId="{3655742B-B167-4BD3-91A9-78A0BBAAFE2A}" destId="{A80879EE-D670-4CA9-9221-BA2AF8926F90}" srcOrd="0" destOrd="0" presId="urn:microsoft.com/office/officeart/2008/layout/PictureStrips"/>
    <dgm:cxn modelId="{990FFDD5-247A-4195-B2C6-165768767349}" type="presOf" srcId="{F9883422-CAC3-4E23-9D44-3C551497CCC8}" destId="{27AF0D8E-BE29-4012-9FA8-B2EEA1707744}" srcOrd="0" destOrd="0" presId="urn:microsoft.com/office/officeart/2008/layout/PictureStrips"/>
    <dgm:cxn modelId="{17E6BD9F-4583-49CD-853E-3747A59E321E}" srcId="{F9883422-CAC3-4E23-9D44-3C551497CCC8}" destId="{8345FC3E-F660-46B5-9ECF-FAE53FDDA1E7}" srcOrd="0" destOrd="0" parTransId="{F56937E2-2974-49D2-8571-065DCCC1EFBA}" sibTransId="{48C4F9B6-CCCC-4762-8435-C141E4EA9AFF}"/>
    <dgm:cxn modelId="{B274F321-E8FC-459A-B4AF-7E97DA5AE5F8}" srcId="{F9883422-CAC3-4E23-9D44-3C551497CCC8}" destId="{3655742B-B167-4BD3-91A9-78A0BBAAFE2A}" srcOrd="1" destOrd="0" parTransId="{6B6C9CBB-30F5-4DF3-90BE-2DC18277EABC}" sibTransId="{9229CE01-C464-4E5E-B3A0-CDAC9D13AECF}"/>
    <dgm:cxn modelId="{2A640B25-1860-4221-9720-BC669F31E343}" type="presOf" srcId="{8345FC3E-F660-46B5-9ECF-FAE53FDDA1E7}" destId="{8EF66B21-5001-49EF-A684-D5AB8775AC64}" srcOrd="0" destOrd="0" presId="urn:microsoft.com/office/officeart/2008/layout/PictureStrips"/>
    <dgm:cxn modelId="{EF06520D-2FA6-498A-ABC2-C54A7AF9467A}" type="presParOf" srcId="{27AF0D8E-BE29-4012-9FA8-B2EEA1707744}" destId="{D5E2BB55-39CA-47E3-BAD1-55AEFDEA55EF}" srcOrd="0" destOrd="0" presId="urn:microsoft.com/office/officeart/2008/layout/PictureStrips"/>
    <dgm:cxn modelId="{E9852976-4846-46EA-B629-847F7EE8A1A3}" type="presParOf" srcId="{D5E2BB55-39CA-47E3-BAD1-55AEFDEA55EF}" destId="{8EF66B21-5001-49EF-A684-D5AB8775AC64}" srcOrd="0" destOrd="0" presId="urn:microsoft.com/office/officeart/2008/layout/PictureStrips"/>
    <dgm:cxn modelId="{9ED299D8-B9BD-4826-8EDC-ED127A847BA4}" type="presParOf" srcId="{D5E2BB55-39CA-47E3-BAD1-55AEFDEA55EF}" destId="{5E3FDAB9-6C08-4E82-AE2A-4D340B1D0593}" srcOrd="1" destOrd="0" presId="urn:microsoft.com/office/officeart/2008/layout/PictureStrips"/>
    <dgm:cxn modelId="{CFDFB5B3-1FE2-4CA4-B757-60ECC0D3AA16}" type="presParOf" srcId="{27AF0D8E-BE29-4012-9FA8-B2EEA1707744}" destId="{EEFC1E68-7314-4F15-87AF-630E2A8E2BB0}" srcOrd="1" destOrd="0" presId="urn:microsoft.com/office/officeart/2008/layout/PictureStrips"/>
    <dgm:cxn modelId="{93005664-A691-43CD-9279-10FCEEDF4527}" type="presParOf" srcId="{27AF0D8E-BE29-4012-9FA8-B2EEA1707744}" destId="{051C3EE7-16B5-4C4B-89EF-5FC35CBDAD80}" srcOrd="2" destOrd="0" presId="urn:microsoft.com/office/officeart/2008/layout/PictureStrips"/>
    <dgm:cxn modelId="{2C13D479-5751-4FEC-8E49-A4DAAAC4C607}" type="presParOf" srcId="{051C3EE7-16B5-4C4B-89EF-5FC35CBDAD80}" destId="{A80879EE-D670-4CA9-9221-BA2AF8926F90}" srcOrd="0" destOrd="0" presId="urn:microsoft.com/office/officeart/2008/layout/PictureStrips"/>
    <dgm:cxn modelId="{FFE3603F-4701-4454-BE8A-62DB949745A6}" type="presParOf" srcId="{051C3EE7-16B5-4C4B-89EF-5FC35CBDAD80}" destId="{5BE5B71B-33F0-45D4-83C2-C1846E4A6DDA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E156FF-6472-4373-9DB9-3348854D34E4}">
      <dsp:nvSpPr>
        <dsp:cNvPr id="0" name=""/>
        <dsp:cNvSpPr/>
      </dsp:nvSpPr>
      <dsp:spPr>
        <a:xfrm>
          <a:off x="0" y="0"/>
          <a:ext cx="6278880" cy="964797"/>
        </a:xfrm>
        <a:prstGeom prst="roundRect">
          <a:avLst>
            <a:gd name="adj" fmla="val 10000"/>
          </a:avLst>
        </a:prstGeom>
        <a:solidFill>
          <a:srgbClr val="6600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smtClean="0"/>
            <a:t>Vẽ kết hợp phím CTRL:</a:t>
          </a:r>
          <a:r>
            <a:rPr lang="en-US" sz="1800" b="1" kern="1200" smtClean="0"/>
            <a:t> </a:t>
          </a:r>
          <a:r>
            <a:rPr lang="en-US" sz="1800" kern="1200" smtClean="0"/>
            <a:t>đường thẳng sẽ có hướng xác định với bội số góc 15 độ</a:t>
          </a:r>
          <a:endParaRPr lang="en-US" sz="1800" kern="1200"/>
        </a:p>
      </dsp:txBody>
      <dsp:txXfrm>
        <a:off x="28258" y="28258"/>
        <a:ext cx="5156263" cy="908281"/>
      </dsp:txXfrm>
    </dsp:sp>
    <dsp:sp modelId="{54EBEEAE-0B78-41B2-919F-2832F03A9783}">
      <dsp:nvSpPr>
        <dsp:cNvPr id="0" name=""/>
        <dsp:cNvSpPr/>
      </dsp:nvSpPr>
      <dsp:spPr>
        <a:xfrm>
          <a:off x="525856" y="1140214"/>
          <a:ext cx="6278880" cy="964797"/>
        </a:xfrm>
        <a:prstGeom prst="roundRect">
          <a:avLst>
            <a:gd name="adj" fmla="val 10000"/>
          </a:avLst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smtClean="0"/>
            <a:t>Có thể vẽ các đường thẳng liên tục (polyline) bằng cách click nhiều điểm (nodes) khác nhau.</a:t>
          </a:r>
          <a:endParaRPr lang="en-US" sz="1800" kern="1200"/>
        </a:p>
      </dsp:txBody>
      <dsp:txXfrm>
        <a:off x="554114" y="1168472"/>
        <a:ext cx="5069389" cy="908281"/>
      </dsp:txXfrm>
    </dsp:sp>
    <dsp:sp modelId="{182C4020-6B79-428E-8C49-46135E948BBC}">
      <dsp:nvSpPr>
        <dsp:cNvPr id="0" name=""/>
        <dsp:cNvSpPr/>
      </dsp:nvSpPr>
      <dsp:spPr>
        <a:xfrm>
          <a:off x="1043863" y="2280429"/>
          <a:ext cx="6278880" cy="964797"/>
        </a:xfrm>
        <a:prstGeom prst="roundRect">
          <a:avLst>
            <a:gd name="adj" fmla="val 10000"/>
          </a:avLst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smtClean="0"/>
            <a:t>Có thể vẽ nhiều đường thẳng một lúc (đường thẳng trước vẫn được chọn).</a:t>
          </a:r>
          <a:endParaRPr lang="en-US" sz="1800" kern="1200"/>
        </a:p>
      </dsp:txBody>
      <dsp:txXfrm>
        <a:off x="1072121" y="2308687"/>
        <a:ext cx="5077238" cy="908281"/>
      </dsp:txXfrm>
    </dsp:sp>
    <dsp:sp modelId="{31CF0EA0-36C4-4635-9A86-51E70F464070}">
      <dsp:nvSpPr>
        <dsp:cNvPr id="0" name=""/>
        <dsp:cNvSpPr/>
      </dsp:nvSpPr>
      <dsp:spPr>
        <a:xfrm>
          <a:off x="1569719" y="3420644"/>
          <a:ext cx="6278880" cy="964797"/>
        </a:xfrm>
        <a:prstGeom prst="roundRect">
          <a:avLst>
            <a:gd name="adj" fmla="val 1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smtClean="0"/>
            <a:t>Có thể vẽ đường cong kín hoặc đa giác bất kỳ bằng cách chọn điểm cuối của đối tượng là điểm đầu của nó (khi xuất hiện mũi tên đóng).</a:t>
          </a:r>
          <a:endParaRPr lang="en-US" sz="1800" kern="1200"/>
        </a:p>
      </dsp:txBody>
      <dsp:txXfrm>
        <a:off x="1597977" y="3448902"/>
        <a:ext cx="5069389" cy="908281"/>
      </dsp:txXfrm>
    </dsp:sp>
    <dsp:sp modelId="{645801D5-67FB-42F6-B086-5A740FC341E7}">
      <dsp:nvSpPr>
        <dsp:cNvPr id="0" name=""/>
        <dsp:cNvSpPr/>
      </dsp:nvSpPr>
      <dsp:spPr>
        <a:xfrm>
          <a:off x="5651761" y="738946"/>
          <a:ext cx="627118" cy="627118"/>
        </a:xfrm>
        <a:prstGeom prst="downArrow">
          <a:avLst>
            <a:gd name="adj1" fmla="val 55000"/>
            <a:gd name="adj2" fmla="val 45000"/>
          </a:avLst>
        </a:prstGeom>
        <a:solidFill>
          <a:srgbClr val="92D05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000" kern="1200"/>
        </a:p>
      </dsp:txBody>
      <dsp:txXfrm>
        <a:off x="5792863" y="738946"/>
        <a:ext cx="344914" cy="471906"/>
      </dsp:txXfrm>
    </dsp:sp>
    <dsp:sp modelId="{74BE2631-D726-4EC4-A962-1B6DD79A2AEB}">
      <dsp:nvSpPr>
        <dsp:cNvPr id="0" name=""/>
        <dsp:cNvSpPr/>
      </dsp:nvSpPr>
      <dsp:spPr>
        <a:xfrm>
          <a:off x="6177617" y="1879161"/>
          <a:ext cx="627118" cy="627118"/>
        </a:xfrm>
        <a:prstGeom prst="downArrow">
          <a:avLst>
            <a:gd name="adj1" fmla="val 55000"/>
            <a:gd name="adj2" fmla="val 45000"/>
          </a:avLst>
        </a:prstGeom>
        <a:solidFill>
          <a:srgbClr val="0070C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000" kern="1200"/>
        </a:p>
      </dsp:txBody>
      <dsp:txXfrm>
        <a:off x="6318719" y="1879161"/>
        <a:ext cx="344914" cy="471906"/>
      </dsp:txXfrm>
    </dsp:sp>
    <dsp:sp modelId="{C6C7851D-3A9C-45A5-A82E-7B8CA0583F8F}">
      <dsp:nvSpPr>
        <dsp:cNvPr id="0" name=""/>
        <dsp:cNvSpPr/>
      </dsp:nvSpPr>
      <dsp:spPr>
        <a:xfrm>
          <a:off x="6695625" y="3019376"/>
          <a:ext cx="627118" cy="627118"/>
        </a:xfrm>
        <a:prstGeom prst="downArrow">
          <a:avLst>
            <a:gd name="adj1" fmla="val 55000"/>
            <a:gd name="adj2" fmla="val 45000"/>
          </a:avLst>
        </a:prstGeom>
        <a:solidFill>
          <a:srgbClr val="FFC00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000" kern="1200"/>
        </a:p>
      </dsp:txBody>
      <dsp:txXfrm>
        <a:off x="6836727" y="3019376"/>
        <a:ext cx="344914" cy="47190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F3AC9B-6478-4F59-A723-5FEDA2DF1216}">
      <dsp:nvSpPr>
        <dsp:cNvPr id="0" name=""/>
        <dsp:cNvSpPr/>
      </dsp:nvSpPr>
      <dsp:spPr>
        <a:xfrm>
          <a:off x="4183746" y="3124200"/>
          <a:ext cx="565086" cy="26919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82543" y="0"/>
              </a:lnTo>
              <a:lnTo>
                <a:pt x="282543" y="2691914"/>
              </a:lnTo>
              <a:lnTo>
                <a:pt x="565086" y="26919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/>
        </a:p>
      </dsp:txBody>
      <dsp:txXfrm>
        <a:off x="4397524" y="4401392"/>
        <a:ext cx="137529" cy="137529"/>
      </dsp:txXfrm>
    </dsp:sp>
    <dsp:sp modelId="{4CBC1B64-DA51-4017-AE74-28451CFA51E9}">
      <dsp:nvSpPr>
        <dsp:cNvPr id="0" name=""/>
        <dsp:cNvSpPr/>
      </dsp:nvSpPr>
      <dsp:spPr>
        <a:xfrm>
          <a:off x="4183746" y="3124200"/>
          <a:ext cx="565086" cy="161514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82543" y="0"/>
              </a:lnTo>
              <a:lnTo>
                <a:pt x="282543" y="1615148"/>
              </a:lnTo>
              <a:lnTo>
                <a:pt x="565086" y="16151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4423510" y="3888995"/>
        <a:ext cx="85557" cy="85557"/>
      </dsp:txXfrm>
    </dsp:sp>
    <dsp:sp modelId="{FDAD9A57-5589-43BC-8280-758B20A590A6}">
      <dsp:nvSpPr>
        <dsp:cNvPr id="0" name=""/>
        <dsp:cNvSpPr/>
      </dsp:nvSpPr>
      <dsp:spPr>
        <a:xfrm>
          <a:off x="4183746" y="3124200"/>
          <a:ext cx="565086" cy="5383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82543" y="0"/>
              </a:lnTo>
              <a:lnTo>
                <a:pt x="282543" y="538382"/>
              </a:lnTo>
              <a:lnTo>
                <a:pt x="565086" y="53838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446777" y="3373878"/>
        <a:ext cx="39024" cy="39024"/>
      </dsp:txXfrm>
    </dsp:sp>
    <dsp:sp modelId="{030BCC40-FAD6-4478-8B92-7B30B087F3E6}">
      <dsp:nvSpPr>
        <dsp:cNvPr id="0" name=""/>
        <dsp:cNvSpPr/>
      </dsp:nvSpPr>
      <dsp:spPr>
        <a:xfrm>
          <a:off x="4183746" y="2585817"/>
          <a:ext cx="565086" cy="538382"/>
        </a:xfrm>
        <a:custGeom>
          <a:avLst/>
          <a:gdLst/>
          <a:ahLst/>
          <a:cxnLst/>
          <a:rect l="0" t="0" r="0" b="0"/>
          <a:pathLst>
            <a:path>
              <a:moveTo>
                <a:pt x="0" y="538382"/>
              </a:moveTo>
              <a:lnTo>
                <a:pt x="282543" y="538382"/>
              </a:lnTo>
              <a:lnTo>
                <a:pt x="282543" y="0"/>
              </a:lnTo>
              <a:lnTo>
                <a:pt x="565086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446777" y="2835496"/>
        <a:ext cx="39024" cy="39024"/>
      </dsp:txXfrm>
    </dsp:sp>
    <dsp:sp modelId="{75220BA5-6A7A-49B6-84A1-8691A9FAA8E8}">
      <dsp:nvSpPr>
        <dsp:cNvPr id="0" name=""/>
        <dsp:cNvSpPr/>
      </dsp:nvSpPr>
      <dsp:spPr>
        <a:xfrm>
          <a:off x="4183746" y="1509051"/>
          <a:ext cx="565086" cy="1615148"/>
        </a:xfrm>
        <a:custGeom>
          <a:avLst/>
          <a:gdLst/>
          <a:ahLst/>
          <a:cxnLst/>
          <a:rect l="0" t="0" r="0" b="0"/>
          <a:pathLst>
            <a:path>
              <a:moveTo>
                <a:pt x="0" y="1615148"/>
              </a:moveTo>
              <a:lnTo>
                <a:pt x="282543" y="1615148"/>
              </a:lnTo>
              <a:lnTo>
                <a:pt x="282543" y="0"/>
              </a:lnTo>
              <a:lnTo>
                <a:pt x="565086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4423510" y="2273846"/>
        <a:ext cx="85557" cy="85557"/>
      </dsp:txXfrm>
    </dsp:sp>
    <dsp:sp modelId="{1E0FEAB9-5A57-48BA-9128-A983F1A61F8C}">
      <dsp:nvSpPr>
        <dsp:cNvPr id="0" name=""/>
        <dsp:cNvSpPr/>
      </dsp:nvSpPr>
      <dsp:spPr>
        <a:xfrm>
          <a:off x="4183746" y="432285"/>
          <a:ext cx="565086" cy="2691914"/>
        </a:xfrm>
        <a:custGeom>
          <a:avLst/>
          <a:gdLst/>
          <a:ahLst/>
          <a:cxnLst/>
          <a:rect l="0" t="0" r="0" b="0"/>
          <a:pathLst>
            <a:path>
              <a:moveTo>
                <a:pt x="0" y="2691914"/>
              </a:moveTo>
              <a:lnTo>
                <a:pt x="282543" y="2691914"/>
              </a:lnTo>
              <a:lnTo>
                <a:pt x="282543" y="0"/>
              </a:lnTo>
              <a:lnTo>
                <a:pt x="565086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/>
        </a:p>
      </dsp:txBody>
      <dsp:txXfrm>
        <a:off x="4397524" y="1709477"/>
        <a:ext cx="137529" cy="137529"/>
      </dsp:txXfrm>
    </dsp:sp>
    <dsp:sp modelId="{2A756398-ED71-4405-89CA-21197169BE1A}">
      <dsp:nvSpPr>
        <dsp:cNvPr id="0" name=""/>
        <dsp:cNvSpPr/>
      </dsp:nvSpPr>
      <dsp:spPr>
        <a:xfrm rot="16200000">
          <a:off x="1486164" y="2693493"/>
          <a:ext cx="4533751" cy="861412"/>
        </a:xfrm>
        <a:prstGeom prst="rect">
          <a:avLst/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smtClean="0"/>
            <a:t>Nội dung chương</a:t>
          </a:r>
          <a:endParaRPr lang="en-US" sz="4500" kern="1200"/>
        </a:p>
      </dsp:txBody>
      <dsp:txXfrm>
        <a:off x="1486164" y="2693493"/>
        <a:ext cx="4533751" cy="861412"/>
      </dsp:txXfrm>
    </dsp:sp>
    <dsp:sp modelId="{E278B499-29ED-4E13-B4A3-9A06CB329F2B}">
      <dsp:nvSpPr>
        <dsp:cNvPr id="0" name=""/>
        <dsp:cNvSpPr/>
      </dsp:nvSpPr>
      <dsp:spPr>
        <a:xfrm>
          <a:off x="4748832" y="1578"/>
          <a:ext cx="2825433" cy="861412"/>
        </a:xfrm>
        <a:prstGeom prst="rect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smtClean="0"/>
            <a:t>2.1 Công cụ chọn</a:t>
          </a:r>
          <a:endParaRPr lang="en-US" sz="3100" kern="1200"/>
        </a:p>
      </dsp:txBody>
      <dsp:txXfrm>
        <a:off x="4748832" y="1578"/>
        <a:ext cx="2825433" cy="861412"/>
      </dsp:txXfrm>
    </dsp:sp>
    <dsp:sp modelId="{BFF74426-0EC5-4410-9491-E65AE177388A}">
      <dsp:nvSpPr>
        <dsp:cNvPr id="0" name=""/>
        <dsp:cNvSpPr/>
      </dsp:nvSpPr>
      <dsp:spPr>
        <a:xfrm>
          <a:off x="4748832" y="1078344"/>
          <a:ext cx="2825433" cy="861412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smtClean="0"/>
            <a:t>2.2 Công cụ hiệu chỉnh</a:t>
          </a:r>
          <a:endParaRPr lang="en-US" sz="3100" kern="1200"/>
        </a:p>
      </dsp:txBody>
      <dsp:txXfrm>
        <a:off x="4748832" y="1078344"/>
        <a:ext cx="2825433" cy="861412"/>
      </dsp:txXfrm>
    </dsp:sp>
    <dsp:sp modelId="{E66A54BC-3108-43F8-A005-83463B8E4DFE}">
      <dsp:nvSpPr>
        <dsp:cNvPr id="0" name=""/>
        <dsp:cNvSpPr/>
      </dsp:nvSpPr>
      <dsp:spPr>
        <a:xfrm>
          <a:off x="4748832" y="2155110"/>
          <a:ext cx="2825433" cy="861412"/>
        </a:xfrm>
        <a:prstGeom prst="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smtClean="0"/>
            <a:t>2.3 Công cụ cắt</a:t>
          </a:r>
          <a:endParaRPr lang="en-US" sz="3100" kern="1200"/>
        </a:p>
      </dsp:txBody>
      <dsp:txXfrm>
        <a:off x="4748832" y="2155110"/>
        <a:ext cx="2825433" cy="861412"/>
      </dsp:txXfrm>
    </dsp:sp>
    <dsp:sp modelId="{3DDD4A1C-3EEA-4687-B7B6-6596AD19596C}">
      <dsp:nvSpPr>
        <dsp:cNvPr id="0" name=""/>
        <dsp:cNvSpPr/>
      </dsp:nvSpPr>
      <dsp:spPr>
        <a:xfrm>
          <a:off x="4748832" y="3231876"/>
          <a:ext cx="2825433" cy="861412"/>
        </a:xfrm>
        <a:prstGeom prst="rect">
          <a:avLst/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smtClean="0"/>
            <a:t>2.4 Công cụ xóa</a:t>
          </a:r>
          <a:endParaRPr lang="en-US" sz="3100" kern="1200"/>
        </a:p>
      </dsp:txBody>
      <dsp:txXfrm>
        <a:off x="4748832" y="3231876"/>
        <a:ext cx="2825433" cy="861412"/>
      </dsp:txXfrm>
    </dsp:sp>
    <dsp:sp modelId="{2511720C-5C63-4401-97F8-57983693E864}">
      <dsp:nvSpPr>
        <dsp:cNvPr id="0" name=""/>
        <dsp:cNvSpPr/>
      </dsp:nvSpPr>
      <dsp:spPr>
        <a:xfrm>
          <a:off x="4748832" y="4308642"/>
          <a:ext cx="2825433" cy="861412"/>
        </a:xfrm>
        <a:prstGeom prst="rect">
          <a:avLst/>
        </a:prstGeom>
        <a:solidFill>
          <a:srgbClr val="6600C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smtClean="0"/>
            <a:t>2.5 Công cụ tạo lồi lõm</a:t>
          </a:r>
          <a:endParaRPr lang="en-US" sz="3100" kern="1200"/>
        </a:p>
      </dsp:txBody>
      <dsp:txXfrm>
        <a:off x="4748832" y="4308642"/>
        <a:ext cx="2825433" cy="861412"/>
      </dsp:txXfrm>
    </dsp:sp>
    <dsp:sp modelId="{C7149BCF-5903-48B7-9243-3EF93938548A}">
      <dsp:nvSpPr>
        <dsp:cNvPr id="0" name=""/>
        <dsp:cNvSpPr/>
      </dsp:nvSpPr>
      <dsp:spPr>
        <a:xfrm>
          <a:off x="4748832" y="5385408"/>
          <a:ext cx="2825433" cy="861412"/>
        </a:xfrm>
        <a:prstGeom prst="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smtClean="0"/>
            <a:t>2.6 Công cụ tạo răng cưa</a:t>
          </a:r>
          <a:endParaRPr lang="en-US" sz="3100" kern="1200"/>
        </a:p>
      </dsp:txBody>
      <dsp:txXfrm>
        <a:off x="4748832" y="5385408"/>
        <a:ext cx="2825433" cy="86141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2E5E6D-CD6C-46C8-BE92-1DF3B7E79EE3}">
      <dsp:nvSpPr>
        <dsp:cNvPr id="0" name=""/>
        <dsp:cNvSpPr/>
      </dsp:nvSpPr>
      <dsp:spPr>
        <a:xfrm>
          <a:off x="2965748" y="0"/>
          <a:ext cx="2970844" cy="2971297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rgbClr val="6CB4A6"/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226B6A-29C4-4F9E-BD65-1AA16F7E33B1}">
      <dsp:nvSpPr>
        <dsp:cNvPr id="0" name=""/>
        <dsp:cNvSpPr/>
      </dsp:nvSpPr>
      <dsp:spPr>
        <a:xfrm>
          <a:off x="3622402" y="1072728"/>
          <a:ext cx="1650841" cy="8252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kern="120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Chọn lệnh</a:t>
          </a:r>
          <a:endParaRPr lang="en-US" sz="2900" b="1" kern="1200">
            <a:solidFill>
              <a:schemeClr val="accent1">
                <a:lumMod val="5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622402" y="1072728"/>
        <a:ext cx="1650841" cy="825223"/>
      </dsp:txXfrm>
    </dsp:sp>
    <dsp:sp modelId="{4FE32CFE-BF8E-41B1-B77E-D10249B089D1}">
      <dsp:nvSpPr>
        <dsp:cNvPr id="0" name=""/>
        <dsp:cNvSpPr/>
      </dsp:nvSpPr>
      <dsp:spPr>
        <a:xfrm>
          <a:off x="2140606" y="1707230"/>
          <a:ext cx="2970844" cy="2971297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rgbClr val="00B0F0"/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6880BA-CAF4-47CB-B3C5-4B5291411DCF}">
      <dsp:nvSpPr>
        <dsp:cNvPr id="0" name=""/>
        <dsp:cNvSpPr/>
      </dsp:nvSpPr>
      <dsp:spPr>
        <a:xfrm>
          <a:off x="2800608" y="2789834"/>
          <a:ext cx="1650841" cy="8252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kern="120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Công dụng</a:t>
          </a:r>
          <a:endParaRPr lang="en-US" sz="2900" b="1" kern="1200">
            <a:solidFill>
              <a:schemeClr val="accent1">
                <a:lumMod val="5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800608" y="2789834"/>
        <a:ext cx="1650841" cy="825223"/>
      </dsp:txXfrm>
    </dsp:sp>
    <dsp:sp modelId="{4471BB3A-B608-4BFA-8FC4-42A52E229526}">
      <dsp:nvSpPr>
        <dsp:cNvPr id="0" name=""/>
        <dsp:cNvSpPr/>
      </dsp:nvSpPr>
      <dsp:spPr>
        <a:xfrm>
          <a:off x="3177194" y="3618760"/>
          <a:ext cx="2552416" cy="2553439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solidFill>
          <a:srgbClr val="92D050"/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083CCE-3AE4-42F5-B045-948F36B5BC69}">
      <dsp:nvSpPr>
        <dsp:cNvPr id="0" name=""/>
        <dsp:cNvSpPr/>
      </dsp:nvSpPr>
      <dsp:spPr>
        <a:xfrm>
          <a:off x="3626308" y="4509409"/>
          <a:ext cx="1650841" cy="8252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kern="120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Đặc điểm</a:t>
          </a:r>
          <a:endParaRPr lang="en-US" sz="2900" b="1" kern="1200">
            <a:solidFill>
              <a:schemeClr val="accent1">
                <a:lumMod val="5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626308" y="4509409"/>
        <a:ext cx="1650841" cy="82522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D25B48-046D-46C9-BF18-886A546D216F}">
      <dsp:nvSpPr>
        <dsp:cNvPr id="0" name=""/>
        <dsp:cNvSpPr/>
      </dsp:nvSpPr>
      <dsp:spPr>
        <a:xfrm>
          <a:off x="0" y="921440"/>
          <a:ext cx="7239000" cy="80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D06AB99-DFD7-4BD1-9FAA-0D5650DDF662}">
      <dsp:nvSpPr>
        <dsp:cNvPr id="0" name=""/>
        <dsp:cNvSpPr/>
      </dsp:nvSpPr>
      <dsp:spPr>
        <a:xfrm>
          <a:off x="361950" y="449120"/>
          <a:ext cx="5067300" cy="94464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1532" tIns="0" rIns="191532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smtClean="0"/>
            <a:t>Thao tác lệnh (chọn lệnh, trình đơn, đặc tính …).</a:t>
          </a:r>
          <a:endParaRPr lang="en-US" sz="3200" kern="1200"/>
        </a:p>
      </dsp:txBody>
      <dsp:txXfrm>
        <a:off x="408064" y="495234"/>
        <a:ext cx="4975072" cy="852412"/>
      </dsp:txXfrm>
    </dsp:sp>
    <dsp:sp modelId="{818FA3CF-BC3A-47F3-8D63-88AC42D94210}">
      <dsp:nvSpPr>
        <dsp:cNvPr id="0" name=""/>
        <dsp:cNvSpPr/>
      </dsp:nvSpPr>
      <dsp:spPr>
        <a:xfrm>
          <a:off x="0" y="2372960"/>
          <a:ext cx="7239000" cy="80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55CE2AB-9E21-4A39-B601-B10ACF28627D}">
      <dsp:nvSpPr>
        <dsp:cNvPr id="0" name=""/>
        <dsp:cNvSpPr/>
      </dsp:nvSpPr>
      <dsp:spPr>
        <a:xfrm>
          <a:off x="361950" y="1900640"/>
          <a:ext cx="5067300" cy="944640"/>
        </a:xfrm>
        <a:prstGeom prst="roundRect">
          <a:avLst/>
        </a:prstGeom>
        <a:solidFill>
          <a:srgbClr val="00B0F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1532" tIns="0" rIns="191532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smtClean="0"/>
            <a:t>Chọn đối tượng.</a:t>
          </a:r>
          <a:endParaRPr lang="en-US" sz="3200" kern="1200"/>
        </a:p>
      </dsp:txBody>
      <dsp:txXfrm>
        <a:off x="408064" y="1946754"/>
        <a:ext cx="4975072" cy="852412"/>
      </dsp:txXfrm>
    </dsp:sp>
    <dsp:sp modelId="{0195F843-7AFE-48CE-8F6E-362D0825C640}">
      <dsp:nvSpPr>
        <dsp:cNvPr id="0" name=""/>
        <dsp:cNvSpPr/>
      </dsp:nvSpPr>
      <dsp:spPr>
        <a:xfrm>
          <a:off x="0" y="3824480"/>
          <a:ext cx="7239000" cy="80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12F929F-B18F-4428-B6B1-883D7738D3EF}">
      <dsp:nvSpPr>
        <dsp:cNvPr id="0" name=""/>
        <dsp:cNvSpPr/>
      </dsp:nvSpPr>
      <dsp:spPr>
        <a:xfrm>
          <a:off x="361950" y="3352160"/>
          <a:ext cx="5067300" cy="944640"/>
        </a:xfrm>
        <a:prstGeom prst="roundRect">
          <a:avLst/>
        </a:prstGeom>
        <a:solidFill>
          <a:srgbClr val="00B05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1532" tIns="0" rIns="191532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smtClean="0"/>
            <a:t>Biến đổi đối tượng </a:t>
          </a:r>
          <a:endParaRPr lang="en-US" sz="3200" kern="1200"/>
        </a:p>
      </dsp:txBody>
      <dsp:txXfrm>
        <a:off x="408064" y="3398274"/>
        <a:ext cx="4975072" cy="85241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9F5C33-693B-499E-9E4A-52D1FDC2BB2F}">
      <dsp:nvSpPr>
        <dsp:cNvPr id="0" name=""/>
        <dsp:cNvSpPr/>
      </dsp:nvSpPr>
      <dsp:spPr>
        <a:xfrm>
          <a:off x="584199" y="0"/>
          <a:ext cx="5080000" cy="5080000"/>
        </a:xfrm>
        <a:prstGeom prst="triangle">
          <a:avLst/>
        </a:prstGeom>
        <a:solidFill>
          <a:srgbClr val="00B0F0"/>
        </a:solidFill>
        <a:ln>
          <a:solidFill>
            <a:srgbClr val="FFC000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791E649-3AB7-43D0-99F0-3A338980930A}">
      <dsp:nvSpPr>
        <dsp:cNvPr id="0" name=""/>
        <dsp:cNvSpPr/>
      </dsp:nvSpPr>
      <dsp:spPr>
        <a:xfrm>
          <a:off x="3124199" y="508496"/>
          <a:ext cx="3302000" cy="90289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solidFill>
            <a:srgbClr val="CC6600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smtClean="0"/>
            <a:t>Chọn lệnh</a:t>
          </a:r>
          <a:endParaRPr lang="en-US" sz="3900" kern="1200"/>
        </a:p>
      </dsp:txBody>
      <dsp:txXfrm>
        <a:off x="3168274" y="552571"/>
        <a:ext cx="3213850" cy="814740"/>
      </dsp:txXfrm>
    </dsp:sp>
    <dsp:sp modelId="{6921674B-7A8D-4DC6-B7EF-D12FBE0541C5}">
      <dsp:nvSpPr>
        <dsp:cNvPr id="0" name=""/>
        <dsp:cNvSpPr/>
      </dsp:nvSpPr>
      <dsp:spPr>
        <a:xfrm>
          <a:off x="3124199" y="1524248"/>
          <a:ext cx="3302000" cy="90289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solidFill>
            <a:srgbClr val="FFC000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smtClean="0"/>
            <a:t>Thao tác</a:t>
          </a:r>
          <a:endParaRPr lang="en-US" sz="3900" kern="1200"/>
        </a:p>
      </dsp:txBody>
      <dsp:txXfrm>
        <a:off x="3168274" y="1568323"/>
        <a:ext cx="3213850" cy="814740"/>
      </dsp:txXfrm>
    </dsp:sp>
    <dsp:sp modelId="{5ADDDAF8-9662-4CFC-9118-591476DDDC30}">
      <dsp:nvSpPr>
        <dsp:cNvPr id="0" name=""/>
        <dsp:cNvSpPr/>
      </dsp:nvSpPr>
      <dsp:spPr>
        <a:xfrm>
          <a:off x="3124199" y="2540000"/>
          <a:ext cx="3302000" cy="90289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solidFill>
            <a:schemeClr val="accent1">
              <a:lumMod val="50000"/>
            </a:schemeClr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smtClean="0"/>
            <a:t>Ghi chú</a:t>
          </a:r>
          <a:endParaRPr lang="en-US" sz="3900" kern="1200"/>
        </a:p>
      </dsp:txBody>
      <dsp:txXfrm>
        <a:off x="3168274" y="2584075"/>
        <a:ext cx="3213850" cy="814740"/>
      </dsp:txXfrm>
    </dsp:sp>
    <dsp:sp modelId="{62DD2336-8495-4679-B7B0-0F79879D6BE0}">
      <dsp:nvSpPr>
        <dsp:cNvPr id="0" name=""/>
        <dsp:cNvSpPr/>
      </dsp:nvSpPr>
      <dsp:spPr>
        <a:xfrm>
          <a:off x="3124199" y="3555751"/>
          <a:ext cx="3302000" cy="90289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solidFill>
            <a:srgbClr val="FF0000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smtClean="0"/>
            <a:t>Đặc tính</a:t>
          </a:r>
          <a:endParaRPr lang="en-US" sz="3900" kern="1200"/>
        </a:p>
      </dsp:txBody>
      <dsp:txXfrm>
        <a:off x="3168274" y="3599826"/>
        <a:ext cx="3213850" cy="81474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674529-12AE-46D4-A24D-4E4EC282DB5B}">
      <dsp:nvSpPr>
        <dsp:cNvPr id="0" name=""/>
        <dsp:cNvSpPr/>
      </dsp:nvSpPr>
      <dsp:spPr>
        <a:xfrm>
          <a:off x="747521" y="1668777"/>
          <a:ext cx="7226046" cy="3734376"/>
        </a:xfrm>
        <a:prstGeom prst="rect">
          <a:avLst/>
        </a:prstGeom>
        <a:solidFill>
          <a:srgbClr val="CC6600"/>
        </a:solidFill>
        <a:ln>
          <a:solidFill>
            <a:srgbClr val="CC6600"/>
          </a:solidFill>
        </a:ln>
        <a:effectLst/>
        <a:sp3d z="-2118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5D80D571-7A81-47C9-8404-01EA6F0332DD}">
      <dsp:nvSpPr>
        <dsp:cNvPr id="0" name=""/>
        <dsp:cNvSpPr/>
      </dsp:nvSpPr>
      <dsp:spPr>
        <a:xfrm>
          <a:off x="963472" y="2105516"/>
          <a:ext cx="3355543" cy="31947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295" tIns="74295" rIns="74295" bIns="74295" numCol="1" spcCol="1270" anchor="t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smtClean="0">
              <a:solidFill>
                <a:schemeClr val="bg1"/>
              </a:solidFill>
            </a:rPr>
            <a:t>Chọn các node của đối tượng.</a:t>
          </a:r>
          <a:endParaRPr lang="en-US" sz="3900" kern="1200">
            <a:solidFill>
              <a:schemeClr val="bg1"/>
            </a:solidFill>
          </a:endParaRPr>
        </a:p>
      </dsp:txBody>
      <dsp:txXfrm>
        <a:off x="963472" y="2105516"/>
        <a:ext cx="3355543" cy="3194713"/>
      </dsp:txXfrm>
    </dsp:sp>
    <dsp:sp modelId="{C2922DE8-EE54-46BC-BAF7-20224AD512DD}">
      <dsp:nvSpPr>
        <dsp:cNvPr id="0" name=""/>
        <dsp:cNvSpPr/>
      </dsp:nvSpPr>
      <dsp:spPr>
        <a:xfrm>
          <a:off x="4393768" y="2105516"/>
          <a:ext cx="3355543" cy="31947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295" tIns="74295" rIns="74295" bIns="74295" numCol="1" spcCol="1270" anchor="t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smtClean="0">
              <a:solidFill>
                <a:schemeClr val="bg1"/>
              </a:solidFill>
            </a:rPr>
            <a:t>Kéo rê, thay đổi hoặc nhập thông số trên thanh đặc tính (property bar).</a:t>
          </a:r>
          <a:endParaRPr lang="en-US" sz="3900" kern="1200">
            <a:solidFill>
              <a:schemeClr val="bg1"/>
            </a:solidFill>
          </a:endParaRPr>
        </a:p>
      </dsp:txBody>
      <dsp:txXfrm>
        <a:off x="4393768" y="2105516"/>
        <a:ext cx="3355543" cy="3194713"/>
      </dsp:txXfrm>
    </dsp:sp>
    <dsp:sp modelId="{F1590C01-3177-4478-A517-7F1AC0341633}">
      <dsp:nvSpPr>
        <dsp:cNvPr id="0" name=""/>
        <dsp:cNvSpPr/>
      </dsp:nvSpPr>
      <dsp:spPr>
        <a:xfrm>
          <a:off x="0" y="921446"/>
          <a:ext cx="1411986" cy="1411986"/>
        </a:xfrm>
        <a:prstGeom prst="plus">
          <a:avLst>
            <a:gd name="adj" fmla="val 32810"/>
          </a:avLst>
        </a:prstGeom>
        <a:solidFill>
          <a:srgbClr val="FFC000"/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DBBF963-C2B7-45F0-9117-082EE40D3C2D}">
      <dsp:nvSpPr>
        <dsp:cNvPr id="0" name=""/>
        <dsp:cNvSpPr/>
      </dsp:nvSpPr>
      <dsp:spPr>
        <a:xfrm>
          <a:off x="6976872" y="1429230"/>
          <a:ext cx="1328928" cy="455411"/>
        </a:xfrm>
        <a:prstGeom prst="rect">
          <a:avLst/>
        </a:prstGeom>
        <a:solidFill>
          <a:srgbClr val="6600CC"/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E9A6097-9ECF-4D96-9985-436AF6D91542}">
      <dsp:nvSpPr>
        <dsp:cNvPr id="0" name=""/>
        <dsp:cNvSpPr/>
      </dsp:nvSpPr>
      <dsp:spPr>
        <a:xfrm>
          <a:off x="4360545" y="2112348"/>
          <a:ext cx="830" cy="3051258"/>
        </a:xfrm>
        <a:prstGeom prst="line">
          <a:avLst/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E156FF-6472-4373-9DB9-3348854D34E4}">
      <dsp:nvSpPr>
        <dsp:cNvPr id="0" name=""/>
        <dsp:cNvSpPr/>
      </dsp:nvSpPr>
      <dsp:spPr>
        <a:xfrm>
          <a:off x="0" y="0"/>
          <a:ext cx="5364480" cy="964797"/>
        </a:xfrm>
        <a:prstGeom prst="roundRect">
          <a:avLst>
            <a:gd name="adj" fmla="val 10000"/>
          </a:avLst>
        </a:prstGeom>
        <a:solidFill>
          <a:srgbClr val="6600C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smtClean="0"/>
            <a:t>Công dụng</a:t>
          </a:r>
          <a:endParaRPr lang="en-US" sz="4300" kern="1200"/>
        </a:p>
      </dsp:txBody>
      <dsp:txXfrm>
        <a:off x="28258" y="28258"/>
        <a:ext cx="4241863" cy="908281"/>
      </dsp:txXfrm>
    </dsp:sp>
    <dsp:sp modelId="{54EBEEAE-0B78-41B2-919F-2832F03A9783}">
      <dsp:nvSpPr>
        <dsp:cNvPr id="0" name=""/>
        <dsp:cNvSpPr/>
      </dsp:nvSpPr>
      <dsp:spPr>
        <a:xfrm>
          <a:off x="449275" y="1140214"/>
          <a:ext cx="5364480" cy="964797"/>
        </a:xfrm>
        <a:prstGeom prst="roundRect">
          <a:avLst>
            <a:gd name="adj" fmla="val 10000"/>
          </a:avLst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smtClean="0"/>
            <a:t>Thao tác</a:t>
          </a:r>
          <a:endParaRPr lang="en-US" sz="4300" kern="1200"/>
        </a:p>
      </dsp:txBody>
      <dsp:txXfrm>
        <a:off x="477533" y="1168472"/>
        <a:ext cx="4231570" cy="908281"/>
      </dsp:txXfrm>
    </dsp:sp>
    <dsp:sp modelId="{182C4020-6B79-428E-8C49-46135E948BBC}">
      <dsp:nvSpPr>
        <dsp:cNvPr id="0" name=""/>
        <dsp:cNvSpPr/>
      </dsp:nvSpPr>
      <dsp:spPr>
        <a:xfrm>
          <a:off x="891844" y="2280429"/>
          <a:ext cx="5364480" cy="964797"/>
        </a:xfrm>
        <a:prstGeom prst="roundRect">
          <a:avLst>
            <a:gd name="adj" fmla="val 10000"/>
          </a:avLst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smtClean="0"/>
            <a:t>Đặc điểm</a:t>
          </a:r>
          <a:endParaRPr lang="en-US" sz="4300" kern="1200"/>
        </a:p>
      </dsp:txBody>
      <dsp:txXfrm>
        <a:off x="920102" y="2308687"/>
        <a:ext cx="4238276" cy="908281"/>
      </dsp:txXfrm>
    </dsp:sp>
    <dsp:sp modelId="{31CF0EA0-36C4-4635-9A86-51E70F464070}">
      <dsp:nvSpPr>
        <dsp:cNvPr id="0" name=""/>
        <dsp:cNvSpPr/>
      </dsp:nvSpPr>
      <dsp:spPr>
        <a:xfrm>
          <a:off x="1341119" y="3420644"/>
          <a:ext cx="5364480" cy="964797"/>
        </a:xfrm>
        <a:prstGeom prst="roundRect">
          <a:avLst>
            <a:gd name="adj" fmla="val 10000"/>
          </a:avLst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smtClean="0"/>
            <a:t>Thanh đặc tính</a:t>
          </a:r>
          <a:endParaRPr lang="en-US" sz="4300" kern="1200"/>
        </a:p>
      </dsp:txBody>
      <dsp:txXfrm>
        <a:off x="1369377" y="3448902"/>
        <a:ext cx="4231570" cy="908281"/>
      </dsp:txXfrm>
    </dsp:sp>
    <dsp:sp modelId="{645801D5-67FB-42F6-B086-5A740FC341E7}">
      <dsp:nvSpPr>
        <dsp:cNvPr id="0" name=""/>
        <dsp:cNvSpPr/>
      </dsp:nvSpPr>
      <dsp:spPr>
        <a:xfrm>
          <a:off x="4737361" y="738946"/>
          <a:ext cx="627118" cy="627118"/>
        </a:xfrm>
        <a:prstGeom prst="downArrow">
          <a:avLst>
            <a:gd name="adj1" fmla="val 55000"/>
            <a:gd name="adj2" fmla="val 45000"/>
          </a:avLst>
        </a:prstGeom>
        <a:solidFill>
          <a:srgbClr val="92D050">
            <a:alpha val="9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000" kern="1200"/>
        </a:p>
      </dsp:txBody>
      <dsp:txXfrm>
        <a:off x="4878463" y="738946"/>
        <a:ext cx="344914" cy="471906"/>
      </dsp:txXfrm>
    </dsp:sp>
    <dsp:sp modelId="{74BE2631-D726-4EC4-A962-1B6DD79A2AEB}">
      <dsp:nvSpPr>
        <dsp:cNvPr id="0" name=""/>
        <dsp:cNvSpPr/>
      </dsp:nvSpPr>
      <dsp:spPr>
        <a:xfrm>
          <a:off x="5186636" y="1879161"/>
          <a:ext cx="627118" cy="627118"/>
        </a:xfrm>
        <a:prstGeom prst="downArrow">
          <a:avLst>
            <a:gd name="adj1" fmla="val 55000"/>
            <a:gd name="adj2" fmla="val 45000"/>
          </a:avLst>
        </a:prstGeom>
        <a:solidFill>
          <a:srgbClr val="0070C0">
            <a:alpha val="9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000" kern="1200"/>
        </a:p>
      </dsp:txBody>
      <dsp:txXfrm>
        <a:off x="5327738" y="1879161"/>
        <a:ext cx="344914" cy="471906"/>
      </dsp:txXfrm>
    </dsp:sp>
    <dsp:sp modelId="{C6C7851D-3A9C-45A5-A82E-7B8CA0583F8F}">
      <dsp:nvSpPr>
        <dsp:cNvPr id="0" name=""/>
        <dsp:cNvSpPr/>
      </dsp:nvSpPr>
      <dsp:spPr>
        <a:xfrm>
          <a:off x="5629206" y="3019376"/>
          <a:ext cx="627118" cy="627118"/>
        </a:xfrm>
        <a:prstGeom prst="downArrow">
          <a:avLst>
            <a:gd name="adj1" fmla="val 55000"/>
            <a:gd name="adj2" fmla="val 45000"/>
          </a:avLst>
        </a:prstGeom>
        <a:solidFill>
          <a:srgbClr val="FFC000">
            <a:alpha val="9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000" kern="1200"/>
        </a:p>
      </dsp:txBody>
      <dsp:txXfrm>
        <a:off x="5770308" y="3019376"/>
        <a:ext cx="344914" cy="47190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21FCD8-E8C5-4480-AF7D-9C150136F193}">
      <dsp:nvSpPr>
        <dsp:cNvPr id="0" name=""/>
        <dsp:cNvSpPr/>
      </dsp:nvSpPr>
      <dsp:spPr>
        <a:xfrm>
          <a:off x="628" y="993162"/>
          <a:ext cx="2705062" cy="3246075"/>
        </a:xfrm>
        <a:prstGeom prst="roundRect">
          <a:avLst>
            <a:gd name="adj" fmla="val 5000"/>
          </a:avLst>
        </a:prstGeom>
        <a:solidFill>
          <a:schemeClr val="accent1">
            <a:lumMod val="5000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142240" bIns="0" numCol="1" spcCol="1270" anchor="t" anchorCtr="0">
          <a:noAutofit/>
        </a:bodyPr>
        <a:lstStyle/>
        <a:p>
          <a:pPr lvl="0" algn="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smtClean="0">
              <a:solidFill>
                <a:srgbClr val="FFC000"/>
              </a:solidFill>
            </a:rPr>
            <a:t>Bước 1</a:t>
          </a:r>
          <a:endParaRPr lang="en-US" sz="3200" kern="1200">
            <a:solidFill>
              <a:srgbClr val="FFC000"/>
            </a:solidFill>
          </a:endParaRPr>
        </a:p>
      </dsp:txBody>
      <dsp:txXfrm rot="16200000">
        <a:off x="-1059756" y="2053546"/>
        <a:ext cx="2661781" cy="541012"/>
      </dsp:txXfrm>
    </dsp:sp>
    <dsp:sp modelId="{F2D9E57D-E031-4629-8887-CDC7F1359481}">
      <dsp:nvSpPr>
        <dsp:cNvPr id="0" name=""/>
        <dsp:cNvSpPr/>
      </dsp:nvSpPr>
      <dsp:spPr>
        <a:xfrm>
          <a:off x="541641" y="993162"/>
          <a:ext cx="2015271" cy="3246075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3731" rIns="0" bIns="0" numCol="1" spcCol="1270" anchor="t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smtClean="0"/>
            <a:t>Toolbox </a:t>
          </a:r>
          <a:r>
            <a:rPr lang="en-US" sz="3900" kern="1200" smtClean="0">
              <a:sym typeface="Wingdings" panose="05000000000000000000" pitchFamily="2" charset="2"/>
            </a:rPr>
            <a:t></a:t>
          </a:r>
          <a:r>
            <a:rPr lang="en-US" sz="3900" kern="1200" smtClean="0"/>
            <a:t> Knife tool</a:t>
          </a:r>
          <a:endParaRPr lang="en-US" sz="3900" kern="1200"/>
        </a:p>
      </dsp:txBody>
      <dsp:txXfrm>
        <a:off x="541641" y="993162"/>
        <a:ext cx="2015271" cy="3246075"/>
      </dsp:txXfrm>
    </dsp:sp>
    <dsp:sp modelId="{766F9338-C476-40D9-BF23-504F5F23CEEF}">
      <dsp:nvSpPr>
        <dsp:cNvPr id="0" name=""/>
        <dsp:cNvSpPr/>
      </dsp:nvSpPr>
      <dsp:spPr>
        <a:xfrm>
          <a:off x="2800368" y="993162"/>
          <a:ext cx="2705062" cy="3246075"/>
        </a:xfrm>
        <a:prstGeom prst="roundRect">
          <a:avLst>
            <a:gd name="adj" fmla="val 5000"/>
          </a:avLst>
        </a:prstGeom>
        <a:solidFill>
          <a:srgbClr val="CC6600"/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142240" bIns="0" numCol="1" spcCol="1270" anchor="t" anchorCtr="0">
          <a:noAutofit/>
        </a:bodyPr>
        <a:lstStyle/>
        <a:p>
          <a:pPr lvl="0" algn="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smtClean="0">
              <a:solidFill>
                <a:srgbClr val="92D050"/>
              </a:solidFill>
            </a:rPr>
            <a:t>Bước 2</a:t>
          </a:r>
          <a:endParaRPr lang="en-US" sz="3200" kern="1200">
            <a:solidFill>
              <a:srgbClr val="92D050"/>
            </a:solidFill>
          </a:endParaRPr>
        </a:p>
      </dsp:txBody>
      <dsp:txXfrm rot="16200000">
        <a:off x="1739983" y="2053546"/>
        <a:ext cx="2661781" cy="541012"/>
      </dsp:txXfrm>
    </dsp:sp>
    <dsp:sp modelId="{04DD4724-5892-4AD8-96E1-A72273760924}">
      <dsp:nvSpPr>
        <dsp:cNvPr id="0" name=""/>
        <dsp:cNvSpPr/>
      </dsp:nvSpPr>
      <dsp:spPr>
        <a:xfrm rot="5400000">
          <a:off x="2575478" y="3571791"/>
          <a:ext cx="476830" cy="405759"/>
        </a:xfrm>
        <a:prstGeom prst="flowChartExtract">
          <a:avLst/>
        </a:prstGeom>
        <a:solidFill>
          <a:srgbClr val="92D050"/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57150" extrusionH="12700" prstMaterial="flat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2566613-FA2E-40DA-82C1-E3DF83DFCF81}">
      <dsp:nvSpPr>
        <dsp:cNvPr id="0" name=""/>
        <dsp:cNvSpPr/>
      </dsp:nvSpPr>
      <dsp:spPr>
        <a:xfrm>
          <a:off x="3341381" y="993162"/>
          <a:ext cx="2015271" cy="3246075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3731" rIns="0" bIns="0" numCol="1" spcCol="1270" anchor="t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smtClean="0"/>
            <a:t>Đưa trỏ chuột vào điểm cần cắt đầu tiên </a:t>
          </a:r>
          <a:endParaRPr lang="en-US" sz="3900" kern="1200"/>
        </a:p>
      </dsp:txBody>
      <dsp:txXfrm>
        <a:off x="3341381" y="993162"/>
        <a:ext cx="2015271" cy="3246075"/>
      </dsp:txXfrm>
    </dsp:sp>
    <dsp:sp modelId="{7910DC0A-2423-4E80-9BF6-65BFAF9C5F1E}">
      <dsp:nvSpPr>
        <dsp:cNvPr id="0" name=""/>
        <dsp:cNvSpPr/>
      </dsp:nvSpPr>
      <dsp:spPr>
        <a:xfrm>
          <a:off x="5600108" y="993162"/>
          <a:ext cx="2705062" cy="3246075"/>
        </a:xfrm>
        <a:prstGeom prst="roundRect">
          <a:avLst>
            <a:gd name="adj" fmla="val 5000"/>
          </a:avLst>
        </a:prstGeom>
        <a:solidFill>
          <a:srgbClr val="92D050"/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142240" bIns="0" numCol="1" spcCol="1270" anchor="t" anchorCtr="0">
          <a:noAutofit/>
        </a:bodyPr>
        <a:lstStyle/>
        <a:p>
          <a:pPr lvl="0" algn="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smtClean="0">
              <a:solidFill>
                <a:srgbClr val="0000FF"/>
              </a:solidFill>
            </a:rPr>
            <a:t>Bước 3</a:t>
          </a:r>
          <a:endParaRPr lang="en-US" sz="3200" kern="1200">
            <a:solidFill>
              <a:srgbClr val="0000FF"/>
            </a:solidFill>
          </a:endParaRPr>
        </a:p>
      </dsp:txBody>
      <dsp:txXfrm rot="16200000">
        <a:off x="4539723" y="2053546"/>
        <a:ext cx="2661781" cy="541012"/>
      </dsp:txXfrm>
    </dsp:sp>
    <dsp:sp modelId="{06C089B3-3BC2-48AB-9D5D-4071CD79EFBD}">
      <dsp:nvSpPr>
        <dsp:cNvPr id="0" name=""/>
        <dsp:cNvSpPr/>
      </dsp:nvSpPr>
      <dsp:spPr>
        <a:xfrm rot="5400000">
          <a:off x="5375218" y="3571791"/>
          <a:ext cx="476830" cy="405759"/>
        </a:xfrm>
        <a:prstGeom prst="flowChartExtract">
          <a:avLst/>
        </a:prstGeom>
        <a:solidFill>
          <a:srgbClr val="0000FF"/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57150" extrusionH="12700" prstMaterial="flat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DFAD0E1-39AA-4BBF-A3F6-21B1F5990DC9}">
      <dsp:nvSpPr>
        <dsp:cNvPr id="0" name=""/>
        <dsp:cNvSpPr/>
      </dsp:nvSpPr>
      <dsp:spPr>
        <a:xfrm>
          <a:off x="6141121" y="993162"/>
          <a:ext cx="2015271" cy="3246075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3731" rIns="0" bIns="0" numCol="1" spcCol="1270" anchor="t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smtClean="0"/>
            <a:t>Kéo rê chuột tạo vết cắt </a:t>
          </a:r>
          <a:endParaRPr lang="en-US" sz="3900" kern="1200"/>
        </a:p>
      </dsp:txBody>
      <dsp:txXfrm>
        <a:off x="6141121" y="993162"/>
        <a:ext cx="2015271" cy="324607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F66B21-5001-49EF-A684-D5AB8775AC64}">
      <dsp:nvSpPr>
        <dsp:cNvPr id="0" name=""/>
        <dsp:cNvSpPr/>
      </dsp:nvSpPr>
      <dsp:spPr>
        <a:xfrm>
          <a:off x="893968" y="342489"/>
          <a:ext cx="5767578" cy="180236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00FFFF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0804" tIns="110490" rIns="110490" bIns="110490" numCol="1" spcCol="1270" anchor="ctr" anchorCtr="0">
          <a:noAutofit/>
        </a:bodyPr>
        <a:lstStyle/>
        <a:p>
          <a:pPr lvl="0" algn="just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smtClean="0"/>
            <a:t>Cắt được cả 2 loại đối tượng (phần đóng tạo bởi sau khi cắt của đối tượng mở sẽ biến mất).</a:t>
          </a:r>
          <a:endParaRPr lang="en-US" sz="2900" kern="1200"/>
        </a:p>
      </dsp:txBody>
      <dsp:txXfrm>
        <a:off x="893968" y="342489"/>
        <a:ext cx="5767578" cy="1802368"/>
      </dsp:txXfrm>
    </dsp:sp>
    <dsp:sp modelId="{5E3FDAB9-6C08-4E82-AE2A-4D340B1D0593}">
      <dsp:nvSpPr>
        <dsp:cNvPr id="0" name=""/>
        <dsp:cNvSpPr/>
      </dsp:nvSpPr>
      <dsp:spPr>
        <a:xfrm>
          <a:off x="653653" y="82147"/>
          <a:ext cx="1261657" cy="1892486"/>
        </a:xfrm>
        <a:prstGeom prst="rect">
          <a:avLst/>
        </a:prstGeom>
        <a:solidFill>
          <a:srgbClr val="6600C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0879EE-D670-4CA9-9221-BA2AF8926F90}">
      <dsp:nvSpPr>
        <dsp:cNvPr id="0" name=""/>
        <dsp:cNvSpPr/>
      </dsp:nvSpPr>
      <dsp:spPr>
        <a:xfrm>
          <a:off x="893968" y="2611470"/>
          <a:ext cx="5767578" cy="180236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6600CC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0804" tIns="110490" rIns="110490" bIns="110490" numCol="1" spcCol="1270" anchor="ctr" anchorCtr="0">
          <a:noAutofit/>
        </a:bodyPr>
        <a:lstStyle/>
        <a:p>
          <a:pPr lvl="0" algn="just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smtClean="0"/>
            <a:t>Hai đối tượng tạo ra sau khi cắt sẽ độc lập với nhau.</a:t>
          </a:r>
          <a:endParaRPr lang="en-US" sz="2900" kern="1200"/>
        </a:p>
      </dsp:txBody>
      <dsp:txXfrm>
        <a:off x="893968" y="2611470"/>
        <a:ext cx="5767578" cy="1802368"/>
      </dsp:txXfrm>
    </dsp:sp>
    <dsp:sp modelId="{5BE5B71B-33F0-45D4-83C2-C1846E4A6DDA}">
      <dsp:nvSpPr>
        <dsp:cNvPr id="0" name=""/>
        <dsp:cNvSpPr/>
      </dsp:nvSpPr>
      <dsp:spPr>
        <a:xfrm>
          <a:off x="653653" y="2351128"/>
          <a:ext cx="1261657" cy="1892486"/>
        </a:xfrm>
        <a:prstGeom prst="rect">
          <a:avLst/>
        </a:prstGeom>
        <a:solidFill>
          <a:srgbClr val="00FF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9/3/layout/PlusandMinus">
  <dgm:title val=""/>
  <dgm:desc val=""/>
  <dgm:catLst>
    <dgm:cat type="relationship" pri="36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clrData>
  <dgm:layoutNode name="Name0">
    <dgm:varLst>
      <dgm:chMax val="2"/>
      <dgm:chPref val="2"/>
      <dgm:dir/>
      <dgm:animOne/>
      <dgm:resizeHandles val="exact"/>
    </dgm:varLst>
    <dgm:alg type="composite">
      <dgm:param type="ar" val="1.8238"/>
    </dgm:alg>
    <dgm:shape xmlns:r="http://schemas.openxmlformats.org/officeDocument/2006/relationships" r:blip="">
      <dgm:adjLst/>
    </dgm:shape>
    <dgm:choose name="Name1">
      <dgm:if name="Name2" func="var" arg="dir" op="equ" val="norm">
        <dgm:constrLst>
          <dgm:constr type="primFontSz" for="des" ptType="node" op="equ" val="65"/>
          <dgm:constr type="l" for="ch" forName="Background" refType="w" fact="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l" for="ch" forName="ParentText1" refType="w" fact="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l" for="ch" forName="ParentText2" refType="w" fact="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l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l" for="ch" forName="Minus" refType="w" fact="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l" for="ch" forName="Divider" refType="w" fact="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if>
      <dgm:else name="Name3">
        <dgm:constrLst>
          <dgm:constr type="primFontSz" for="des" ptType="node" op="equ" val="65"/>
          <dgm:constr type="r" for="ch" forName="Background" refType="w" fact="-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r" for="ch" forName="ParentText1" refType="w" fact="-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r" for="ch" forName="ParentText2" refType="w" fact="-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r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r" for="ch" forName="Minus" refType="w" fact="-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r" for="ch" forName="Divider" refType="w" fact="-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else>
    </dgm:choose>
    <dgm:layoutNode name="Background" styleLbl="bgImgPlace1">
      <dgm:alg type="sp"/>
      <dgm:shape xmlns:r="http://schemas.openxmlformats.org/officeDocument/2006/relationships" type="rect" r:blip="">
        <dgm:adjLst/>
      </dgm:shape>
      <dgm:presOf/>
    </dgm:layoutNode>
    <dgm:layoutNode name="ParentText1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1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arentText2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2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lus" styleLbl="alignNode1">
      <dgm:alg type="sp"/>
      <dgm:shape xmlns:r="http://schemas.openxmlformats.org/officeDocument/2006/relationships" type="plus" r:blip="">
        <dgm:adjLst>
          <dgm:adj idx="1" val="0.3281"/>
        </dgm:adjLst>
      </dgm:shape>
      <dgm:presOf/>
    </dgm:layoutNode>
    <dgm:layoutNode name="Minus" styleLbl="alignNode1">
      <dgm:alg type="sp"/>
      <dgm:shape xmlns:r="http://schemas.openxmlformats.org/officeDocument/2006/relationships" type="rect" r:blip="">
        <dgm:adjLst/>
      </dgm:shape>
      <dgm:presOf/>
    </dgm:layoutNode>
    <dgm:layoutNode name="Divider" styleLbl="parChTrans1D1">
      <dgm:alg type="sp"/>
      <dgm:shape xmlns:r="http://schemas.openxmlformats.org/officeDocument/2006/relationships" type="line" r:blip="">
        <dgm:adjLst/>
      </dgm:shape>
      <dgm:presOf/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200">
                <a:effectLst/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FontTx/>
              <a:buNone/>
              <a:defRPr sz="1200">
                <a:effectLst/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013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 smtClean="0"/>
              <a:t>Click to edit Master text styles</a:t>
            </a:r>
          </a:p>
          <a:p>
            <a:pPr lvl="1"/>
            <a:r>
              <a:rPr lang="en-US" altLang="en-US" noProof="0" smtClean="0"/>
              <a:t>Second level</a:t>
            </a:r>
          </a:p>
          <a:p>
            <a:pPr lvl="2"/>
            <a:r>
              <a:rPr lang="en-US" altLang="en-US" noProof="0" smtClean="0"/>
              <a:t>Third level</a:t>
            </a:r>
          </a:p>
          <a:p>
            <a:pPr lvl="3"/>
            <a:r>
              <a:rPr lang="en-US" altLang="en-US" noProof="0" smtClean="0"/>
              <a:t>Fourth level</a:t>
            </a:r>
          </a:p>
          <a:p>
            <a:pPr lvl="4"/>
            <a:r>
              <a:rPr lang="en-US" altLang="en-US" noProof="0" smtClean="0"/>
              <a:t>Fifth level</a:t>
            </a:r>
          </a:p>
        </p:txBody>
      </p:sp>
      <p:sp>
        <p:nvSpPr>
          <p:cNvPr id="1013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200">
                <a:effectLst/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13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FontTx/>
              <a:buNone/>
              <a:defRPr sz="1200">
                <a:effectLst/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BCDEEBC-B7F6-44B7-9DFE-BB722161386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CDEEBC-B7F6-44B7-9DFE-BB722161386A}" type="slidenum">
              <a:rPr lang="en-US" altLang="en-US" smtClean="0"/>
              <a:pPr>
                <a:defRPr/>
              </a:pPr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247025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F2B4AB-561E-4D17-99FF-2B1A41569F1A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9577436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F2B4AB-561E-4D17-99FF-2B1A41569F1A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4502341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87352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3213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17643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02995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51140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17080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09814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4197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55419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38415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22593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63277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58832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42245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456547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74859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272973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34743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00944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733576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266740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36607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397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839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232DFA-E853-4A37-8895-76D80BF1864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214352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397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839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232DFA-E853-4A37-8895-76D80BF1864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51437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397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839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232DFA-E853-4A37-8895-76D80BF1864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301702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035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1003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B888905-AE15-4D1B-BD69-1FD0774DFD23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38891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8466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318467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4AF703-9841-4636-8AFA-38CDB58FE00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1356419"/>
      </p:ext>
    </p:extLst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A03ED5-90CB-43D8-96A8-50991B9AED0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3540179"/>
      </p:ext>
    </p:extLst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DBF644-6C50-41F5-990C-15F4C0A90FC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16629526"/>
      </p:ext>
    </p:extLst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F89140-D155-4CC3-A19D-158EDB1FF57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98615746"/>
      </p:ext>
    </p:extLst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06C895-0689-4F2D-B572-E548276E3BA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60843708"/>
      </p:ext>
    </p:extLst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2CDF9A-68C4-4442-8ED6-F88FCE1DE2F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27368764"/>
      </p:ext>
    </p:extLst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EA5328-3BFD-40C4-B746-EB5423FA464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57536209"/>
      </p:ext>
    </p:extLst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3C1F94-809B-4FFC-9F29-D07227C0AAF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59128290"/>
      </p:ext>
    </p:extLst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4C6B30-E1F3-4D5C-976D-B72AFB18764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10234473"/>
      </p:ext>
    </p:extLst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404304-C98E-4E22-9F63-8D2EE546B2A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60820169"/>
      </p:ext>
    </p:extLst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72A03-D99C-4410-B379-F31F721F0CE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8346859"/>
      </p:ext>
    </p:extLst>
  </p:cSld>
  <p:clrMapOvr>
    <a:masterClrMapping/>
  </p:clrMapOvr>
  <p:transition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658938" y="1600200"/>
            <a:ext cx="6837362" cy="3200400"/>
            <a:chOff x="1045" y="1008"/>
            <a:chExt cx="4307" cy="2016"/>
          </a:xfrm>
        </p:grpSpPr>
        <p:sp>
          <p:nvSpPr>
            <p:cNvPr id="5" name="Oval 3"/>
            <p:cNvSpPr>
              <a:spLocks noChangeArrowheads="1"/>
            </p:cNvSpPr>
            <p:nvPr/>
          </p:nvSpPr>
          <p:spPr bwMode="hidden"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hidden"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7" name="Oval 5"/>
            <p:cNvSpPr>
              <a:spLocks noChangeArrowheads="1"/>
            </p:cNvSpPr>
            <p:nvPr/>
          </p:nvSpPr>
          <p:spPr bwMode="hidden">
            <a:xfrm flipH="1">
              <a:off x="2136" y="1008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0E0F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hidden"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hidden"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hidden">
            <a:xfrm flipH="1">
              <a:off x="4392" y="2064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0E0F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</p:grpSp>
      <p:sp>
        <p:nvSpPr>
          <p:cNvPr id="44033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72400" cy="1933575"/>
          </a:xfrm>
        </p:spPr>
        <p:txBody>
          <a:bodyPr anchor="b"/>
          <a:lstStyle>
            <a:lvl1pPr algn="r">
              <a:defRPr sz="44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44033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3505200"/>
            <a:ext cx="6400800" cy="1752600"/>
          </a:xfrm>
        </p:spPr>
        <p:txBody>
          <a:bodyPr/>
          <a:lstStyle>
            <a:lvl1pPr marL="0" indent="0" algn="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11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2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13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F85C60-08B8-4D51-98EF-FA422BEF72C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08679272"/>
      </p:ext>
    </p:extLst>
  </p:cSld>
  <p:clrMapOvr>
    <a:masterClrMapping/>
  </p:clrMapOvr>
  <p:transition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233F7E-C655-4AF7-B337-42519428871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7038915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4D6ACC-0F28-46B1-862D-0B809431021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45358236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26752B-BA09-46F7-B809-09CF2D5C0F4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1260263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563E27-680C-46AA-9A5C-99CAD62F2AF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06112388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B042B3-7388-40A7-AE9C-F5088A301ED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91722386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A3F963-9A6C-44DA-85BA-A33843EABC0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27942171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26A934-94AA-4EE7-9E23-13E305B8944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07568081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082351-B260-4203-ACDE-AD4CF444F33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45587802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563A7B-1D6E-46AF-AD57-D6A376C14CC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58635476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62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628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342F0D-A255-4C09-BC2C-BF66DFAD615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49774561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59CE46-09B3-412C-867A-C1A5CDFCCBB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04811784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>
                <a:gd name="T0" fmla="*/ 744 w 2515"/>
                <a:gd name="T1" fmla="*/ 1669 h 1970"/>
                <a:gd name="T2" fmla="*/ 852 w 2515"/>
                <a:gd name="T3" fmla="*/ 1400 h 1970"/>
                <a:gd name="T4" fmla="*/ 876 w 2515"/>
                <a:gd name="T5" fmla="*/ 1171 h 1970"/>
                <a:gd name="T6" fmla="*/ 979 w 2515"/>
                <a:gd name="T7" fmla="*/ 1370 h 1970"/>
                <a:gd name="T8" fmla="*/ 1231 w 2515"/>
                <a:gd name="T9" fmla="*/ 1621 h 1970"/>
                <a:gd name="T10" fmla="*/ 1471 w 2515"/>
                <a:gd name="T11" fmla="*/ 1693 h 1970"/>
                <a:gd name="T12" fmla="*/ 1819 w 2515"/>
                <a:gd name="T13" fmla="*/ 1678 h 1970"/>
                <a:gd name="T14" fmla="*/ 1893 w 2515"/>
                <a:gd name="T15" fmla="*/ 1513 h 1970"/>
                <a:gd name="T16" fmla="*/ 1874 w 2515"/>
                <a:gd name="T17" fmla="*/ 1285 h 1970"/>
                <a:gd name="T18" fmla="*/ 1783 w 2515"/>
                <a:gd name="T19" fmla="*/ 967 h 1970"/>
                <a:gd name="T20" fmla="*/ 1289 w 2515"/>
                <a:gd name="T21" fmla="*/ 873 h 1970"/>
                <a:gd name="T22" fmla="*/ 1549 w 2515"/>
                <a:gd name="T23" fmla="*/ 745 h 1970"/>
                <a:gd name="T24" fmla="*/ 1753 w 2515"/>
                <a:gd name="T25" fmla="*/ 732 h 1970"/>
                <a:gd name="T26" fmla="*/ 2107 w 2515"/>
                <a:gd name="T27" fmla="*/ 618 h 1970"/>
                <a:gd name="T28" fmla="*/ 2377 w 2515"/>
                <a:gd name="T29" fmla="*/ 438 h 1970"/>
                <a:gd name="T30" fmla="*/ 2420 w 2515"/>
                <a:gd name="T31" fmla="*/ 343 h 1970"/>
                <a:gd name="T32" fmla="*/ 2077 w 2515"/>
                <a:gd name="T33" fmla="*/ 331 h 1970"/>
                <a:gd name="T34" fmla="*/ 1951 w 2515"/>
                <a:gd name="T35" fmla="*/ 301 h 1970"/>
                <a:gd name="T36" fmla="*/ 1645 w 2515"/>
                <a:gd name="T37" fmla="*/ 289 h 1970"/>
                <a:gd name="T38" fmla="*/ 1297 w 2515"/>
                <a:gd name="T39" fmla="*/ 408 h 1970"/>
                <a:gd name="T40" fmla="*/ 1308 w 2515"/>
                <a:gd name="T41" fmla="*/ 337 h 1970"/>
                <a:gd name="T42" fmla="*/ 1453 w 2515"/>
                <a:gd name="T43" fmla="*/ 168 h 1970"/>
                <a:gd name="T44" fmla="*/ 1477 w 2515"/>
                <a:gd name="T45" fmla="*/ 36 h 1970"/>
                <a:gd name="T46" fmla="*/ 1417 w 2515"/>
                <a:gd name="T47" fmla="*/ 24 h 1970"/>
                <a:gd name="T48" fmla="*/ 1189 w 2515"/>
                <a:gd name="T49" fmla="*/ 102 h 1970"/>
                <a:gd name="T50" fmla="*/ 1026 w 2515"/>
                <a:gd name="T51" fmla="*/ 144 h 1970"/>
                <a:gd name="T52" fmla="*/ 889 w 2515"/>
                <a:gd name="T53" fmla="*/ 331 h 1970"/>
                <a:gd name="T54" fmla="*/ 726 w 2515"/>
                <a:gd name="T55" fmla="*/ 480 h 1970"/>
                <a:gd name="T56" fmla="*/ 643 w 2515"/>
                <a:gd name="T57" fmla="*/ 540 h 1970"/>
                <a:gd name="T58" fmla="*/ 600 w 2515"/>
                <a:gd name="T59" fmla="*/ 516 h 1970"/>
                <a:gd name="T60" fmla="*/ 552 w 2515"/>
                <a:gd name="T61" fmla="*/ 486 h 1970"/>
                <a:gd name="T62" fmla="*/ 528 w 2515"/>
                <a:gd name="T63" fmla="*/ 462 h 1970"/>
                <a:gd name="T64" fmla="*/ 474 w 2515"/>
                <a:gd name="T65" fmla="*/ 426 h 1970"/>
                <a:gd name="T66" fmla="*/ 415 w 2515"/>
                <a:gd name="T67" fmla="*/ 390 h 1970"/>
                <a:gd name="T68" fmla="*/ 366 w 2515"/>
                <a:gd name="T69" fmla="*/ 366 h 1970"/>
                <a:gd name="T70" fmla="*/ 192 w 2515"/>
                <a:gd name="T71" fmla="*/ 234 h 1970"/>
                <a:gd name="T72" fmla="*/ 570 w 2515"/>
                <a:gd name="T73" fmla="*/ 564 h 1970"/>
                <a:gd name="T74" fmla="*/ 444 w 2515"/>
                <a:gd name="T75" fmla="*/ 732 h 1970"/>
                <a:gd name="T76" fmla="*/ 318 w 2515"/>
                <a:gd name="T77" fmla="*/ 787 h 1970"/>
                <a:gd name="T78" fmla="*/ 127 w 2515"/>
                <a:gd name="T79" fmla="*/ 853 h 1970"/>
                <a:gd name="T80" fmla="*/ 0 w 2515"/>
                <a:gd name="T81" fmla="*/ 1165 h 1970"/>
                <a:gd name="T82" fmla="*/ 372 w 2515"/>
                <a:gd name="T83" fmla="*/ 1015 h 1970"/>
                <a:gd name="T84" fmla="*/ 222 w 2515"/>
                <a:gd name="T85" fmla="*/ 1262 h 1970"/>
                <a:gd name="T86" fmla="*/ 139 w 2515"/>
                <a:gd name="T87" fmla="*/ 1459 h 1970"/>
                <a:gd name="T88" fmla="*/ 102 w 2515"/>
                <a:gd name="T89" fmla="*/ 1495 h 1970"/>
                <a:gd name="T90" fmla="*/ 84 w 2515"/>
                <a:gd name="T91" fmla="*/ 1519 h 1970"/>
                <a:gd name="T92" fmla="*/ 96 w 2515"/>
                <a:gd name="T93" fmla="*/ 1537 h 1970"/>
                <a:gd name="T94" fmla="*/ 127 w 2515"/>
                <a:gd name="T95" fmla="*/ 1567 h 1970"/>
                <a:gd name="T96" fmla="*/ 145 w 2515"/>
                <a:gd name="T97" fmla="*/ 1633 h 1970"/>
                <a:gd name="T98" fmla="*/ 156 w 2515"/>
                <a:gd name="T99" fmla="*/ 1693 h 1970"/>
                <a:gd name="T100" fmla="*/ 162 w 2515"/>
                <a:gd name="T101" fmla="*/ 1723 h 1970"/>
                <a:gd name="T102" fmla="*/ 216 w 2515"/>
                <a:gd name="T103" fmla="*/ 1802 h 1970"/>
                <a:gd name="T104" fmla="*/ 228 w 2515"/>
                <a:gd name="T105" fmla="*/ 1850 h 1970"/>
                <a:gd name="T106" fmla="*/ 240 w 2515"/>
                <a:gd name="T107" fmla="*/ 1904 h 1970"/>
                <a:gd name="T108" fmla="*/ 246 w 2515"/>
                <a:gd name="T109" fmla="*/ 1922 h 1970"/>
                <a:gd name="T110" fmla="*/ 258 w 2515"/>
                <a:gd name="T111" fmla="*/ 1970 h 1970"/>
                <a:gd name="T112" fmla="*/ 462 w 2515"/>
                <a:gd name="T113" fmla="*/ 1922 h 1970"/>
                <a:gd name="T114" fmla="*/ 624 w 2515"/>
                <a:gd name="T115" fmla="*/ 1778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>
                <a:gd name="T0" fmla="*/ 580 w 2123"/>
                <a:gd name="T1" fmla="*/ 1043 h 1696"/>
                <a:gd name="T2" fmla="*/ 544 w 2123"/>
                <a:gd name="T3" fmla="*/ 683 h 1696"/>
                <a:gd name="T4" fmla="*/ 670 w 2123"/>
                <a:gd name="T5" fmla="*/ 395 h 1696"/>
                <a:gd name="T6" fmla="*/ 927 w 2123"/>
                <a:gd name="T7" fmla="*/ 587 h 1696"/>
                <a:gd name="T8" fmla="*/ 1214 w 2123"/>
                <a:gd name="T9" fmla="*/ 869 h 1696"/>
                <a:gd name="T10" fmla="*/ 1483 w 2123"/>
                <a:gd name="T11" fmla="*/ 1109 h 1696"/>
                <a:gd name="T12" fmla="*/ 1800 w 2123"/>
                <a:gd name="T13" fmla="*/ 1360 h 1696"/>
                <a:gd name="T14" fmla="*/ 1883 w 2123"/>
                <a:gd name="T15" fmla="*/ 1414 h 1696"/>
                <a:gd name="T16" fmla="*/ 1836 w 2123"/>
                <a:gd name="T17" fmla="*/ 1354 h 1696"/>
                <a:gd name="T18" fmla="*/ 1411 w 2123"/>
                <a:gd name="T19" fmla="*/ 1001 h 1696"/>
                <a:gd name="T20" fmla="*/ 1088 w 2123"/>
                <a:gd name="T21" fmla="*/ 683 h 1696"/>
                <a:gd name="T22" fmla="*/ 723 w 2123"/>
                <a:gd name="T23" fmla="*/ 329 h 1696"/>
                <a:gd name="T24" fmla="*/ 999 w 2123"/>
                <a:gd name="T25" fmla="*/ 311 h 1696"/>
                <a:gd name="T26" fmla="*/ 1286 w 2123"/>
                <a:gd name="T27" fmla="*/ 317 h 1696"/>
                <a:gd name="T28" fmla="*/ 1614 w 2123"/>
                <a:gd name="T29" fmla="*/ 269 h 1696"/>
                <a:gd name="T30" fmla="*/ 2123 w 2123"/>
                <a:gd name="T31" fmla="*/ 197 h 1696"/>
                <a:gd name="T32" fmla="*/ 2075 w 2123"/>
                <a:gd name="T33" fmla="*/ 173 h 1696"/>
                <a:gd name="T34" fmla="*/ 1543 w 2123"/>
                <a:gd name="T35" fmla="*/ 257 h 1696"/>
                <a:gd name="T36" fmla="*/ 1208 w 2123"/>
                <a:gd name="T37" fmla="*/ 275 h 1696"/>
                <a:gd name="T38" fmla="*/ 759 w 2123"/>
                <a:gd name="T39" fmla="*/ 257 h 1696"/>
                <a:gd name="T40" fmla="*/ 819 w 2123"/>
                <a:gd name="T41" fmla="*/ 227 h 1696"/>
                <a:gd name="T42" fmla="*/ 1142 w 2123"/>
                <a:gd name="T43" fmla="*/ 0 h 1696"/>
                <a:gd name="T44" fmla="*/ 1088 w 2123"/>
                <a:gd name="T45" fmla="*/ 30 h 1696"/>
                <a:gd name="T46" fmla="*/ 1010 w 2123"/>
                <a:gd name="T47" fmla="*/ 84 h 1696"/>
                <a:gd name="T48" fmla="*/ 855 w 2123"/>
                <a:gd name="T49" fmla="*/ 191 h 1696"/>
                <a:gd name="T50" fmla="*/ 670 w 2123"/>
                <a:gd name="T51" fmla="*/ 281 h 1696"/>
                <a:gd name="T52" fmla="*/ 634 w 2123"/>
                <a:gd name="T53" fmla="*/ 359 h 1696"/>
                <a:gd name="T54" fmla="*/ 305 w 2123"/>
                <a:gd name="T55" fmla="*/ 587 h 1696"/>
                <a:gd name="T56" fmla="*/ 0 w 2123"/>
                <a:gd name="T57" fmla="*/ 725 h 1696"/>
                <a:gd name="T58" fmla="*/ 0 w 2123"/>
                <a:gd name="T59" fmla="*/ 731 h 1696"/>
                <a:gd name="T60" fmla="*/ 0 w 2123"/>
                <a:gd name="T61" fmla="*/ 767 h 1696"/>
                <a:gd name="T62" fmla="*/ 299 w 2123"/>
                <a:gd name="T63" fmla="*/ 635 h 1696"/>
                <a:gd name="T64" fmla="*/ 592 w 2123"/>
                <a:gd name="T65" fmla="*/ 431 h 1696"/>
                <a:gd name="T66" fmla="*/ 508 w 2123"/>
                <a:gd name="T67" fmla="*/ 671 h 1696"/>
                <a:gd name="T68" fmla="*/ 526 w 2123"/>
                <a:gd name="T69" fmla="*/ 995 h 1696"/>
                <a:gd name="T70" fmla="*/ 460 w 2123"/>
                <a:gd name="T71" fmla="*/ 1168 h 1696"/>
                <a:gd name="T72" fmla="*/ 329 w 2123"/>
                <a:gd name="T73" fmla="*/ 1480 h 1696"/>
                <a:gd name="T74" fmla="*/ 323 w 2123"/>
                <a:gd name="T75" fmla="*/ 1696 h 1696"/>
                <a:gd name="T76" fmla="*/ 329 w 2123"/>
                <a:gd name="T77" fmla="*/ 1696 h 1696"/>
                <a:gd name="T78" fmla="*/ 347 w 2123"/>
                <a:gd name="T79" fmla="*/ 1552 h 1696"/>
                <a:gd name="T80" fmla="*/ 580 w 2123"/>
                <a:gd name="T81" fmla="*/ 1043 h 1696"/>
                <a:gd name="T82" fmla="*/ 580 w 2123"/>
                <a:gd name="T83" fmla="*/ 1043 h 16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>
                <a:gd name="T0" fmla="*/ 3338 w 3668"/>
                <a:gd name="T1" fmla="*/ 288 h 943"/>
                <a:gd name="T2" fmla="*/ 3194 w 3668"/>
                <a:gd name="T3" fmla="*/ 258 h 943"/>
                <a:gd name="T4" fmla="*/ 2816 w 3668"/>
                <a:gd name="T5" fmla="*/ 234 h 943"/>
                <a:gd name="T6" fmla="*/ 2330 w 3668"/>
                <a:gd name="T7" fmla="*/ 306 h 943"/>
                <a:gd name="T8" fmla="*/ 2372 w 3668"/>
                <a:gd name="T9" fmla="*/ 258 h 943"/>
                <a:gd name="T10" fmla="*/ 2624 w 3668"/>
                <a:gd name="T11" fmla="*/ 132 h 943"/>
                <a:gd name="T12" fmla="*/ 2707 w 3668"/>
                <a:gd name="T13" fmla="*/ 24 h 943"/>
                <a:gd name="T14" fmla="*/ 2642 w 3668"/>
                <a:gd name="T15" fmla="*/ 12 h 943"/>
                <a:gd name="T16" fmla="*/ 2515 w 3668"/>
                <a:gd name="T17" fmla="*/ 54 h 943"/>
                <a:gd name="T18" fmla="*/ 2324 w 3668"/>
                <a:gd name="T19" fmla="*/ 66 h 943"/>
                <a:gd name="T20" fmla="*/ 2101 w 3668"/>
                <a:gd name="T21" fmla="*/ 90 h 943"/>
                <a:gd name="T22" fmla="*/ 1855 w 3668"/>
                <a:gd name="T23" fmla="*/ 228 h 943"/>
                <a:gd name="T24" fmla="*/ 1591 w 3668"/>
                <a:gd name="T25" fmla="*/ 337 h 943"/>
                <a:gd name="T26" fmla="*/ 1459 w 3668"/>
                <a:gd name="T27" fmla="*/ 379 h 943"/>
                <a:gd name="T28" fmla="*/ 1417 w 3668"/>
                <a:gd name="T29" fmla="*/ 361 h 943"/>
                <a:gd name="T30" fmla="*/ 1363 w 3668"/>
                <a:gd name="T31" fmla="*/ 331 h 943"/>
                <a:gd name="T32" fmla="*/ 1344 w 3668"/>
                <a:gd name="T33" fmla="*/ 312 h 943"/>
                <a:gd name="T34" fmla="*/ 1290 w 3668"/>
                <a:gd name="T35" fmla="*/ 288 h 943"/>
                <a:gd name="T36" fmla="*/ 1230 w 3668"/>
                <a:gd name="T37" fmla="*/ 252 h 943"/>
                <a:gd name="T38" fmla="*/ 1119 w 3668"/>
                <a:gd name="T39" fmla="*/ 227 h 943"/>
                <a:gd name="T40" fmla="*/ 1320 w 3668"/>
                <a:gd name="T41" fmla="*/ 438 h 943"/>
                <a:gd name="T42" fmla="*/ 960 w 3668"/>
                <a:gd name="T43" fmla="*/ 558 h 943"/>
                <a:gd name="T44" fmla="*/ 474 w 3668"/>
                <a:gd name="T45" fmla="*/ 630 h 943"/>
                <a:gd name="T46" fmla="*/ 132 w 3668"/>
                <a:gd name="T47" fmla="*/ 781 h 943"/>
                <a:gd name="T48" fmla="*/ 234 w 3668"/>
                <a:gd name="T49" fmla="*/ 847 h 943"/>
                <a:gd name="T50" fmla="*/ 925 w 3668"/>
                <a:gd name="T51" fmla="*/ 739 h 943"/>
                <a:gd name="T52" fmla="*/ 637 w 3668"/>
                <a:gd name="T53" fmla="*/ 925 h 943"/>
                <a:gd name="T54" fmla="*/ 1405 w 3668"/>
                <a:gd name="T55" fmla="*/ 943 h 943"/>
                <a:gd name="T56" fmla="*/ 1447 w 3668"/>
                <a:gd name="T57" fmla="*/ 943 h 943"/>
                <a:gd name="T58" fmla="*/ 2888 w 3668"/>
                <a:gd name="T59" fmla="*/ 859 h 943"/>
                <a:gd name="T60" fmla="*/ 2582 w 3668"/>
                <a:gd name="T61" fmla="*/ 708 h 943"/>
                <a:gd name="T62" fmla="*/ 2299 w 3668"/>
                <a:gd name="T63" fmla="*/ 606 h 943"/>
                <a:gd name="T64" fmla="*/ 2606 w 3668"/>
                <a:gd name="T65" fmla="*/ 588 h 943"/>
                <a:gd name="T66" fmla="*/ 3001 w 3668"/>
                <a:gd name="T67" fmla="*/ 582 h 943"/>
                <a:gd name="T68" fmla="*/ 3452 w 3668"/>
                <a:gd name="T69" fmla="*/ 438 h 943"/>
                <a:gd name="T70" fmla="*/ 3668 w 3668"/>
                <a:gd name="T71" fmla="*/ 312 h 943"/>
                <a:gd name="T72" fmla="*/ 3482 w 3668"/>
                <a:gd name="T73" fmla="*/ 300 h 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>
                <a:gd name="T0" fmla="*/ 323 w 969"/>
                <a:gd name="T1" fmla="*/ 1186 h 1192"/>
                <a:gd name="T2" fmla="*/ 490 w 969"/>
                <a:gd name="T3" fmla="*/ 1192 h 1192"/>
                <a:gd name="T4" fmla="*/ 580 w 969"/>
                <a:gd name="T5" fmla="*/ 1150 h 1192"/>
                <a:gd name="T6" fmla="*/ 813 w 969"/>
                <a:gd name="T7" fmla="*/ 1085 h 1192"/>
                <a:gd name="T8" fmla="*/ 933 w 969"/>
                <a:gd name="T9" fmla="*/ 1055 h 1192"/>
                <a:gd name="T10" fmla="*/ 759 w 969"/>
                <a:gd name="T11" fmla="*/ 989 h 1192"/>
                <a:gd name="T12" fmla="*/ 556 w 969"/>
                <a:gd name="T13" fmla="*/ 953 h 1192"/>
                <a:gd name="T14" fmla="*/ 197 w 969"/>
                <a:gd name="T15" fmla="*/ 971 h 1192"/>
                <a:gd name="T16" fmla="*/ 299 w 969"/>
                <a:gd name="T17" fmla="*/ 893 h 1192"/>
                <a:gd name="T18" fmla="*/ 496 w 969"/>
                <a:gd name="T19" fmla="*/ 803 h 1192"/>
                <a:gd name="T20" fmla="*/ 694 w 969"/>
                <a:gd name="T21" fmla="*/ 671 h 1192"/>
                <a:gd name="T22" fmla="*/ 700 w 969"/>
                <a:gd name="T23" fmla="*/ 671 h 1192"/>
                <a:gd name="T24" fmla="*/ 712 w 969"/>
                <a:gd name="T25" fmla="*/ 665 h 1192"/>
                <a:gd name="T26" fmla="*/ 753 w 969"/>
                <a:gd name="T27" fmla="*/ 647 h 1192"/>
                <a:gd name="T28" fmla="*/ 777 w 969"/>
                <a:gd name="T29" fmla="*/ 641 h 1192"/>
                <a:gd name="T30" fmla="*/ 789 w 969"/>
                <a:gd name="T31" fmla="*/ 629 h 1192"/>
                <a:gd name="T32" fmla="*/ 795 w 969"/>
                <a:gd name="T33" fmla="*/ 617 h 1192"/>
                <a:gd name="T34" fmla="*/ 789 w 969"/>
                <a:gd name="T35" fmla="*/ 611 h 1192"/>
                <a:gd name="T36" fmla="*/ 783 w 969"/>
                <a:gd name="T37" fmla="*/ 599 h 1192"/>
                <a:gd name="T38" fmla="*/ 783 w 969"/>
                <a:gd name="T39" fmla="*/ 575 h 1192"/>
                <a:gd name="T40" fmla="*/ 795 w 969"/>
                <a:gd name="T41" fmla="*/ 545 h 1192"/>
                <a:gd name="T42" fmla="*/ 807 w 969"/>
                <a:gd name="T43" fmla="*/ 515 h 1192"/>
                <a:gd name="T44" fmla="*/ 825 w 969"/>
                <a:gd name="T45" fmla="*/ 485 h 1192"/>
                <a:gd name="T46" fmla="*/ 837 w 969"/>
                <a:gd name="T47" fmla="*/ 455 h 1192"/>
                <a:gd name="T48" fmla="*/ 843 w 969"/>
                <a:gd name="T49" fmla="*/ 437 h 1192"/>
                <a:gd name="T50" fmla="*/ 849 w 969"/>
                <a:gd name="T51" fmla="*/ 431 h 1192"/>
                <a:gd name="T52" fmla="*/ 849 w 969"/>
                <a:gd name="T53" fmla="*/ 347 h 1192"/>
                <a:gd name="T54" fmla="*/ 849 w 969"/>
                <a:gd name="T55" fmla="*/ 341 h 1192"/>
                <a:gd name="T56" fmla="*/ 855 w 969"/>
                <a:gd name="T57" fmla="*/ 335 h 1192"/>
                <a:gd name="T58" fmla="*/ 873 w 969"/>
                <a:gd name="T59" fmla="*/ 305 h 1192"/>
                <a:gd name="T60" fmla="*/ 885 w 969"/>
                <a:gd name="T61" fmla="*/ 269 h 1192"/>
                <a:gd name="T62" fmla="*/ 897 w 969"/>
                <a:gd name="T63" fmla="*/ 239 h 1192"/>
                <a:gd name="T64" fmla="*/ 903 w 969"/>
                <a:gd name="T65" fmla="*/ 227 h 1192"/>
                <a:gd name="T66" fmla="*/ 909 w 969"/>
                <a:gd name="T67" fmla="*/ 215 h 1192"/>
                <a:gd name="T68" fmla="*/ 927 w 969"/>
                <a:gd name="T69" fmla="*/ 173 h 1192"/>
                <a:gd name="T70" fmla="*/ 945 w 969"/>
                <a:gd name="T71" fmla="*/ 137 h 1192"/>
                <a:gd name="T72" fmla="*/ 951 w 969"/>
                <a:gd name="T73" fmla="*/ 125 h 1192"/>
                <a:gd name="T74" fmla="*/ 951 w 969"/>
                <a:gd name="T75" fmla="*/ 119 h 1192"/>
                <a:gd name="T76" fmla="*/ 969 w 969"/>
                <a:gd name="T77" fmla="*/ 0 h 1192"/>
                <a:gd name="T78" fmla="*/ 945 w 969"/>
                <a:gd name="T79" fmla="*/ 47 h 1192"/>
                <a:gd name="T80" fmla="*/ 783 w 969"/>
                <a:gd name="T81" fmla="*/ 113 h 1192"/>
                <a:gd name="T82" fmla="*/ 706 w 969"/>
                <a:gd name="T83" fmla="*/ 161 h 1192"/>
                <a:gd name="T84" fmla="*/ 460 w 969"/>
                <a:gd name="T85" fmla="*/ 233 h 1192"/>
                <a:gd name="T86" fmla="*/ 281 w 969"/>
                <a:gd name="T87" fmla="*/ 287 h 1192"/>
                <a:gd name="T88" fmla="*/ 173 w 969"/>
                <a:gd name="T89" fmla="*/ 293 h 1192"/>
                <a:gd name="T90" fmla="*/ 12 w 969"/>
                <a:gd name="T91" fmla="*/ 485 h 1192"/>
                <a:gd name="T92" fmla="*/ 0 w 969"/>
                <a:gd name="T93" fmla="*/ 509 h 1192"/>
                <a:gd name="T94" fmla="*/ 0 w 969"/>
                <a:gd name="T95" fmla="*/ 1186 h 1192"/>
                <a:gd name="T96" fmla="*/ 96 w 969"/>
                <a:gd name="T97" fmla="*/ 1180 h 1192"/>
                <a:gd name="T98" fmla="*/ 323 w 969"/>
                <a:gd name="T99" fmla="*/ 1186 h 1192"/>
                <a:gd name="T100" fmla="*/ 323 w 969"/>
                <a:gd name="T101" fmla="*/ 1186 h 1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>
                <a:gd name="T0" fmla="*/ 859 w 2570"/>
                <a:gd name="T1" fmla="*/ 612 h 2266"/>
                <a:gd name="T2" fmla="*/ 1087 w 2570"/>
                <a:gd name="T3" fmla="*/ 853 h 2266"/>
                <a:gd name="T4" fmla="*/ 961 w 2570"/>
                <a:gd name="T5" fmla="*/ 913 h 2266"/>
                <a:gd name="T6" fmla="*/ 786 w 2570"/>
                <a:gd name="T7" fmla="*/ 883 h 2266"/>
                <a:gd name="T8" fmla="*/ 450 w 2570"/>
                <a:gd name="T9" fmla="*/ 931 h 2266"/>
                <a:gd name="T10" fmla="*/ 150 w 2570"/>
                <a:gd name="T11" fmla="*/ 1075 h 2266"/>
                <a:gd name="T12" fmla="*/ 78 w 2570"/>
                <a:gd name="T13" fmla="*/ 1165 h 2266"/>
                <a:gd name="T14" fmla="*/ 361 w 2570"/>
                <a:gd name="T15" fmla="*/ 1256 h 2266"/>
                <a:gd name="T16" fmla="*/ 444 w 2570"/>
                <a:gd name="T17" fmla="*/ 1316 h 2266"/>
                <a:gd name="T18" fmla="*/ 697 w 2570"/>
                <a:gd name="T19" fmla="*/ 1400 h 2266"/>
                <a:gd name="T20" fmla="*/ 1026 w 2570"/>
                <a:gd name="T21" fmla="*/ 1346 h 2266"/>
                <a:gd name="T22" fmla="*/ 991 w 2570"/>
                <a:gd name="T23" fmla="*/ 1412 h 2266"/>
                <a:gd name="T24" fmla="*/ 804 w 2570"/>
                <a:gd name="T25" fmla="*/ 1574 h 2266"/>
                <a:gd name="T26" fmla="*/ 726 w 2570"/>
                <a:gd name="T27" fmla="*/ 1718 h 2266"/>
                <a:gd name="T28" fmla="*/ 768 w 2570"/>
                <a:gd name="T29" fmla="*/ 1742 h 2266"/>
                <a:gd name="T30" fmla="*/ 865 w 2570"/>
                <a:gd name="T31" fmla="*/ 1693 h 2266"/>
                <a:gd name="T32" fmla="*/ 991 w 2570"/>
                <a:gd name="T33" fmla="*/ 1699 h 2266"/>
                <a:gd name="T34" fmla="*/ 1135 w 2570"/>
                <a:gd name="T35" fmla="*/ 1627 h 2266"/>
                <a:gd name="T36" fmla="*/ 1183 w 2570"/>
                <a:gd name="T37" fmla="*/ 1669 h 2266"/>
                <a:gd name="T38" fmla="*/ 1399 w 2570"/>
                <a:gd name="T39" fmla="*/ 1436 h 2266"/>
                <a:gd name="T40" fmla="*/ 1615 w 2570"/>
                <a:gd name="T41" fmla="*/ 1334 h 2266"/>
                <a:gd name="T42" fmla="*/ 1645 w 2570"/>
                <a:gd name="T43" fmla="*/ 1370 h 2266"/>
                <a:gd name="T44" fmla="*/ 1681 w 2570"/>
                <a:gd name="T45" fmla="*/ 1430 h 2266"/>
                <a:gd name="T46" fmla="*/ 1699 w 2570"/>
                <a:gd name="T47" fmla="*/ 1466 h 2266"/>
                <a:gd name="T48" fmla="*/ 1747 w 2570"/>
                <a:gd name="T49" fmla="*/ 1550 h 2266"/>
                <a:gd name="T50" fmla="*/ 1772 w 2570"/>
                <a:gd name="T51" fmla="*/ 1586 h 2266"/>
                <a:gd name="T52" fmla="*/ 2124 w 2570"/>
                <a:gd name="T53" fmla="*/ 2248 h 2266"/>
                <a:gd name="T54" fmla="*/ 1693 w 2570"/>
                <a:gd name="T55" fmla="*/ 1322 h 2266"/>
                <a:gd name="T56" fmla="*/ 1861 w 2570"/>
                <a:gd name="T57" fmla="*/ 1165 h 2266"/>
                <a:gd name="T58" fmla="*/ 2173 w 2570"/>
                <a:gd name="T59" fmla="*/ 1099 h 2266"/>
                <a:gd name="T60" fmla="*/ 2390 w 2570"/>
                <a:gd name="T61" fmla="*/ 1009 h 2266"/>
                <a:gd name="T62" fmla="*/ 2570 w 2570"/>
                <a:gd name="T63" fmla="*/ 805 h 2266"/>
                <a:gd name="T64" fmla="*/ 2342 w 2570"/>
                <a:gd name="T65" fmla="*/ 781 h 2266"/>
                <a:gd name="T66" fmla="*/ 2114 w 2570"/>
                <a:gd name="T67" fmla="*/ 763 h 2266"/>
                <a:gd name="T68" fmla="*/ 2408 w 2570"/>
                <a:gd name="T69" fmla="*/ 433 h 2266"/>
                <a:gd name="T70" fmla="*/ 2426 w 2570"/>
                <a:gd name="T71" fmla="*/ 421 h 2266"/>
                <a:gd name="T72" fmla="*/ 2474 w 2570"/>
                <a:gd name="T73" fmla="*/ 379 h 2266"/>
                <a:gd name="T74" fmla="*/ 2492 w 2570"/>
                <a:gd name="T75" fmla="*/ 355 h 2266"/>
                <a:gd name="T76" fmla="*/ 2474 w 2570"/>
                <a:gd name="T77" fmla="*/ 337 h 2266"/>
                <a:gd name="T78" fmla="*/ 2474 w 2570"/>
                <a:gd name="T79" fmla="*/ 271 h 2266"/>
                <a:gd name="T80" fmla="*/ 2492 w 2570"/>
                <a:gd name="T81" fmla="*/ 192 h 2266"/>
                <a:gd name="T82" fmla="*/ 2504 w 2570"/>
                <a:gd name="T83" fmla="*/ 132 h 2266"/>
                <a:gd name="T84" fmla="*/ 2492 w 2570"/>
                <a:gd name="T85" fmla="*/ 36 h 2266"/>
                <a:gd name="T86" fmla="*/ 2492 w 2570"/>
                <a:gd name="T87" fmla="*/ 24 h 2266"/>
                <a:gd name="T88" fmla="*/ 2102 w 2570"/>
                <a:gd name="T89" fmla="*/ 0 h 2266"/>
                <a:gd name="T90" fmla="*/ 1909 w 2570"/>
                <a:gd name="T91" fmla="*/ 90 h 2266"/>
                <a:gd name="T92" fmla="*/ 1747 w 2570"/>
                <a:gd name="T93" fmla="*/ 535 h 2266"/>
                <a:gd name="T94" fmla="*/ 1711 w 2570"/>
                <a:gd name="T95" fmla="*/ 469 h 2266"/>
                <a:gd name="T96" fmla="*/ 1633 w 2570"/>
                <a:gd name="T97" fmla="*/ 144 h 2266"/>
                <a:gd name="T98" fmla="*/ 1579 w 2570"/>
                <a:gd name="T99" fmla="*/ 0 h 2266"/>
                <a:gd name="T100" fmla="*/ 738 w 2570"/>
                <a:gd name="T101" fmla="*/ 186 h 2266"/>
                <a:gd name="T102" fmla="*/ 756 w 2570"/>
                <a:gd name="T103" fmla="*/ 463 h 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>
                <a:gd name="T0" fmla="*/ 1034 w 2176"/>
                <a:gd name="T1" fmla="*/ 767 h 1505"/>
                <a:gd name="T2" fmla="*/ 1190 w 2176"/>
                <a:gd name="T3" fmla="*/ 1235 h 1505"/>
                <a:gd name="T4" fmla="*/ 956 w 2176"/>
                <a:gd name="T5" fmla="*/ 1193 h 1505"/>
                <a:gd name="T6" fmla="*/ 723 w 2176"/>
                <a:gd name="T7" fmla="*/ 1127 h 1505"/>
                <a:gd name="T8" fmla="*/ 442 w 2176"/>
                <a:gd name="T9" fmla="*/ 1109 h 1505"/>
                <a:gd name="T10" fmla="*/ 0 w 2176"/>
                <a:gd name="T11" fmla="*/ 1079 h 1505"/>
                <a:gd name="T12" fmla="*/ 30 w 2176"/>
                <a:gd name="T13" fmla="*/ 1115 h 1505"/>
                <a:gd name="T14" fmla="*/ 496 w 2176"/>
                <a:gd name="T15" fmla="*/ 1133 h 1505"/>
                <a:gd name="T16" fmla="*/ 777 w 2176"/>
                <a:gd name="T17" fmla="*/ 1187 h 1505"/>
                <a:gd name="T18" fmla="*/ 1130 w 2176"/>
                <a:gd name="T19" fmla="*/ 1301 h 1505"/>
                <a:gd name="T20" fmla="*/ 1070 w 2176"/>
                <a:gd name="T21" fmla="*/ 1319 h 1505"/>
                <a:gd name="T22" fmla="*/ 711 w 2176"/>
                <a:gd name="T23" fmla="*/ 1505 h 1505"/>
                <a:gd name="T24" fmla="*/ 765 w 2176"/>
                <a:gd name="T25" fmla="*/ 1481 h 1505"/>
                <a:gd name="T26" fmla="*/ 861 w 2176"/>
                <a:gd name="T27" fmla="*/ 1439 h 1505"/>
                <a:gd name="T28" fmla="*/ 1022 w 2176"/>
                <a:gd name="T29" fmla="*/ 1355 h 1505"/>
                <a:gd name="T30" fmla="*/ 1214 w 2176"/>
                <a:gd name="T31" fmla="*/ 1295 h 1505"/>
                <a:gd name="T32" fmla="*/ 1267 w 2176"/>
                <a:gd name="T33" fmla="*/ 1223 h 1505"/>
                <a:gd name="T34" fmla="*/ 1632 w 2176"/>
                <a:gd name="T35" fmla="*/ 1043 h 1505"/>
                <a:gd name="T36" fmla="*/ 1931 w 2176"/>
                <a:gd name="T37" fmla="*/ 953 h 1505"/>
                <a:gd name="T38" fmla="*/ 2176 w 2176"/>
                <a:gd name="T39" fmla="*/ 821 h 1505"/>
                <a:gd name="T40" fmla="*/ 1961 w 2176"/>
                <a:gd name="T41" fmla="*/ 911 h 1505"/>
                <a:gd name="T42" fmla="*/ 1656 w 2176"/>
                <a:gd name="T43" fmla="*/ 989 h 1505"/>
                <a:gd name="T44" fmla="*/ 1339 w 2176"/>
                <a:gd name="T45" fmla="*/ 1151 h 1505"/>
                <a:gd name="T46" fmla="*/ 1501 w 2176"/>
                <a:gd name="T47" fmla="*/ 905 h 1505"/>
                <a:gd name="T48" fmla="*/ 1620 w 2176"/>
                <a:gd name="T49" fmla="*/ 545 h 1505"/>
                <a:gd name="T50" fmla="*/ 1740 w 2176"/>
                <a:gd name="T51" fmla="*/ 372 h 1505"/>
                <a:gd name="T52" fmla="*/ 1979 w 2176"/>
                <a:gd name="T53" fmla="*/ 60 h 1505"/>
                <a:gd name="T54" fmla="*/ 2003 w 2176"/>
                <a:gd name="T55" fmla="*/ 0 h 1505"/>
                <a:gd name="T56" fmla="*/ 1973 w 2176"/>
                <a:gd name="T57" fmla="*/ 0 h 1505"/>
                <a:gd name="T58" fmla="*/ 1596 w 2176"/>
                <a:gd name="T59" fmla="*/ 480 h 1505"/>
                <a:gd name="T60" fmla="*/ 1477 w 2176"/>
                <a:gd name="T61" fmla="*/ 887 h 1505"/>
                <a:gd name="T62" fmla="*/ 1255 w 2176"/>
                <a:gd name="T63" fmla="*/ 1175 h 1505"/>
                <a:gd name="T64" fmla="*/ 1130 w 2176"/>
                <a:gd name="T65" fmla="*/ 905 h 1505"/>
                <a:gd name="T66" fmla="*/ 1010 w 2176"/>
                <a:gd name="T67" fmla="*/ 540 h 1505"/>
                <a:gd name="T68" fmla="*/ 885 w 2176"/>
                <a:gd name="T69" fmla="*/ 222 h 1505"/>
                <a:gd name="T70" fmla="*/ 789 w 2176"/>
                <a:gd name="T71" fmla="*/ 0 h 1505"/>
                <a:gd name="T72" fmla="*/ 753 w 2176"/>
                <a:gd name="T73" fmla="*/ 0 h 1505"/>
                <a:gd name="T74" fmla="*/ 903 w 2176"/>
                <a:gd name="T75" fmla="*/ 354 h 1505"/>
                <a:gd name="T76" fmla="*/ 1034 w 2176"/>
                <a:gd name="T77" fmla="*/ 767 h 1505"/>
                <a:gd name="T78" fmla="*/ 1034 w 2176"/>
                <a:gd name="T79" fmla="*/ 767 h 1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>
                <a:gd name="T0" fmla="*/ 161 w 813"/>
                <a:gd name="T1" fmla="*/ 564 h 804"/>
                <a:gd name="T2" fmla="*/ 329 w 813"/>
                <a:gd name="T3" fmla="*/ 438 h 804"/>
                <a:gd name="T4" fmla="*/ 646 w 813"/>
                <a:gd name="T5" fmla="*/ 216 h 804"/>
                <a:gd name="T6" fmla="*/ 813 w 813"/>
                <a:gd name="T7" fmla="*/ 0 h 804"/>
                <a:gd name="T8" fmla="*/ 676 w 813"/>
                <a:gd name="T9" fmla="*/ 150 h 804"/>
                <a:gd name="T10" fmla="*/ 144 w 813"/>
                <a:gd name="T11" fmla="*/ 504 h 804"/>
                <a:gd name="T12" fmla="*/ 0 w 813"/>
                <a:gd name="T13" fmla="*/ 732 h 804"/>
                <a:gd name="T14" fmla="*/ 0 w 813"/>
                <a:gd name="T15" fmla="*/ 804 h 804"/>
                <a:gd name="T16" fmla="*/ 161 w 813"/>
                <a:gd name="T17" fmla="*/ 564 h 804"/>
                <a:gd name="T18" fmla="*/ 161 w 813"/>
                <a:gd name="T19" fmla="*/ 564 h 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>
                <a:gd name="T0" fmla="*/ 460 w 759"/>
                <a:gd name="T1" fmla="*/ 66 h 107"/>
                <a:gd name="T2" fmla="*/ 759 w 759"/>
                <a:gd name="T3" fmla="*/ 0 h 107"/>
                <a:gd name="T4" fmla="*/ 496 w 759"/>
                <a:gd name="T5" fmla="*/ 36 h 107"/>
                <a:gd name="T6" fmla="*/ 138 w 759"/>
                <a:gd name="T7" fmla="*/ 48 h 107"/>
                <a:gd name="T8" fmla="*/ 0 w 759"/>
                <a:gd name="T9" fmla="*/ 78 h 107"/>
                <a:gd name="T10" fmla="*/ 0 w 759"/>
                <a:gd name="T11" fmla="*/ 107 h 107"/>
                <a:gd name="T12" fmla="*/ 96 w 759"/>
                <a:gd name="T13" fmla="*/ 89 h 107"/>
                <a:gd name="T14" fmla="*/ 460 w 759"/>
                <a:gd name="T15" fmla="*/ 66 h 107"/>
                <a:gd name="T16" fmla="*/ 460 w 759"/>
                <a:gd name="T17" fmla="*/ 66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>
                <a:gd name="T0" fmla="*/ 1387 w 3169"/>
                <a:gd name="T1" fmla="*/ 239 h 743"/>
                <a:gd name="T2" fmla="*/ 1734 w 3169"/>
                <a:gd name="T3" fmla="*/ 233 h 743"/>
                <a:gd name="T4" fmla="*/ 2087 w 3169"/>
                <a:gd name="T5" fmla="*/ 251 h 743"/>
                <a:gd name="T6" fmla="*/ 2505 w 3169"/>
                <a:gd name="T7" fmla="*/ 233 h 743"/>
                <a:gd name="T8" fmla="*/ 3169 w 3169"/>
                <a:gd name="T9" fmla="*/ 204 h 743"/>
                <a:gd name="T10" fmla="*/ 3115 w 3169"/>
                <a:gd name="T11" fmla="*/ 186 h 743"/>
                <a:gd name="T12" fmla="*/ 2422 w 3169"/>
                <a:gd name="T13" fmla="*/ 221 h 743"/>
                <a:gd name="T14" fmla="*/ 2003 w 3169"/>
                <a:gd name="T15" fmla="*/ 221 h 743"/>
                <a:gd name="T16" fmla="*/ 1459 w 3169"/>
                <a:gd name="T17" fmla="*/ 186 h 743"/>
                <a:gd name="T18" fmla="*/ 1543 w 3169"/>
                <a:gd name="T19" fmla="*/ 168 h 743"/>
                <a:gd name="T20" fmla="*/ 2039 w 3169"/>
                <a:gd name="T21" fmla="*/ 0 h 743"/>
                <a:gd name="T22" fmla="*/ 1961 w 3169"/>
                <a:gd name="T23" fmla="*/ 24 h 743"/>
                <a:gd name="T24" fmla="*/ 1836 w 3169"/>
                <a:gd name="T25" fmla="*/ 66 h 743"/>
                <a:gd name="T26" fmla="*/ 1602 w 3169"/>
                <a:gd name="T27" fmla="*/ 138 h 743"/>
                <a:gd name="T28" fmla="*/ 1339 w 3169"/>
                <a:gd name="T29" fmla="*/ 198 h 743"/>
                <a:gd name="T30" fmla="*/ 1268 w 3169"/>
                <a:gd name="T31" fmla="*/ 251 h 743"/>
                <a:gd name="T32" fmla="*/ 765 w 3169"/>
                <a:gd name="T33" fmla="*/ 413 h 743"/>
                <a:gd name="T34" fmla="*/ 335 w 3169"/>
                <a:gd name="T35" fmla="*/ 503 h 743"/>
                <a:gd name="T36" fmla="*/ 0 w 3169"/>
                <a:gd name="T37" fmla="*/ 617 h 743"/>
                <a:gd name="T38" fmla="*/ 299 w 3169"/>
                <a:gd name="T39" fmla="*/ 539 h 743"/>
                <a:gd name="T40" fmla="*/ 735 w 3169"/>
                <a:gd name="T41" fmla="*/ 449 h 743"/>
                <a:gd name="T42" fmla="*/ 1178 w 3169"/>
                <a:gd name="T43" fmla="*/ 311 h 743"/>
                <a:gd name="T44" fmla="*/ 981 w 3169"/>
                <a:gd name="T45" fmla="*/ 491 h 743"/>
                <a:gd name="T46" fmla="*/ 867 w 3169"/>
                <a:gd name="T47" fmla="*/ 743 h 743"/>
                <a:gd name="T48" fmla="*/ 861 w 3169"/>
                <a:gd name="T49" fmla="*/ 743 h 743"/>
                <a:gd name="T50" fmla="*/ 933 w 3169"/>
                <a:gd name="T51" fmla="*/ 743 h 743"/>
                <a:gd name="T52" fmla="*/ 1022 w 3169"/>
                <a:gd name="T53" fmla="*/ 497 h 743"/>
                <a:gd name="T54" fmla="*/ 1297 w 3169"/>
                <a:gd name="T55" fmla="*/ 281 h 743"/>
                <a:gd name="T56" fmla="*/ 1531 w 3169"/>
                <a:gd name="T57" fmla="*/ 449 h 743"/>
                <a:gd name="T58" fmla="*/ 1770 w 3169"/>
                <a:gd name="T59" fmla="*/ 677 h 743"/>
                <a:gd name="T60" fmla="*/ 1854 w 3169"/>
                <a:gd name="T61" fmla="*/ 743 h 743"/>
                <a:gd name="T62" fmla="*/ 1919 w 3169"/>
                <a:gd name="T63" fmla="*/ 743 h 743"/>
                <a:gd name="T64" fmla="*/ 1692 w 3169"/>
                <a:gd name="T65" fmla="*/ 527 h 743"/>
                <a:gd name="T66" fmla="*/ 1387 w 3169"/>
                <a:gd name="T67" fmla="*/ 239 h 743"/>
                <a:gd name="T68" fmla="*/ 1387 w 3169"/>
                <a:gd name="T69" fmla="*/ 239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4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5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>
                <a:gd name="T0" fmla="*/ 871 w 3188"/>
                <a:gd name="T1" fmla="*/ 1423 h 2024"/>
                <a:gd name="T2" fmla="*/ 907 w 3188"/>
                <a:gd name="T3" fmla="*/ 1393 h 2024"/>
                <a:gd name="T4" fmla="*/ 991 w 3188"/>
                <a:gd name="T5" fmla="*/ 1320 h 2024"/>
                <a:gd name="T6" fmla="*/ 1033 w 3188"/>
                <a:gd name="T7" fmla="*/ 1297 h 2024"/>
                <a:gd name="T8" fmla="*/ 1086 w 3188"/>
                <a:gd name="T9" fmla="*/ 1249 h 2024"/>
                <a:gd name="T10" fmla="*/ 1123 w 3188"/>
                <a:gd name="T11" fmla="*/ 1219 h 2024"/>
                <a:gd name="T12" fmla="*/ 1057 w 3188"/>
                <a:gd name="T13" fmla="*/ 1153 h 2024"/>
                <a:gd name="T14" fmla="*/ 877 w 3188"/>
                <a:gd name="T15" fmla="*/ 1021 h 2024"/>
                <a:gd name="T16" fmla="*/ 655 w 3188"/>
                <a:gd name="T17" fmla="*/ 907 h 2024"/>
                <a:gd name="T18" fmla="*/ 655 w 3188"/>
                <a:gd name="T19" fmla="*/ 846 h 2024"/>
                <a:gd name="T20" fmla="*/ 643 w 3188"/>
                <a:gd name="T21" fmla="*/ 708 h 2024"/>
                <a:gd name="T22" fmla="*/ 552 w 3188"/>
                <a:gd name="T23" fmla="*/ 642 h 2024"/>
                <a:gd name="T24" fmla="*/ 510 w 3188"/>
                <a:gd name="T25" fmla="*/ 570 h 2024"/>
                <a:gd name="T26" fmla="*/ 637 w 3188"/>
                <a:gd name="T27" fmla="*/ 564 h 2024"/>
                <a:gd name="T28" fmla="*/ 763 w 3188"/>
                <a:gd name="T29" fmla="*/ 570 h 2024"/>
                <a:gd name="T30" fmla="*/ 1091 w 3188"/>
                <a:gd name="T31" fmla="*/ 850 h 2024"/>
                <a:gd name="T32" fmla="*/ 1009 w 3188"/>
                <a:gd name="T33" fmla="*/ 566 h 2024"/>
                <a:gd name="T34" fmla="*/ 1054 w 3188"/>
                <a:gd name="T35" fmla="*/ 265 h 2024"/>
                <a:gd name="T36" fmla="*/ 1249 w 3188"/>
                <a:gd name="T37" fmla="*/ 0 h 2024"/>
                <a:gd name="T38" fmla="*/ 1466 w 3188"/>
                <a:gd name="T39" fmla="*/ 292 h 2024"/>
                <a:gd name="T40" fmla="*/ 1475 w 3188"/>
                <a:gd name="T41" fmla="*/ 548 h 2024"/>
                <a:gd name="T42" fmla="*/ 1567 w 3188"/>
                <a:gd name="T43" fmla="*/ 630 h 2024"/>
                <a:gd name="T44" fmla="*/ 1795 w 3188"/>
                <a:gd name="T45" fmla="*/ 365 h 2024"/>
                <a:gd name="T46" fmla="*/ 2245 w 3188"/>
                <a:gd name="T47" fmla="*/ 150 h 2024"/>
                <a:gd name="T48" fmla="*/ 2618 w 3188"/>
                <a:gd name="T49" fmla="*/ 180 h 2024"/>
                <a:gd name="T50" fmla="*/ 3050 w 3188"/>
                <a:gd name="T51" fmla="*/ 150 h 2024"/>
                <a:gd name="T52" fmla="*/ 3140 w 3188"/>
                <a:gd name="T53" fmla="*/ 210 h 2024"/>
                <a:gd name="T54" fmla="*/ 2990 w 3188"/>
                <a:gd name="T55" fmla="*/ 210 h 2024"/>
                <a:gd name="T56" fmla="*/ 2834 w 3188"/>
                <a:gd name="T57" fmla="*/ 377 h 2024"/>
                <a:gd name="T58" fmla="*/ 2702 w 3188"/>
                <a:gd name="T59" fmla="*/ 648 h 2024"/>
                <a:gd name="T60" fmla="*/ 2582 w 3188"/>
                <a:gd name="T61" fmla="*/ 828 h 2024"/>
                <a:gd name="T62" fmla="*/ 2234 w 3188"/>
                <a:gd name="T63" fmla="*/ 1009 h 2024"/>
                <a:gd name="T64" fmla="*/ 1963 w 3188"/>
                <a:gd name="T65" fmla="*/ 1075 h 2024"/>
                <a:gd name="T66" fmla="*/ 2257 w 3188"/>
                <a:gd name="T67" fmla="*/ 1111 h 2024"/>
                <a:gd name="T68" fmla="*/ 2600 w 3188"/>
                <a:gd name="T69" fmla="*/ 1207 h 2024"/>
                <a:gd name="T70" fmla="*/ 2894 w 3188"/>
                <a:gd name="T71" fmla="*/ 1441 h 2024"/>
                <a:gd name="T72" fmla="*/ 3122 w 3188"/>
                <a:gd name="T73" fmla="*/ 1555 h 2024"/>
                <a:gd name="T74" fmla="*/ 3032 w 3188"/>
                <a:gd name="T75" fmla="*/ 1585 h 2024"/>
                <a:gd name="T76" fmla="*/ 3008 w 3188"/>
                <a:gd name="T77" fmla="*/ 1591 h 2024"/>
                <a:gd name="T78" fmla="*/ 2960 w 3188"/>
                <a:gd name="T79" fmla="*/ 1597 h 2024"/>
                <a:gd name="T80" fmla="*/ 2882 w 3188"/>
                <a:gd name="T81" fmla="*/ 1609 h 2024"/>
                <a:gd name="T82" fmla="*/ 2846 w 3188"/>
                <a:gd name="T83" fmla="*/ 1609 h 2024"/>
                <a:gd name="T84" fmla="*/ 2774 w 3188"/>
                <a:gd name="T85" fmla="*/ 1615 h 2024"/>
                <a:gd name="T86" fmla="*/ 2726 w 3188"/>
                <a:gd name="T87" fmla="*/ 1621 h 2024"/>
                <a:gd name="T88" fmla="*/ 2708 w 3188"/>
                <a:gd name="T89" fmla="*/ 1621 h 2024"/>
                <a:gd name="T90" fmla="*/ 2594 w 3188"/>
                <a:gd name="T91" fmla="*/ 1657 h 2024"/>
                <a:gd name="T92" fmla="*/ 2533 w 3188"/>
                <a:gd name="T93" fmla="*/ 1663 h 2024"/>
                <a:gd name="T94" fmla="*/ 2444 w 3188"/>
                <a:gd name="T95" fmla="*/ 1675 h 2024"/>
                <a:gd name="T96" fmla="*/ 2378 w 3188"/>
                <a:gd name="T97" fmla="*/ 1687 h 2024"/>
                <a:gd name="T98" fmla="*/ 2360 w 3188"/>
                <a:gd name="T99" fmla="*/ 1705 h 2024"/>
                <a:gd name="T100" fmla="*/ 2305 w 3188"/>
                <a:gd name="T101" fmla="*/ 1687 h 2024"/>
                <a:gd name="T102" fmla="*/ 2263 w 3188"/>
                <a:gd name="T103" fmla="*/ 1663 h 2024"/>
                <a:gd name="T104" fmla="*/ 2017 w 3188"/>
                <a:gd name="T105" fmla="*/ 1585 h 2024"/>
                <a:gd name="T106" fmla="*/ 1711 w 3188"/>
                <a:gd name="T107" fmla="*/ 1453 h 2024"/>
                <a:gd name="T108" fmla="*/ 1880 w 3188"/>
                <a:gd name="T109" fmla="*/ 1844 h 2024"/>
                <a:gd name="T110" fmla="*/ 1771 w 3188"/>
                <a:gd name="T111" fmla="*/ 1922 h 2024"/>
                <a:gd name="T112" fmla="*/ 1531 w 3188"/>
                <a:gd name="T113" fmla="*/ 1753 h 2024"/>
                <a:gd name="T114" fmla="*/ 1411 w 3188"/>
                <a:gd name="T115" fmla="*/ 1477 h 2024"/>
                <a:gd name="T116" fmla="*/ 1219 w 3188"/>
                <a:gd name="T117" fmla="*/ 1291 h 2024"/>
                <a:gd name="T118" fmla="*/ 127 w 3188"/>
                <a:gd name="T119" fmla="*/ 2006 h 2024"/>
                <a:gd name="T120" fmla="*/ 865 w 3188"/>
                <a:gd name="T121" fmla="*/ 1429 h 20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>
                <a:gd name="T0" fmla="*/ 318 w 2144"/>
                <a:gd name="T1" fmla="*/ 1078 h 1787"/>
                <a:gd name="T2" fmla="*/ 217 w 2144"/>
                <a:gd name="T3" fmla="*/ 928 h 1787"/>
                <a:gd name="T4" fmla="*/ 102 w 2144"/>
                <a:gd name="T5" fmla="*/ 808 h 1787"/>
                <a:gd name="T6" fmla="*/ 36 w 2144"/>
                <a:gd name="T7" fmla="*/ 742 h 1787"/>
                <a:gd name="T8" fmla="*/ 0 w 2144"/>
                <a:gd name="T9" fmla="*/ 700 h 1787"/>
                <a:gd name="T10" fmla="*/ 270 w 2144"/>
                <a:gd name="T11" fmla="*/ 958 h 1787"/>
                <a:gd name="T12" fmla="*/ 294 w 2144"/>
                <a:gd name="T13" fmla="*/ 1006 h 1787"/>
                <a:gd name="T14" fmla="*/ 367 w 2144"/>
                <a:gd name="T15" fmla="*/ 670 h 1787"/>
                <a:gd name="T16" fmla="*/ 379 w 2144"/>
                <a:gd name="T17" fmla="*/ 411 h 1787"/>
                <a:gd name="T18" fmla="*/ 347 w 2144"/>
                <a:gd name="T19" fmla="*/ 118 h 1787"/>
                <a:gd name="T20" fmla="*/ 393 w 2144"/>
                <a:gd name="T21" fmla="*/ 0 h 1787"/>
                <a:gd name="T22" fmla="*/ 397 w 2144"/>
                <a:gd name="T23" fmla="*/ 357 h 1787"/>
                <a:gd name="T24" fmla="*/ 421 w 2144"/>
                <a:gd name="T25" fmla="*/ 609 h 1787"/>
                <a:gd name="T26" fmla="*/ 385 w 2144"/>
                <a:gd name="T27" fmla="*/ 826 h 1787"/>
                <a:gd name="T28" fmla="*/ 385 w 2144"/>
                <a:gd name="T29" fmla="*/ 1036 h 1787"/>
                <a:gd name="T30" fmla="*/ 877 w 2144"/>
                <a:gd name="T31" fmla="*/ 784 h 1787"/>
                <a:gd name="T32" fmla="*/ 1309 w 2144"/>
                <a:gd name="T33" fmla="*/ 555 h 1787"/>
                <a:gd name="T34" fmla="*/ 1802 w 2144"/>
                <a:gd name="T35" fmla="*/ 249 h 1787"/>
                <a:gd name="T36" fmla="*/ 2096 w 2144"/>
                <a:gd name="T37" fmla="*/ 69 h 1787"/>
                <a:gd name="T38" fmla="*/ 1814 w 2144"/>
                <a:gd name="T39" fmla="*/ 279 h 1787"/>
                <a:gd name="T40" fmla="*/ 1453 w 2144"/>
                <a:gd name="T41" fmla="*/ 501 h 1787"/>
                <a:gd name="T42" fmla="*/ 1123 w 2144"/>
                <a:gd name="T43" fmla="*/ 700 h 1787"/>
                <a:gd name="T44" fmla="*/ 739 w 2144"/>
                <a:gd name="T45" fmla="*/ 898 h 1787"/>
                <a:gd name="T46" fmla="*/ 463 w 2144"/>
                <a:gd name="T47" fmla="*/ 1084 h 1787"/>
                <a:gd name="T48" fmla="*/ 817 w 2144"/>
                <a:gd name="T49" fmla="*/ 1193 h 1787"/>
                <a:gd name="T50" fmla="*/ 1285 w 2144"/>
                <a:gd name="T51" fmla="*/ 1187 h 1787"/>
                <a:gd name="T52" fmla="*/ 1916 w 2144"/>
                <a:gd name="T53" fmla="*/ 1396 h 1787"/>
                <a:gd name="T54" fmla="*/ 2144 w 2144"/>
                <a:gd name="T55" fmla="*/ 1420 h 1787"/>
                <a:gd name="T56" fmla="*/ 1814 w 2144"/>
                <a:gd name="T57" fmla="*/ 1408 h 1787"/>
                <a:gd name="T58" fmla="*/ 1435 w 2144"/>
                <a:gd name="T59" fmla="*/ 1288 h 1787"/>
                <a:gd name="T60" fmla="*/ 1219 w 2144"/>
                <a:gd name="T61" fmla="*/ 1229 h 1787"/>
                <a:gd name="T62" fmla="*/ 799 w 2144"/>
                <a:gd name="T63" fmla="*/ 1223 h 1787"/>
                <a:gd name="T64" fmla="*/ 505 w 2144"/>
                <a:gd name="T65" fmla="*/ 1145 h 1787"/>
                <a:gd name="T66" fmla="*/ 733 w 2144"/>
                <a:gd name="T67" fmla="*/ 1378 h 1787"/>
                <a:gd name="T68" fmla="*/ 877 w 2144"/>
                <a:gd name="T69" fmla="*/ 1619 h 1787"/>
                <a:gd name="T70" fmla="*/ 1009 w 2144"/>
                <a:gd name="T71" fmla="*/ 1787 h 1787"/>
                <a:gd name="T72" fmla="*/ 817 w 2144"/>
                <a:gd name="T73" fmla="*/ 1607 h 1787"/>
                <a:gd name="T74" fmla="*/ 673 w 2144"/>
                <a:gd name="T75" fmla="*/ 1372 h 1787"/>
                <a:gd name="T76" fmla="*/ 415 w 2144"/>
                <a:gd name="T77" fmla="*/ 1109 h 1787"/>
                <a:gd name="T78" fmla="*/ 318 w 2144"/>
                <a:gd name="T79" fmla="*/ 1078 h 1787"/>
                <a:gd name="T80" fmla="*/ 318 w 2144"/>
                <a:gd name="T81" fmla="*/ 1078 h 1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>
                <a:gd name="T0" fmla="*/ 1814 w 2828"/>
                <a:gd name="T1" fmla="*/ 606 h 2366"/>
                <a:gd name="T2" fmla="*/ 1615 w 2828"/>
                <a:gd name="T3" fmla="*/ 252 h 2366"/>
                <a:gd name="T4" fmla="*/ 1345 w 2828"/>
                <a:gd name="T5" fmla="*/ 132 h 2366"/>
                <a:gd name="T6" fmla="*/ 1381 w 2828"/>
                <a:gd name="T7" fmla="*/ 492 h 2366"/>
                <a:gd name="T8" fmla="*/ 955 w 2828"/>
                <a:gd name="T9" fmla="*/ 221 h 2366"/>
                <a:gd name="T10" fmla="*/ 877 w 2828"/>
                <a:gd name="T11" fmla="*/ 161 h 2366"/>
                <a:gd name="T12" fmla="*/ 841 w 2828"/>
                <a:gd name="T13" fmla="*/ 167 h 2366"/>
                <a:gd name="T14" fmla="*/ 720 w 2828"/>
                <a:gd name="T15" fmla="*/ 161 h 2366"/>
                <a:gd name="T16" fmla="*/ 613 w 2828"/>
                <a:gd name="T17" fmla="*/ 144 h 2366"/>
                <a:gd name="T18" fmla="*/ 492 w 2828"/>
                <a:gd name="T19" fmla="*/ 161 h 2366"/>
                <a:gd name="T20" fmla="*/ 432 w 2828"/>
                <a:gd name="T21" fmla="*/ 150 h 2366"/>
                <a:gd name="T22" fmla="*/ 342 w 2828"/>
                <a:gd name="T23" fmla="*/ 138 h 2366"/>
                <a:gd name="T24" fmla="*/ 246 w 2828"/>
                <a:gd name="T25" fmla="*/ 126 h 2366"/>
                <a:gd name="T26" fmla="*/ 174 w 2828"/>
                <a:gd name="T27" fmla="*/ 114 h 2366"/>
                <a:gd name="T28" fmla="*/ 216 w 2828"/>
                <a:gd name="T29" fmla="*/ 240 h 2366"/>
                <a:gd name="T30" fmla="*/ 607 w 2828"/>
                <a:gd name="T31" fmla="*/ 588 h 2366"/>
                <a:gd name="T32" fmla="*/ 1177 w 2828"/>
                <a:gd name="T33" fmla="*/ 817 h 2366"/>
                <a:gd name="T34" fmla="*/ 972 w 2828"/>
                <a:gd name="T35" fmla="*/ 871 h 2366"/>
                <a:gd name="T36" fmla="*/ 492 w 2828"/>
                <a:gd name="T37" fmla="*/ 1111 h 2366"/>
                <a:gd name="T38" fmla="*/ 276 w 2828"/>
                <a:gd name="T39" fmla="*/ 1441 h 2366"/>
                <a:gd name="T40" fmla="*/ 42 w 2828"/>
                <a:gd name="T41" fmla="*/ 1441 h 2366"/>
                <a:gd name="T42" fmla="*/ 367 w 2828"/>
                <a:gd name="T43" fmla="*/ 1585 h 2366"/>
                <a:gd name="T44" fmla="*/ 949 w 2828"/>
                <a:gd name="T45" fmla="*/ 1712 h 2366"/>
                <a:gd name="T46" fmla="*/ 1519 w 2828"/>
                <a:gd name="T47" fmla="*/ 1537 h 2366"/>
                <a:gd name="T48" fmla="*/ 1735 w 2828"/>
                <a:gd name="T49" fmla="*/ 1513 h 2366"/>
                <a:gd name="T50" fmla="*/ 1723 w 2828"/>
                <a:gd name="T51" fmla="*/ 1802 h 2366"/>
                <a:gd name="T52" fmla="*/ 2042 w 2828"/>
                <a:gd name="T53" fmla="*/ 2229 h 2366"/>
                <a:gd name="T54" fmla="*/ 2191 w 2828"/>
                <a:gd name="T55" fmla="*/ 2133 h 2366"/>
                <a:gd name="T56" fmla="*/ 2270 w 2828"/>
                <a:gd name="T57" fmla="*/ 1970 h 2366"/>
                <a:gd name="T58" fmla="*/ 2233 w 2828"/>
                <a:gd name="T59" fmla="*/ 1573 h 2366"/>
                <a:gd name="T60" fmla="*/ 2294 w 2828"/>
                <a:gd name="T61" fmla="*/ 1483 h 2366"/>
                <a:gd name="T62" fmla="*/ 2588 w 2828"/>
                <a:gd name="T63" fmla="*/ 1688 h 2366"/>
                <a:gd name="T64" fmla="*/ 2695 w 2828"/>
                <a:gd name="T65" fmla="*/ 1682 h 2366"/>
                <a:gd name="T66" fmla="*/ 2588 w 2828"/>
                <a:gd name="T67" fmla="*/ 1543 h 2366"/>
                <a:gd name="T68" fmla="*/ 2510 w 2828"/>
                <a:gd name="T69" fmla="*/ 1357 h 2366"/>
                <a:gd name="T70" fmla="*/ 2354 w 2828"/>
                <a:gd name="T71" fmla="*/ 1184 h 2366"/>
                <a:gd name="T72" fmla="*/ 2102 w 2828"/>
                <a:gd name="T73" fmla="*/ 931 h 2366"/>
                <a:gd name="T74" fmla="*/ 2137 w 2828"/>
                <a:gd name="T75" fmla="*/ 907 h 2366"/>
                <a:gd name="T76" fmla="*/ 2215 w 2828"/>
                <a:gd name="T77" fmla="*/ 871 h 2366"/>
                <a:gd name="T78" fmla="*/ 2324 w 2828"/>
                <a:gd name="T79" fmla="*/ 817 h 2366"/>
                <a:gd name="T80" fmla="*/ 2372 w 2828"/>
                <a:gd name="T81" fmla="*/ 787 h 2366"/>
                <a:gd name="T82" fmla="*/ 2078 w 2828"/>
                <a:gd name="T83" fmla="*/ 865 h 2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>
                <a:gd name="T0" fmla="*/ 1842 w 2153"/>
                <a:gd name="T1" fmla="*/ 851 h 1930"/>
                <a:gd name="T2" fmla="*/ 1937 w 2153"/>
                <a:gd name="T3" fmla="*/ 1019 h 1930"/>
                <a:gd name="T4" fmla="*/ 2051 w 2153"/>
                <a:gd name="T5" fmla="*/ 1168 h 1930"/>
                <a:gd name="T6" fmla="*/ 2117 w 2153"/>
                <a:gd name="T7" fmla="*/ 1246 h 1930"/>
                <a:gd name="T8" fmla="*/ 2153 w 2153"/>
                <a:gd name="T9" fmla="*/ 1294 h 1930"/>
                <a:gd name="T10" fmla="*/ 1889 w 2153"/>
                <a:gd name="T11" fmla="*/ 977 h 1930"/>
                <a:gd name="T12" fmla="*/ 1860 w 2153"/>
                <a:gd name="T13" fmla="*/ 929 h 1930"/>
                <a:gd name="T14" fmla="*/ 1782 w 2153"/>
                <a:gd name="T15" fmla="*/ 1240 h 1930"/>
                <a:gd name="T16" fmla="*/ 1770 w 2153"/>
                <a:gd name="T17" fmla="*/ 1486 h 1930"/>
                <a:gd name="T18" fmla="*/ 1818 w 2153"/>
                <a:gd name="T19" fmla="*/ 1906 h 1930"/>
                <a:gd name="T20" fmla="*/ 1788 w 2153"/>
                <a:gd name="T21" fmla="*/ 1930 h 1930"/>
                <a:gd name="T22" fmla="*/ 1746 w 2153"/>
                <a:gd name="T23" fmla="*/ 1534 h 1930"/>
                <a:gd name="T24" fmla="*/ 1728 w 2153"/>
                <a:gd name="T25" fmla="*/ 1288 h 1930"/>
                <a:gd name="T26" fmla="*/ 1764 w 2153"/>
                <a:gd name="T27" fmla="*/ 1085 h 1930"/>
                <a:gd name="T28" fmla="*/ 1770 w 2153"/>
                <a:gd name="T29" fmla="*/ 875 h 1930"/>
                <a:gd name="T30" fmla="*/ 1268 w 2153"/>
                <a:gd name="T31" fmla="*/ 1007 h 1930"/>
                <a:gd name="T32" fmla="*/ 825 w 2153"/>
                <a:gd name="T33" fmla="*/ 1132 h 1930"/>
                <a:gd name="T34" fmla="*/ 323 w 2153"/>
                <a:gd name="T35" fmla="*/ 1312 h 1930"/>
                <a:gd name="T36" fmla="*/ 18 w 2153"/>
                <a:gd name="T37" fmla="*/ 1420 h 1930"/>
                <a:gd name="T38" fmla="*/ 311 w 2153"/>
                <a:gd name="T39" fmla="*/ 1282 h 1930"/>
                <a:gd name="T40" fmla="*/ 682 w 2153"/>
                <a:gd name="T41" fmla="*/ 1144 h 1930"/>
                <a:gd name="T42" fmla="*/ 1022 w 2153"/>
                <a:gd name="T43" fmla="*/ 1037 h 1930"/>
                <a:gd name="T44" fmla="*/ 1411 w 2153"/>
                <a:gd name="T45" fmla="*/ 929 h 1930"/>
                <a:gd name="T46" fmla="*/ 1692 w 2153"/>
                <a:gd name="T47" fmla="*/ 815 h 1930"/>
                <a:gd name="T48" fmla="*/ 1333 w 2153"/>
                <a:gd name="T49" fmla="*/ 623 h 1930"/>
                <a:gd name="T50" fmla="*/ 861 w 2153"/>
                <a:gd name="T51" fmla="*/ 515 h 1930"/>
                <a:gd name="T52" fmla="*/ 227 w 2153"/>
                <a:gd name="T53" fmla="*/ 161 h 1930"/>
                <a:gd name="T54" fmla="*/ 0 w 2153"/>
                <a:gd name="T55" fmla="*/ 83 h 1930"/>
                <a:gd name="T56" fmla="*/ 329 w 2153"/>
                <a:gd name="T57" fmla="*/ 179 h 1930"/>
                <a:gd name="T58" fmla="*/ 712 w 2153"/>
                <a:gd name="T59" fmla="*/ 383 h 1930"/>
                <a:gd name="T60" fmla="*/ 933 w 2153"/>
                <a:gd name="T61" fmla="*/ 491 h 1930"/>
                <a:gd name="T62" fmla="*/ 1351 w 2153"/>
                <a:gd name="T63" fmla="*/ 593 h 1930"/>
                <a:gd name="T64" fmla="*/ 1650 w 2153"/>
                <a:gd name="T65" fmla="*/ 743 h 1930"/>
                <a:gd name="T66" fmla="*/ 1423 w 2153"/>
                <a:gd name="T67" fmla="*/ 461 h 1930"/>
                <a:gd name="T68" fmla="*/ 1286 w 2153"/>
                <a:gd name="T69" fmla="*/ 191 h 1930"/>
                <a:gd name="T70" fmla="*/ 1154 w 2153"/>
                <a:gd name="T71" fmla="*/ 0 h 1930"/>
                <a:gd name="T72" fmla="*/ 1339 w 2153"/>
                <a:gd name="T73" fmla="*/ 215 h 1930"/>
                <a:gd name="T74" fmla="*/ 1489 w 2153"/>
                <a:gd name="T75" fmla="*/ 485 h 1930"/>
                <a:gd name="T76" fmla="*/ 1746 w 2153"/>
                <a:gd name="T77" fmla="*/ 803 h 1930"/>
                <a:gd name="T78" fmla="*/ 1842 w 2153"/>
                <a:gd name="T79" fmla="*/ 851 h 1930"/>
                <a:gd name="T80" fmla="*/ 1842 w 2153"/>
                <a:gd name="T81" fmla="*/ 851 h 19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701461" name="Rectangle 2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8800"/>
            <a:ext cx="7772400" cy="1736725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701462" name="Rectangle 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23" name="Rectangle 23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4" name="Rectangle 2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25" name="Rectangle 2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12EB46-E651-4A32-B36D-2E914E999C4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6661759"/>
      </p:ext>
    </p:extLst>
  </p:cSld>
  <p:clrMapOvr>
    <a:masterClrMapping/>
  </p:clrMapOvr>
  <p:transition>
    <p:split orient="vert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922915-A788-4AEC-AE0D-D561A1BC583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98725192"/>
      </p:ext>
    </p:extLst>
  </p:cSld>
  <p:clrMapOvr>
    <a:masterClrMapping/>
  </p:clrMapOvr>
  <p:transition>
    <p:split orient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C8BDD3-D47D-44FA-BE0B-BAF56B9EEF9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30305455"/>
      </p:ext>
    </p:extLst>
  </p:cSld>
  <p:clrMapOvr>
    <a:masterClrMapping/>
  </p:clrMapOvr>
  <p:transition>
    <p:split orient="vert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FD7D72-721A-4740-ADFA-D8003340164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28979965"/>
      </p:ext>
    </p:extLst>
  </p:cSld>
  <p:clrMapOvr>
    <a:masterClrMapping/>
  </p:clrMapOvr>
  <p:transition>
    <p:split orient="vert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9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5F5335-9AC2-4270-834B-63E75B62531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71571299"/>
      </p:ext>
    </p:extLst>
  </p:cSld>
  <p:clrMapOvr>
    <a:masterClrMapping/>
  </p:clrMapOvr>
  <p:transition>
    <p:split orient="vert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5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5277E6-9DDA-40C9-A684-2431F345D8B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19645085"/>
      </p:ext>
    </p:extLst>
  </p:cSld>
  <p:clrMapOvr>
    <a:masterClrMapping/>
  </p:clrMapOvr>
  <p:transition>
    <p:split orient="vert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4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58ADB0-070D-4B90-84EC-42075F815CD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7389880"/>
      </p:ext>
    </p:extLst>
  </p:cSld>
  <p:clrMapOvr>
    <a:masterClrMapping/>
  </p:clrMapOvr>
  <p:transition>
    <p:split orient="vert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990D2C-8083-49F7-A2C2-C1CCEF1F209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73859066"/>
      </p:ext>
    </p:extLst>
  </p:cSld>
  <p:clrMapOvr>
    <a:masterClrMapping/>
  </p:clrMapOvr>
  <p:transition>
    <p:split orient="vert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66080B-011E-4D63-870B-19968496323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41879861"/>
      </p:ext>
    </p:extLst>
  </p:cSld>
  <p:clrMapOvr>
    <a:masterClrMapping/>
  </p:clrMapOvr>
  <p:transition>
    <p:split orient="vert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5F62D2-05E0-44CE-BBFB-CEE3174C4B1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92260501"/>
      </p:ext>
    </p:extLst>
  </p:cSld>
  <p:clrMapOvr>
    <a:masterClrMapping/>
  </p:clrMapOvr>
  <p:transition>
    <p:split orient="vert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2AA345-7462-4447-9A87-1F31286DC18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94139916"/>
      </p:ext>
    </p:extLst>
  </p:cSld>
  <p:clrMapOvr>
    <a:masterClrMapping/>
  </p:clrMapOvr>
  <p:transition>
    <p:split orient="vert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41A6A1D-163E-4350-BB5F-B769E8F1E2FB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3328311"/>
      </p:ext>
    </p:extLst>
  </p:cSld>
  <p:clrMapOvr>
    <a:masterClrMapping/>
  </p:clrMapOvr>
  <p:transition>
    <p:split orient="vert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99DBECD-7005-408F-9AB5-FE16C9BEBEA7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421501"/>
      </p:ext>
    </p:extLst>
  </p:cSld>
  <p:clrMapOvr>
    <a:masterClrMapping/>
  </p:clrMapOvr>
  <p:transition>
    <p:split orient="vert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4ABCFDE-D17F-4385-8382-8F8EB449C984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8606882"/>
      </p:ext>
    </p:extLst>
  </p:cSld>
  <p:clrMapOvr>
    <a:masterClrMapping/>
  </p:clrMapOvr>
  <p:transition>
    <p:split orient="vert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7173E71-8C29-43C2-B3BD-C192866981E8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8707015"/>
      </p:ext>
    </p:extLst>
  </p:cSld>
  <p:clrMapOvr>
    <a:masterClrMapping/>
  </p:clrMapOvr>
  <p:transition>
    <p:split orient="vert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B04777-5597-4B00-AB72-F9B712C87FCF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066503"/>
      </p:ext>
    </p:extLst>
  </p:cSld>
  <p:clrMapOvr>
    <a:masterClrMapping/>
  </p:clrMapOvr>
  <p:transition>
    <p:split orient="vert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FB6F647-A774-46EF-B426-6D29282D1B07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980547"/>
      </p:ext>
    </p:extLst>
  </p:cSld>
  <p:clrMapOvr>
    <a:masterClrMapping/>
  </p:clrMapOvr>
  <p:transition>
    <p:split orient="vert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E404B65-D486-41AE-93B8-44A64C4BF063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0481428"/>
      </p:ext>
    </p:extLst>
  </p:cSld>
  <p:clrMapOvr>
    <a:masterClrMapping/>
  </p:clrMapOvr>
  <p:transition>
    <p:split orient="vert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046A8F-46F4-4F8D-86DB-FF24AF20B455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961395"/>
      </p:ext>
    </p:extLst>
  </p:cSld>
  <p:clrMapOvr>
    <a:masterClrMapping/>
  </p:clrMapOvr>
  <p:transition>
    <p:split orient="vert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985028E-1FE2-404D-A1BD-569C753D95CF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290481"/>
      </p:ext>
    </p:extLst>
  </p:cSld>
  <p:clrMapOvr>
    <a:masterClrMapping/>
  </p:clrMapOvr>
  <p:transition>
    <p:split orient="vert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6AE1A8-28BF-4B13-BFB3-C1CD4A6EB7F2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0949956"/>
      </p:ext>
    </p:extLst>
  </p:cSld>
  <p:clrMapOvr>
    <a:masterClrMapping/>
  </p:clrMapOvr>
  <p:transition>
    <p:split orient="vert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9263163-2CD2-45B3-B74E-51EE410EB978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557265"/>
      </p:ext>
    </p:extLst>
  </p:cSld>
  <p:clrMapOvr>
    <a:masterClrMapping/>
  </p:clrMapOvr>
  <p:transition>
    <p:split orient="vert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1204E7D-73B3-43BA-947C-42E622F79220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8078909"/>
      </p:ext>
    </p:extLst>
  </p:cSld>
  <p:clrMapOvr>
    <a:masterClrMapping/>
  </p:clrMapOvr>
  <p:transition spd="slow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105BAEF-50CA-40FF-BFA3-224430E3F829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5897"/>
      </p:ext>
    </p:extLst>
  </p:cSld>
  <p:clrMapOvr>
    <a:masterClrMapping/>
  </p:clrMapOvr>
  <p:transition spd="slow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B38BCC9-F9E3-4BDC-ADD9-0DAC563A26B0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1056531"/>
      </p:ext>
    </p:extLst>
  </p:cSld>
  <p:clrMapOvr>
    <a:masterClrMapping/>
  </p:clrMapOvr>
  <p:transition spd="slow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593B2F9-1CD3-465E-B2B3-8FF9ACCB5CE8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858946"/>
      </p:ext>
    </p:extLst>
  </p:cSld>
  <p:clrMapOvr>
    <a:masterClrMapping/>
  </p:clrMapOvr>
  <p:transition spd="slow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F8516AC-2212-488B-95D4-7ADFC45BE4FC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6681695"/>
      </p:ext>
    </p:extLst>
  </p:cSld>
  <p:clrMapOvr>
    <a:masterClrMapping/>
  </p:clrMapOvr>
  <p:transition spd="slow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92F9DE8-B203-4D51-89B8-7618E1157767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177232"/>
      </p:ext>
    </p:extLst>
  </p:cSld>
  <p:clrMapOvr>
    <a:masterClrMapping/>
  </p:clrMapOvr>
  <p:transition spd="slow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66EFDF-BAAC-4DC7-8D98-1897418A64A1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1855746"/>
      </p:ext>
    </p:extLst>
  </p:cSld>
  <p:clrMapOvr>
    <a:masterClrMapping/>
  </p:clrMapOvr>
  <p:transition spd="slow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4AE9BA0-322F-4D61-BA16-4D069F2BDC2F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8434860"/>
      </p:ext>
    </p:extLst>
  </p:cSld>
  <p:clrMapOvr>
    <a:masterClrMapping/>
  </p:clrMapOvr>
  <p:transition spd="slow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406E1ED-D1FC-4862-B409-EC4F0092A6B9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1743572"/>
      </p:ext>
    </p:extLst>
  </p:cSld>
  <p:clrMapOvr>
    <a:masterClrMapping/>
  </p:clrMapOvr>
  <p:transition spd="slow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AE3B28F-0628-4E4A-9D46-208B164A4FC7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585890"/>
      </p:ext>
    </p:extLst>
  </p:cSld>
  <p:clrMapOvr>
    <a:masterClrMapping/>
  </p:clrMapOvr>
  <p:transition spd="slow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781182-9920-46F7-977F-1A02F992EEB2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0833878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3174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3174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174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buClrTx/>
              <a:buFontTx/>
              <a:buNone/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3174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FontTx/>
              <a:buNone/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159C111-F4AA-4720-A18A-9D044B2343F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381" r:id="rId1"/>
    <p:sldLayoutId id="2147484295" r:id="rId2"/>
    <p:sldLayoutId id="2147484296" r:id="rId3"/>
    <p:sldLayoutId id="2147484297" r:id="rId4"/>
    <p:sldLayoutId id="2147484298" r:id="rId5"/>
    <p:sldLayoutId id="2147484299" r:id="rId6"/>
    <p:sldLayoutId id="2147484300" r:id="rId7"/>
    <p:sldLayoutId id="2147484301" r:id="rId8"/>
    <p:sldLayoutId id="2147484302" r:id="rId9"/>
    <p:sldLayoutId id="2147484303" r:id="rId10"/>
    <p:sldLayoutId id="2147484304" r:id="rId11"/>
  </p:sldLayoutIdLst>
  <p:transition>
    <p:split orient="vert"/>
  </p:transition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1071563" y="304800"/>
            <a:ext cx="7615237" cy="1106488"/>
            <a:chOff x="675" y="192"/>
            <a:chExt cx="4797" cy="697"/>
          </a:xfrm>
        </p:grpSpPr>
        <p:sp>
          <p:nvSpPr>
            <p:cNvPr id="2056" name="Oval 3"/>
            <p:cNvSpPr>
              <a:spLocks noChangeArrowheads="1"/>
            </p:cNvSpPr>
            <p:nvPr/>
          </p:nvSpPr>
          <p:spPr bwMode="hidden"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2057" name="Oval 4"/>
            <p:cNvSpPr>
              <a:spLocks noChangeArrowheads="1"/>
            </p:cNvSpPr>
            <p:nvPr/>
          </p:nvSpPr>
          <p:spPr bwMode="hidden"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2058" name="Oval 5"/>
            <p:cNvSpPr>
              <a:spLocks noChangeArrowheads="1"/>
            </p:cNvSpPr>
            <p:nvPr/>
          </p:nvSpPr>
          <p:spPr bwMode="hidden"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2059" name="Oval 6"/>
            <p:cNvSpPr>
              <a:spLocks noChangeArrowheads="1"/>
            </p:cNvSpPr>
            <p:nvPr/>
          </p:nvSpPr>
          <p:spPr bwMode="hidden">
            <a:xfrm flipH="1">
              <a:off x="3984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0E0F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2060" name="Oval 7"/>
            <p:cNvSpPr>
              <a:spLocks noChangeArrowheads="1"/>
            </p:cNvSpPr>
            <p:nvPr/>
          </p:nvSpPr>
          <p:spPr bwMode="hidden">
            <a:xfrm flipH="1">
              <a:off x="1486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2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</p:grpSp>
      <p:sp>
        <p:nvSpPr>
          <p:cNvPr id="2051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3930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000">
                <a:effectLst/>
                <a:latin typeface="+mn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3930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buClrTx/>
              <a:buFontTx/>
              <a:buNone/>
              <a:defRPr sz="1000">
                <a:effectLst/>
                <a:latin typeface="+mn-lt"/>
              </a:defRPr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43930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FontTx/>
              <a:buNone/>
              <a:defRPr sz="1000">
                <a:effectLst/>
                <a:latin typeface="+mn-lt"/>
              </a:defRPr>
            </a:lvl1pPr>
          </a:lstStyle>
          <a:p>
            <a:pPr>
              <a:defRPr/>
            </a:pPr>
            <a:fld id="{D24958D8-14AA-4DAE-A1FE-FEEEC57FA65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2055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82" r:id="rId1"/>
    <p:sldLayoutId id="2147484305" r:id="rId2"/>
    <p:sldLayoutId id="2147484306" r:id="rId3"/>
    <p:sldLayoutId id="2147484307" r:id="rId4"/>
    <p:sldLayoutId id="2147484308" r:id="rId5"/>
    <p:sldLayoutId id="2147484309" r:id="rId6"/>
    <p:sldLayoutId id="2147484310" r:id="rId7"/>
    <p:sldLayoutId id="2147484311" r:id="rId8"/>
    <p:sldLayoutId id="2147484312" r:id="rId9"/>
    <p:sldLayoutId id="2147484313" r:id="rId10"/>
    <p:sldLayoutId id="2147484314" r:id="rId11"/>
    <p:sldLayoutId id="2147484315" r:id="rId12"/>
  </p:sldLayoutIdLst>
  <p:transition/>
  <p:timing>
    <p:tnLst>
      <p:par>
        <p:cTn id="1" dur="indefinite" restart="never" nodeType="tmRoot"/>
      </p:par>
    </p:tnLst>
  </p:timing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l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¡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l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700419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>
                <a:gd name="T0" fmla="*/ 744 w 2515"/>
                <a:gd name="T1" fmla="*/ 1669 h 1970"/>
                <a:gd name="T2" fmla="*/ 852 w 2515"/>
                <a:gd name="T3" fmla="*/ 1400 h 1970"/>
                <a:gd name="T4" fmla="*/ 876 w 2515"/>
                <a:gd name="T5" fmla="*/ 1171 h 1970"/>
                <a:gd name="T6" fmla="*/ 979 w 2515"/>
                <a:gd name="T7" fmla="*/ 1370 h 1970"/>
                <a:gd name="T8" fmla="*/ 1231 w 2515"/>
                <a:gd name="T9" fmla="*/ 1621 h 1970"/>
                <a:gd name="T10" fmla="*/ 1471 w 2515"/>
                <a:gd name="T11" fmla="*/ 1693 h 1970"/>
                <a:gd name="T12" fmla="*/ 1819 w 2515"/>
                <a:gd name="T13" fmla="*/ 1678 h 1970"/>
                <a:gd name="T14" fmla="*/ 1893 w 2515"/>
                <a:gd name="T15" fmla="*/ 1513 h 1970"/>
                <a:gd name="T16" fmla="*/ 1874 w 2515"/>
                <a:gd name="T17" fmla="*/ 1285 h 1970"/>
                <a:gd name="T18" fmla="*/ 1783 w 2515"/>
                <a:gd name="T19" fmla="*/ 967 h 1970"/>
                <a:gd name="T20" fmla="*/ 1289 w 2515"/>
                <a:gd name="T21" fmla="*/ 873 h 1970"/>
                <a:gd name="T22" fmla="*/ 1549 w 2515"/>
                <a:gd name="T23" fmla="*/ 745 h 1970"/>
                <a:gd name="T24" fmla="*/ 1753 w 2515"/>
                <a:gd name="T25" fmla="*/ 732 h 1970"/>
                <a:gd name="T26" fmla="*/ 2107 w 2515"/>
                <a:gd name="T27" fmla="*/ 618 h 1970"/>
                <a:gd name="T28" fmla="*/ 2377 w 2515"/>
                <a:gd name="T29" fmla="*/ 438 h 1970"/>
                <a:gd name="T30" fmla="*/ 2420 w 2515"/>
                <a:gd name="T31" fmla="*/ 343 h 1970"/>
                <a:gd name="T32" fmla="*/ 2077 w 2515"/>
                <a:gd name="T33" fmla="*/ 331 h 1970"/>
                <a:gd name="T34" fmla="*/ 1951 w 2515"/>
                <a:gd name="T35" fmla="*/ 301 h 1970"/>
                <a:gd name="T36" fmla="*/ 1645 w 2515"/>
                <a:gd name="T37" fmla="*/ 289 h 1970"/>
                <a:gd name="T38" fmla="*/ 1297 w 2515"/>
                <a:gd name="T39" fmla="*/ 408 h 1970"/>
                <a:gd name="T40" fmla="*/ 1308 w 2515"/>
                <a:gd name="T41" fmla="*/ 337 h 1970"/>
                <a:gd name="T42" fmla="*/ 1453 w 2515"/>
                <a:gd name="T43" fmla="*/ 168 h 1970"/>
                <a:gd name="T44" fmla="*/ 1477 w 2515"/>
                <a:gd name="T45" fmla="*/ 36 h 1970"/>
                <a:gd name="T46" fmla="*/ 1417 w 2515"/>
                <a:gd name="T47" fmla="*/ 24 h 1970"/>
                <a:gd name="T48" fmla="*/ 1189 w 2515"/>
                <a:gd name="T49" fmla="*/ 102 h 1970"/>
                <a:gd name="T50" fmla="*/ 1026 w 2515"/>
                <a:gd name="T51" fmla="*/ 144 h 1970"/>
                <a:gd name="T52" fmla="*/ 889 w 2515"/>
                <a:gd name="T53" fmla="*/ 331 h 1970"/>
                <a:gd name="T54" fmla="*/ 726 w 2515"/>
                <a:gd name="T55" fmla="*/ 480 h 1970"/>
                <a:gd name="T56" fmla="*/ 643 w 2515"/>
                <a:gd name="T57" fmla="*/ 540 h 1970"/>
                <a:gd name="T58" fmla="*/ 600 w 2515"/>
                <a:gd name="T59" fmla="*/ 516 h 1970"/>
                <a:gd name="T60" fmla="*/ 552 w 2515"/>
                <a:gd name="T61" fmla="*/ 486 h 1970"/>
                <a:gd name="T62" fmla="*/ 528 w 2515"/>
                <a:gd name="T63" fmla="*/ 462 h 1970"/>
                <a:gd name="T64" fmla="*/ 474 w 2515"/>
                <a:gd name="T65" fmla="*/ 426 h 1970"/>
                <a:gd name="T66" fmla="*/ 415 w 2515"/>
                <a:gd name="T67" fmla="*/ 390 h 1970"/>
                <a:gd name="T68" fmla="*/ 366 w 2515"/>
                <a:gd name="T69" fmla="*/ 366 h 1970"/>
                <a:gd name="T70" fmla="*/ 192 w 2515"/>
                <a:gd name="T71" fmla="*/ 234 h 1970"/>
                <a:gd name="T72" fmla="*/ 570 w 2515"/>
                <a:gd name="T73" fmla="*/ 564 h 1970"/>
                <a:gd name="T74" fmla="*/ 444 w 2515"/>
                <a:gd name="T75" fmla="*/ 732 h 1970"/>
                <a:gd name="T76" fmla="*/ 318 w 2515"/>
                <a:gd name="T77" fmla="*/ 787 h 1970"/>
                <a:gd name="T78" fmla="*/ 127 w 2515"/>
                <a:gd name="T79" fmla="*/ 853 h 1970"/>
                <a:gd name="T80" fmla="*/ 0 w 2515"/>
                <a:gd name="T81" fmla="*/ 1165 h 1970"/>
                <a:gd name="T82" fmla="*/ 372 w 2515"/>
                <a:gd name="T83" fmla="*/ 1015 h 1970"/>
                <a:gd name="T84" fmla="*/ 222 w 2515"/>
                <a:gd name="T85" fmla="*/ 1262 h 1970"/>
                <a:gd name="T86" fmla="*/ 139 w 2515"/>
                <a:gd name="T87" fmla="*/ 1459 h 1970"/>
                <a:gd name="T88" fmla="*/ 102 w 2515"/>
                <a:gd name="T89" fmla="*/ 1495 h 1970"/>
                <a:gd name="T90" fmla="*/ 84 w 2515"/>
                <a:gd name="T91" fmla="*/ 1519 h 1970"/>
                <a:gd name="T92" fmla="*/ 96 w 2515"/>
                <a:gd name="T93" fmla="*/ 1537 h 1970"/>
                <a:gd name="T94" fmla="*/ 127 w 2515"/>
                <a:gd name="T95" fmla="*/ 1567 h 1970"/>
                <a:gd name="T96" fmla="*/ 145 w 2515"/>
                <a:gd name="T97" fmla="*/ 1633 h 1970"/>
                <a:gd name="T98" fmla="*/ 156 w 2515"/>
                <a:gd name="T99" fmla="*/ 1693 h 1970"/>
                <a:gd name="T100" fmla="*/ 162 w 2515"/>
                <a:gd name="T101" fmla="*/ 1723 h 1970"/>
                <a:gd name="T102" fmla="*/ 216 w 2515"/>
                <a:gd name="T103" fmla="*/ 1802 h 1970"/>
                <a:gd name="T104" fmla="*/ 228 w 2515"/>
                <a:gd name="T105" fmla="*/ 1850 h 1970"/>
                <a:gd name="T106" fmla="*/ 240 w 2515"/>
                <a:gd name="T107" fmla="*/ 1904 h 1970"/>
                <a:gd name="T108" fmla="*/ 246 w 2515"/>
                <a:gd name="T109" fmla="*/ 1922 h 1970"/>
                <a:gd name="T110" fmla="*/ 258 w 2515"/>
                <a:gd name="T111" fmla="*/ 1970 h 1970"/>
                <a:gd name="T112" fmla="*/ 462 w 2515"/>
                <a:gd name="T113" fmla="*/ 1922 h 1970"/>
                <a:gd name="T114" fmla="*/ 624 w 2515"/>
                <a:gd name="T115" fmla="*/ 1778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0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>
                <a:gd name="T0" fmla="*/ 580 w 2123"/>
                <a:gd name="T1" fmla="*/ 1043 h 1696"/>
                <a:gd name="T2" fmla="*/ 544 w 2123"/>
                <a:gd name="T3" fmla="*/ 683 h 1696"/>
                <a:gd name="T4" fmla="*/ 670 w 2123"/>
                <a:gd name="T5" fmla="*/ 395 h 1696"/>
                <a:gd name="T6" fmla="*/ 927 w 2123"/>
                <a:gd name="T7" fmla="*/ 587 h 1696"/>
                <a:gd name="T8" fmla="*/ 1214 w 2123"/>
                <a:gd name="T9" fmla="*/ 869 h 1696"/>
                <a:gd name="T10" fmla="*/ 1483 w 2123"/>
                <a:gd name="T11" fmla="*/ 1109 h 1696"/>
                <a:gd name="T12" fmla="*/ 1800 w 2123"/>
                <a:gd name="T13" fmla="*/ 1360 h 1696"/>
                <a:gd name="T14" fmla="*/ 1883 w 2123"/>
                <a:gd name="T15" fmla="*/ 1414 h 1696"/>
                <a:gd name="T16" fmla="*/ 1836 w 2123"/>
                <a:gd name="T17" fmla="*/ 1354 h 1696"/>
                <a:gd name="T18" fmla="*/ 1411 w 2123"/>
                <a:gd name="T19" fmla="*/ 1001 h 1696"/>
                <a:gd name="T20" fmla="*/ 1088 w 2123"/>
                <a:gd name="T21" fmla="*/ 683 h 1696"/>
                <a:gd name="T22" fmla="*/ 723 w 2123"/>
                <a:gd name="T23" fmla="*/ 329 h 1696"/>
                <a:gd name="T24" fmla="*/ 999 w 2123"/>
                <a:gd name="T25" fmla="*/ 311 h 1696"/>
                <a:gd name="T26" fmla="*/ 1286 w 2123"/>
                <a:gd name="T27" fmla="*/ 317 h 1696"/>
                <a:gd name="T28" fmla="*/ 1614 w 2123"/>
                <a:gd name="T29" fmla="*/ 269 h 1696"/>
                <a:gd name="T30" fmla="*/ 2123 w 2123"/>
                <a:gd name="T31" fmla="*/ 197 h 1696"/>
                <a:gd name="T32" fmla="*/ 2075 w 2123"/>
                <a:gd name="T33" fmla="*/ 173 h 1696"/>
                <a:gd name="T34" fmla="*/ 1543 w 2123"/>
                <a:gd name="T35" fmla="*/ 257 h 1696"/>
                <a:gd name="T36" fmla="*/ 1208 w 2123"/>
                <a:gd name="T37" fmla="*/ 275 h 1696"/>
                <a:gd name="T38" fmla="*/ 759 w 2123"/>
                <a:gd name="T39" fmla="*/ 257 h 1696"/>
                <a:gd name="T40" fmla="*/ 819 w 2123"/>
                <a:gd name="T41" fmla="*/ 227 h 1696"/>
                <a:gd name="T42" fmla="*/ 1142 w 2123"/>
                <a:gd name="T43" fmla="*/ 0 h 1696"/>
                <a:gd name="T44" fmla="*/ 1088 w 2123"/>
                <a:gd name="T45" fmla="*/ 30 h 1696"/>
                <a:gd name="T46" fmla="*/ 1010 w 2123"/>
                <a:gd name="T47" fmla="*/ 84 h 1696"/>
                <a:gd name="T48" fmla="*/ 855 w 2123"/>
                <a:gd name="T49" fmla="*/ 191 h 1696"/>
                <a:gd name="T50" fmla="*/ 670 w 2123"/>
                <a:gd name="T51" fmla="*/ 281 h 1696"/>
                <a:gd name="T52" fmla="*/ 634 w 2123"/>
                <a:gd name="T53" fmla="*/ 359 h 1696"/>
                <a:gd name="T54" fmla="*/ 305 w 2123"/>
                <a:gd name="T55" fmla="*/ 587 h 1696"/>
                <a:gd name="T56" fmla="*/ 0 w 2123"/>
                <a:gd name="T57" fmla="*/ 725 h 1696"/>
                <a:gd name="T58" fmla="*/ 0 w 2123"/>
                <a:gd name="T59" fmla="*/ 731 h 1696"/>
                <a:gd name="T60" fmla="*/ 0 w 2123"/>
                <a:gd name="T61" fmla="*/ 767 h 1696"/>
                <a:gd name="T62" fmla="*/ 299 w 2123"/>
                <a:gd name="T63" fmla="*/ 635 h 1696"/>
                <a:gd name="T64" fmla="*/ 592 w 2123"/>
                <a:gd name="T65" fmla="*/ 431 h 1696"/>
                <a:gd name="T66" fmla="*/ 508 w 2123"/>
                <a:gd name="T67" fmla="*/ 671 h 1696"/>
                <a:gd name="T68" fmla="*/ 526 w 2123"/>
                <a:gd name="T69" fmla="*/ 995 h 1696"/>
                <a:gd name="T70" fmla="*/ 460 w 2123"/>
                <a:gd name="T71" fmla="*/ 1168 h 1696"/>
                <a:gd name="T72" fmla="*/ 329 w 2123"/>
                <a:gd name="T73" fmla="*/ 1480 h 1696"/>
                <a:gd name="T74" fmla="*/ 323 w 2123"/>
                <a:gd name="T75" fmla="*/ 1696 h 1696"/>
                <a:gd name="T76" fmla="*/ 329 w 2123"/>
                <a:gd name="T77" fmla="*/ 1696 h 1696"/>
                <a:gd name="T78" fmla="*/ 347 w 2123"/>
                <a:gd name="T79" fmla="*/ 1552 h 1696"/>
                <a:gd name="T80" fmla="*/ 580 w 2123"/>
                <a:gd name="T81" fmla="*/ 1043 h 1696"/>
                <a:gd name="T82" fmla="*/ 580 w 2123"/>
                <a:gd name="T83" fmla="*/ 1043 h 16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1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>
                <a:gd name="T0" fmla="*/ 3338 w 3668"/>
                <a:gd name="T1" fmla="*/ 288 h 943"/>
                <a:gd name="T2" fmla="*/ 3194 w 3668"/>
                <a:gd name="T3" fmla="*/ 258 h 943"/>
                <a:gd name="T4" fmla="*/ 2816 w 3668"/>
                <a:gd name="T5" fmla="*/ 234 h 943"/>
                <a:gd name="T6" fmla="*/ 2330 w 3668"/>
                <a:gd name="T7" fmla="*/ 306 h 943"/>
                <a:gd name="T8" fmla="*/ 2372 w 3668"/>
                <a:gd name="T9" fmla="*/ 258 h 943"/>
                <a:gd name="T10" fmla="*/ 2624 w 3668"/>
                <a:gd name="T11" fmla="*/ 132 h 943"/>
                <a:gd name="T12" fmla="*/ 2707 w 3668"/>
                <a:gd name="T13" fmla="*/ 24 h 943"/>
                <a:gd name="T14" fmla="*/ 2642 w 3668"/>
                <a:gd name="T15" fmla="*/ 12 h 943"/>
                <a:gd name="T16" fmla="*/ 2515 w 3668"/>
                <a:gd name="T17" fmla="*/ 54 h 943"/>
                <a:gd name="T18" fmla="*/ 2324 w 3668"/>
                <a:gd name="T19" fmla="*/ 66 h 943"/>
                <a:gd name="T20" fmla="*/ 2101 w 3668"/>
                <a:gd name="T21" fmla="*/ 90 h 943"/>
                <a:gd name="T22" fmla="*/ 1855 w 3668"/>
                <a:gd name="T23" fmla="*/ 228 h 943"/>
                <a:gd name="T24" fmla="*/ 1591 w 3668"/>
                <a:gd name="T25" fmla="*/ 337 h 943"/>
                <a:gd name="T26" fmla="*/ 1459 w 3668"/>
                <a:gd name="T27" fmla="*/ 379 h 943"/>
                <a:gd name="T28" fmla="*/ 1417 w 3668"/>
                <a:gd name="T29" fmla="*/ 361 h 943"/>
                <a:gd name="T30" fmla="*/ 1363 w 3668"/>
                <a:gd name="T31" fmla="*/ 331 h 943"/>
                <a:gd name="T32" fmla="*/ 1344 w 3668"/>
                <a:gd name="T33" fmla="*/ 312 h 943"/>
                <a:gd name="T34" fmla="*/ 1290 w 3668"/>
                <a:gd name="T35" fmla="*/ 288 h 943"/>
                <a:gd name="T36" fmla="*/ 1230 w 3668"/>
                <a:gd name="T37" fmla="*/ 252 h 943"/>
                <a:gd name="T38" fmla="*/ 1119 w 3668"/>
                <a:gd name="T39" fmla="*/ 227 h 943"/>
                <a:gd name="T40" fmla="*/ 1320 w 3668"/>
                <a:gd name="T41" fmla="*/ 438 h 943"/>
                <a:gd name="T42" fmla="*/ 960 w 3668"/>
                <a:gd name="T43" fmla="*/ 558 h 943"/>
                <a:gd name="T44" fmla="*/ 474 w 3668"/>
                <a:gd name="T45" fmla="*/ 630 h 943"/>
                <a:gd name="T46" fmla="*/ 132 w 3668"/>
                <a:gd name="T47" fmla="*/ 781 h 943"/>
                <a:gd name="T48" fmla="*/ 234 w 3668"/>
                <a:gd name="T49" fmla="*/ 847 h 943"/>
                <a:gd name="T50" fmla="*/ 925 w 3668"/>
                <a:gd name="T51" fmla="*/ 739 h 943"/>
                <a:gd name="T52" fmla="*/ 637 w 3668"/>
                <a:gd name="T53" fmla="*/ 925 h 943"/>
                <a:gd name="T54" fmla="*/ 1405 w 3668"/>
                <a:gd name="T55" fmla="*/ 943 h 943"/>
                <a:gd name="T56" fmla="*/ 1447 w 3668"/>
                <a:gd name="T57" fmla="*/ 943 h 943"/>
                <a:gd name="T58" fmla="*/ 2888 w 3668"/>
                <a:gd name="T59" fmla="*/ 859 h 943"/>
                <a:gd name="T60" fmla="*/ 2582 w 3668"/>
                <a:gd name="T61" fmla="*/ 708 h 943"/>
                <a:gd name="T62" fmla="*/ 2299 w 3668"/>
                <a:gd name="T63" fmla="*/ 606 h 943"/>
                <a:gd name="T64" fmla="*/ 2606 w 3668"/>
                <a:gd name="T65" fmla="*/ 588 h 943"/>
                <a:gd name="T66" fmla="*/ 3001 w 3668"/>
                <a:gd name="T67" fmla="*/ 582 h 943"/>
                <a:gd name="T68" fmla="*/ 3452 w 3668"/>
                <a:gd name="T69" fmla="*/ 438 h 943"/>
                <a:gd name="T70" fmla="*/ 3668 w 3668"/>
                <a:gd name="T71" fmla="*/ 312 h 943"/>
                <a:gd name="T72" fmla="*/ 3482 w 3668"/>
                <a:gd name="T73" fmla="*/ 300 h 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2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>
                <a:gd name="T0" fmla="*/ 323 w 969"/>
                <a:gd name="T1" fmla="*/ 1186 h 1192"/>
                <a:gd name="T2" fmla="*/ 490 w 969"/>
                <a:gd name="T3" fmla="*/ 1192 h 1192"/>
                <a:gd name="T4" fmla="*/ 580 w 969"/>
                <a:gd name="T5" fmla="*/ 1150 h 1192"/>
                <a:gd name="T6" fmla="*/ 813 w 969"/>
                <a:gd name="T7" fmla="*/ 1085 h 1192"/>
                <a:gd name="T8" fmla="*/ 933 w 969"/>
                <a:gd name="T9" fmla="*/ 1055 h 1192"/>
                <a:gd name="T10" fmla="*/ 759 w 969"/>
                <a:gd name="T11" fmla="*/ 989 h 1192"/>
                <a:gd name="T12" fmla="*/ 556 w 969"/>
                <a:gd name="T13" fmla="*/ 953 h 1192"/>
                <a:gd name="T14" fmla="*/ 197 w 969"/>
                <a:gd name="T15" fmla="*/ 971 h 1192"/>
                <a:gd name="T16" fmla="*/ 299 w 969"/>
                <a:gd name="T17" fmla="*/ 893 h 1192"/>
                <a:gd name="T18" fmla="*/ 496 w 969"/>
                <a:gd name="T19" fmla="*/ 803 h 1192"/>
                <a:gd name="T20" fmla="*/ 694 w 969"/>
                <a:gd name="T21" fmla="*/ 671 h 1192"/>
                <a:gd name="T22" fmla="*/ 700 w 969"/>
                <a:gd name="T23" fmla="*/ 671 h 1192"/>
                <a:gd name="T24" fmla="*/ 712 w 969"/>
                <a:gd name="T25" fmla="*/ 665 h 1192"/>
                <a:gd name="T26" fmla="*/ 753 w 969"/>
                <a:gd name="T27" fmla="*/ 647 h 1192"/>
                <a:gd name="T28" fmla="*/ 777 w 969"/>
                <a:gd name="T29" fmla="*/ 641 h 1192"/>
                <a:gd name="T30" fmla="*/ 789 w 969"/>
                <a:gd name="T31" fmla="*/ 629 h 1192"/>
                <a:gd name="T32" fmla="*/ 795 w 969"/>
                <a:gd name="T33" fmla="*/ 617 h 1192"/>
                <a:gd name="T34" fmla="*/ 789 w 969"/>
                <a:gd name="T35" fmla="*/ 611 h 1192"/>
                <a:gd name="T36" fmla="*/ 783 w 969"/>
                <a:gd name="T37" fmla="*/ 599 h 1192"/>
                <a:gd name="T38" fmla="*/ 783 w 969"/>
                <a:gd name="T39" fmla="*/ 575 h 1192"/>
                <a:gd name="T40" fmla="*/ 795 w 969"/>
                <a:gd name="T41" fmla="*/ 545 h 1192"/>
                <a:gd name="T42" fmla="*/ 807 w 969"/>
                <a:gd name="T43" fmla="*/ 515 h 1192"/>
                <a:gd name="T44" fmla="*/ 825 w 969"/>
                <a:gd name="T45" fmla="*/ 485 h 1192"/>
                <a:gd name="T46" fmla="*/ 837 w 969"/>
                <a:gd name="T47" fmla="*/ 455 h 1192"/>
                <a:gd name="T48" fmla="*/ 843 w 969"/>
                <a:gd name="T49" fmla="*/ 437 h 1192"/>
                <a:gd name="T50" fmla="*/ 849 w 969"/>
                <a:gd name="T51" fmla="*/ 431 h 1192"/>
                <a:gd name="T52" fmla="*/ 849 w 969"/>
                <a:gd name="T53" fmla="*/ 347 h 1192"/>
                <a:gd name="T54" fmla="*/ 849 w 969"/>
                <a:gd name="T55" fmla="*/ 341 h 1192"/>
                <a:gd name="T56" fmla="*/ 855 w 969"/>
                <a:gd name="T57" fmla="*/ 335 h 1192"/>
                <a:gd name="T58" fmla="*/ 873 w 969"/>
                <a:gd name="T59" fmla="*/ 305 h 1192"/>
                <a:gd name="T60" fmla="*/ 885 w 969"/>
                <a:gd name="T61" fmla="*/ 269 h 1192"/>
                <a:gd name="T62" fmla="*/ 897 w 969"/>
                <a:gd name="T63" fmla="*/ 239 h 1192"/>
                <a:gd name="T64" fmla="*/ 903 w 969"/>
                <a:gd name="T65" fmla="*/ 227 h 1192"/>
                <a:gd name="T66" fmla="*/ 909 w 969"/>
                <a:gd name="T67" fmla="*/ 215 h 1192"/>
                <a:gd name="T68" fmla="*/ 927 w 969"/>
                <a:gd name="T69" fmla="*/ 173 h 1192"/>
                <a:gd name="T70" fmla="*/ 945 w 969"/>
                <a:gd name="T71" fmla="*/ 137 h 1192"/>
                <a:gd name="T72" fmla="*/ 951 w 969"/>
                <a:gd name="T73" fmla="*/ 125 h 1192"/>
                <a:gd name="T74" fmla="*/ 951 w 969"/>
                <a:gd name="T75" fmla="*/ 119 h 1192"/>
                <a:gd name="T76" fmla="*/ 969 w 969"/>
                <a:gd name="T77" fmla="*/ 0 h 1192"/>
                <a:gd name="T78" fmla="*/ 945 w 969"/>
                <a:gd name="T79" fmla="*/ 47 h 1192"/>
                <a:gd name="T80" fmla="*/ 783 w 969"/>
                <a:gd name="T81" fmla="*/ 113 h 1192"/>
                <a:gd name="T82" fmla="*/ 706 w 969"/>
                <a:gd name="T83" fmla="*/ 161 h 1192"/>
                <a:gd name="T84" fmla="*/ 460 w 969"/>
                <a:gd name="T85" fmla="*/ 233 h 1192"/>
                <a:gd name="T86" fmla="*/ 281 w 969"/>
                <a:gd name="T87" fmla="*/ 287 h 1192"/>
                <a:gd name="T88" fmla="*/ 173 w 969"/>
                <a:gd name="T89" fmla="*/ 293 h 1192"/>
                <a:gd name="T90" fmla="*/ 12 w 969"/>
                <a:gd name="T91" fmla="*/ 485 h 1192"/>
                <a:gd name="T92" fmla="*/ 0 w 969"/>
                <a:gd name="T93" fmla="*/ 509 h 1192"/>
                <a:gd name="T94" fmla="*/ 0 w 969"/>
                <a:gd name="T95" fmla="*/ 1186 h 1192"/>
                <a:gd name="T96" fmla="*/ 96 w 969"/>
                <a:gd name="T97" fmla="*/ 1180 h 1192"/>
                <a:gd name="T98" fmla="*/ 323 w 969"/>
                <a:gd name="T99" fmla="*/ 1186 h 1192"/>
                <a:gd name="T100" fmla="*/ 323 w 969"/>
                <a:gd name="T101" fmla="*/ 1186 h 1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3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>
                <a:gd name="T0" fmla="*/ 859 w 2570"/>
                <a:gd name="T1" fmla="*/ 612 h 2266"/>
                <a:gd name="T2" fmla="*/ 1087 w 2570"/>
                <a:gd name="T3" fmla="*/ 853 h 2266"/>
                <a:gd name="T4" fmla="*/ 961 w 2570"/>
                <a:gd name="T5" fmla="*/ 913 h 2266"/>
                <a:gd name="T6" fmla="*/ 786 w 2570"/>
                <a:gd name="T7" fmla="*/ 883 h 2266"/>
                <a:gd name="T8" fmla="*/ 450 w 2570"/>
                <a:gd name="T9" fmla="*/ 931 h 2266"/>
                <a:gd name="T10" fmla="*/ 150 w 2570"/>
                <a:gd name="T11" fmla="*/ 1075 h 2266"/>
                <a:gd name="T12" fmla="*/ 78 w 2570"/>
                <a:gd name="T13" fmla="*/ 1165 h 2266"/>
                <a:gd name="T14" fmla="*/ 361 w 2570"/>
                <a:gd name="T15" fmla="*/ 1256 h 2266"/>
                <a:gd name="T16" fmla="*/ 444 w 2570"/>
                <a:gd name="T17" fmla="*/ 1316 h 2266"/>
                <a:gd name="T18" fmla="*/ 697 w 2570"/>
                <a:gd name="T19" fmla="*/ 1400 h 2266"/>
                <a:gd name="T20" fmla="*/ 1026 w 2570"/>
                <a:gd name="T21" fmla="*/ 1346 h 2266"/>
                <a:gd name="T22" fmla="*/ 991 w 2570"/>
                <a:gd name="T23" fmla="*/ 1412 h 2266"/>
                <a:gd name="T24" fmla="*/ 804 w 2570"/>
                <a:gd name="T25" fmla="*/ 1574 h 2266"/>
                <a:gd name="T26" fmla="*/ 726 w 2570"/>
                <a:gd name="T27" fmla="*/ 1718 h 2266"/>
                <a:gd name="T28" fmla="*/ 768 w 2570"/>
                <a:gd name="T29" fmla="*/ 1742 h 2266"/>
                <a:gd name="T30" fmla="*/ 865 w 2570"/>
                <a:gd name="T31" fmla="*/ 1693 h 2266"/>
                <a:gd name="T32" fmla="*/ 991 w 2570"/>
                <a:gd name="T33" fmla="*/ 1699 h 2266"/>
                <a:gd name="T34" fmla="*/ 1135 w 2570"/>
                <a:gd name="T35" fmla="*/ 1627 h 2266"/>
                <a:gd name="T36" fmla="*/ 1183 w 2570"/>
                <a:gd name="T37" fmla="*/ 1669 h 2266"/>
                <a:gd name="T38" fmla="*/ 1399 w 2570"/>
                <a:gd name="T39" fmla="*/ 1436 h 2266"/>
                <a:gd name="T40" fmla="*/ 1615 w 2570"/>
                <a:gd name="T41" fmla="*/ 1334 h 2266"/>
                <a:gd name="T42" fmla="*/ 1645 w 2570"/>
                <a:gd name="T43" fmla="*/ 1370 h 2266"/>
                <a:gd name="T44" fmla="*/ 1681 w 2570"/>
                <a:gd name="T45" fmla="*/ 1430 h 2266"/>
                <a:gd name="T46" fmla="*/ 1699 w 2570"/>
                <a:gd name="T47" fmla="*/ 1466 h 2266"/>
                <a:gd name="T48" fmla="*/ 1747 w 2570"/>
                <a:gd name="T49" fmla="*/ 1550 h 2266"/>
                <a:gd name="T50" fmla="*/ 1772 w 2570"/>
                <a:gd name="T51" fmla="*/ 1586 h 2266"/>
                <a:gd name="T52" fmla="*/ 2124 w 2570"/>
                <a:gd name="T53" fmla="*/ 2248 h 2266"/>
                <a:gd name="T54" fmla="*/ 1693 w 2570"/>
                <a:gd name="T55" fmla="*/ 1322 h 2266"/>
                <a:gd name="T56" fmla="*/ 1861 w 2570"/>
                <a:gd name="T57" fmla="*/ 1165 h 2266"/>
                <a:gd name="T58" fmla="*/ 2173 w 2570"/>
                <a:gd name="T59" fmla="*/ 1099 h 2266"/>
                <a:gd name="T60" fmla="*/ 2390 w 2570"/>
                <a:gd name="T61" fmla="*/ 1009 h 2266"/>
                <a:gd name="T62" fmla="*/ 2570 w 2570"/>
                <a:gd name="T63" fmla="*/ 805 h 2266"/>
                <a:gd name="T64" fmla="*/ 2342 w 2570"/>
                <a:gd name="T65" fmla="*/ 781 h 2266"/>
                <a:gd name="T66" fmla="*/ 2114 w 2570"/>
                <a:gd name="T67" fmla="*/ 763 h 2266"/>
                <a:gd name="T68" fmla="*/ 2408 w 2570"/>
                <a:gd name="T69" fmla="*/ 433 h 2266"/>
                <a:gd name="T70" fmla="*/ 2426 w 2570"/>
                <a:gd name="T71" fmla="*/ 421 h 2266"/>
                <a:gd name="T72" fmla="*/ 2474 w 2570"/>
                <a:gd name="T73" fmla="*/ 379 h 2266"/>
                <a:gd name="T74" fmla="*/ 2492 w 2570"/>
                <a:gd name="T75" fmla="*/ 355 h 2266"/>
                <a:gd name="T76" fmla="*/ 2474 w 2570"/>
                <a:gd name="T77" fmla="*/ 337 h 2266"/>
                <a:gd name="T78" fmla="*/ 2474 w 2570"/>
                <a:gd name="T79" fmla="*/ 271 h 2266"/>
                <a:gd name="T80" fmla="*/ 2492 w 2570"/>
                <a:gd name="T81" fmla="*/ 192 h 2266"/>
                <a:gd name="T82" fmla="*/ 2504 w 2570"/>
                <a:gd name="T83" fmla="*/ 132 h 2266"/>
                <a:gd name="T84" fmla="*/ 2492 w 2570"/>
                <a:gd name="T85" fmla="*/ 36 h 2266"/>
                <a:gd name="T86" fmla="*/ 2492 w 2570"/>
                <a:gd name="T87" fmla="*/ 24 h 2266"/>
                <a:gd name="T88" fmla="*/ 2102 w 2570"/>
                <a:gd name="T89" fmla="*/ 0 h 2266"/>
                <a:gd name="T90" fmla="*/ 1909 w 2570"/>
                <a:gd name="T91" fmla="*/ 90 h 2266"/>
                <a:gd name="T92" fmla="*/ 1747 w 2570"/>
                <a:gd name="T93" fmla="*/ 535 h 2266"/>
                <a:gd name="T94" fmla="*/ 1711 w 2570"/>
                <a:gd name="T95" fmla="*/ 469 h 2266"/>
                <a:gd name="T96" fmla="*/ 1633 w 2570"/>
                <a:gd name="T97" fmla="*/ 144 h 2266"/>
                <a:gd name="T98" fmla="*/ 1579 w 2570"/>
                <a:gd name="T99" fmla="*/ 0 h 2266"/>
                <a:gd name="T100" fmla="*/ 738 w 2570"/>
                <a:gd name="T101" fmla="*/ 186 h 2266"/>
                <a:gd name="T102" fmla="*/ 756 w 2570"/>
                <a:gd name="T103" fmla="*/ 463 h 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4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>
                <a:gd name="T0" fmla="*/ 1034 w 2176"/>
                <a:gd name="T1" fmla="*/ 767 h 1505"/>
                <a:gd name="T2" fmla="*/ 1190 w 2176"/>
                <a:gd name="T3" fmla="*/ 1235 h 1505"/>
                <a:gd name="T4" fmla="*/ 956 w 2176"/>
                <a:gd name="T5" fmla="*/ 1193 h 1505"/>
                <a:gd name="T6" fmla="*/ 723 w 2176"/>
                <a:gd name="T7" fmla="*/ 1127 h 1505"/>
                <a:gd name="T8" fmla="*/ 442 w 2176"/>
                <a:gd name="T9" fmla="*/ 1109 h 1505"/>
                <a:gd name="T10" fmla="*/ 0 w 2176"/>
                <a:gd name="T11" fmla="*/ 1079 h 1505"/>
                <a:gd name="T12" fmla="*/ 30 w 2176"/>
                <a:gd name="T13" fmla="*/ 1115 h 1505"/>
                <a:gd name="T14" fmla="*/ 496 w 2176"/>
                <a:gd name="T15" fmla="*/ 1133 h 1505"/>
                <a:gd name="T16" fmla="*/ 777 w 2176"/>
                <a:gd name="T17" fmla="*/ 1187 h 1505"/>
                <a:gd name="T18" fmla="*/ 1130 w 2176"/>
                <a:gd name="T19" fmla="*/ 1301 h 1505"/>
                <a:gd name="T20" fmla="*/ 1070 w 2176"/>
                <a:gd name="T21" fmla="*/ 1319 h 1505"/>
                <a:gd name="T22" fmla="*/ 711 w 2176"/>
                <a:gd name="T23" fmla="*/ 1505 h 1505"/>
                <a:gd name="T24" fmla="*/ 765 w 2176"/>
                <a:gd name="T25" fmla="*/ 1481 h 1505"/>
                <a:gd name="T26" fmla="*/ 861 w 2176"/>
                <a:gd name="T27" fmla="*/ 1439 h 1505"/>
                <a:gd name="T28" fmla="*/ 1022 w 2176"/>
                <a:gd name="T29" fmla="*/ 1355 h 1505"/>
                <a:gd name="T30" fmla="*/ 1214 w 2176"/>
                <a:gd name="T31" fmla="*/ 1295 h 1505"/>
                <a:gd name="T32" fmla="*/ 1267 w 2176"/>
                <a:gd name="T33" fmla="*/ 1223 h 1505"/>
                <a:gd name="T34" fmla="*/ 1632 w 2176"/>
                <a:gd name="T35" fmla="*/ 1043 h 1505"/>
                <a:gd name="T36" fmla="*/ 1931 w 2176"/>
                <a:gd name="T37" fmla="*/ 953 h 1505"/>
                <a:gd name="T38" fmla="*/ 2176 w 2176"/>
                <a:gd name="T39" fmla="*/ 821 h 1505"/>
                <a:gd name="T40" fmla="*/ 1961 w 2176"/>
                <a:gd name="T41" fmla="*/ 911 h 1505"/>
                <a:gd name="T42" fmla="*/ 1656 w 2176"/>
                <a:gd name="T43" fmla="*/ 989 h 1505"/>
                <a:gd name="T44" fmla="*/ 1339 w 2176"/>
                <a:gd name="T45" fmla="*/ 1151 h 1505"/>
                <a:gd name="T46" fmla="*/ 1501 w 2176"/>
                <a:gd name="T47" fmla="*/ 905 h 1505"/>
                <a:gd name="T48" fmla="*/ 1620 w 2176"/>
                <a:gd name="T49" fmla="*/ 545 h 1505"/>
                <a:gd name="T50" fmla="*/ 1740 w 2176"/>
                <a:gd name="T51" fmla="*/ 372 h 1505"/>
                <a:gd name="T52" fmla="*/ 1979 w 2176"/>
                <a:gd name="T53" fmla="*/ 60 h 1505"/>
                <a:gd name="T54" fmla="*/ 2003 w 2176"/>
                <a:gd name="T55" fmla="*/ 0 h 1505"/>
                <a:gd name="T56" fmla="*/ 1973 w 2176"/>
                <a:gd name="T57" fmla="*/ 0 h 1505"/>
                <a:gd name="T58" fmla="*/ 1596 w 2176"/>
                <a:gd name="T59" fmla="*/ 480 h 1505"/>
                <a:gd name="T60" fmla="*/ 1477 w 2176"/>
                <a:gd name="T61" fmla="*/ 887 h 1505"/>
                <a:gd name="T62" fmla="*/ 1255 w 2176"/>
                <a:gd name="T63" fmla="*/ 1175 h 1505"/>
                <a:gd name="T64" fmla="*/ 1130 w 2176"/>
                <a:gd name="T65" fmla="*/ 905 h 1505"/>
                <a:gd name="T66" fmla="*/ 1010 w 2176"/>
                <a:gd name="T67" fmla="*/ 540 h 1505"/>
                <a:gd name="T68" fmla="*/ 885 w 2176"/>
                <a:gd name="T69" fmla="*/ 222 h 1505"/>
                <a:gd name="T70" fmla="*/ 789 w 2176"/>
                <a:gd name="T71" fmla="*/ 0 h 1505"/>
                <a:gd name="T72" fmla="*/ 753 w 2176"/>
                <a:gd name="T73" fmla="*/ 0 h 1505"/>
                <a:gd name="T74" fmla="*/ 903 w 2176"/>
                <a:gd name="T75" fmla="*/ 354 h 1505"/>
                <a:gd name="T76" fmla="*/ 1034 w 2176"/>
                <a:gd name="T77" fmla="*/ 767 h 1505"/>
                <a:gd name="T78" fmla="*/ 1034 w 2176"/>
                <a:gd name="T79" fmla="*/ 767 h 1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5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>
                <a:gd name="T0" fmla="*/ 161 w 813"/>
                <a:gd name="T1" fmla="*/ 564 h 804"/>
                <a:gd name="T2" fmla="*/ 329 w 813"/>
                <a:gd name="T3" fmla="*/ 438 h 804"/>
                <a:gd name="T4" fmla="*/ 646 w 813"/>
                <a:gd name="T5" fmla="*/ 216 h 804"/>
                <a:gd name="T6" fmla="*/ 813 w 813"/>
                <a:gd name="T7" fmla="*/ 0 h 804"/>
                <a:gd name="T8" fmla="*/ 676 w 813"/>
                <a:gd name="T9" fmla="*/ 150 h 804"/>
                <a:gd name="T10" fmla="*/ 144 w 813"/>
                <a:gd name="T11" fmla="*/ 504 h 804"/>
                <a:gd name="T12" fmla="*/ 0 w 813"/>
                <a:gd name="T13" fmla="*/ 732 h 804"/>
                <a:gd name="T14" fmla="*/ 0 w 813"/>
                <a:gd name="T15" fmla="*/ 804 h 804"/>
                <a:gd name="T16" fmla="*/ 161 w 813"/>
                <a:gd name="T17" fmla="*/ 564 h 804"/>
                <a:gd name="T18" fmla="*/ 161 w 813"/>
                <a:gd name="T19" fmla="*/ 564 h 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6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>
                <a:gd name="T0" fmla="*/ 460 w 759"/>
                <a:gd name="T1" fmla="*/ 66 h 107"/>
                <a:gd name="T2" fmla="*/ 759 w 759"/>
                <a:gd name="T3" fmla="*/ 0 h 107"/>
                <a:gd name="T4" fmla="*/ 496 w 759"/>
                <a:gd name="T5" fmla="*/ 36 h 107"/>
                <a:gd name="T6" fmla="*/ 138 w 759"/>
                <a:gd name="T7" fmla="*/ 48 h 107"/>
                <a:gd name="T8" fmla="*/ 0 w 759"/>
                <a:gd name="T9" fmla="*/ 78 h 107"/>
                <a:gd name="T10" fmla="*/ 0 w 759"/>
                <a:gd name="T11" fmla="*/ 107 h 107"/>
                <a:gd name="T12" fmla="*/ 96 w 759"/>
                <a:gd name="T13" fmla="*/ 89 h 107"/>
                <a:gd name="T14" fmla="*/ 460 w 759"/>
                <a:gd name="T15" fmla="*/ 66 h 107"/>
                <a:gd name="T16" fmla="*/ 460 w 759"/>
                <a:gd name="T17" fmla="*/ 66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7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>
                <a:gd name="T0" fmla="*/ 1387 w 3169"/>
                <a:gd name="T1" fmla="*/ 239 h 743"/>
                <a:gd name="T2" fmla="*/ 1734 w 3169"/>
                <a:gd name="T3" fmla="*/ 233 h 743"/>
                <a:gd name="T4" fmla="*/ 2087 w 3169"/>
                <a:gd name="T5" fmla="*/ 251 h 743"/>
                <a:gd name="T6" fmla="*/ 2505 w 3169"/>
                <a:gd name="T7" fmla="*/ 233 h 743"/>
                <a:gd name="T8" fmla="*/ 3169 w 3169"/>
                <a:gd name="T9" fmla="*/ 204 h 743"/>
                <a:gd name="T10" fmla="*/ 3115 w 3169"/>
                <a:gd name="T11" fmla="*/ 186 h 743"/>
                <a:gd name="T12" fmla="*/ 2422 w 3169"/>
                <a:gd name="T13" fmla="*/ 221 h 743"/>
                <a:gd name="T14" fmla="*/ 2003 w 3169"/>
                <a:gd name="T15" fmla="*/ 221 h 743"/>
                <a:gd name="T16" fmla="*/ 1459 w 3169"/>
                <a:gd name="T17" fmla="*/ 186 h 743"/>
                <a:gd name="T18" fmla="*/ 1543 w 3169"/>
                <a:gd name="T19" fmla="*/ 168 h 743"/>
                <a:gd name="T20" fmla="*/ 2039 w 3169"/>
                <a:gd name="T21" fmla="*/ 0 h 743"/>
                <a:gd name="T22" fmla="*/ 1961 w 3169"/>
                <a:gd name="T23" fmla="*/ 24 h 743"/>
                <a:gd name="T24" fmla="*/ 1836 w 3169"/>
                <a:gd name="T25" fmla="*/ 66 h 743"/>
                <a:gd name="T26" fmla="*/ 1602 w 3169"/>
                <a:gd name="T27" fmla="*/ 138 h 743"/>
                <a:gd name="T28" fmla="*/ 1339 w 3169"/>
                <a:gd name="T29" fmla="*/ 198 h 743"/>
                <a:gd name="T30" fmla="*/ 1268 w 3169"/>
                <a:gd name="T31" fmla="*/ 251 h 743"/>
                <a:gd name="T32" fmla="*/ 765 w 3169"/>
                <a:gd name="T33" fmla="*/ 413 h 743"/>
                <a:gd name="T34" fmla="*/ 335 w 3169"/>
                <a:gd name="T35" fmla="*/ 503 h 743"/>
                <a:gd name="T36" fmla="*/ 0 w 3169"/>
                <a:gd name="T37" fmla="*/ 617 h 743"/>
                <a:gd name="T38" fmla="*/ 299 w 3169"/>
                <a:gd name="T39" fmla="*/ 539 h 743"/>
                <a:gd name="T40" fmla="*/ 735 w 3169"/>
                <a:gd name="T41" fmla="*/ 449 h 743"/>
                <a:gd name="T42" fmla="*/ 1178 w 3169"/>
                <a:gd name="T43" fmla="*/ 311 h 743"/>
                <a:gd name="T44" fmla="*/ 981 w 3169"/>
                <a:gd name="T45" fmla="*/ 491 h 743"/>
                <a:gd name="T46" fmla="*/ 867 w 3169"/>
                <a:gd name="T47" fmla="*/ 743 h 743"/>
                <a:gd name="T48" fmla="*/ 861 w 3169"/>
                <a:gd name="T49" fmla="*/ 743 h 743"/>
                <a:gd name="T50" fmla="*/ 933 w 3169"/>
                <a:gd name="T51" fmla="*/ 743 h 743"/>
                <a:gd name="T52" fmla="*/ 1022 w 3169"/>
                <a:gd name="T53" fmla="*/ 497 h 743"/>
                <a:gd name="T54" fmla="*/ 1297 w 3169"/>
                <a:gd name="T55" fmla="*/ 281 h 743"/>
                <a:gd name="T56" fmla="*/ 1531 w 3169"/>
                <a:gd name="T57" fmla="*/ 449 h 743"/>
                <a:gd name="T58" fmla="*/ 1770 w 3169"/>
                <a:gd name="T59" fmla="*/ 677 h 743"/>
                <a:gd name="T60" fmla="*/ 1854 w 3169"/>
                <a:gd name="T61" fmla="*/ 743 h 743"/>
                <a:gd name="T62" fmla="*/ 1919 w 3169"/>
                <a:gd name="T63" fmla="*/ 743 h 743"/>
                <a:gd name="T64" fmla="*/ 1692 w 3169"/>
                <a:gd name="T65" fmla="*/ 527 h 743"/>
                <a:gd name="T66" fmla="*/ 1387 w 3169"/>
                <a:gd name="T67" fmla="*/ 239 h 743"/>
                <a:gd name="T68" fmla="*/ 1387 w 3169"/>
                <a:gd name="T69" fmla="*/ 239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8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9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30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31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32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33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>
                <a:gd name="T0" fmla="*/ 871 w 3188"/>
                <a:gd name="T1" fmla="*/ 1423 h 2024"/>
                <a:gd name="T2" fmla="*/ 907 w 3188"/>
                <a:gd name="T3" fmla="*/ 1393 h 2024"/>
                <a:gd name="T4" fmla="*/ 991 w 3188"/>
                <a:gd name="T5" fmla="*/ 1320 h 2024"/>
                <a:gd name="T6" fmla="*/ 1033 w 3188"/>
                <a:gd name="T7" fmla="*/ 1297 h 2024"/>
                <a:gd name="T8" fmla="*/ 1086 w 3188"/>
                <a:gd name="T9" fmla="*/ 1249 h 2024"/>
                <a:gd name="T10" fmla="*/ 1123 w 3188"/>
                <a:gd name="T11" fmla="*/ 1219 h 2024"/>
                <a:gd name="T12" fmla="*/ 1057 w 3188"/>
                <a:gd name="T13" fmla="*/ 1153 h 2024"/>
                <a:gd name="T14" fmla="*/ 877 w 3188"/>
                <a:gd name="T15" fmla="*/ 1021 h 2024"/>
                <a:gd name="T16" fmla="*/ 655 w 3188"/>
                <a:gd name="T17" fmla="*/ 907 h 2024"/>
                <a:gd name="T18" fmla="*/ 655 w 3188"/>
                <a:gd name="T19" fmla="*/ 846 h 2024"/>
                <a:gd name="T20" fmla="*/ 643 w 3188"/>
                <a:gd name="T21" fmla="*/ 708 h 2024"/>
                <a:gd name="T22" fmla="*/ 552 w 3188"/>
                <a:gd name="T23" fmla="*/ 642 h 2024"/>
                <a:gd name="T24" fmla="*/ 510 w 3188"/>
                <a:gd name="T25" fmla="*/ 570 h 2024"/>
                <a:gd name="T26" fmla="*/ 637 w 3188"/>
                <a:gd name="T27" fmla="*/ 564 h 2024"/>
                <a:gd name="T28" fmla="*/ 763 w 3188"/>
                <a:gd name="T29" fmla="*/ 570 h 2024"/>
                <a:gd name="T30" fmla="*/ 1091 w 3188"/>
                <a:gd name="T31" fmla="*/ 850 h 2024"/>
                <a:gd name="T32" fmla="*/ 1009 w 3188"/>
                <a:gd name="T33" fmla="*/ 566 h 2024"/>
                <a:gd name="T34" fmla="*/ 1054 w 3188"/>
                <a:gd name="T35" fmla="*/ 265 h 2024"/>
                <a:gd name="T36" fmla="*/ 1249 w 3188"/>
                <a:gd name="T37" fmla="*/ 0 h 2024"/>
                <a:gd name="T38" fmla="*/ 1466 w 3188"/>
                <a:gd name="T39" fmla="*/ 292 h 2024"/>
                <a:gd name="T40" fmla="*/ 1475 w 3188"/>
                <a:gd name="T41" fmla="*/ 548 h 2024"/>
                <a:gd name="T42" fmla="*/ 1567 w 3188"/>
                <a:gd name="T43" fmla="*/ 630 h 2024"/>
                <a:gd name="T44" fmla="*/ 1795 w 3188"/>
                <a:gd name="T45" fmla="*/ 365 h 2024"/>
                <a:gd name="T46" fmla="*/ 2245 w 3188"/>
                <a:gd name="T47" fmla="*/ 150 h 2024"/>
                <a:gd name="T48" fmla="*/ 2618 w 3188"/>
                <a:gd name="T49" fmla="*/ 180 h 2024"/>
                <a:gd name="T50" fmla="*/ 3050 w 3188"/>
                <a:gd name="T51" fmla="*/ 150 h 2024"/>
                <a:gd name="T52" fmla="*/ 3140 w 3188"/>
                <a:gd name="T53" fmla="*/ 210 h 2024"/>
                <a:gd name="T54" fmla="*/ 2990 w 3188"/>
                <a:gd name="T55" fmla="*/ 210 h 2024"/>
                <a:gd name="T56" fmla="*/ 2834 w 3188"/>
                <a:gd name="T57" fmla="*/ 377 h 2024"/>
                <a:gd name="T58" fmla="*/ 2702 w 3188"/>
                <a:gd name="T59" fmla="*/ 648 h 2024"/>
                <a:gd name="T60" fmla="*/ 2582 w 3188"/>
                <a:gd name="T61" fmla="*/ 828 h 2024"/>
                <a:gd name="T62" fmla="*/ 2234 w 3188"/>
                <a:gd name="T63" fmla="*/ 1009 h 2024"/>
                <a:gd name="T64" fmla="*/ 1963 w 3188"/>
                <a:gd name="T65" fmla="*/ 1075 h 2024"/>
                <a:gd name="T66" fmla="*/ 2257 w 3188"/>
                <a:gd name="T67" fmla="*/ 1111 h 2024"/>
                <a:gd name="T68" fmla="*/ 2600 w 3188"/>
                <a:gd name="T69" fmla="*/ 1207 h 2024"/>
                <a:gd name="T70" fmla="*/ 2894 w 3188"/>
                <a:gd name="T71" fmla="*/ 1441 h 2024"/>
                <a:gd name="T72" fmla="*/ 3122 w 3188"/>
                <a:gd name="T73" fmla="*/ 1555 h 2024"/>
                <a:gd name="T74" fmla="*/ 3032 w 3188"/>
                <a:gd name="T75" fmla="*/ 1585 h 2024"/>
                <a:gd name="T76" fmla="*/ 3008 w 3188"/>
                <a:gd name="T77" fmla="*/ 1591 h 2024"/>
                <a:gd name="T78" fmla="*/ 2960 w 3188"/>
                <a:gd name="T79" fmla="*/ 1597 h 2024"/>
                <a:gd name="T80" fmla="*/ 2882 w 3188"/>
                <a:gd name="T81" fmla="*/ 1609 h 2024"/>
                <a:gd name="T82" fmla="*/ 2846 w 3188"/>
                <a:gd name="T83" fmla="*/ 1609 h 2024"/>
                <a:gd name="T84" fmla="*/ 2774 w 3188"/>
                <a:gd name="T85" fmla="*/ 1615 h 2024"/>
                <a:gd name="T86" fmla="*/ 2726 w 3188"/>
                <a:gd name="T87" fmla="*/ 1621 h 2024"/>
                <a:gd name="T88" fmla="*/ 2708 w 3188"/>
                <a:gd name="T89" fmla="*/ 1621 h 2024"/>
                <a:gd name="T90" fmla="*/ 2594 w 3188"/>
                <a:gd name="T91" fmla="*/ 1657 h 2024"/>
                <a:gd name="T92" fmla="*/ 2533 w 3188"/>
                <a:gd name="T93" fmla="*/ 1663 h 2024"/>
                <a:gd name="T94" fmla="*/ 2444 w 3188"/>
                <a:gd name="T95" fmla="*/ 1675 h 2024"/>
                <a:gd name="T96" fmla="*/ 2378 w 3188"/>
                <a:gd name="T97" fmla="*/ 1687 h 2024"/>
                <a:gd name="T98" fmla="*/ 2360 w 3188"/>
                <a:gd name="T99" fmla="*/ 1705 h 2024"/>
                <a:gd name="T100" fmla="*/ 2305 w 3188"/>
                <a:gd name="T101" fmla="*/ 1687 h 2024"/>
                <a:gd name="T102" fmla="*/ 2263 w 3188"/>
                <a:gd name="T103" fmla="*/ 1663 h 2024"/>
                <a:gd name="T104" fmla="*/ 2017 w 3188"/>
                <a:gd name="T105" fmla="*/ 1585 h 2024"/>
                <a:gd name="T106" fmla="*/ 1711 w 3188"/>
                <a:gd name="T107" fmla="*/ 1453 h 2024"/>
                <a:gd name="T108" fmla="*/ 1880 w 3188"/>
                <a:gd name="T109" fmla="*/ 1844 h 2024"/>
                <a:gd name="T110" fmla="*/ 1771 w 3188"/>
                <a:gd name="T111" fmla="*/ 1922 h 2024"/>
                <a:gd name="T112" fmla="*/ 1531 w 3188"/>
                <a:gd name="T113" fmla="*/ 1753 h 2024"/>
                <a:gd name="T114" fmla="*/ 1411 w 3188"/>
                <a:gd name="T115" fmla="*/ 1477 h 2024"/>
                <a:gd name="T116" fmla="*/ 1219 w 3188"/>
                <a:gd name="T117" fmla="*/ 1291 h 2024"/>
                <a:gd name="T118" fmla="*/ 127 w 3188"/>
                <a:gd name="T119" fmla="*/ 2006 h 2024"/>
                <a:gd name="T120" fmla="*/ 865 w 3188"/>
                <a:gd name="T121" fmla="*/ 1429 h 20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34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>
                <a:gd name="T0" fmla="*/ 318 w 2144"/>
                <a:gd name="T1" fmla="*/ 1078 h 1787"/>
                <a:gd name="T2" fmla="*/ 217 w 2144"/>
                <a:gd name="T3" fmla="*/ 928 h 1787"/>
                <a:gd name="T4" fmla="*/ 102 w 2144"/>
                <a:gd name="T5" fmla="*/ 808 h 1787"/>
                <a:gd name="T6" fmla="*/ 36 w 2144"/>
                <a:gd name="T7" fmla="*/ 742 h 1787"/>
                <a:gd name="T8" fmla="*/ 0 w 2144"/>
                <a:gd name="T9" fmla="*/ 700 h 1787"/>
                <a:gd name="T10" fmla="*/ 270 w 2144"/>
                <a:gd name="T11" fmla="*/ 958 h 1787"/>
                <a:gd name="T12" fmla="*/ 294 w 2144"/>
                <a:gd name="T13" fmla="*/ 1006 h 1787"/>
                <a:gd name="T14" fmla="*/ 367 w 2144"/>
                <a:gd name="T15" fmla="*/ 670 h 1787"/>
                <a:gd name="T16" fmla="*/ 379 w 2144"/>
                <a:gd name="T17" fmla="*/ 411 h 1787"/>
                <a:gd name="T18" fmla="*/ 347 w 2144"/>
                <a:gd name="T19" fmla="*/ 118 h 1787"/>
                <a:gd name="T20" fmla="*/ 393 w 2144"/>
                <a:gd name="T21" fmla="*/ 0 h 1787"/>
                <a:gd name="T22" fmla="*/ 397 w 2144"/>
                <a:gd name="T23" fmla="*/ 357 h 1787"/>
                <a:gd name="T24" fmla="*/ 421 w 2144"/>
                <a:gd name="T25" fmla="*/ 609 h 1787"/>
                <a:gd name="T26" fmla="*/ 385 w 2144"/>
                <a:gd name="T27" fmla="*/ 826 h 1787"/>
                <a:gd name="T28" fmla="*/ 385 w 2144"/>
                <a:gd name="T29" fmla="*/ 1036 h 1787"/>
                <a:gd name="T30" fmla="*/ 877 w 2144"/>
                <a:gd name="T31" fmla="*/ 784 h 1787"/>
                <a:gd name="T32" fmla="*/ 1309 w 2144"/>
                <a:gd name="T33" fmla="*/ 555 h 1787"/>
                <a:gd name="T34" fmla="*/ 1802 w 2144"/>
                <a:gd name="T35" fmla="*/ 249 h 1787"/>
                <a:gd name="T36" fmla="*/ 2096 w 2144"/>
                <a:gd name="T37" fmla="*/ 69 h 1787"/>
                <a:gd name="T38" fmla="*/ 1814 w 2144"/>
                <a:gd name="T39" fmla="*/ 279 h 1787"/>
                <a:gd name="T40" fmla="*/ 1453 w 2144"/>
                <a:gd name="T41" fmla="*/ 501 h 1787"/>
                <a:gd name="T42" fmla="*/ 1123 w 2144"/>
                <a:gd name="T43" fmla="*/ 700 h 1787"/>
                <a:gd name="T44" fmla="*/ 739 w 2144"/>
                <a:gd name="T45" fmla="*/ 898 h 1787"/>
                <a:gd name="T46" fmla="*/ 463 w 2144"/>
                <a:gd name="T47" fmla="*/ 1084 h 1787"/>
                <a:gd name="T48" fmla="*/ 817 w 2144"/>
                <a:gd name="T49" fmla="*/ 1193 h 1787"/>
                <a:gd name="T50" fmla="*/ 1285 w 2144"/>
                <a:gd name="T51" fmla="*/ 1187 h 1787"/>
                <a:gd name="T52" fmla="*/ 1916 w 2144"/>
                <a:gd name="T53" fmla="*/ 1396 h 1787"/>
                <a:gd name="T54" fmla="*/ 2144 w 2144"/>
                <a:gd name="T55" fmla="*/ 1420 h 1787"/>
                <a:gd name="T56" fmla="*/ 1814 w 2144"/>
                <a:gd name="T57" fmla="*/ 1408 h 1787"/>
                <a:gd name="T58" fmla="*/ 1435 w 2144"/>
                <a:gd name="T59" fmla="*/ 1288 h 1787"/>
                <a:gd name="T60" fmla="*/ 1219 w 2144"/>
                <a:gd name="T61" fmla="*/ 1229 h 1787"/>
                <a:gd name="T62" fmla="*/ 799 w 2144"/>
                <a:gd name="T63" fmla="*/ 1223 h 1787"/>
                <a:gd name="T64" fmla="*/ 505 w 2144"/>
                <a:gd name="T65" fmla="*/ 1145 h 1787"/>
                <a:gd name="T66" fmla="*/ 733 w 2144"/>
                <a:gd name="T67" fmla="*/ 1378 h 1787"/>
                <a:gd name="T68" fmla="*/ 877 w 2144"/>
                <a:gd name="T69" fmla="*/ 1619 h 1787"/>
                <a:gd name="T70" fmla="*/ 1009 w 2144"/>
                <a:gd name="T71" fmla="*/ 1787 h 1787"/>
                <a:gd name="T72" fmla="*/ 817 w 2144"/>
                <a:gd name="T73" fmla="*/ 1607 h 1787"/>
                <a:gd name="T74" fmla="*/ 673 w 2144"/>
                <a:gd name="T75" fmla="*/ 1372 h 1787"/>
                <a:gd name="T76" fmla="*/ 415 w 2144"/>
                <a:gd name="T77" fmla="*/ 1109 h 1787"/>
                <a:gd name="T78" fmla="*/ 318 w 2144"/>
                <a:gd name="T79" fmla="*/ 1078 h 1787"/>
                <a:gd name="T80" fmla="*/ 318 w 2144"/>
                <a:gd name="T81" fmla="*/ 1078 h 1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35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>
                <a:gd name="T0" fmla="*/ 1814 w 2828"/>
                <a:gd name="T1" fmla="*/ 606 h 2366"/>
                <a:gd name="T2" fmla="*/ 1615 w 2828"/>
                <a:gd name="T3" fmla="*/ 252 h 2366"/>
                <a:gd name="T4" fmla="*/ 1345 w 2828"/>
                <a:gd name="T5" fmla="*/ 132 h 2366"/>
                <a:gd name="T6" fmla="*/ 1381 w 2828"/>
                <a:gd name="T7" fmla="*/ 492 h 2366"/>
                <a:gd name="T8" fmla="*/ 955 w 2828"/>
                <a:gd name="T9" fmla="*/ 221 h 2366"/>
                <a:gd name="T10" fmla="*/ 877 w 2828"/>
                <a:gd name="T11" fmla="*/ 161 h 2366"/>
                <a:gd name="T12" fmla="*/ 841 w 2828"/>
                <a:gd name="T13" fmla="*/ 167 h 2366"/>
                <a:gd name="T14" fmla="*/ 720 w 2828"/>
                <a:gd name="T15" fmla="*/ 161 h 2366"/>
                <a:gd name="T16" fmla="*/ 613 w 2828"/>
                <a:gd name="T17" fmla="*/ 144 h 2366"/>
                <a:gd name="T18" fmla="*/ 492 w 2828"/>
                <a:gd name="T19" fmla="*/ 161 h 2366"/>
                <a:gd name="T20" fmla="*/ 432 w 2828"/>
                <a:gd name="T21" fmla="*/ 150 h 2366"/>
                <a:gd name="T22" fmla="*/ 342 w 2828"/>
                <a:gd name="T23" fmla="*/ 138 h 2366"/>
                <a:gd name="T24" fmla="*/ 246 w 2828"/>
                <a:gd name="T25" fmla="*/ 126 h 2366"/>
                <a:gd name="T26" fmla="*/ 174 w 2828"/>
                <a:gd name="T27" fmla="*/ 114 h 2366"/>
                <a:gd name="T28" fmla="*/ 216 w 2828"/>
                <a:gd name="T29" fmla="*/ 240 h 2366"/>
                <a:gd name="T30" fmla="*/ 607 w 2828"/>
                <a:gd name="T31" fmla="*/ 588 h 2366"/>
                <a:gd name="T32" fmla="*/ 1177 w 2828"/>
                <a:gd name="T33" fmla="*/ 817 h 2366"/>
                <a:gd name="T34" fmla="*/ 972 w 2828"/>
                <a:gd name="T35" fmla="*/ 871 h 2366"/>
                <a:gd name="T36" fmla="*/ 492 w 2828"/>
                <a:gd name="T37" fmla="*/ 1111 h 2366"/>
                <a:gd name="T38" fmla="*/ 276 w 2828"/>
                <a:gd name="T39" fmla="*/ 1441 h 2366"/>
                <a:gd name="T40" fmla="*/ 42 w 2828"/>
                <a:gd name="T41" fmla="*/ 1441 h 2366"/>
                <a:gd name="T42" fmla="*/ 367 w 2828"/>
                <a:gd name="T43" fmla="*/ 1585 h 2366"/>
                <a:gd name="T44" fmla="*/ 949 w 2828"/>
                <a:gd name="T45" fmla="*/ 1712 h 2366"/>
                <a:gd name="T46" fmla="*/ 1519 w 2828"/>
                <a:gd name="T47" fmla="*/ 1537 h 2366"/>
                <a:gd name="T48" fmla="*/ 1735 w 2828"/>
                <a:gd name="T49" fmla="*/ 1513 h 2366"/>
                <a:gd name="T50" fmla="*/ 1723 w 2828"/>
                <a:gd name="T51" fmla="*/ 1802 h 2366"/>
                <a:gd name="T52" fmla="*/ 2042 w 2828"/>
                <a:gd name="T53" fmla="*/ 2229 h 2366"/>
                <a:gd name="T54" fmla="*/ 2191 w 2828"/>
                <a:gd name="T55" fmla="*/ 2133 h 2366"/>
                <a:gd name="T56" fmla="*/ 2270 w 2828"/>
                <a:gd name="T57" fmla="*/ 1970 h 2366"/>
                <a:gd name="T58" fmla="*/ 2233 w 2828"/>
                <a:gd name="T59" fmla="*/ 1573 h 2366"/>
                <a:gd name="T60" fmla="*/ 2294 w 2828"/>
                <a:gd name="T61" fmla="*/ 1483 h 2366"/>
                <a:gd name="T62" fmla="*/ 2588 w 2828"/>
                <a:gd name="T63" fmla="*/ 1688 h 2366"/>
                <a:gd name="T64" fmla="*/ 2695 w 2828"/>
                <a:gd name="T65" fmla="*/ 1682 h 2366"/>
                <a:gd name="T66" fmla="*/ 2588 w 2828"/>
                <a:gd name="T67" fmla="*/ 1543 h 2366"/>
                <a:gd name="T68" fmla="*/ 2510 w 2828"/>
                <a:gd name="T69" fmla="*/ 1357 h 2366"/>
                <a:gd name="T70" fmla="*/ 2354 w 2828"/>
                <a:gd name="T71" fmla="*/ 1184 h 2366"/>
                <a:gd name="T72" fmla="*/ 2102 w 2828"/>
                <a:gd name="T73" fmla="*/ 931 h 2366"/>
                <a:gd name="T74" fmla="*/ 2137 w 2828"/>
                <a:gd name="T75" fmla="*/ 907 h 2366"/>
                <a:gd name="T76" fmla="*/ 2215 w 2828"/>
                <a:gd name="T77" fmla="*/ 871 h 2366"/>
                <a:gd name="T78" fmla="*/ 2324 w 2828"/>
                <a:gd name="T79" fmla="*/ 817 h 2366"/>
                <a:gd name="T80" fmla="*/ 2372 w 2828"/>
                <a:gd name="T81" fmla="*/ 787 h 2366"/>
                <a:gd name="T82" fmla="*/ 2078 w 2828"/>
                <a:gd name="T83" fmla="*/ 865 h 2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36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>
                <a:gd name="T0" fmla="*/ 1842 w 2153"/>
                <a:gd name="T1" fmla="*/ 851 h 1930"/>
                <a:gd name="T2" fmla="*/ 1937 w 2153"/>
                <a:gd name="T3" fmla="*/ 1019 h 1930"/>
                <a:gd name="T4" fmla="*/ 2051 w 2153"/>
                <a:gd name="T5" fmla="*/ 1168 h 1930"/>
                <a:gd name="T6" fmla="*/ 2117 w 2153"/>
                <a:gd name="T7" fmla="*/ 1246 h 1930"/>
                <a:gd name="T8" fmla="*/ 2153 w 2153"/>
                <a:gd name="T9" fmla="*/ 1294 h 1930"/>
                <a:gd name="T10" fmla="*/ 1889 w 2153"/>
                <a:gd name="T11" fmla="*/ 977 h 1930"/>
                <a:gd name="T12" fmla="*/ 1860 w 2153"/>
                <a:gd name="T13" fmla="*/ 929 h 1930"/>
                <a:gd name="T14" fmla="*/ 1782 w 2153"/>
                <a:gd name="T15" fmla="*/ 1240 h 1930"/>
                <a:gd name="T16" fmla="*/ 1770 w 2153"/>
                <a:gd name="T17" fmla="*/ 1486 h 1930"/>
                <a:gd name="T18" fmla="*/ 1818 w 2153"/>
                <a:gd name="T19" fmla="*/ 1906 h 1930"/>
                <a:gd name="T20" fmla="*/ 1788 w 2153"/>
                <a:gd name="T21" fmla="*/ 1930 h 1930"/>
                <a:gd name="T22" fmla="*/ 1746 w 2153"/>
                <a:gd name="T23" fmla="*/ 1534 h 1930"/>
                <a:gd name="T24" fmla="*/ 1728 w 2153"/>
                <a:gd name="T25" fmla="*/ 1288 h 1930"/>
                <a:gd name="T26" fmla="*/ 1764 w 2153"/>
                <a:gd name="T27" fmla="*/ 1085 h 1930"/>
                <a:gd name="T28" fmla="*/ 1770 w 2153"/>
                <a:gd name="T29" fmla="*/ 875 h 1930"/>
                <a:gd name="T30" fmla="*/ 1268 w 2153"/>
                <a:gd name="T31" fmla="*/ 1007 h 1930"/>
                <a:gd name="T32" fmla="*/ 825 w 2153"/>
                <a:gd name="T33" fmla="*/ 1132 h 1930"/>
                <a:gd name="T34" fmla="*/ 323 w 2153"/>
                <a:gd name="T35" fmla="*/ 1312 h 1930"/>
                <a:gd name="T36" fmla="*/ 18 w 2153"/>
                <a:gd name="T37" fmla="*/ 1420 h 1930"/>
                <a:gd name="T38" fmla="*/ 311 w 2153"/>
                <a:gd name="T39" fmla="*/ 1282 h 1930"/>
                <a:gd name="T40" fmla="*/ 682 w 2153"/>
                <a:gd name="T41" fmla="*/ 1144 h 1930"/>
                <a:gd name="T42" fmla="*/ 1022 w 2153"/>
                <a:gd name="T43" fmla="*/ 1037 h 1930"/>
                <a:gd name="T44" fmla="*/ 1411 w 2153"/>
                <a:gd name="T45" fmla="*/ 929 h 1930"/>
                <a:gd name="T46" fmla="*/ 1692 w 2153"/>
                <a:gd name="T47" fmla="*/ 815 h 1930"/>
                <a:gd name="T48" fmla="*/ 1333 w 2153"/>
                <a:gd name="T49" fmla="*/ 623 h 1930"/>
                <a:gd name="T50" fmla="*/ 861 w 2153"/>
                <a:gd name="T51" fmla="*/ 515 h 1930"/>
                <a:gd name="T52" fmla="*/ 227 w 2153"/>
                <a:gd name="T53" fmla="*/ 161 h 1930"/>
                <a:gd name="T54" fmla="*/ 0 w 2153"/>
                <a:gd name="T55" fmla="*/ 83 h 1930"/>
                <a:gd name="T56" fmla="*/ 329 w 2153"/>
                <a:gd name="T57" fmla="*/ 179 h 1930"/>
                <a:gd name="T58" fmla="*/ 712 w 2153"/>
                <a:gd name="T59" fmla="*/ 383 h 1930"/>
                <a:gd name="T60" fmla="*/ 933 w 2153"/>
                <a:gd name="T61" fmla="*/ 491 h 1930"/>
                <a:gd name="T62" fmla="*/ 1351 w 2153"/>
                <a:gd name="T63" fmla="*/ 593 h 1930"/>
                <a:gd name="T64" fmla="*/ 1650 w 2153"/>
                <a:gd name="T65" fmla="*/ 743 h 1930"/>
                <a:gd name="T66" fmla="*/ 1423 w 2153"/>
                <a:gd name="T67" fmla="*/ 461 h 1930"/>
                <a:gd name="T68" fmla="*/ 1286 w 2153"/>
                <a:gd name="T69" fmla="*/ 191 h 1930"/>
                <a:gd name="T70" fmla="*/ 1154 w 2153"/>
                <a:gd name="T71" fmla="*/ 0 h 1930"/>
                <a:gd name="T72" fmla="*/ 1339 w 2153"/>
                <a:gd name="T73" fmla="*/ 215 h 1930"/>
                <a:gd name="T74" fmla="*/ 1489 w 2153"/>
                <a:gd name="T75" fmla="*/ 485 h 1930"/>
                <a:gd name="T76" fmla="*/ 1746 w 2153"/>
                <a:gd name="T77" fmla="*/ 803 h 1930"/>
                <a:gd name="T78" fmla="*/ 1842 w 2153"/>
                <a:gd name="T79" fmla="*/ 851 h 1930"/>
                <a:gd name="T80" fmla="*/ 1842 w 2153"/>
                <a:gd name="T81" fmla="*/ 851 h 19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700437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700438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700439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00440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buClrTx/>
              <a:buFontTx/>
              <a:buNone/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00441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FontTx/>
              <a:buNone/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86B88A9B-F018-4290-BAA4-8B1E5C7DF18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384" r:id="rId1"/>
    <p:sldLayoutId id="2147484327" r:id="rId2"/>
    <p:sldLayoutId id="2147484328" r:id="rId3"/>
    <p:sldLayoutId id="2147484329" r:id="rId4"/>
    <p:sldLayoutId id="2147484330" r:id="rId5"/>
    <p:sldLayoutId id="2147484331" r:id="rId6"/>
    <p:sldLayoutId id="2147484332" r:id="rId7"/>
    <p:sldLayoutId id="2147484333" r:id="rId8"/>
    <p:sldLayoutId id="2147484334" r:id="rId9"/>
    <p:sldLayoutId id="2147484335" r:id="rId10"/>
    <p:sldLayoutId id="2147484336" r:id="rId11"/>
  </p:sldLayoutIdLst>
  <p:transition>
    <p:split orient="vert"/>
  </p:transition>
  <p:timing>
    <p:tnLst>
      <p:par>
        <p:cTn id="1" dur="indefinite" restart="never" nodeType="tmRoot"/>
      </p:par>
    </p:tnLst>
  </p:timing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anose="05000000000000000000" pitchFamily="2" charset="2"/>
        <a:buChar char="n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9779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400">
                <a:solidFill>
                  <a:srgbClr val="000000"/>
                </a:solidFill>
                <a:effectLst/>
                <a:latin typeface="+mn-lt"/>
                <a:cs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9779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buClrTx/>
              <a:buFontTx/>
              <a:buNone/>
              <a:defRPr sz="1400">
                <a:solidFill>
                  <a:srgbClr val="000000"/>
                </a:solidFill>
                <a:effectLst/>
                <a:latin typeface="+mn-lt"/>
                <a:cs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9779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FontTx/>
              <a:buNone/>
              <a:defRPr sz="1400">
                <a:solidFill>
                  <a:srgbClr val="000000"/>
                </a:solidFill>
                <a:effectLst/>
                <a:latin typeface="+mn-lt"/>
                <a:cs typeface="Arial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4E5336-7935-4EF7-BA1B-F3717DF47234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6659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86" r:id="rId1"/>
    <p:sldLayoutId id="2147484387" r:id="rId2"/>
    <p:sldLayoutId id="2147484388" r:id="rId3"/>
    <p:sldLayoutId id="2147484389" r:id="rId4"/>
    <p:sldLayoutId id="2147484390" r:id="rId5"/>
    <p:sldLayoutId id="2147484391" r:id="rId6"/>
    <p:sldLayoutId id="2147484392" r:id="rId7"/>
    <p:sldLayoutId id="2147484393" r:id="rId8"/>
    <p:sldLayoutId id="2147484394" r:id="rId9"/>
    <p:sldLayoutId id="2147484395" r:id="rId10"/>
    <p:sldLayoutId id="2147484396" r:id="rId11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400">
                <a:solidFill>
                  <a:srgbClr val="000000"/>
                </a:solidFill>
                <a:effectLst/>
                <a:latin typeface="+mn-lt"/>
                <a:cs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buClrTx/>
              <a:buFontTx/>
              <a:buNone/>
              <a:defRPr sz="1400">
                <a:solidFill>
                  <a:srgbClr val="000000"/>
                </a:solidFill>
                <a:effectLst/>
                <a:latin typeface="+mn-lt"/>
                <a:cs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FontTx/>
              <a:buNone/>
              <a:defRPr sz="1400">
                <a:solidFill>
                  <a:srgbClr val="000000"/>
                </a:solidFill>
                <a:effectLst/>
                <a:latin typeface="+mn-lt"/>
                <a:cs typeface="Arial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A18A212-7E83-4F0A-8517-AA6D2F3A9987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7348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98" r:id="rId1"/>
    <p:sldLayoutId id="2147484399" r:id="rId2"/>
    <p:sldLayoutId id="2147484400" r:id="rId3"/>
    <p:sldLayoutId id="2147484401" r:id="rId4"/>
    <p:sldLayoutId id="2147484402" r:id="rId5"/>
    <p:sldLayoutId id="2147484403" r:id="rId6"/>
    <p:sldLayoutId id="2147484404" r:id="rId7"/>
    <p:sldLayoutId id="2147484405" r:id="rId8"/>
    <p:sldLayoutId id="2147484406" r:id="rId9"/>
    <p:sldLayoutId id="2147484407" r:id="rId10"/>
    <p:sldLayoutId id="2147484408" r:id="rId11"/>
  </p:sldLayoutIdLst>
  <p:transition spd="slow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200" y="-127807"/>
            <a:ext cx="9067800" cy="661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en-US" altLang="en-US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</a:t>
            </a:r>
            <a:r>
              <a:rPr lang="en-US" altLang="en-US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TP.HCM</a:t>
            </a:r>
            <a:endParaRPr lang="en-US" altLang="en-US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2277" name="Rectangle 5"/>
          <p:cNvSpPr>
            <a:spLocks noChangeArrowheads="1"/>
          </p:cNvSpPr>
          <p:nvPr/>
        </p:nvSpPr>
        <p:spPr bwMode="auto">
          <a:xfrm>
            <a:off x="0" y="5715000"/>
            <a:ext cx="91440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1pPr>
            <a:lvl2pPr marL="742950" indent="-285750" algn="l"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2pPr>
            <a:lvl3pPr marL="1143000" indent="-228600" algn="l"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3pPr>
            <a:lvl4pPr marL="1600200" indent="-228600" algn="l"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4pPr>
            <a:lvl5pPr marL="2057400" indent="-228600" algn="l">
              <a:buClr>
                <a:schemeClr val="hlink"/>
              </a:buClr>
              <a:buSzPct val="80000"/>
              <a:buChar char="v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9pPr>
          </a:lstStyle>
          <a:p>
            <a:pPr marL="0" indent="0" eaLnBrk="1" hangingPunct="1">
              <a:spcBef>
                <a:spcPct val="20000"/>
              </a:spcBef>
              <a:buNone/>
              <a:defRPr/>
            </a:pPr>
            <a:endParaRPr lang="en-US" altLang="en-US" sz="2400" b="1" smtClean="0">
              <a:solidFill>
                <a:schemeClr val="tx2"/>
              </a:solidFill>
              <a:latin typeface="VNI-Times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200" y="228600"/>
            <a:ext cx="9067800" cy="7425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en-US" altLang="en-US" sz="32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KHOA MAY – THỜI TRANG</a:t>
            </a:r>
            <a:endParaRPr lang="en-US" altLang="en-US" sz="3200" b="1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6200" y="5899532"/>
            <a:ext cx="5486400" cy="9584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defRPr/>
            </a:pPr>
            <a:r>
              <a:rPr lang="en-US" altLang="en-US" sz="2000" b="1">
                <a:solidFill>
                  <a:srgbClr val="F4F173"/>
                </a:solidFill>
                <a:latin typeface="VNI-Times" pitchFamily="2" charset="0"/>
              </a:rPr>
              <a:t>GVHD:  LAÂM THÒ PHÖÔNG THUØY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n-US" altLang="en-US" sz="2000" b="1" smtClean="0">
                <a:solidFill>
                  <a:srgbClr val="F4F173"/>
                </a:solidFill>
                <a:latin typeface="VNI-Times" pitchFamily="2" charset="0"/>
              </a:rPr>
              <a:t>LỚP</a:t>
            </a:r>
            <a:r>
              <a:rPr lang="en-US" altLang="en-US" sz="2000" b="1">
                <a:solidFill>
                  <a:srgbClr val="F4F173"/>
                </a:solidFill>
                <a:latin typeface="VNI-Times" pitchFamily="2" charset="0"/>
              </a:rPr>
              <a:t>:   </a:t>
            </a:r>
            <a:r>
              <a:rPr lang="en-US" altLang="en-US" sz="2000" b="1" smtClean="0">
                <a:solidFill>
                  <a:srgbClr val="F4F173"/>
                </a:solidFill>
                <a:latin typeface="VNI-Times" pitchFamily="2" charset="0"/>
              </a:rPr>
              <a:t>20T4 </a:t>
            </a:r>
            <a:r>
              <a:rPr lang="en-US" altLang="en-US" sz="2000" b="1">
                <a:solidFill>
                  <a:srgbClr val="F4F173"/>
                </a:solidFill>
                <a:latin typeface="VNI-Times" pitchFamily="2" charset="0"/>
              </a:rPr>
              <a:t>– </a:t>
            </a:r>
            <a:r>
              <a:rPr lang="en-US" altLang="en-US" sz="2000" b="1" smtClean="0">
                <a:solidFill>
                  <a:srgbClr val="F4F173"/>
                </a:solidFill>
                <a:latin typeface="VNI-Times" pitchFamily="2" charset="0"/>
              </a:rPr>
              <a:t>CNM1</a:t>
            </a:r>
            <a:endParaRPr lang="en-US" altLang="en-US" sz="2000">
              <a:solidFill>
                <a:srgbClr val="F4F17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794" name="Picture 2" descr="Sublimação de Camisetas como inserir Power Clip no Corel Draw - YouTub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36" y="935420"/>
            <a:ext cx="8669864" cy="4876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4"/>
          <p:cNvGrpSpPr>
            <a:grpSpLocks/>
          </p:cNvGrpSpPr>
          <p:nvPr/>
        </p:nvGrpSpPr>
        <p:grpSpPr bwMode="auto">
          <a:xfrm>
            <a:off x="990600" y="457200"/>
            <a:ext cx="7860471" cy="1295160"/>
            <a:chOff x="1124" y="1296"/>
            <a:chExt cx="4131" cy="2694"/>
          </a:xfrm>
          <a:noFill/>
        </p:grpSpPr>
        <p:sp>
          <p:nvSpPr>
            <p:cNvPr id="25" name="AutoShape 5"/>
            <p:cNvSpPr>
              <a:spLocks noChangeArrowheads="1"/>
            </p:cNvSpPr>
            <p:nvPr/>
          </p:nvSpPr>
          <p:spPr bwMode="auto">
            <a:xfrm>
              <a:off x="1124" y="1296"/>
              <a:ext cx="4108" cy="2219"/>
            </a:xfrm>
            <a:prstGeom prst="roundRect">
              <a:avLst>
                <a:gd name="adj" fmla="val 16667"/>
              </a:avLst>
            </a:prstGeom>
            <a:solidFill>
              <a:srgbClr val="92D05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115888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SzTx/>
                <a:buFont typeface="Wingdings" pitchFamily="2" charset="2"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Verdana" pitchFamily="34" charset="0"/>
                <a:ea typeface="+mn-ea"/>
                <a:cs typeface="Arial" charset="0"/>
              </a:endParaRPr>
            </a:p>
          </p:txBody>
        </p:sp>
        <p:sp>
          <p:nvSpPr>
            <p:cNvPr id="26" name="Text Box 7"/>
            <p:cNvSpPr txBox="1">
              <a:spLocks noChangeArrowheads="1"/>
            </p:cNvSpPr>
            <p:nvPr/>
          </p:nvSpPr>
          <p:spPr bwMode="auto">
            <a:xfrm>
              <a:off x="1261" y="2235"/>
              <a:ext cx="3994" cy="175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31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bIns="0"/>
            <a:lstStyle>
              <a:lvl1pPr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3399FF"/>
                </a:buClr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pt-BR" altLang="en-US" sz="2400" b="1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NỘI DUNG TỔNG QUÁT VÀ PHÂN BỔ THỜI GIAN</a:t>
              </a:r>
              <a:endPara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Explosion 1 1"/>
          <p:cNvSpPr/>
          <p:nvPr/>
        </p:nvSpPr>
        <p:spPr>
          <a:xfrm>
            <a:off x="1371600" y="1720829"/>
            <a:ext cx="6781800" cy="4606399"/>
          </a:xfrm>
          <a:prstGeom prst="irregularSeal1">
            <a:avLst/>
          </a:prstGeom>
          <a:solidFill>
            <a:schemeClr val="bg2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smtClean="0">
                <a:solidFill>
                  <a:srgbClr val="FFC000"/>
                </a:solidFill>
              </a:rPr>
              <a:t>30 </a:t>
            </a:r>
            <a:r>
              <a:rPr lang="en-US" sz="6000" b="1" smtClean="0">
                <a:solidFill>
                  <a:srgbClr val="FFC000"/>
                </a:solidFill>
                <a:latin typeface="+mj-lt"/>
              </a:rPr>
              <a:t>TIẾT</a:t>
            </a:r>
            <a:endParaRPr lang="en-US" sz="6000" b="1">
              <a:solidFill>
                <a:srgbClr val="FFC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59823149"/>
      </p:ext>
    </p:extLst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2614073"/>
              </p:ext>
            </p:extLst>
          </p:nvPr>
        </p:nvGraphicFramePr>
        <p:xfrm>
          <a:off x="990600" y="89096"/>
          <a:ext cx="8121511" cy="6768904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633371">
                  <a:extLst>
                    <a:ext uri="{9D8B030D-6E8A-4147-A177-3AD203B41FA5}">
                      <a16:colId xmlns:a16="http://schemas.microsoft.com/office/drawing/2014/main" val="905514348"/>
                    </a:ext>
                  </a:extLst>
                </a:gridCol>
                <a:gridCol w="4700629">
                  <a:extLst>
                    <a:ext uri="{9D8B030D-6E8A-4147-A177-3AD203B41FA5}">
                      <a16:colId xmlns:a16="http://schemas.microsoft.com/office/drawing/2014/main" val="3285597102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4254682526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1795355868"/>
                    </a:ext>
                  </a:extLst>
                </a:gridCol>
                <a:gridCol w="806311">
                  <a:extLst>
                    <a:ext uri="{9D8B030D-6E8A-4147-A177-3AD203B41FA5}">
                      <a16:colId xmlns:a16="http://schemas.microsoft.com/office/drawing/2014/main" val="3176865868"/>
                    </a:ext>
                  </a:extLst>
                </a:gridCol>
              </a:tblGrid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z="2000" b="1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Stt </a:t>
                      </a:r>
                      <a:endParaRPr lang="en-US" sz="2000" b="1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2000" b="1" kern="120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Tên các bài, chương mục trong môn học</a:t>
                      </a:r>
                      <a:endParaRPr lang="en-US" sz="2000" b="1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Tổng số</a:t>
                      </a:r>
                      <a:endParaRPr lang="en-US" sz="2000" b="1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Lý</a:t>
                      </a:r>
                      <a:r>
                        <a:rPr lang="en-US" sz="2000" b="1" baseline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thuyết</a:t>
                      </a:r>
                      <a:endParaRPr lang="en-US" sz="2000" b="1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Kiểm tra</a:t>
                      </a:r>
                      <a:endParaRPr lang="en-US" sz="2000" b="1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2963125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z="2100" smtClean="0"/>
                        <a:t>1</a:t>
                      </a:r>
                      <a:endParaRPr lang="en-US" sz="2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fr-FR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1: Tổng quan về CORELDRAW </a:t>
                      </a:r>
                      <a:endParaRPr lang="en-US" sz="210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36922488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z="2100" smtClean="0"/>
                        <a:t>2</a:t>
                      </a:r>
                      <a:endParaRPr lang="en-US" sz="2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2: Vẽ đối tượng hình dạng đóng </a:t>
                      </a:r>
                      <a:endParaRPr lang="en-US" sz="2100" b="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25592441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z="2100" smtClean="0"/>
                        <a:t>3</a:t>
                      </a:r>
                      <a:endParaRPr lang="en-US" sz="2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3: Vẽ đối tượng là đường nét </a:t>
                      </a:r>
                      <a:endParaRPr lang="en-US" sz="2100" b="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01160072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z="2100" smtClean="0"/>
                        <a:t>4</a:t>
                      </a:r>
                      <a:endParaRPr lang="en-US" sz="2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4: </a:t>
                      </a:r>
                      <a:r>
                        <a:rPr lang="en-US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 công cụ biến đổi </a:t>
                      </a:r>
                      <a:endParaRPr lang="en-US" sz="2100" b="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81224987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z="2100" smtClean="0"/>
                        <a:t>5</a:t>
                      </a:r>
                      <a:endParaRPr lang="en-US" sz="2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5: </a:t>
                      </a:r>
                      <a:r>
                        <a:rPr lang="en-US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Ứng dụng coreldraw thiết kế hình vẽ mô tả phẳng </a:t>
                      </a:r>
                      <a:endParaRPr lang="en-US" sz="2100" b="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18651292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z="2100" smtClean="0"/>
                        <a:t>6</a:t>
                      </a:r>
                      <a:endParaRPr lang="en-US" sz="2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6: </a:t>
                      </a:r>
                      <a:r>
                        <a:rPr lang="en-US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Quản lý đối tượng </a:t>
                      </a:r>
                      <a:endParaRPr lang="en-US" sz="2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40315289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7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7: </a:t>
                      </a:r>
                      <a:r>
                        <a:rPr lang="en-US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Làm việc với văn bản 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1879518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8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8: </a:t>
                      </a:r>
                      <a:r>
                        <a:rPr lang="en-US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Ứng dụng coreldraw thiết kế chi tiết sản phẩm 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4185738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9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9: Màu sắc đối tượng và đường viền 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8688324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10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10: Các hiệu ứng đặc biệt 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8008823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11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11: </a:t>
                      </a:r>
                      <a:r>
                        <a:rPr lang="en-US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Ứng dụng coreldraw phủ trang phục lên phom người mẫu 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5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4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2705119"/>
                  </a:ext>
                </a:extLst>
              </a:tr>
              <a:tr h="438443">
                <a:tc gridSpan="2">
                  <a:txBody>
                    <a:bodyPr/>
                    <a:lstStyle/>
                    <a:p>
                      <a:pPr algn="ctr"/>
                      <a:r>
                        <a:rPr lang="en-US" sz="2100" b="1" smtClean="0"/>
                        <a:t>Tổng</a:t>
                      </a:r>
                      <a:r>
                        <a:rPr lang="en-US" sz="2100" b="1" baseline="0" smtClean="0"/>
                        <a:t> cộng</a:t>
                      </a:r>
                      <a:endParaRPr lang="en-US" sz="2100" b="1"/>
                    </a:p>
                  </a:txBody>
                  <a:tcP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b="1" smtClean="0"/>
                        <a:t>30</a:t>
                      </a:r>
                      <a:endParaRPr lang="en-US" sz="2100" b="1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b="1" smtClean="0"/>
                        <a:t>28</a:t>
                      </a:r>
                      <a:endParaRPr lang="en-US" sz="2100" b="1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b="1" smtClean="0"/>
                        <a:t>2</a:t>
                      </a:r>
                      <a:endParaRPr lang="en-US" sz="2100" b="1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23753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9483199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8" name="Rectangle 4"/>
          <p:cNvSpPr>
            <a:spLocks noChangeArrowheads="1"/>
          </p:cNvSpPr>
          <p:nvPr/>
        </p:nvSpPr>
        <p:spPr bwMode="auto">
          <a:xfrm>
            <a:off x="6629400" y="719138"/>
            <a:ext cx="1981200" cy="258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1440" rIns="0" bIns="0" anchor="ctr" anchorCtr="1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54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KIỂM TRA BÀI</a:t>
            </a:r>
          </a:p>
        </p:txBody>
      </p:sp>
      <p:grpSp>
        <p:nvGrpSpPr>
          <p:cNvPr id="363524" name="Group 4"/>
          <p:cNvGrpSpPr>
            <a:grpSpLocks/>
          </p:cNvGrpSpPr>
          <p:nvPr/>
        </p:nvGrpSpPr>
        <p:grpSpPr bwMode="auto">
          <a:xfrm>
            <a:off x="995363" y="1752600"/>
            <a:ext cx="5634037" cy="2819308"/>
            <a:chOff x="912" y="1296"/>
            <a:chExt cx="4320" cy="2979"/>
          </a:xfrm>
        </p:grpSpPr>
        <p:sp>
          <p:nvSpPr>
            <p:cNvPr id="363525" name="AutoShape 5"/>
            <p:cNvSpPr>
              <a:spLocks noChangeArrowheads="1"/>
            </p:cNvSpPr>
            <p:nvPr/>
          </p:nvSpPr>
          <p:spPr bwMode="auto">
            <a:xfrm>
              <a:off x="912" y="1296"/>
              <a:ext cx="4320" cy="2979"/>
            </a:xfrm>
            <a:prstGeom prst="roundRect">
              <a:avLst>
                <a:gd name="adj" fmla="val 16667"/>
              </a:avLst>
            </a:prstGeom>
            <a:solidFill>
              <a:srgbClr val="FFFF99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115888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SzTx/>
                <a:buFont typeface="Wingdings" pitchFamily="2" charset="2"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Verdana" pitchFamily="34" charset="0"/>
                <a:ea typeface="+mn-ea"/>
                <a:cs typeface="Arial" charset="0"/>
              </a:endParaRPr>
            </a:p>
          </p:txBody>
        </p:sp>
        <p:sp>
          <p:nvSpPr>
            <p:cNvPr id="17414" name="Text Box 7"/>
            <p:cNvSpPr txBox="1">
              <a:spLocks noChangeArrowheads="1"/>
            </p:cNvSpPr>
            <p:nvPr/>
          </p:nvSpPr>
          <p:spPr bwMode="auto">
            <a:xfrm>
              <a:off x="1196" y="1538"/>
              <a:ext cx="4036" cy="2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1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bIns="0"/>
            <a:lstStyle>
              <a:lvl1pPr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3399FF"/>
                </a:buClr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Câu hỏi </a:t>
              </a:r>
              <a:r>
                <a:rPr kumimoji="0" lang="en-US" alt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1:</a:t>
              </a:r>
              <a:endParaRPr kumimoji="0" lang="en-US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3399FF"/>
                </a:buClr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Sinh viên trình bày </a:t>
              </a:r>
              <a:r>
                <a:rPr kumimoji="0" 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thao tác</a:t>
              </a:r>
              <a:r>
                <a:rPr kumimoji="0" lang="en-US" sz="3200" b="1" i="0" u="none" strike="noStrike" kern="1200" cap="none" spc="0" normalizeH="0" noProof="0" smtClean="0">
                  <a:ln>
                    <a:noFill/>
                  </a:ln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 công cụ vẽ tự do</a:t>
              </a:r>
              <a:r>
                <a:rPr kumimoji="0" 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?</a:t>
              </a:r>
              <a:endPara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</p:grpSp>
      <p:pic>
        <p:nvPicPr>
          <p:cNvPr id="180234" name="Picture 18" descr="Cau hoi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503238"/>
            <a:ext cx="1371600" cy="1096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</p:spTree>
    <p:extLst>
      <p:ext uri="{BB962C8B-B14F-4D97-AF65-F5344CB8AC3E}">
        <p14:creationId xmlns:p14="http://schemas.microsoft.com/office/powerpoint/2010/main" val="171671440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80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363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0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0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0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2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14400" y="152400"/>
            <a:ext cx="7924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3399FF"/>
              </a:buClr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Câu hỏi </a:t>
            </a:r>
            <a:r>
              <a:rPr kumimoji="0" lang="en-US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1:</a:t>
            </a:r>
            <a:endParaRPr kumimoji="0" lang="en-US" altLang="en-US" sz="28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0" algn="just" eaLnBrk="1" hangingPunct="1">
              <a:buClr>
                <a:srgbClr val="3399FF"/>
              </a:buClr>
              <a:defRPr/>
            </a:pPr>
            <a:r>
              <a:rPr lang="en-US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Sinh viên trình bày thao tác công cụ vẽ tự do</a:t>
            </a:r>
            <a:r>
              <a:rPr lang="en-US" b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-1220772" y="1748769"/>
            <a:ext cx="4522254" cy="4522254"/>
            <a:chOff x="2327809" y="349936"/>
            <a:chExt cx="4522254" cy="4522254"/>
          </a:xfrm>
          <a:scene3d>
            <a:camera prst="orthographicFront"/>
            <a:lightRig rig="flat" dir="t"/>
          </a:scene3d>
        </p:grpSpPr>
        <p:sp>
          <p:nvSpPr>
            <p:cNvPr id="9" name="Pie 8"/>
            <p:cNvSpPr/>
            <p:nvPr/>
          </p:nvSpPr>
          <p:spPr>
            <a:xfrm>
              <a:off x="2327809" y="349936"/>
              <a:ext cx="4522254" cy="4522254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chemeClr val="accent1">
                <a:lumMod val="50000"/>
              </a:schemeClr>
            </a:solidFill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Pie 4"/>
            <p:cNvSpPr txBox="1"/>
            <p:nvPr/>
          </p:nvSpPr>
          <p:spPr>
            <a:xfrm>
              <a:off x="4711145" y="1308223"/>
              <a:ext cx="1615090" cy="134590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4610" tIns="54610" rIns="54610" bIns="54610" numCol="1" spcCol="1270" anchor="ctr" anchorCtr="0">
              <a:noAutofit/>
            </a:bodyPr>
            <a:lstStyle/>
            <a:p>
              <a:pPr lvl="0" algn="ctr" defTabSz="1911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300" kern="1200" smtClean="0"/>
                <a:t>Thao tác</a:t>
              </a:r>
              <a:endParaRPr lang="en-US" sz="4300" kern="1200"/>
            </a:p>
          </p:txBody>
        </p:sp>
      </p:grpSp>
      <p:sp>
        <p:nvSpPr>
          <p:cNvPr id="11" name="Circular Arrow 10"/>
          <p:cNvSpPr/>
          <p:nvPr/>
        </p:nvSpPr>
        <p:spPr>
          <a:xfrm>
            <a:off x="-1500348" y="1468820"/>
            <a:ext cx="5082152" cy="5082152"/>
          </a:xfrm>
          <a:prstGeom prst="circularArrow">
            <a:avLst>
              <a:gd name="adj1" fmla="val 5085"/>
              <a:gd name="adj2" fmla="val 327528"/>
              <a:gd name="adj3" fmla="val 1472472"/>
              <a:gd name="adj4" fmla="val 16199432"/>
              <a:gd name="adj5" fmla="val 5932"/>
            </a:avLst>
          </a:prstGeom>
          <a:solidFill>
            <a:srgbClr val="00B050"/>
          </a:solidFill>
          <a:scene3d>
            <a:camera prst="orthographicFront"/>
            <a:lightRig rig="flat" dir="t"/>
          </a:scene3d>
          <a:sp3d z="127000" prstMaterial="plastic">
            <a:bevelT w="50800" h="50800"/>
            <a:bevelB w="25400" h="25400" prst="angle"/>
          </a:sp3d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2" name="Folded Corner 11"/>
          <p:cNvSpPr/>
          <p:nvPr/>
        </p:nvSpPr>
        <p:spPr bwMode="auto">
          <a:xfrm>
            <a:off x="4332892" y="1828800"/>
            <a:ext cx="4190998" cy="4506310"/>
          </a:xfrm>
          <a:prstGeom prst="foldedCorner">
            <a:avLst/>
          </a:prstGeom>
          <a:solidFill>
            <a:schemeClr val="bg2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just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Vẽ </a:t>
            </a:r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 cong (curve):</a:t>
            </a:r>
          </a:p>
          <a:p>
            <a:pPr algn="just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Click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chuột trái và kéo theo hướng cần vẽ.</a:t>
            </a:r>
          </a:p>
          <a:p>
            <a:pPr lvl="0" algn="just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Vẽ </a:t>
            </a:r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 thẳng (line):</a:t>
            </a:r>
          </a:p>
          <a:p>
            <a:pPr algn="just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Click chuột trái tại điểm đầu tiên.</a:t>
            </a:r>
          </a:p>
          <a:p>
            <a:pPr algn="just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Click chuột trái tại điểm thứ hai.</a:t>
            </a:r>
          </a:p>
        </p:txBody>
      </p:sp>
    </p:spTree>
    <p:extLst>
      <p:ext uri="{BB962C8B-B14F-4D97-AF65-F5344CB8AC3E}">
        <p14:creationId xmlns:p14="http://schemas.microsoft.com/office/powerpoint/2010/main" val="3070593603"/>
      </p:ext>
    </p:extLst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8" name="Rectangle 4"/>
          <p:cNvSpPr>
            <a:spLocks noChangeArrowheads="1"/>
          </p:cNvSpPr>
          <p:nvPr/>
        </p:nvSpPr>
        <p:spPr bwMode="auto">
          <a:xfrm>
            <a:off x="6629400" y="719138"/>
            <a:ext cx="1981200" cy="258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1440" rIns="0" bIns="0" anchor="ctr" anchorCtr="1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54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KIỂM TRA BÀI</a:t>
            </a:r>
          </a:p>
        </p:txBody>
      </p:sp>
      <p:grpSp>
        <p:nvGrpSpPr>
          <p:cNvPr id="363524" name="Group 4"/>
          <p:cNvGrpSpPr>
            <a:grpSpLocks/>
          </p:cNvGrpSpPr>
          <p:nvPr/>
        </p:nvGrpSpPr>
        <p:grpSpPr bwMode="auto">
          <a:xfrm>
            <a:off x="995363" y="1752600"/>
            <a:ext cx="5634037" cy="2819308"/>
            <a:chOff x="912" y="1296"/>
            <a:chExt cx="4320" cy="2979"/>
          </a:xfrm>
        </p:grpSpPr>
        <p:sp>
          <p:nvSpPr>
            <p:cNvPr id="363525" name="AutoShape 5"/>
            <p:cNvSpPr>
              <a:spLocks noChangeArrowheads="1"/>
            </p:cNvSpPr>
            <p:nvPr/>
          </p:nvSpPr>
          <p:spPr bwMode="auto">
            <a:xfrm>
              <a:off x="912" y="1296"/>
              <a:ext cx="4320" cy="2979"/>
            </a:xfrm>
            <a:prstGeom prst="roundRect">
              <a:avLst>
                <a:gd name="adj" fmla="val 16667"/>
              </a:avLst>
            </a:prstGeom>
            <a:solidFill>
              <a:srgbClr val="FFFF99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115888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SzTx/>
                <a:buFont typeface="Wingdings" pitchFamily="2" charset="2"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Verdana" pitchFamily="34" charset="0"/>
                <a:ea typeface="+mn-ea"/>
                <a:cs typeface="Arial" charset="0"/>
              </a:endParaRPr>
            </a:p>
          </p:txBody>
        </p:sp>
        <p:sp>
          <p:nvSpPr>
            <p:cNvPr id="17414" name="Text Box 7"/>
            <p:cNvSpPr txBox="1">
              <a:spLocks noChangeArrowheads="1"/>
            </p:cNvSpPr>
            <p:nvPr/>
          </p:nvSpPr>
          <p:spPr bwMode="auto">
            <a:xfrm>
              <a:off x="1196" y="1538"/>
              <a:ext cx="4036" cy="22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1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bIns="0"/>
            <a:lstStyle>
              <a:lvl1pPr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3399FF"/>
                </a:buClr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Câu hỏi </a:t>
              </a:r>
              <a:r>
                <a:rPr kumimoji="0" lang="en-US" alt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2:</a:t>
              </a:r>
              <a:endParaRPr kumimoji="0" lang="en-US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  <a:p>
              <a:pPr lvl="0" algn="just" eaLnBrk="1" hangingPunct="1">
                <a:buClr>
                  <a:srgbClr val="3399FF"/>
                </a:buClr>
                <a:defRPr/>
              </a:pPr>
              <a:r>
                <a:rPr kumimoji="0" lang="en-US" sz="3600" b="1" i="0" u="none" strike="noStrike" kern="1200" cap="none" spc="0" normalizeH="0" baseline="0" noProof="0" smtClean="0">
                  <a:ln>
                    <a:noFill/>
                  </a:ln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Sinh viên nêu </a:t>
              </a:r>
              <a:r>
                <a:rPr lang="en-US" sz="3600" b="1" noProof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đặc điểm của công cụ vẽ chỉnh tiếp tuyến</a:t>
              </a:r>
              <a:r>
                <a:rPr kumimoji="0" 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?</a:t>
              </a:r>
              <a:endPara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180234" name="Picture 18" descr="Cau hoi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503238"/>
            <a:ext cx="1371600" cy="1096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</p:spTree>
    <p:extLst>
      <p:ext uri="{BB962C8B-B14F-4D97-AF65-F5344CB8AC3E}">
        <p14:creationId xmlns:p14="http://schemas.microsoft.com/office/powerpoint/2010/main" val="308670522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80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363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0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0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0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2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14400" y="152400"/>
            <a:ext cx="7924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3399FF"/>
              </a:buClr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Câu hỏi </a:t>
            </a:r>
            <a:r>
              <a:rPr kumimoji="0" lang="en-US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2:</a:t>
            </a:r>
            <a:endParaRPr kumimoji="0" lang="en-US" altLang="en-US" sz="28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just" eaLnBrk="1" hangingPunct="1">
              <a:buClr>
                <a:srgbClr val="3399FF"/>
              </a:buClr>
              <a:defRPr/>
            </a:pPr>
            <a:r>
              <a:rPr lang="en-US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Sinh viên nêu đặc điểm của công cụ vẽ chỉnh tiếp </a:t>
            </a:r>
            <a:r>
              <a:rPr lang="en-US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tuyến</a:t>
            </a:r>
            <a:r>
              <a:rPr lang="en-US" sz="24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24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2285829277"/>
              </p:ext>
            </p:extLst>
          </p:nvPr>
        </p:nvGraphicFramePr>
        <p:xfrm>
          <a:off x="990600" y="1676400"/>
          <a:ext cx="7848600" cy="43854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64316489"/>
      </p:ext>
    </p:extLst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sp>
        <p:nvSpPr>
          <p:cNvPr id="5447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762000"/>
            <a:ext cx="8229600" cy="4037013"/>
          </a:xfrm>
        </p:spPr>
        <p:txBody>
          <a:bodyPr anchor="ctr" anchorCtr="1"/>
          <a:lstStyle/>
          <a:p>
            <a:pPr algn="ctr" eaLnBrk="1" hangingPunct="1">
              <a:buFont typeface="Wingdings" panose="05000000000000000000" pitchFamily="2" charset="2"/>
              <a:buNone/>
              <a:defRPr/>
            </a:pPr>
            <a:r>
              <a:rPr lang="en-US" altLang="en-US" sz="4200" b="1" smtClean="0">
                <a:solidFill>
                  <a:schemeClr val="tx2">
                    <a:lumMod val="40000"/>
                    <a:lumOff val="60000"/>
                  </a:schemeClr>
                </a:solidFill>
                <a:latin typeface="+mj-lt"/>
              </a:rPr>
              <a:t>CHƯƠNG 4 </a:t>
            </a:r>
          </a:p>
          <a:p>
            <a:pPr marL="0" indent="0" algn="ctr">
              <a:buNone/>
            </a:pPr>
            <a:r>
              <a:rPr lang="en-US" sz="5400" b="1" smtClean="0">
                <a:effectLst/>
              </a:rPr>
              <a:t>CÁC CÔNG CỤ </a:t>
            </a:r>
          </a:p>
          <a:p>
            <a:pPr marL="0" indent="0" algn="ctr">
              <a:buNone/>
            </a:pPr>
            <a:r>
              <a:rPr lang="en-US" sz="5400" b="1" smtClean="0">
                <a:effectLst/>
              </a:rPr>
              <a:t>BIẾN ĐỔI</a:t>
            </a:r>
            <a:endParaRPr lang="en-US" sz="5400">
              <a:effectLst/>
            </a:endParaRPr>
          </a:p>
          <a:p>
            <a:pPr marL="0" indent="0" algn="ctr">
              <a:buNone/>
            </a:pPr>
            <a:r>
              <a:rPr lang="fr-FR" sz="5400" b="1" smtClean="0">
                <a:solidFill>
                  <a:schemeClr val="tx2">
                    <a:lumMod val="40000"/>
                    <a:lumOff val="60000"/>
                  </a:schemeClr>
                </a:solidFill>
                <a:effectLst/>
              </a:rPr>
              <a:t>(4Tiết) </a:t>
            </a:r>
            <a:endParaRPr lang="en-US" sz="5400" b="1">
              <a:solidFill>
                <a:schemeClr val="tx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76716787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ounded Rectangle 41"/>
          <p:cNvSpPr>
            <a:spLocks noChangeArrowheads="1"/>
          </p:cNvSpPr>
          <p:nvPr/>
        </p:nvSpPr>
        <p:spPr bwMode="auto">
          <a:xfrm>
            <a:off x="-28575" y="61913"/>
            <a:ext cx="9172575" cy="1447800"/>
          </a:xfrm>
          <a:prstGeom prst="roundRect">
            <a:avLst>
              <a:gd name="adj" fmla="val 16667"/>
            </a:avLst>
          </a:prstGeom>
          <a:solidFill>
            <a:schemeClr val="accent1">
              <a:lumMod val="50000"/>
            </a:schemeClr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                    MỤC </a:t>
            </a: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TIÊU BÀI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HỌC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2079" y="7716"/>
            <a:ext cx="2937679" cy="273204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6000" y="1973282"/>
            <a:ext cx="6781800" cy="2323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CC66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KIẾN THỨC</a:t>
            </a:r>
          </a:p>
          <a:p>
            <a:pPr algn="just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Học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sinh liệt kê được các công cụ làm biến đổi đối tượng.</a:t>
            </a:r>
          </a:p>
          <a:p>
            <a:pPr algn="just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Học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sinh trình bày được đặc điểm và tính năng của các công cụ làm biến đổi đối tượng.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</p:spTree>
    <p:extLst>
      <p:ext uri="{BB962C8B-B14F-4D97-AF65-F5344CB8AC3E}">
        <p14:creationId xmlns:p14="http://schemas.microsoft.com/office/powerpoint/2010/main" val="38598316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ounded Rectangle 41"/>
          <p:cNvSpPr>
            <a:spLocks noChangeArrowheads="1"/>
          </p:cNvSpPr>
          <p:nvPr/>
        </p:nvSpPr>
        <p:spPr bwMode="auto">
          <a:xfrm>
            <a:off x="-28575" y="61913"/>
            <a:ext cx="9172575" cy="1447800"/>
          </a:xfrm>
          <a:prstGeom prst="roundRect">
            <a:avLst>
              <a:gd name="adj" fmla="val 16667"/>
            </a:avLst>
          </a:prstGeom>
          <a:solidFill>
            <a:schemeClr val="accent1">
              <a:lumMod val="50000"/>
            </a:schemeClr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                    MỤC </a:t>
            </a: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TIÊU BÀI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HỌC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901" y="0"/>
            <a:ext cx="2937679" cy="273204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6000" y="1973282"/>
            <a:ext cx="6705600" cy="2323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CC66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KỸ NĂNG</a:t>
            </a:r>
          </a:p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Học sinh có khả năng:</a:t>
            </a:r>
          </a:p>
          <a:p>
            <a:pPr lvl="0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Làm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biến đổi hình dáng của đối tượng góc nhằm tạo ra những đối tượng mới mang tính sáng tạo. </a:t>
            </a:r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</p:spTree>
    <p:extLst>
      <p:ext uri="{BB962C8B-B14F-4D97-AF65-F5344CB8AC3E}">
        <p14:creationId xmlns:p14="http://schemas.microsoft.com/office/powerpoint/2010/main" val="90881071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ounded Rectangle 41"/>
          <p:cNvSpPr>
            <a:spLocks noChangeArrowheads="1"/>
          </p:cNvSpPr>
          <p:nvPr/>
        </p:nvSpPr>
        <p:spPr bwMode="auto">
          <a:xfrm>
            <a:off x="-28575" y="61913"/>
            <a:ext cx="9172575" cy="1447800"/>
          </a:xfrm>
          <a:prstGeom prst="roundRect">
            <a:avLst>
              <a:gd name="adj" fmla="val 16667"/>
            </a:avLst>
          </a:prstGeom>
          <a:solidFill>
            <a:schemeClr val="accent1">
              <a:lumMod val="50000"/>
            </a:schemeClr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                    MỤC </a:t>
            </a: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TIÊU BÀI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HỌC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6904" y="0"/>
            <a:ext cx="2937679" cy="273204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6000" y="1973282"/>
            <a:ext cx="6629400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CC66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THÁI ĐỘ</a:t>
            </a:r>
          </a:p>
          <a:p>
            <a:pPr algn="just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Học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sinh có thái độ bảo vệ và giữ gìn máy móc.</a:t>
            </a:r>
          </a:p>
          <a:p>
            <a:pPr algn="just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Học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sinh tích cực tham gia vào giờ giảng.</a:t>
            </a:r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</p:spTree>
    <p:extLst>
      <p:ext uri="{BB962C8B-B14F-4D97-AF65-F5344CB8AC3E}">
        <p14:creationId xmlns:p14="http://schemas.microsoft.com/office/powerpoint/2010/main" val="380455434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1796278164"/>
              </p:ext>
            </p:extLst>
          </p:nvPr>
        </p:nvGraphicFramePr>
        <p:xfrm>
          <a:off x="-1371600" y="97221"/>
          <a:ext cx="10896600" cy="6248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152148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2229" name="Rounded Rectangle 7"/>
          <p:cNvSpPr>
            <a:spLocks noChangeArrowheads="1"/>
          </p:cNvSpPr>
          <p:nvPr/>
        </p:nvSpPr>
        <p:spPr bwMode="auto">
          <a:xfrm>
            <a:off x="-28575" y="162909"/>
            <a:ext cx="9172575" cy="1219201"/>
          </a:xfrm>
          <a:prstGeom prst="roundRect">
            <a:avLst>
              <a:gd name="adj" fmla="val 16667"/>
            </a:avLst>
          </a:prstGeom>
          <a:solidFill>
            <a:schemeClr val="accent1">
              <a:lumMod val="50000"/>
            </a:schemeClr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CHƯƠNG 4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CÁC</a:t>
            </a:r>
            <a:r>
              <a:rPr kumimoji="0" lang="fr-FR" sz="3200" b="1" i="0" u="none" strike="noStrike" kern="1200" cap="none" spc="0" normalizeH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CÔNG CỤ BIẾN ĐỔI</a:t>
            </a:r>
            <a:endParaRPr kumimoji="0" lang="fr-FR" sz="3200" b="1" i="0" u="none" strike="noStrike" kern="1200" cap="none" spc="0" normalizeH="0" baseline="0" noProof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sp>
        <p:nvSpPr>
          <p:cNvPr id="3" name="Rectangle 2"/>
          <p:cNvSpPr/>
          <p:nvPr/>
        </p:nvSpPr>
        <p:spPr>
          <a:xfrm>
            <a:off x="3581322" y="2590800"/>
            <a:ext cx="1952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/>
              <a:t>PICK TOOL</a:t>
            </a:r>
            <a:endParaRPr lang="en-US"/>
          </a:p>
        </p:txBody>
      </p:sp>
      <p:grpSp>
        <p:nvGrpSpPr>
          <p:cNvPr id="18" name="Group 17"/>
          <p:cNvGrpSpPr/>
          <p:nvPr/>
        </p:nvGrpSpPr>
        <p:grpSpPr>
          <a:xfrm>
            <a:off x="152008" y="1549100"/>
            <a:ext cx="3962792" cy="861412"/>
            <a:chOff x="4748832" y="1578"/>
            <a:chExt cx="2825433" cy="861412"/>
          </a:xfrm>
        </p:grpSpPr>
        <p:sp>
          <p:nvSpPr>
            <p:cNvPr id="19" name="Rectangle 18"/>
            <p:cNvSpPr/>
            <p:nvPr/>
          </p:nvSpPr>
          <p:spPr>
            <a:xfrm>
              <a:off x="4748832" y="1578"/>
              <a:ext cx="2825433" cy="86141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TextBox 19"/>
            <p:cNvSpPr txBox="1"/>
            <p:nvPr/>
          </p:nvSpPr>
          <p:spPr>
            <a:xfrm>
              <a:off x="4748832" y="1578"/>
              <a:ext cx="2825433" cy="8614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685" tIns="19685" rIns="19685" bIns="19685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kern="1200" smtClean="0"/>
                <a:t>2.1 Công cụ chọn</a:t>
              </a:r>
              <a:endParaRPr lang="en-US" sz="3100" kern="1200"/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1911" y="3352800"/>
            <a:ext cx="1371600" cy="150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790905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152008" y="304800"/>
            <a:ext cx="3962792" cy="861412"/>
            <a:chOff x="4748832" y="1578"/>
            <a:chExt cx="2825433" cy="861412"/>
          </a:xfrm>
        </p:grpSpPr>
        <p:sp>
          <p:nvSpPr>
            <p:cNvPr id="15" name="Rectangle 14"/>
            <p:cNvSpPr/>
            <p:nvPr/>
          </p:nvSpPr>
          <p:spPr>
            <a:xfrm>
              <a:off x="4748832" y="1578"/>
              <a:ext cx="2825433" cy="86141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TextBox 16"/>
            <p:cNvSpPr txBox="1"/>
            <p:nvPr/>
          </p:nvSpPr>
          <p:spPr>
            <a:xfrm>
              <a:off x="4748832" y="1578"/>
              <a:ext cx="2825433" cy="8614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685" tIns="19685" rIns="19685" bIns="19685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kern="1200" smtClean="0"/>
                <a:t>2.1 Công cụ chọn</a:t>
              </a:r>
              <a:endParaRPr lang="en-US" sz="3100" kern="1200"/>
            </a:p>
          </p:txBody>
        </p:sp>
      </p:grp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350503342"/>
              </p:ext>
            </p:extLst>
          </p:nvPr>
        </p:nvGraphicFramePr>
        <p:xfrm>
          <a:off x="-228600" y="804042"/>
          <a:ext cx="8077200" cy="617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117421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152008" y="304800"/>
            <a:ext cx="3962792" cy="861412"/>
            <a:chOff x="4748832" y="1578"/>
            <a:chExt cx="2825433" cy="861412"/>
          </a:xfrm>
        </p:grpSpPr>
        <p:sp>
          <p:nvSpPr>
            <p:cNvPr id="17" name="Rectangle 16"/>
            <p:cNvSpPr/>
            <p:nvPr/>
          </p:nvSpPr>
          <p:spPr>
            <a:xfrm>
              <a:off x="4748832" y="1578"/>
              <a:ext cx="2825433" cy="86141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TextBox 21"/>
            <p:cNvSpPr txBox="1"/>
            <p:nvPr/>
          </p:nvSpPr>
          <p:spPr>
            <a:xfrm>
              <a:off x="4748832" y="1578"/>
              <a:ext cx="2825433" cy="8614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685" tIns="19685" rIns="19685" bIns="19685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kern="1200" smtClean="0"/>
                <a:t>2.1 Công cụ chọn</a:t>
              </a:r>
              <a:endParaRPr lang="en-US" sz="3100" kern="1200"/>
            </a:p>
          </p:txBody>
        </p:sp>
      </p:grpSp>
      <p:grpSp>
        <p:nvGrpSpPr>
          <p:cNvPr id="25" name="Diagram group"/>
          <p:cNvGrpSpPr/>
          <p:nvPr/>
        </p:nvGrpSpPr>
        <p:grpSpPr>
          <a:xfrm>
            <a:off x="3733800" y="-152400"/>
            <a:ext cx="2970844" cy="2971297"/>
            <a:chOff x="2965748" y="0"/>
            <a:chExt cx="2970844" cy="2971297"/>
          </a:xfrm>
          <a:scene3d>
            <a:camera prst="isometricOffAxis2Left" zoom="95000"/>
            <a:lightRig rig="flat" dir="t"/>
          </a:scene3d>
        </p:grpSpPr>
        <p:sp>
          <p:nvSpPr>
            <p:cNvPr id="26" name="Circular Arrow 25"/>
            <p:cNvSpPr/>
            <p:nvPr/>
          </p:nvSpPr>
          <p:spPr>
            <a:xfrm>
              <a:off x="2965748" y="0"/>
              <a:ext cx="2970844" cy="2971297"/>
            </a:xfrm>
            <a:prstGeom prst="circularArrow">
              <a:avLst>
                <a:gd name="adj1" fmla="val 10980"/>
                <a:gd name="adj2" fmla="val 1142322"/>
                <a:gd name="adj3" fmla="val 4500000"/>
                <a:gd name="adj4" fmla="val 10800000"/>
                <a:gd name="adj5" fmla="val 12500"/>
              </a:avLst>
            </a:prstGeom>
            <a:solidFill>
              <a:srgbClr val="6CB4A6"/>
            </a:solidFill>
            <a:sp3d extrusionH="381000" contourW="38100" prstMaterial="matte">
              <a:contourClr>
                <a:schemeClr val="lt1"/>
              </a:contourClr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grpSp>
          <p:nvGrpSpPr>
            <p:cNvPr id="27" name="Group 26"/>
            <p:cNvGrpSpPr/>
            <p:nvPr/>
          </p:nvGrpSpPr>
          <p:grpSpPr>
            <a:xfrm>
              <a:off x="3622402" y="1072728"/>
              <a:ext cx="1650841" cy="825223"/>
              <a:chOff x="3622402" y="1072728"/>
              <a:chExt cx="1650841" cy="825223"/>
            </a:xfrm>
          </p:grpSpPr>
          <p:sp>
            <p:nvSpPr>
              <p:cNvPr id="28" name="Rectangle 27"/>
              <p:cNvSpPr/>
              <p:nvPr/>
            </p:nvSpPr>
            <p:spPr>
              <a:xfrm>
                <a:off x="3622402" y="1072728"/>
                <a:ext cx="1650841" cy="825223"/>
              </a:xfrm>
              <a:prstGeom prst="rect">
                <a:avLst/>
              </a:pr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9" name="TextBox 28"/>
              <p:cNvSpPr txBox="1"/>
              <p:nvPr/>
            </p:nvSpPr>
            <p:spPr>
              <a:xfrm>
                <a:off x="3622402" y="1072728"/>
                <a:ext cx="1650841" cy="825223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8415" tIns="18415" rIns="18415" bIns="18415" numCol="1" spcCol="1270" anchor="ctr" anchorCtr="0">
                <a:noAutofit/>
              </a:bodyPr>
              <a:lstStyle/>
              <a:p>
                <a:pPr lvl="0" algn="ctr" defTabSz="12890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2900" b="1" kern="1200" smtClean="0">
                    <a:solidFill>
                      <a:schemeClr val="accent1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Chọn lệnh</a:t>
                </a:r>
                <a:endParaRPr lang="en-US" sz="2900" b="1" kern="1200">
                  <a:solidFill>
                    <a:schemeClr val="accent1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sp>
        <p:nvSpPr>
          <p:cNvPr id="2" name="Rectangle 1"/>
          <p:cNvSpPr/>
          <p:nvPr/>
        </p:nvSpPr>
        <p:spPr>
          <a:xfrm>
            <a:off x="1143000" y="2906369"/>
            <a:ext cx="624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Toolbox </a:t>
            </a: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Pick </a:t>
            </a: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tool …    con trỏ có dạng </a:t>
            </a:r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4339404" y="3048000"/>
            <a:ext cx="68979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              </a:t>
            </a:r>
            <a:r>
              <a:rPr lang="en-US" sz="6000" b="1" i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</a:t>
            </a:r>
            <a:endParaRPr lang="en-US" sz="6000"/>
          </a:p>
        </p:txBody>
      </p:sp>
    </p:spTree>
    <p:extLst>
      <p:ext uri="{BB962C8B-B14F-4D97-AF65-F5344CB8AC3E}">
        <p14:creationId xmlns:p14="http://schemas.microsoft.com/office/powerpoint/2010/main" val="294981482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152008" y="304800"/>
            <a:ext cx="3962792" cy="861412"/>
            <a:chOff x="4748832" y="1578"/>
            <a:chExt cx="2825433" cy="861412"/>
          </a:xfrm>
        </p:grpSpPr>
        <p:sp>
          <p:nvSpPr>
            <p:cNvPr id="17" name="Rectangle 16"/>
            <p:cNvSpPr/>
            <p:nvPr/>
          </p:nvSpPr>
          <p:spPr>
            <a:xfrm>
              <a:off x="4748832" y="1578"/>
              <a:ext cx="2825433" cy="86141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TextBox 21"/>
            <p:cNvSpPr txBox="1"/>
            <p:nvPr/>
          </p:nvSpPr>
          <p:spPr>
            <a:xfrm>
              <a:off x="4748832" y="1578"/>
              <a:ext cx="2825433" cy="8614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685" tIns="19685" rIns="19685" bIns="19685" numCol="1" spcCol="1270" anchor="ctr" anchorCtr="0">
              <a:noAutofit/>
            </a:bodyPr>
            <a:lstStyle/>
            <a:p>
              <a:pPr marL="0" marR="0" lvl="0" indent="0" algn="ctr" defTabSz="13779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1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2.1 Công cụ chọn</a:t>
              </a:r>
              <a:endParaRPr kumimoji="0" lang="en-US" sz="31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endParaRPr>
            </a:p>
          </p:txBody>
        </p:sp>
      </p:grpSp>
      <p:grpSp>
        <p:nvGrpSpPr>
          <p:cNvPr id="13" name="Diagram group"/>
          <p:cNvGrpSpPr/>
          <p:nvPr/>
        </p:nvGrpSpPr>
        <p:grpSpPr>
          <a:xfrm>
            <a:off x="-303844" y="991103"/>
            <a:ext cx="2970844" cy="2971297"/>
            <a:chOff x="2140606" y="1707230"/>
            <a:chExt cx="2970844" cy="2971297"/>
          </a:xfrm>
          <a:scene3d>
            <a:camera prst="isometricOffAxis2Left" zoom="95000"/>
            <a:lightRig rig="flat" dir="t"/>
          </a:scene3d>
        </p:grpSpPr>
        <p:sp>
          <p:nvSpPr>
            <p:cNvPr id="14" name="Shape 13"/>
            <p:cNvSpPr/>
            <p:nvPr/>
          </p:nvSpPr>
          <p:spPr>
            <a:xfrm>
              <a:off x="2140606" y="1707230"/>
              <a:ext cx="2970844" cy="2971297"/>
            </a:xfrm>
            <a:prstGeom prst="leftCircularArrow">
              <a:avLst>
                <a:gd name="adj1" fmla="val 10980"/>
                <a:gd name="adj2" fmla="val 1142322"/>
                <a:gd name="adj3" fmla="val 6300000"/>
                <a:gd name="adj4" fmla="val 18900000"/>
                <a:gd name="adj5" fmla="val 12500"/>
              </a:avLst>
            </a:prstGeom>
            <a:solidFill>
              <a:srgbClr val="00B0F0"/>
            </a:solidFill>
            <a:sp3d extrusionH="381000" contourW="38100" prstMaterial="matte">
              <a:contourClr>
                <a:schemeClr val="lt1"/>
              </a:contourClr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grpSp>
          <p:nvGrpSpPr>
            <p:cNvPr id="18" name="Group 17"/>
            <p:cNvGrpSpPr/>
            <p:nvPr/>
          </p:nvGrpSpPr>
          <p:grpSpPr>
            <a:xfrm>
              <a:off x="2800608" y="2789834"/>
              <a:ext cx="1650841" cy="825223"/>
              <a:chOff x="2800608" y="2789834"/>
              <a:chExt cx="1650841" cy="825223"/>
            </a:xfrm>
          </p:grpSpPr>
          <p:sp>
            <p:nvSpPr>
              <p:cNvPr id="19" name="Rectangle 18"/>
              <p:cNvSpPr/>
              <p:nvPr/>
            </p:nvSpPr>
            <p:spPr>
              <a:xfrm>
                <a:off x="2800608" y="2789834"/>
                <a:ext cx="1650841" cy="825223"/>
              </a:xfrm>
              <a:prstGeom prst="rect">
                <a:avLst/>
              </a:pr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0" name="TextBox 19"/>
              <p:cNvSpPr txBox="1"/>
              <p:nvPr/>
            </p:nvSpPr>
            <p:spPr>
              <a:xfrm>
                <a:off x="2800608" y="2789834"/>
                <a:ext cx="1650841" cy="825223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8415" tIns="18415" rIns="18415" bIns="18415" numCol="1" spcCol="1270" anchor="ctr" anchorCtr="0">
                <a:noAutofit/>
              </a:bodyPr>
              <a:lstStyle/>
              <a:p>
                <a:pPr lvl="0" algn="ctr" defTabSz="12890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2900" b="1" kern="1200" smtClean="0">
                    <a:solidFill>
                      <a:schemeClr val="accent1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Công dụng</a:t>
                </a:r>
                <a:endParaRPr lang="en-US" sz="2900" b="1" kern="1200">
                  <a:solidFill>
                    <a:schemeClr val="accent1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102775105"/>
              </p:ext>
            </p:extLst>
          </p:nvPr>
        </p:nvGraphicFramePr>
        <p:xfrm>
          <a:off x="1752600" y="1701800"/>
          <a:ext cx="7239000" cy="508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599836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18" name="Diagram group"/>
          <p:cNvGrpSpPr/>
          <p:nvPr/>
        </p:nvGrpSpPr>
        <p:grpSpPr>
          <a:xfrm>
            <a:off x="-37816" y="76200"/>
            <a:ext cx="2552416" cy="2553439"/>
            <a:chOff x="3177194" y="3618760"/>
            <a:chExt cx="2552416" cy="2553439"/>
          </a:xfrm>
          <a:scene3d>
            <a:camera prst="isometricOffAxis2Left" zoom="95000"/>
            <a:lightRig rig="flat" dir="t"/>
          </a:scene3d>
        </p:grpSpPr>
        <p:sp>
          <p:nvSpPr>
            <p:cNvPr id="19" name="Block Arc 18"/>
            <p:cNvSpPr/>
            <p:nvPr/>
          </p:nvSpPr>
          <p:spPr>
            <a:xfrm>
              <a:off x="3177194" y="3618760"/>
              <a:ext cx="2552416" cy="2553439"/>
            </a:xfrm>
            <a:prstGeom prst="blockArc">
              <a:avLst>
                <a:gd name="adj1" fmla="val 13500000"/>
                <a:gd name="adj2" fmla="val 10800000"/>
                <a:gd name="adj3" fmla="val 12740"/>
              </a:avLst>
            </a:prstGeom>
            <a:solidFill>
              <a:srgbClr val="92D050"/>
            </a:solidFill>
            <a:sp3d extrusionH="381000" contourW="38100" prstMaterial="matte">
              <a:contourClr>
                <a:schemeClr val="lt1"/>
              </a:contourClr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grpSp>
          <p:nvGrpSpPr>
            <p:cNvPr id="20" name="Group 19"/>
            <p:cNvGrpSpPr/>
            <p:nvPr/>
          </p:nvGrpSpPr>
          <p:grpSpPr>
            <a:xfrm>
              <a:off x="3626308" y="4509409"/>
              <a:ext cx="1650841" cy="825223"/>
              <a:chOff x="3626308" y="4509409"/>
              <a:chExt cx="1650841" cy="825223"/>
            </a:xfrm>
          </p:grpSpPr>
          <p:sp>
            <p:nvSpPr>
              <p:cNvPr id="21" name="Rectangle 20"/>
              <p:cNvSpPr/>
              <p:nvPr/>
            </p:nvSpPr>
            <p:spPr>
              <a:xfrm>
                <a:off x="3626308" y="4509409"/>
                <a:ext cx="1650841" cy="825223"/>
              </a:xfrm>
              <a:prstGeom prst="rect">
                <a:avLst/>
              </a:pr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4" name="TextBox 23"/>
              <p:cNvSpPr txBox="1"/>
              <p:nvPr/>
            </p:nvSpPr>
            <p:spPr>
              <a:xfrm>
                <a:off x="3626308" y="4509409"/>
                <a:ext cx="1650841" cy="825223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8415" tIns="18415" rIns="18415" bIns="18415" numCol="1" spcCol="1270" anchor="ctr" anchorCtr="0">
                <a:noAutofit/>
              </a:bodyPr>
              <a:lstStyle/>
              <a:p>
                <a:pPr lvl="0" algn="ctr" defTabSz="12890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2900" b="1" kern="1200" smtClean="0">
                    <a:solidFill>
                      <a:schemeClr val="accent1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Đặc điểm</a:t>
                </a:r>
                <a:endParaRPr lang="en-US" sz="2900" b="1" kern="1200">
                  <a:solidFill>
                    <a:schemeClr val="accent1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sp>
        <p:nvSpPr>
          <p:cNvPr id="3" name="Vertical Scroll 2"/>
          <p:cNvSpPr/>
          <p:nvPr/>
        </p:nvSpPr>
        <p:spPr bwMode="auto">
          <a:xfrm>
            <a:off x="2062139" y="1792072"/>
            <a:ext cx="4267200" cy="3124200"/>
          </a:xfrm>
          <a:prstGeom prst="verticalScroll">
            <a:avLst/>
          </a:prstGeom>
          <a:noFill/>
          <a:ln w="9525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just"/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Khi chọn lệnh hoặc đối tượng thì thanh đặc tính biến đổi tương ứng với lệnh và đối tượng đó.</a:t>
            </a:r>
          </a:p>
        </p:txBody>
      </p:sp>
    </p:spTree>
    <p:extLst>
      <p:ext uri="{BB962C8B-B14F-4D97-AF65-F5344CB8AC3E}">
        <p14:creationId xmlns:p14="http://schemas.microsoft.com/office/powerpoint/2010/main" val="101674616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2229" name="Rounded Rectangle 7"/>
          <p:cNvSpPr>
            <a:spLocks noChangeArrowheads="1"/>
          </p:cNvSpPr>
          <p:nvPr/>
        </p:nvSpPr>
        <p:spPr bwMode="auto">
          <a:xfrm>
            <a:off x="-28575" y="162909"/>
            <a:ext cx="9172575" cy="1219201"/>
          </a:xfrm>
          <a:prstGeom prst="roundRect">
            <a:avLst>
              <a:gd name="adj" fmla="val 16667"/>
            </a:avLst>
          </a:prstGeom>
          <a:solidFill>
            <a:schemeClr val="accent1">
              <a:lumMod val="50000"/>
            </a:schemeClr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CHƯƠNG 4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CÁC CÔNG CỤ BIẾN ĐỔI</a:t>
            </a:r>
            <a:endParaRPr kumimoji="0" lang="fr-FR" sz="3200" b="1" i="0" u="none" strike="noStrike" kern="1200" cap="none" spc="0" normalizeH="0" baseline="0" noProof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sp>
        <p:nvSpPr>
          <p:cNvPr id="3" name="Rectangle 2"/>
          <p:cNvSpPr/>
          <p:nvPr/>
        </p:nvSpPr>
        <p:spPr>
          <a:xfrm>
            <a:off x="3581322" y="2590800"/>
            <a:ext cx="24352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b="1"/>
              <a:t>SHAPE TOOL</a:t>
            </a:r>
            <a:r>
              <a:rPr lang="en-US" b="1" i="1"/>
              <a:t> </a:t>
            </a: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NI-Avo" pitchFamily="2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26276" y="1620890"/>
            <a:ext cx="4765516" cy="861412"/>
            <a:chOff x="4748832" y="1078344"/>
            <a:chExt cx="2825433" cy="861412"/>
          </a:xfrm>
        </p:grpSpPr>
        <p:sp>
          <p:nvSpPr>
            <p:cNvPr id="11" name="Rectangle 10"/>
            <p:cNvSpPr/>
            <p:nvPr/>
          </p:nvSpPr>
          <p:spPr>
            <a:xfrm>
              <a:off x="4748832" y="1078344"/>
              <a:ext cx="2825433" cy="861412"/>
            </a:xfrm>
            <a:prstGeom prst="rect">
              <a:avLst/>
            </a:prstGeom>
            <a:solidFill>
              <a:srgbClr val="00B0F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TextBox 11"/>
            <p:cNvSpPr txBox="1"/>
            <p:nvPr/>
          </p:nvSpPr>
          <p:spPr>
            <a:xfrm>
              <a:off x="4748832" y="1078344"/>
              <a:ext cx="2825433" cy="8614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685" tIns="19685" rIns="19685" bIns="19685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kern="1200" smtClean="0"/>
                <a:t>2.2 Công cụ hiệu chỉnh</a:t>
              </a:r>
              <a:endParaRPr lang="en-US" sz="3100" kern="1200"/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9699" y="3387502"/>
            <a:ext cx="1216025" cy="1134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886984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52396" y="152400"/>
            <a:ext cx="4765516" cy="861412"/>
            <a:chOff x="4748832" y="1078344"/>
            <a:chExt cx="2825433" cy="861412"/>
          </a:xfrm>
        </p:grpSpPr>
        <p:sp>
          <p:nvSpPr>
            <p:cNvPr id="8" name="Rectangle 7"/>
            <p:cNvSpPr/>
            <p:nvPr/>
          </p:nvSpPr>
          <p:spPr>
            <a:xfrm>
              <a:off x="4748832" y="1078344"/>
              <a:ext cx="2825433" cy="861412"/>
            </a:xfrm>
            <a:prstGeom prst="rect">
              <a:avLst/>
            </a:prstGeom>
            <a:solidFill>
              <a:srgbClr val="00B0F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TextBox 8"/>
            <p:cNvSpPr txBox="1"/>
            <p:nvPr/>
          </p:nvSpPr>
          <p:spPr>
            <a:xfrm>
              <a:off x="4748832" y="1078344"/>
              <a:ext cx="2825433" cy="8614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685" tIns="19685" rIns="19685" bIns="19685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kern="1200" smtClean="0"/>
                <a:t>2.2 Công cụ hiệu chỉnh</a:t>
              </a:r>
              <a:endParaRPr lang="en-US" sz="3100" kern="1200"/>
            </a:p>
          </p:txBody>
        </p:sp>
      </p:grp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210695865"/>
              </p:ext>
            </p:extLst>
          </p:nvPr>
        </p:nvGraphicFramePr>
        <p:xfrm>
          <a:off x="685800" y="1219200"/>
          <a:ext cx="7010400" cy="508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6110223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52400" y="152400"/>
            <a:ext cx="3302000" cy="902890"/>
            <a:chOff x="3124199" y="508496"/>
            <a:chExt cx="3302000" cy="902890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9" name="Rounded Rectangle 8"/>
            <p:cNvSpPr/>
            <p:nvPr/>
          </p:nvSpPr>
          <p:spPr>
            <a:xfrm>
              <a:off x="3124199" y="508496"/>
              <a:ext cx="3302000" cy="902890"/>
            </a:xfrm>
            <a:prstGeom prst="roundRect">
              <a:avLst/>
            </a:prstGeom>
            <a:ln>
              <a:solidFill>
                <a:srgbClr val="CC6600"/>
              </a:solidFill>
            </a:ln>
            <a:sp3d z="300000"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Rounded Rectangle 4"/>
            <p:cNvSpPr txBox="1"/>
            <p:nvPr/>
          </p:nvSpPr>
          <p:spPr>
            <a:xfrm>
              <a:off x="3168274" y="552571"/>
              <a:ext cx="3213850" cy="814740"/>
            </a:xfrm>
            <a:prstGeom prst="rect">
              <a:avLst/>
            </a:prstGeom>
            <a:sp3d z="3000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8590" tIns="148590" rIns="148590" bIns="148590" numCol="1" spcCol="1270" anchor="ctr" anchorCtr="0">
              <a:noAutofit/>
            </a:bodyPr>
            <a:lstStyle/>
            <a:p>
              <a:pPr lvl="0"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900" kern="1200" smtClean="0"/>
                <a:t>Chọn lệnh</a:t>
              </a:r>
              <a:endParaRPr lang="en-US" sz="3900" kern="1200"/>
            </a:p>
          </p:txBody>
        </p:sp>
      </p:grpSp>
      <p:sp>
        <p:nvSpPr>
          <p:cNvPr id="2" name="Rectangle 1"/>
          <p:cNvSpPr/>
          <p:nvPr/>
        </p:nvSpPr>
        <p:spPr>
          <a:xfrm>
            <a:off x="1219200" y="1524000"/>
            <a:ext cx="6477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Toolbox </a:t>
            </a: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 shape tool …  con trỏ có dạng</a:t>
            </a:r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2107303"/>
            <a:ext cx="755650" cy="817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67746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228600" y="228600"/>
            <a:ext cx="3302000" cy="902890"/>
            <a:chOff x="3124199" y="1524248"/>
            <a:chExt cx="3302000" cy="902890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2" name="Rounded Rectangle 11"/>
            <p:cNvSpPr/>
            <p:nvPr/>
          </p:nvSpPr>
          <p:spPr>
            <a:xfrm>
              <a:off x="3124199" y="1524248"/>
              <a:ext cx="3302000" cy="902890"/>
            </a:xfrm>
            <a:prstGeom prst="roundRect">
              <a:avLst/>
            </a:prstGeom>
            <a:ln>
              <a:solidFill>
                <a:srgbClr val="FFC000"/>
              </a:solidFill>
            </a:ln>
            <a:sp3d z="300000"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Rounded Rectangle 4"/>
            <p:cNvSpPr txBox="1"/>
            <p:nvPr/>
          </p:nvSpPr>
          <p:spPr>
            <a:xfrm>
              <a:off x="3168274" y="1568323"/>
              <a:ext cx="3213850" cy="814740"/>
            </a:xfrm>
            <a:prstGeom prst="rect">
              <a:avLst/>
            </a:prstGeom>
            <a:sp3d z="3000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8590" tIns="148590" rIns="148590" bIns="148590" numCol="1" spcCol="1270" anchor="ctr" anchorCtr="0">
              <a:noAutofit/>
            </a:bodyPr>
            <a:lstStyle/>
            <a:p>
              <a:pPr lvl="0"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900" kern="1200" smtClean="0"/>
                <a:t>Thao tác</a:t>
              </a:r>
              <a:endParaRPr lang="en-US" sz="3900" kern="1200"/>
            </a:p>
          </p:txBody>
        </p:sp>
      </p:grp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337852846"/>
              </p:ext>
            </p:extLst>
          </p:nvPr>
        </p:nvGraphicFramePr>
        <p:xfrm>
          <a:off x="-228600" y="457200"/>
          <a:ext cx="8305800" cy="6324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3946968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236480" y="228600"/>
            <a:ext cx="3302000" cy="902890"/>
            <a:chOff x="3124199" y="2540000"/>
            <a:chExt cx="3302000" cy="902890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8" name="Rounded Rectangle 7"/>
            <p:cNvSpPr/>
            <p:nvPr/>
          </p:nvSpPr>
          <p:spPr>
            <a:xfrm>
              <a:off x="3124199" y="2540000"/>
              <a:ext cx="3302000" cy="902890"/>
            </a:xfrm>
            <a:prstGeom prst="roundRect">
              <a:avLst/>
            </a:prstGeom>
            <a:ln>
              <a:solidFill>
                <a:schemeClr val="accent1">
                  <a:lumMod val="50000"/>
                </a:schemeClr>
              </a:solidFill>
            </a:ln>
            <a:sp3d z="300000"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Rounded Rectangle 4"/>
            <p:cNvSpPr txBox="1"/>
            <p:nvPr/>
          </p:nvSpPr>
          <p:spPr>
            <a:xfrm>
              <a:off x="3168274" y="2584075"/>
              <a:ext cx="3213850" cy="814740"/>
            </a:xfrm>
            <a:prstGeom prst="rect">
              <a:avLst/>
            </a:prstGeom>
            <a:sp3d z="3000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8590" tIns="148590" rIns="148590" bIns="148590" numCol="1" spcCol="1270" anchor="ctr" anchorCtr="0">
              <a:noAutofit/>
            </a:bodyPr>
            <a:lstStyle/>
            <a:p>
              <a:pPr lvl="0"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900" kern="1200" smtClean="0"/>
                <a:t>Ghi chú</a:t>
              </a:r>
              <a:endParaRPr lang="en-US" sz="3900" kern="1200"/>
            </a:p>
          </p:txBody>
        </p:sp>
      </p:grpSp>
      <p:sp>
        <p:nvSpPr>
          <p:cNvPr id="4" name="Vertical Scroll 3"/>
          <p:cNvSpPr/>
          <p:nvPr/>
        </p:nvSpPr>
        <p:spPr bwMode="auto">
          <a:xfrm>
            <a:off x="1981200" y="1524000"/>
            <a:ext cx="5181600" cy="3657600"/>
          </a:xfrm>
          <a:prstGeom prst="verticalScroll">
            <a:avLst/>
          </a:prstGeom>
          <a:solidFill>
            <a:srgbClr val="0070C0"/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indent="115888" algn="just" eaLnBrk="1" hangingPunct="1">
              <a:spcBef>
                <a:spcPct val="20000"/>
              </a:spcBef>
              <a:buClr>
                <a:srgbClr val="3399FF"/>
              </a:buClr>
            </a:pPr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cụ chỉ cho phép hiệu chỉnh về biến dạng đối tượng (đường nét), nó không thực thi được các lệnh: di chuyển, xoay, xô nghiêng … đối tượng.</a:t>
            </a: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236721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228600" y="228600"/>
            <a:ext cx="3302000" cy="902890"/>
            <a:chOff x="3124199" y="3555751"/>
            <a:chExt cx="3302000" cy="902890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1" name="Rounded Rectangle 10"/>
            <p:cNvSpPr/>
            <p:nvPr/>
          </p:nvSpPr>
          <p:spPr>
            <a:xfrm>
              <a:off x="3124199" y="3555751"/>
              <a:ext cx="3302000" cy="902890"/>
            </a:xfrm>
            <a:prstGeom prst="roundRect">
              <a:avLst/>
            </a:prstGeom>
            <a:ln>
              <a:solidFill>
                <a:srgbClr val="FF0000"/>
              </a:solidFill>
            </a:ln>
            <a:sp3d z="300000"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Rounded Rectangle 4"/>
            <p:cNvSpPr txBox="1"/>
            <p:nvPr/>
          </p:nvSpPr>
          <p:spPr>
            <a:xfrm>
              <a:off x="3168274" y="3599826"/>
              <a:ext cx="3213850" cy="814740"/>
            </a:xfrm>
            <a:prstGeom prst="rect">
              <a:avLst/>
            </a:prstGeom>
            <a:sp3d z="3000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8590" tIns="148590" rIns="148590" bIns="148590" numCol="1" spcCol="1270" anchor="ctr" anchorCtr="0">
              <a:noAutofit/>
            </a:bodyPr>
            <a:lstStyle/>
            <a:p>
              <a:pPr lvl="0"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900" kern="1200" smtClean="0"/>
                <a:t>Đặc tính</a:t>
              </a:r>
              <a:endParaRPr lang="en-US" sz="3900" kern="1200"/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40" y="1295400"/>
            <a:ext cx="8774256" cy="15652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1" y="2819400"/>
            <a:ext cx="9012770" cy="37702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342900" algn="just">
              <a:spcBef>
                <a:spcPts val="60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(1) 	Add nodes: Thêm node trên phân đoạn (hoặc click đúp vào nơi cần thêm node).</a:t>
            </a:r>
            <a:endParaRPr lang="en-US" sz="24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85800" indent="-342900" algn="just">
              <a:spcBef>
                <a:spcPts val="60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(2) 	Delete nodes: Xóa bỏ node đang chọn (hoặc click đúp vào nơi cần xóa node).</a:t>
            </a:r>
            <a:endParaRPr lang="en-US" sz="24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85800" indent="-342900" algn="just">
              <a:spcBef>
                <a:spcPts val="60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(3) 	Joint two nodes: Nối 2 node đang chọn thành 1 node (có thể dịch chuyển 2 node lại với nhau).</a:t>
            </a:r>
            <a:endParaRPr lang="en-US" sz="24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85800" indent="-342900" algn="just">
              <a:spcBef>
                <a:spcPts val="60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(4) 	Break curve: Tách 1 node thành 2 node (2 node vẫn cùng đối tượng).</a:t>
            </a:r>
            <a:endParaRPr lang="en-US" sz="24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439360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228600" y="228600"/>
            <a:ext cx="3302000" cy="902890"/>
            <a:chOff x="3124199" y="3555751"/>
            <a:chExt cx="3302000" cy="902890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1" name="Rounded Rectangle 10"/>
            <p:cNvSpPr/>
            <p:nvPr/>
          </p:nvSpPr>
          <p:spPr>
            <a:xfrm>
              <a:off x="3124199" y="3555751"/>
              <a:ext cx="3302000" cy="902890"/>
            </a:xfrm>
            <a:prstGeom prst="roundRect">
              <a:avLst/>
            </a:prstGeom>
            <a:ln>
              <a:solidFill>
                <a:srgbClr val="FF0000"/>
              </a:solidFill>
            </a:ln>
            <a:sp3d z="300000"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Rounded Rectangle 4"/>
            <p:cNvSpPr txBox="1"/>
            <p:nvPr/>
          </p:nvSpPr>
          <p:spPr>
            <a:xfrm>
              <a:off x="3168274" y="3599826"/>
              <a:ext cx="3213850" cy="814740"/>
            </a:xfrm>
            <a:prstGeom prst="rect">
              <a:avLst/>
            </a:prstGeom>
            <a:sp3d z="3000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8590" tIns="148590" rIns="148590" bIns="148590" numCol="1" spcCol="1270" anchor="ctr" anchorCtr="0">
              <a:noAutofit/>
            </a:bodyPr>
            <a:lstStyle/>
            <a:p>
              <a:pPr marL="0" marR="0" lvl="0" indent="0" algn="ctr" defTabSz="1733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9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Đặc tính</a:t>
              </a:r>
              <a:endParaRPr kumimoji="0" lang="en-US" sz="39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effectLst/>
                <a:uLnTx/>
                <a:uFillTx/>
                <a:latin typeface="Arial"/>
                <a:ea typeface="+mn-ea"/>
                <a:cs typeface="Arial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40" y="1295400"/>
            <a:ext cx="8774256" cy="15652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angle 3"/>
          <p:cNvSpPr/>
          <p:nvPr/>
        </p:nvSpPr>
        <p:spPr>
          <a:xfrm>
            <a:off x="228600" y="2859137"/>
            <a:ext cx="8740096" cy="37702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342900" algn="just">
              <a:spcBef>
                <a:spcPts val="60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(5) 	Convert curve to line: Biến đổi đường cong thành đường thẳng.</a:t>
            </a:r>
            <a:endParaRPr lang="en-US" sz="24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85800" indent="-342900" algn="just">
              <a:spcBef>
                <a:spcPts val="60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(6) 	Convert line to curve: Biến đổi đường thẳng thành đường cong.</a:t>
            </a:r>
            <a:endParaRPr lang="en-US" sz="24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85800" indent="-342900" algn="just">
              <a:spcBef>
                <a:spcPts val="60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(7) 	Make node a cusp: Tạo 2 phân đoạn độc lập (không tiếp tuyến).</a:t>
            </a:r>
            <a:endParaRPr lang="en-US" sz="24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85800" indent="-342900" algn="just">
              <a:spcBef>
                <a:spcPts val="60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(8) 	Make node smooth: : Tạo 2 phân đoạn trơn ở node (tiếp tuyến không đều).</a:t>
            </a:r>
            <a:endParaRPr lang="en-US" sz="24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183092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228600" y="228600"/>
            <a:ext cx="3302000" cy="902890"/>
            <a:chOff x="3124199" y="3555751"/>
            <a:chExt cx="3302000" cy="902890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1" name="Rounded Rectangle 10"/>
            <p:cNvSpPr/>
            <p:nvPr/>
          </p:nvSpPr>
          <p:spPr>
            <a:xfrm>
              <a:off x="3124199" y="3555751"/>
              <a:ext cx="3302000" cy="902890"/>
            </a:xfrm>
            <a:prstGeom prst="roundRect">
              <a:avLst/>
            </a:prstGeom>
            <a:ln>
              <a:solidFill>
                <a:srgbClr val="FF0000"/>
              </a:solidFill>
            </a:ln>
            <a:sp3d z="300000"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Rounded Rectangle 4"/>
            <p:cNvSpPr txBox="1"/>
            <p:nvPr/>
          </p:nvSpPr>
          <p:spPr>
            <a:xfrm>
              <a:off x="3168274" y="3599826"/>
              <a:ext cx="3213850" cy="814740"/>
            </a:xfrm>
            <a:prstGeom prst="rect">
              <a:avLst/>
            </a:prstGeom>
            <a:sp3d z="3000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8590" tIns="148590" rIns="148590" bIns="148590" numCol="1" spcCol="1270" anchor="ctr" anchorCtr="0">
              <a:noAutofit/>
            </a:bodyPr>
            <a:lstStyle/>
            <a:p>
              <a:pPr marL="0" marR="0" lvl="0" indent="0" algn="ctr" defTabSz="1733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9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Đặc tính</a:t>
              </a:r>
              <a:endParaRPr kumimoji="0" lang="en-US" sz="39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effectLst/>
                <a:uLnTx/>
                <a:uFillTx/>
                <a:latin typeface="Arial"/>
                <a:ea typeface="+mn-ea"/>
                <a:cs typeface="Arial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40" y="1295400"/>
            <a:ext cx="8774256" cy="15652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228600" y="2859137"/>
            <a:ext cx="8740096" cy="37702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342900" algn="just">
              <a:spcBef>
                <a:spcPts val="60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(9) 	Make node symmetrical: Tạo 2 phân đoạn trơn ở node (tiếp tuyến đối xứng).</a:t>
            </a:r>
            <a:endParaRPr lang="en-US" sz="24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85800" indent="-342900" algn="just">
              <a:spcBef>
                <a:spcPts val="60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(10) 	Reserve curve direction: Đảo chiều (đầu, cuối) phân đoạn.</a:t>
            </a:r>
            <a:endParaRPr lang="en-US" sz="24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85800" indent="-342900" algn="just">
              <a:spcBef>
                <a:spcPts val="60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(11) 	Extend curve to close: Nối 2 nodes bằng 1 đường thẳng.</a:t>
            </a:r>
            <a:endParaRPr lang="en-US" sz="24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85800" indent="-342900" algn="just">
              <a:spcBef>
                <a:spcPts val="60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(12) 	Extract subpath: Tách 2 phân đoạn sau khi đã được Break curve thành 2 đối tượng độc lập.</a:t>
            </a:r>
            <a:endParaRPr lang="en-US" sz="24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955145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228600" y="228600"/>
            <a:ext cx="3302000" cy="902890"/>
            <a:chOff x="3124199" y="3555751"/>
            <a:chExt cx="3302000" cy="902890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1" name="Rounded Rectangle 10"/>
            <p:cNvSpPr/>
            <p:nvPr/>
          </p:nvSpPr>
          <p:spPr>
            <a:xfrm>
              <a:off x="3124199" y="3555751"/>
              <a:ext cx="3302000" cy="902890"/>
            </a:xfrm>
            <a:prstGeom prst="roundRect">
              <a:avLst/>
            </a:prstGeom>
            <a:ln>
              <a:solidFill>
                <a:srgbClr val="FF0000"/>
              </a:solidFill>
            </a:ln>
            <a:sp3d z="300000"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Rounded Rectangle 4"/>
            <p:cNvSpPr txBox="1"/>
            <p:nvPr/>
          </p:nvSpPr>
          <p:spPr>
            <a:xfrm>
              <a:off x="3168274" y="3599826"/>
              <a:ext cx="3213850" cy="814740"/>
            </a:xfrm>
            <a:prstGeom prst="rect">
              <a:avLst/>
            </a:prstGeom>
            <a:sp3d z="3000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8590" tIns="148590" rIns="148590" bIns="148590" numCol="1" spcCol="1270" anchor="ctr" anchorCtr="0">
              <a:noAutofit/>
            </a:bodyPr>
            <a:lstStyle/>
            <a:p>
              <a:pPr marL="0" marR="0" lvl="0" indent="0" algn="ctr" defTabSz="1733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9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Đặc tính</a:t>
              </a:r>
              <a:endParaRPr kumimoji="0" lang="en-US" sz="39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effectLst/>
                <a:uLnTx/>
                <a:uFillTx/>
                <a:latin typeface="Arial"/>
                <a:ea typeface="+mn-ea"/>
                <a:cs typeface="Arial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40" y="1295400"/>
            <a:ext cx="8774256" cy="15652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angle 3"/>
          <p:cNvSpPr/>
          <p:nvPr/>
        </p:nvSpPr>
        <p:spPr>
          <a:xfrm>
            <a:off x="-53296" y="3035111"/>
            <a:ext cx="9121096" cy="29084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342900" algn="just">
              <a:spcBef>
                <a:spcPts val="60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(13) </a:t>
            </a:r>
            <a:r>
              <a:rPr lang="en-US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Auto </a:t>
            </a: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– close: Tự động đóng kín (tạo đối tượng đóng).</a:t>
            </a:r>
            <a:endParaRPr lang="en-US" sz="24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85800" indent="-342900" algn="just">
              <a:spcBef>
                <a:spcPts val="60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(14) </a:t>
            </a:r>
            <a:r>
              <a:rPr lang="en-US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Stretch </a:t>
            </a: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anh scale nodes: Cho phép dùng thao tác kéo 2 phân đoạn theo tỷ lệ đồng dạng.</a:t>
            </a:r>
            <a:endParaRPr lang="en-US" sz="24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85800" indent="-342900" algn="just">
              <a:spcBef>
                <a:spcPts val="60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(15) </a:t>
            </a:r>
            <a:r>
              <a:rPr lang="en-US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Rotate </a:t>
            </a: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anh skew nodes: Cho phép quay, xô nghiêng hai phân đoạn tại một tâm xác định.</a:t>
            </a:r>
            <a:endParaRPr lang="en-US" sz="24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85800" indent="-342900" algn="just">
              <a:spcBef>
                <a:spcPts val="60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(16) </a:t>
            </a:r>
            <a:r>
              <a:rPr lang="en-US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Align </a:t>
            </a: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nodes: Bố trí các node thẳng hàng với nhau.</a:t>
            </a:r>
            <a:endParaRPr lang="en-US" sz="24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759548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228600" y="228600"/>
            <a:ext cx="3302000" cy="902890"/>
            <a:chOff x="3124199" y="3555751"/>
            <a:chExt cx="3302000" cy="902890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1" name="Rounded Rectangle 10"/>
            <p:cNvSpPr/>
            <p:nvPr/>
          </p:nvSpPr>
          <p:spPr>
            <a:xfrm>
              <a:off x="3124199" y="3555751"/>
              <a:ext cx="3302000" cy="902890"/>
            </a:xfrm>
            <a:prstGeom prst="roundRect">
              <a:avLst/>
            </a:prstGeom>
            <a:ln>
              <a:solidFill>
                <a:srgbClr val="FF0000"/>
              </a:solidFill>
            </a:ln>
            <a:sp3d z="300000"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Rounded Rectangle 4"/>
            <p:cNvSpPr txBox="1"/>
            <p:nvPr/>
          </p:nvSpPr>
          <p:spPr>
            <a:xfrm>
              <a:off x="3168274" y="3599826"/>
              <a:ext cx="3213850" cy="814740"/>
            </a:xfrm>
            <a:prstGeom prst="rect">
              <a:avLst/>
            </a:prstGeom>
            <a:sp3d z="3000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8590" tIns="148590" rIns="148590" bIns="148590" numCol="1" spcCol="1270" anchor="ctr" anchorCtr="0">
              <a:noAutofit/>
            </a:bodyPr>
            <a:lstStyle/>
            <a:p>
              <a:pPr marL="0" marR="0" lvl="0" indent="0" algn="ctr" defTabSz="1733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9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Đặc tính</a:t>
              </a:r>
              <a:endParaRPr kumimoji="0" lang="en-US" sz="39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effectLst/>
                <a:uLnTx/>
                <a:uFillTx/>
                <a:latin typeface="Arial"/>
                <a:ea typeface="+mn-ea"/>
                <a:cs typeface="Arial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40" y="1295400"/>
            <a:ext cx="8774256" cy="15652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-152400" y="2971800"/>
            <a:ext cx="9121096" cy="29084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342900" algn="just">
              <a:spcBef>
                <a:spcPts val="60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(17) </a:t>
            </a:r>
            <a:r>
              <a:rPr lang="en-US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Reflect </a:t>
            </a: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nodes horizontally: Đối xứng điểm theo phương dọc.</a:t>
            </a:r>
            <a:endParaRPr lang="en-US" sz="24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85800" indent="-342900" algn="just">
              <a:spcBef>
                <a:spcPts val="60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(18) </a:t>
            </a:r>
            <a:r>
              <a:rPr lang="en-US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Reflect </a:t>
            </a: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nodes vertically: Đối xứng điểm theo phương ngang.</a:t>
            </a:r>
            <a:endParaRPr lang="en-US" sz="24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85800" indent="-342900" algn="just">
              <a:spcBef>
                <a:spcPts val="60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(19) </a:t>
            </a:r>
            <a:r>
              <a:rPr lang="en-US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Elastic </a:t>
            </a: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mode: Tạo cách thức đàn hồi. </a:t>
            </a:r>
            <a:endParaRPr lang="en-US" sz="24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85800" indent="-342900" algn="just">
              <a:spcBef>
                <a:spcPts val="60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(20) </a:t>
            </a:r>
            <a:r>
              <a:rPr lang="en-US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Select </a:t>
            </a: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all nodes: Lựa chọn tất cả các điểm.</a:t>
            </a:r>
            <a:endParaRPr lang="en-US" sz="24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97181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2229" name="Rounded Rectangle 7"/>
          <p:cNvSpPr>
            <a:spLocks noChangeArrowheads="1"/>
          </p:cNvSpPr>
          <p:nvPr/>
        </p:nvSpPr>
        <p:spPr bwMode="auto">
          <a:xfrm>
            <a:off x="-28575" y="162909"/>
            <a:ext cx="9172575" cy="1219201"/>
          </a:xfrm>
          <a:prstGeom prst="roundRect">
            <a:avLst>
              <a:gd name="adj" fmla="val 16667"/>
            </a:avLst>
          </a:prstGeom>
          <a:solidFill>
            <a:schemeClr val="accent1">
              <a:lumMod val="50000"/>
            </a:schemeClr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CHƯƠNG 4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CÁC CÔNG CỤ BIẾN ĐỔI</a:t>
            </a:r>
            <a:endParaRPr kumimoji="0" lang="fr-FR" sz="3200" b="1" i="0" u="none" strike="noStrike" kern="1200" cap="none" spc="0" normalizeH="0" baseline="0" noProof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sp>
        <p:nvSpPr>
          <p:cNvPr id="3" name="Rectangle 2"/>
          <p:cNvSpPr/>
          <p:nvPr/>
        </p:nvSpPr>
        <p:spPr>
          <a:xfrm>
            <a:off x="3581322" y="2590800"/>
            <a:ext cx="21483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b="1"/>
              <a:t>KNIFE TOOL</a:t>
            </a: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NI-Avo" pitchFamily="2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146367" y="1524000"/>
            <a:ext cx="2825433" cy="861412"/>
            <a:chOff x="4748832" y="2155110"/>
            <a:chExt cx="2825433" cy="861412"/>
          </a:xfrm>
        </p:grpSpPr>
        <p:sp>
          <p:nvSpPr>
            <p:cNvPr id="14" name="Rectangle 13"/>
            <p:cNvSpPr/>
            <p:nvPr/>
          </p:nvSpPr>
          <p:spPr>
            <a:xfrm>
              <a:off x="4748832" y="2155110"/>
              <a:ext cx="2825433" cy="861412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TextBox 14"/>
            <p:cNvSpPr txBox="1"/>
            <p:nvPr/>
          </p:nvSpPr>
          <p:spPr>
            <a:xfrm>
              <a:off x="4748832" y="2155110"/>
              <a:ext cx="2825433" cy="8614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685" tIns="19685" rIns="19685" bIns="19685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kern="1200" smtClean="0"/>
                <a:t>2.3 Công cụ cắt</a:t>
              </a:r>
              <a:endParaRPr lang="en-US" sz="3100" kern="1200"/>
            </a:p>
          </p:txBody>
        </p:sp>
      </p:grp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875" y="3352800"/>
            <a:ext cx="1519237" cy="1577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815680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146367" y="76200"/>
            <a:ext cx="2825433" cy="861412"/>
            <a:chOff x="4748832" y="2155110"/>
            <a:chExt cx="2825433" cy="861412"/>
          </a:xfrm>
        </p:grpSpPr>
        <p:sp>
          <p:nvSpPr>
            <p:cNvPr id="11" name="Rectangle 10"/>
            <p:cNvSpPr/>
            <p:nvPr/>
          </p:nvSpPr>
          <p:spPr>
            <a:xfrm>
              <a:off x="4748832" y="2155110"/>
              <a:ext cx="2825433" cy="861412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TextBox 11"/>
            <p:cNvSpPr txBox="1"/>
            <p:nvPr/>
          </p:nvSpPr>
          <p:spPr>
            <a:xfrm>
              <a:off x="4748832" y="2155110"/>
              <a:ext cx="2825433" cy="8614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685" tIns="19685" rIns="19685" bIns="19685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kern="1200" smtClean="0"/>
                <a:t>2.3 Công cụ cắt</a:t>
              </a:r>
              <a:endParaRPr lang="en-US" sz="3100" kern="1200"/>
            </a:p>
          </p:txBody>
        </p:sp>
      </p:grpSp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3282534020"/>
              </p:ext>
            </p:extLst>
          </p:nvPr>
        </p:nvGraphicFramePr>
        <p:xfrm>
          <a:off x="1219200" y="1524000"/>
          <a:ext cx="6705600" cy="43854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167165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146367" y="76200"/>
            <a:ext cx="2825433" cy="861412"/>
            <a:chOff x="4748832" y="2155110"/>
            <a:chExt cx="2825433" cy="861412"/>
          </a:xfrm>
        </p:grpSpPr>
        <p:sp>
          <p:nvSpPr>
            <p:cNvPr id="11" name="Rectangle 10"/>
            <p:cNvSpPr/>
            <p:nvPr/>
          </p:nvSpPr>
          <p:spPr>
            <a:xfrm>
              <a:off x="4748832" y="2155110"/>
              <a:ext cx="2825433" cy="861412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TextBox 11"/>
            <p:cNvSpPr txBox="1"/>
            <p:nvPr/>
          </p:nvSpPr>
          <p:spPr>
            <a:xfrm>
              <a:off x="4748832" y="2155110"/>
              <a:ext cx="2825433" cy="8614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685" tIns="19685" rIns="19685" bIns="19685" numCol="1" spcCol="1270" anchor="ctr" anchorCtr="0">
              <a:noAutofit/>
            </a:bodyPr>
            <a:lstStyle/>
            <a:p>
              <a:pPr marL="0" marR="0" lvl="0" indent="0" algn="ctr" defTabSz="13779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1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2.3 Công cụ cắt</a:t>
              </a:r>
              <a:endParaRPr kumimoji="0" lang="en-US" sz="31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45720" y="1143000"/>
            <a:ext cx="5364480" cy="964797"/>
            <a:chOff x="0" y="0"/>
            <a:chExt cx="5364480" cy="964797"/>
          </a:xfrm>
        </p:grpSpPr>
        <p:sp>
          <p:nvSpPr>
            <p:cNvPr id="19" name="Rounded Rectangle 18"/>
            <p:cNvSpPr/>
            <p:nvPr/>
          </p:nvSpPr>
          <p:spPr>
            <a:xfrm>
              <a:off x="0" y="0"/>
              <a:ext cx="5364480" cy="964797"/>
            </a:xfrm>
            <a:prstGeom prst="roundRect">
              <a:avLst>
                <a:gd name="adj" fmla="val 10000"/>
              </a:avLst>
            </a:prstGeom>
            <a:solidFill>
              <a:srgbClr val="6600C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Rounded Rectangle 4"/>
            <p:cNvSpPr txBox="1"/>
            <p:nvPr/>
          </p:nvSpPr>
          <p:spPr>
            <a:xfrm>
              <a:off x="28258" y="28258"/>
              <a:ext cx="4241863" cy="90828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3830" tIns="163830" rIns="163830" bIns="163830" numCol="1" spcCol="1270" anchor="ctr" anchorCtr="0">
              <a:noAutofit/>
            </a:bodyPr>
            <a:lstStyle/>
            <a:p>
              <a:pPr lvl="0" algn="l" defTabSz="1911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300" kern="1200" smtClean="0"/>
                <a:t>Công dụng</a:t>
              </a:r>
              <a:endParaRPr lang="en-US" sz="4300" kern="1200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4783081" y="1881946"/>
            <a:ext cx="627118" cy="627118"/>
            <a:chOff x="4737361" y="738946"/>
            <a:chExt cx="627118" cy="627118"/>
          </a:xfrm>
        </p:grpSpPr>
        <p:sp>
          <p:nvSpPr>
            <p:cNvPr id="17" name="Down Arrow 16"/>
            <p:cNvSpPr/>
            <p:nvPr/>
          </p:nvSpPr>
          <p:spPr>
            <a:xfrm>
              <a:off x="4737361" y="738946"/>
              <a:ext cx="627118" cy="627118"/>
            </a:xfrm>
            <a:prstGeom prst="downArrow">
              <a:avLst>
                <a:gd name="adj1" fmla="val 55000"/>
                <a:gd name="adj2" fmla="val 45000"/>
              </a:avLst>
            </a:prstGeom>
            <a:solidFill>
              <a:srgbClr val="92D050">
                <a:alpha val="90000"/>
              </a:srgb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Down Arrow 6"/>
            <p:cNvSpPr txBox="1"/>
            <p:nvPr/>
          </p:nvSpPr>
          <p:spPr>
            <a:xfrm>
              <a:off x="4878463" y="738946"/>
              <a:ext cx="344914" cy="47190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0" tIns="38100" rIns="38100" bIns="38100" numCol="1" spcCol="1270" anchor="ctr" anchorCtr="0">
              <a:noAutofit/>
            </a:bodyPr>
            <a:lstStyle/>
            <a:p>
              <a:pPr lvl="0" algn="ctr" defTabSz="1333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3000" kern="1200"/>
            </a:p>
          </p:txBody>
        </p:sp>
      </p:grpSp>
      <p:sp>
        <p:nvSpPr>
          <p:cNvPr id="2" name="Cloud Callout 1"/>
          <p:cNvSpPr/>
          <p:nvPr/>
        </p:nvSpPr>
        <p:spPr bwMode="auto">
          <a:xfrm>
            <a:off x="2251840" y="2372710"/>
            <a:ext cx="4104290" cy="3079333"/>
          </a:xfrm>
          <a:prstGeom prst="cloudCallout">
            <a:avLst/>
          </a:prstGeom>
          <a:solidFill>
            <a:schemeClr val="accent3">
              <a:lumMod val="85000"/>
            </a:schemeClr>
          </a:solidFill>
          <a:ln w="9525" cap="flat" cmpd="sng" algn="ctr">
            <a:solidFill>
              <a:srgbClr val="CC66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3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Cắt đối tượng thành 2 phần</a:t>
            </a:r>
            <a:endParaRPr lang="en-US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638264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146367" y="76200"/>
            <a:ext cx="2825433" cy="861412"/>
            <a:chOff x="4748832" y="2155110"/>
            <a:chExt cx="2825433" cy="861412"/>
          </a:xfrm>
        </p:grpSpPr>
        <p:sp>
          <p:nvSpPr>
            <p:cNvPr id="11" name="Rectangle 10"/>
            <p:cNvSpPr/>
            <p:nvPr/>
          </p:nvSpPr>
          <p:spPr>
            <a:xfrm>
              <a:off x="4748832" y="2155110"/>
              <a:ext cx="2825433" cy="861412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TextBox 11"/>
            <p:cNvSpPr txBox="1"/>
            <p:nvPr/>
          </p:nvSpPr>
          <p:spPr>
            <a:xfrm>
              <a:off x="4748832" y="2155110"/>
              <a:ext cx="2825433" cy="8614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685" tIns="19685" rIns="19685" bIns="19685" numCol="1" spcCol="1270" anchor="ctr" anchorCtr="0">
              <a:noAutofit/>
            </a:bodyPr>
            <a:lstStyle/>
            <a:p>
              <a:pPr marL="0" marR="0" lvl="0" indent="0" algn="ctr" defTabSz="13779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1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2.3 Công cụ cắt</a:t>
              </a:r>
              <a:endParaRPr kumimoji="0" lang="en-US" sz="31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10360" y="1069430"/>
            <a:ext cx="5364480" cy="964797"/>
            <a:chOff x="449275" y="1140214"/>
            <a:chExt cx="5364480" cy="964797"/>
          </a:xfrm>
        </p:grpSpPr>
        <p:sp>
          <p:nvSpPr>
            <p:cNvPr id="24" name="Rounded Rectangle 23"/>
            <p:cNvSpPr/>
            <p:nvPr/>
          </p:nvSpPr>
          <p:spPr>
            <a:xfrm>
              <a:off x="449275" y="1140214"/>
              <a:ext cx="5364480" cy="964797"/>
            </a:xfrm>
            <a:prstGeom prst="roundRect">
              <a:avLst>
                <a:gd name="adj" fmla="val 10000"/>
              </a:avLst>
            </a:prstGeom>
            <a:solidFill>
              <a:srgbClr val="FFC00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Rounded Rectangle 4"/>
            <p:cNvSpPr txBox="1"/>
            <p:nvPr/>
          </p:nvSpPr>
          <p:spPr>
            <a:xfrm>
              <a:off x="477533" y="1168472"/>
              <a:ext cx="4231570" cy="90828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3830" tIns="163830" rIns="163830" bIns="163830" numCol="1" spcCol="1270" anchor="ctr" anchorCtr="0">
              <a:noAutofit/>
            </a:bodyPr>
            <a:lstStyle/>
            <a:p>
              <a:pPr lvl="0" algn="l" defTabSz="1911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300" kern="1200" smtClean="0"/>
                <a:t>Thao tác</a:t>
              </a:r>
              <a:endParaRPr lang="en-US" sz="4300" kern="1200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4847721" y="1808377"/>
            <a:ext cx="627118" cy="627118"/>
            <a:chOff x="5186636" y="1879161"/>
            <a:chExt cx="627118" cy="627118"/>
          </a:xfrm>
        </p:grpSpPr>
        <p:sp>
          <p:nvSpPr>
            <p:cNvPr id="22" name="Down Arrow 21"/>
            <p:cNvSpPr/>
            <p:nvPr/>
          </p:nvSpPr>
          <p:spPr>
            <a:xfrm>
              <a:off x="5186636" y="1879161"/>
              <a:ext cx="627118" cy="627118"/>
            </a:xfrm>
            <a:prstGeom prst="downArrow">
              <a:avLst>
                <a:gd name="adj1" fmla="val 55000"/>
                <a:gd name="adj2" fmla="val 45000"/>
              </a:avLst>
            </a:prstGeom>
            <a:solidFill>
              <a:srgbClr val="0070C0">
                <a:alpha val="90000"/>
              </a:srgb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Down Arrow 6"/>
            <p:cNvSpPr txBox="1"/>
            <p:nvPr/>
          </p:nvSpPr>
          <p:spPr>
            <a:xfrm>
              <a:off x="5327738" y="1879161"/>
              <a:ext cx="344914" cy="47190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0" tIns="38100" rIns="38100" bIns="38100" numCol="1" spcCol="1270" anchor="ctr" anchorCtr="0">
              <a:noAutofit/>
            </a:bodyPr>
            <a:lstStyle/>
            <a:p>
              <a:pPr lvl="0" algn="ctr" defTabSz="1333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3000" kern="1200"/>
            </a:p>
          </p:txBody>
        </p:sp>
      </p:grp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26291861"/>
              </p:ext>
            </p:extLst>
          </p:nvPr>
        </p:nvGraphicFramePr>
        <p:xfrm>
          <a:off x="415158" y="1633483"/>
          <a:ext cx="8305800" cy="5232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1626070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146367" y="76200"/>
            <a:ext cx="2825433" cy="861412"/>
            <a:chOff x="4748832" y="2155110"/>
            <a:chExt cx="2825433" cy="861412"/>
          </a:xfrm>
        </p:grpSpPr>
        <p:sp>
          <p:nvSpPr>
            <p:cNvPr id="11" name="Rectangle 10"/>
            <p:cNvSpPr/>
            <p:nvPr/>
          </p:nvSpPr>
          <p:spPr>
            <a:xfrm>
              <a:off x="4748832" y="2155110"/>
              <a:ext cx="2825433" cy="861412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TextBox 11"/>
            <p:cNvSpPr txBox="1"/>
            <p:nvPr/>
          </p:nvSpPr>
          <p:spPr>
            <a:xfrm>
              <a:off x="4748832" y="2155110"/>
              <a:ext cx="2825433" cy="8614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685" tIns="19685" rIns="19685" bIns="19685" numCol="1" spcCol="1270" anchor="ctr" anchorCtr="0">
              <a:noAutofit/>
            </a:bodyPr>
            <a:lstStyle/>
            <a:p>
              <a:pPr marL="0" marR="0" lvl="0" indent="0" algn="ctr" defTabSz="13779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1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2.3 Công cụ cắt</a:t>
              </a:r>
              <a:endParaRPr kumimoji="0" lang="en-US" sz="31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76200" y="1157107"/>
            <a:ext cx="5364480" cy="964797"/>
            <a:chOff x="891844" y="2280429"/>
            <a:chExt cx="5364480" cy="964797"/>
          </a:xfrm>
        </p:grpSpPr>
        <p:sp>
          <p:nvSpPr>
            <p:cNvPr id="19" name="Rounded Rectangle 18"/>
            <p:cNvSpPr/>
            <p:nvPr/>
          </p:nvSpPr>
          <p:spPr>
            <a:xfrm>
              <a:off x="891844" y="2280429"/>
              <a:ext cx="5364480" cy="964797"/>
            </a:xfrm>
            <a:prstGeom prst="roundRect">
              <a:avLst>
                <a:gd name="adj" fmla="val 10000"/>
              </a:avLst>
            </a:prstGeom>
            <a:solidFill>
              <a:srgbClr val="92D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Rounded Rectangle 4"/>
            <p:cNvSpPr txBox="1"/>
            <p:nvPr/>
          </p:nvSpPr>
          <p:spPr>
            <a:xfrm>
              <a:off x="920102" y="2308687"/>
              <a:ext cx="4238276" cy="90828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3830" tIns="163830" rIns="163830" bIns="163830" numCol="1" spcCol="1270" anchor="ctr" anchorCtr="0">
              <a:noAutofit/>
            </a:bodyPr>
            <a:lstStyle/>
            <a:p>
              <a:pPr lvl="0" algn="l" defTabSz="1911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300" kern="1200" smtClean="0"/>
                <a:t>Đặc điểm</a:t>
              </a:r>
              <a:endParaRPr lang="en-US" sz="4300" kern="1200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4813562" y="1896054"/>
            <a:ext cx="627118" cy="627118"/>
            <a:chOff x="5629206" y="3019376"/>
            <a:chExt cx="627118" cy="627118"/>
          </a:xfrm>
        </p:grpSpPr>
        <p:sp>
          <p:nvSpPr>
            <p:cNvPr id="17" name="Down Arrow 16"/>
            <p:cNvSpPr/>
            <p:nvPr/>
          </p:nvSpPr>
          <p:spPr>
            <a:xfrm>
              <a:off x="5629206" y="3019376"/>
              <a:ext cx="627118" cy="627118"/>
            </a:xfrm>
            <a:prstGeom prst="downArrow">
              <a:avLst>
                <a:gd name="adj1" fmla="val 55000"/>
                <a:gd name="adj2" fmla="val 45000"/>
              </a:avLst>
            </a:prstGeom>
            <a:solidFill>
              <a:srgbClr val="FFC000">
                <a:alpha val="90000"/>
              </a:srgb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Down Arrow 6"/>
            <p:cNvSpPr txBox="1"/>
            <p:nvPr/>
          </p:nvSpPr>
          <p:spPr>
            <a:xfrm>
              <a:off x="5770308" y="3019376"/>
              <a:ext cx="344914" cy="47190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0" tIns="38100" rIns="38100" bIns="38100" numCol="1" spcCol="1270" anchor="ctr" anchorCtr="0">
              <a:noAutofit/>
            </a:bodyPr>
            <a:lstStyle/>
            <a:p>
              <a:pPr lvl="0" algn="ctr" defTabSz="1333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3000" kern="1200"/>
            </a:p>
          </p:txBody>
        </p:sp>
      </p:grp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259404399"/>
              </p:ext>
            </p:extLst>
          </p:nvPr>
        </p:nvGraphicFramePr>
        <p:xfrm>
          <a:off x="1371600" y="2209614"/>
          <a:ext cx="7315200" cy="44959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849051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146367" y="76200"/>
            <a:ext cx="2825433" cy="861412"/>
            <a:chOff x="4748832" y="2155110"/>
            <a:chExt cx="2825433" cy="861412"/>
          </a:xfrm>
        </p:grpSpPr>
        <p:sp>
          <p:nvSpPr>
            <p:cNvPr id="11" name="Rectangle 10"/>
            <p:cNvSpPr/>
            <p:nvPr/>
          </p:nvSpPr>
          <p:spPr>
            <a:xfrm>
              <a:off x="4748832" y="2155110"/>
              <a:ext cx="2825433" cy="861412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TextBox 11"/>
            <p:cNvSpPr txBox="1"/>
            <p:nvPr/>
          </p:nvSpPr>
          <p:spPr>
            <a:xfrm>
              <a:off x="4748832" y="2155110"/>
              <a:ext cx="2825433" cy="8614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685" tIns="19685" rIns="19685" bIns="19685" numCol="1" spcCol="1270" anchor="ctr" anchorCtr="0">
              <a:noAutofit/>
            </a:bodyPr>
            <a:lstStyle/>
            <a:p>
              <a:pPr marL="0" marR="0" lvl="0" indent="0" algn="ctr" defTabSz="13779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1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2.3 Công cụ cắt</a:t>
              </a:r>
              <a:endParaRPr kumimoji="0" lang="en-US" sz="31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46367" y="1143000"/>
            <a:ext cx="5364480" cy="964797"/>
            <a:chOff x="1341119" y="3420644"/>
            <a:chExt cx="5364480" cy="964797"/>
          </a:xfrm>
        </p:grpSpPr>
        <p:sp>
          <p:nvSpPr>
            <p:cNvPr id="21" name="Rounded Rectangle 20"/>
            <p:cNvSpPr/>
            <p:nvPr/>
          </p:nvSpPr>
          <p:spPr>
            <a:xfrm>
              <a:off x="1341119" y="3420644"/>
              <a:ext cx="5364480" cy="964797"/>
            </a:xfrm>
            <a:prstGeom prst="roundRect">
              <a:avLst>
                <a:gd name="adj" fmla="val 10000"/>
              </a:avLst>
            </a:prstGeom>
            <a:solidFill>
              <a:srgbClr val="0070C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Rounded Rectangle 4"/>
            <p:cNvSpPr txBox="1"/>
            <p:nvPr/>
          </p:nvSpPr>
          <p:spPr>
            <a:xfrm>
              <a:off x="1369377" y="3448902"/>
              <a:ext cx="4231570" cy="90828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3830" tIns="163830" rIns="163830" bIns="163830" numCol="1" spcCol="1270" anchor="ctr" anchorCtr="0">
              <a:noAutofit/>
            </a:bodyPr>
            <a:lstStyle/>
            <a:p>
              <a:pPr lvl="0" algn="l" defTabSz="1911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300" kern="1200" smtClean="0"/>
                <a:t>Thanh đặc tính</a:t>
              </a:r>
              <a:endParaRPr lang="en-US" sz="4300" kern="1200"/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650" y="2365735"/>
            <a:ext cx="8305800" cy="38174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6905283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82947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304800"/>
            <a:ext cx="9110663" cy="606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</p:spTree>
    <p:extLst>
      <p:ext uri="{BB962C8B-B14F-4D97-AF65-F5344CB8AC3E}">
        <p14:creationId xmlns:p14="http://schemas.microsoft.com/office/powerpoint/2010/main" val="95923059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sp>
        <p:nvSpPr>
          <p:cNvPr id="5" name="Curved Up Ribbon 4"/>
          <p:cNvSpPr/>
          <p:nvPr/>
        </p:nvSpPr>
        <p:spPr bwMode="auto">
          <a:xfrm>
            <a:off x="0" y="0"/>
            <a:ext cx="9144000" cy="2133600"/>
          </a:xfrm>
          <a:prstGeom prst="ellipseRibbon2">
            <a:avLst>
              <a:gd name="adj1" fmla="val 33680"/>
              <a:gd name="adj2" fmla="val 50000"/>
              <a:gd name="adj3" fmla="val 12500"/>
            </a:avLst>
          </a:prstGeom>
          <a:solidFill>
            <a:srgbClr val="00B0F0"/>
          </a:solidFill>
          <a:ln w="9525" cap="flat" cmpd="sng" algn="ctr">
            <a:solidFill>
              <a:srgbClr val="CC66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115888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FFFF">
                    <a:lumMod val="9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GIÁO VIÊN THỰC HIỆN THAO TÁC TRÊN GIAO DIỆN CORELDRAW</a:t>
            </a:r>
          </a:p>
        </p:txBody>
      </p:sp>
      <p:pic>
        <p:nvPicPr>
          <p:cNvPr id="23554" name="Picture 2" descr="Tải Corel X7 Full Crack [Đã Test OK 100%] + Hướng Dẫn Cà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133600"/>
            <a:ext cx="8534399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43166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82947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304800"/>
            <a:ext cx="9110663" cy="606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</p:spTree>
    <p:extLst>
      <p:ext uri="{BB962C8B-B14F-4D97-AF65-F5344CB8AC3E}">
        <p14:creationId xmlns:p14="http://schemas.microsoft.com/office/powerpoint/2010/main" val="178554499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3731" name="Rounded Rectangle 7"/>
          <p:cNvSpPr>
            <a:spLocks noChangeArrowheads="1"/>
          </p:cNvSpPr>
          <p:nvPr/>
        </p:nvSpPr>
        <p:spPr bwMode="auto">
          <a:xfrm>
            <a:off x="0" y="0"/>
            <a:ext cx="9144000" cy="6821487"/>
          </a:xfrm>
          <a:prstGeom prst="roundRect">
            <a:avLst>
              <a:gd name="adj" fmla="val 16667"/>
            </a:avLst>
          </a:prstGeom>
          <a:solidFill>
            <a:schemeClr val="accent1">
              <a:lumMod val="25000"/>
            </a:schemeClr>
          </a:solidFill>
          <a:ln w="25400" algn="ctr">
            <a:noFill/>
            <a:round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     CÂU HỎI VỀ NHÀ</a:t>
            </a:r>
          </a:p>
          <a:p>
            <a:pPr lvl="0"/>
            <a:endParaRPr lang="en-US" sz="2600" smtClean="0">
              <a:solidFill>
                <a:schemeClr val="bg1"/>
              </a:solidFill>
            </a:endParaRPr>
          </a:p>
          <a:p>
            <a:pPr lvl="0"/>
            <a:endParaRPr lang="en-US" sz="2600" smtClean="0">
              <a:solidFill>
                <a:schemeClr val="bg1"/>
              </a:solidFill>
            </a:endParaRPr>
          </a:p>
          <a:p>
            <a:pPr lvl="0"/>
            <a:r>
              <a:rPr lang="en-US" sz="2600" smtClean="0">
                <a:solidFill>
                  <a:schemeClr val="bg1"/>
                </a:solidFill>
              </a:rPr>
              <a:t> Cho </a:t>
            </a:r>
            <a:r>
              <a:rPr lang="en-US" sz="2600">
                <a:solidFill>
                  <a:schemeClr val="bg1"/>
                </a:solidFill>
              </a:rPr>
              <a:t>trước các đối tượng có hình dạng sau:</a:t>
            </a:r>
          </a:p>
          <a:p>
            <a:pPr lvl="1"/>
            <a:r>
              <a:rPr lang="en-US" sz="2600" smtClean="0">
                <a:solidFill>
                  <a:schemeClr val="bg1"/>
                </a:solidFill>
              </a:rPr>
              <a:t> Chữ </a:t>
            </a:r>
            <a:r>
              <a:rPr lang="en-US" sz="2600">
                <a:solidFill>
                  <a:schemeClr val="bg1"/>
                </a:solidFill>
              </a:rPr>
              <a:t>nhật.</a:t>
            </a:r>
          </a:p>
          <a:p>
            <a:pPr lvl="1"/>
            <a:r>
              <a:rPr lang="en-US" sz="2600" smtClean="0">
                <a:solidFill>
                  <a:schemeClr val="bg1"/>
                </a:solidFill>
              </a:rPr>
              <a:t> Hình </a:t>
            </a:r>
            <a:r>
              <a:rPr lang="en-US" sz="2600">
                <a:solidFill>
                  <a:schemeClr val="bg1"/>
                </a:solidFill>
              </a:rPr>
              <a:t>ellipse, hình tròn.</a:t>
            </a:r>
          </a:p>
          <a:p>
            <a:pPr lvl="1"/>
            <a:r>
              <a:rPr lang="en-US" sz="2600" smtClean="0">
                <a:solidFill>
                  <a:schemeClr val="bg1"/>
                </a:solidFill>
              </a:rPr>
              <a:t> Hình </a:t>
            </a:r>
            <a:r>
              <a:rPr lang="en-US" sz="2600">
                <a:solidFill>
                  <a:schemeClr val="bg1"/>
                </a:solidFill>
              </a:rPr>
              <a:t>xoắn ốc.</a:t>
            </a:r>
          </a:p>
          <a:p>
            <a:pPr lvl="1"/>
            <a:r>
              <a:rPr lang="en-US" sz="2600" smtClean="0">
                <a:solidFill>
                  <a:schemeClr val="bg1"/>
                </a:solidFill>
              </a:rPr>
              <a:t> Hình </a:t>
            </a:r>
            <a:r>
              <a:rPr lang="en-US" sz="2600">
                <a:solidFill>
                  <a:schemeClr val="bg1"/>
                </a:solidFill>
              </a:rPr>
              <a:t>đa giác, hình sao.</a:t>
            </a:r>
          </a:p>
          <a:p>
            <a:pPr lvl="1"/>
            <a:r>
              <a:rPr lang="en-US" sz="2600" smtClean="0">
                <a:solidFill>
                  <a:schemeClr val="bg1"/>
                </a:solidFill>
              </a:rPr>
              <a:t> Hình </a:t>
            </a:r>
            <a:r>
              <a:rPr lang="en-US" sz="2600">
                <a:solidFill>
                  <a:schemeClr val="bg1"/>
                </a:solidFill>
              </a:rPr>
              <a:t>giấy kẻ ô.</a:t>
            </a:r>
          </a:p>
          <a:p>
            <a:r>
              <a:rPr lang="en-US" sz="2600" smtClean="0">
                <a:solidFill>
                  <a:schemeClr val="bg1"/>
                </a:solidFill>
              </a:rPr>
              <a:t> Học </a:t>
            </a:r>
            <a:r>
              <a:rPr lang="en-US" sz="2600">
                <a:solidFill>
                  <a:schemeClr val="bg1"/>
                </a:solidFill>
              </a:rPr>
              <a:t>sinh tiến hành:</a:t>
            </a:r>
          </a:p>
          <a:p>
            <a:pPr lvl="1"/>
            <a:r>
              <a:rPr lang="en-US" sz="2600" smtClean="0">
                <a:solidFill>
                  <a:schemeClr val="bg1"/>
                </a:solidFill>
              </a:rPr>
              <a:t> Làm </a:t>
            </a:r>
            <a:r>
              <a:rPr lang="en-US" sz="2600">
                <a:solidFill>
                  <a:schemeClr val="bg1"/>
                </a:solidFill>
              </a:rPr>
              <a:t>thay đổi hình dạng của các đối tượng cho trên.</a:t>
            </a:r>
          </a:p>
          <a:p>
            <a:pPr lvl="1"/>
            <a:r>
              <a:rPr lang="en-US" sz="2600" smtClean="0">
                <a:solidFill>
                  <a:schemeClr val="bg1"/>
                </a:solidFill>
              </a:rPr>
              <a:t> Cắt </a:t>
            </a:r>
            <a:r>
              <a:rPr lang="en-US" sz="2600">
                <a:solidFill>
                  <a:schemeClr val="bg1"/>
                </a:solidFill>
              </a:rPr>
              <a:t>đối tượng</a:t>
            </a:r>
            <a:r>
              <a:rPr lang="en-US" sz="2800"/>
              <a:t>.</a:t>
            </a:r>
            <a:endParaRPr lang="en-US" sz="2400"/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9933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14600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</p:spTree>
    <p:extLst>
      <p:ext uri="{BB962C8B-B14F-4D97-AF65-F5344CB8AC3E}">
        <p14:creationId xmlns:p14="http://schemas.microsoft.com/office/powerpoint/2010/main" val="252844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3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1" grpId="0" animBg="1"/>
    </p:bldLst>
  </p:timing>
</p:sld>
</file>

<file path=ppt/theme/theme1.xml><?xml version="1.0" encoding="utf-8"?>
<a:theme xmlns:a="http://schemas.openxmlformats.org/drawingml/2006/main" name="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Watermark">
  <a:themeElements>
    <a:clrScheme name="Watermar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4C4D6"/>
      </a:accent6>
      <a:hlink>
        <a:srgbClr val="6767FF"/>
      </a:hlink>
      <a:folHlink>
        <a:srgbClr val="9933FF"/>
      </a:folHlink>
    </a:clrScheme>
    <a:fontScheme name="Watermark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Watermar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4C4D6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2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9D9A1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3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2"/>
        </a:accent5>
        <a:accent6>
          <a:srgbClr val="BDCBB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4">
        <a:dk1>
          <a:srgbClr val="333300"/>
        </a:dk1>
        <a:lt1>
          <a:srgbClr val="FFFFCC"/>
        </a:lt1>
        <a:dk2>
          <a:srgbClr val="336600"/>
        </a:dk2>
        <a:lt2>
          <a:srgbClr val="FFFFCC"/>
        </a:lt2>
        <a:accent1>
          <a:srgbClr val="99CC00"/>
        </a:accent1>
        <a:accent2>
          <a:srgbClr val="669900"/>
        </a:accent2>
        <a:accent3>
          <a:srgbClr val="ADB8AA"/>
        </a:accent3>
        <a:accent4>
          <a:srgbClr val="DADAAE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5">
        <a:dk1>
          <a:srgbClr val="424458"/>
        </a:dk1>
        <a:lt1>
          <a:srgbClr val="FFFFFF"/>
        </a:lt1>
        <a:dk2>
          <a:srgbClr val="004A48"/>
        </a:dk2>
        <a:lt2>
          <a:srgbClr val="FFFFFF"/>
        </a:lt2>
        <a:accent1>
          <a:srgbClr val="83B200"/>
        </a:accent1>
        <a:accent2>
          <a:srgbClr val="006260"/>
        </a:accent2>
        <a:accent3>
          <a:srgbClr val="AAB1B1"/>
        </a:accent3>
        <a:accent4>
          <a:srgbClr val="DADADA"/>
        </a:accent4>
        <a:accent5>
          <a:srgbClr val="C1D5AA"/>
        </a:accent5>
        <a:accent6>
          <a:srgbClr val="005856"/>
        </a:accent6>
        <a:hlink>
          <a:srgbClr val="6666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6">
        <a:dk1>
          <a:srgbClr val="000000"/>
        </a:dk1>
        <a:lt1>
          <a:srgbClr val="FFFFFF"/>
        </a:lt1>
        <a:dk2>
          <a:srgbClr val="1C2046"/>
        </a:dk2>
        <a:lt2>
          <a:srgbClr val="FFFFFF"/>
        </a:lt2>
        <a:accent1>
          <a:srgbClr val="00CCFF"/>
        </a:accent1>
        <a:accent2>
          <a:srgbClr val="2D226E"/>
        </a:accent2>
        <a:accent3>
          <a:srgbClr val="ABABB0"/>
        </a:accent3>
        <a:accent4>
          <a:srgbClr val="DADADA"/>
        </a:accent4>
        <a:accent5>
          <a:srgbClr val="AAE2FF"/>
        </a:accent5>
        <a:accent6>
          <a:srgbClr val="281E63"/>
        </a:accent6>
        <a:hlink>
          <a:srgbClr val="666699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7">
        <a:dk1>
          <a:srgbClr val="424458"/>
        </a:dk1>
        <a:lt1>
          <a:srgbClr val="FFFFFF"/>
        </a:lt1>
        <a:dk2>
          <a:srgbClr val="000066"/>
        </a:dk2>
        <a:lt2>
          <a:srgbClr val="FFFFFF"/>
        </a:lt2>
        <a:accent1>
          <a:srgbClr val="6666FF"/>
        </a:accent1>
        <a:accent2>
          <a:srgbClr val="333399"/>
        </a:accent2>
        <a:accent3>
          <a:srgbClr val="AAAAB8"/>
        </a:accent3>
        <a:accent4>
          <a:srgbClr val="DADADA"/>
        </a:accent4>
        <a:accent5>
          <a:srgbClr val="B8B8FF"/>
        </a:accent5>
        <a:accent6>
          <a:srgbClr val="2D2D8A"/>
        </a:accent6>
        <a:hlink>
          <a:srgbClr val="FF99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8">
        <a:dk1>
          <a:srgbClr val="1C1C1C"/>
        </a:dk1>
        <a:lt1>
          <a:srgbClr val="FFFFCC"/>
        </a:lt1>
        <a:dk2>
          <a:srgbClr val="390B20"/>
        </a:dk2>
        <a:lt2>
          <a:srgbClr val="FFFFC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ADAAE"/>
        </a:accent4>
        <a:accent5>
          <a:srgbClr val="FFC7BB"/>
        </a:accent5>
        <a:accent6>
          <a:srgbClr val="4D1148"/>
        </a:accent6>
        <a:hlink>
          <a:srgbClr val="637D95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9">
        <a:dk1>
          <a:srgbClr val="4C0000"/>
        </a:dk1>
        <a:lt1>
          <a:srgbClr val="FFFFFF"/>
        </a:lt1>
        <a:dk2>
          <a:srgbClr val="722104"/>
        </a:dk2>
        <a:lt2>
          <a:srgbClr val="FFFFFF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ADADA"/>
        </a:accent4>
        <a:accent5>
          <a:srgbClr val="E2B8AA"/>
        </a:accent5>
        <a:accent6>
          <a:srgbClr val="7D29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aple">
  <a:themeElements>
    <a:clrScheme name="Maple 1">
      <a:dk1>
        <a:srgbClr val="BB5F03"/>
      </a:dk1>
      <a:lt1>
        <a:srgbClr val="FFFFFF"/>
      </a:lt1>
      <a:dk2>
        <a:srgbClr val="993300"/>
      </a:dk2>
      <a:lt2>
        <a:srgbClr val="FEEC94"/>
      </a:lt2>
      <a:accent1>
        <a:srgbClr val="FF9900"/>
      </a:accent1>
      <a:accent2>
        <a:srgbClr val="B76A03"/>
      </a:accent2>
      <a:accent3>
        <a:srgbClr val="CAADAA"/>
      </a:accent3>
      <a:accent4>
        <a:srgbClr val="DADADA"/>
      </a:accent4>
      <a:accent5>
        <a:srgbClr val="FFCAAA"/>
      </a:accent5>
      <a:accent6>
        <a:srgbClr val="A65F02"/>
      </a:accent6>
      <a:hlink>
        <a:srgbClr val="FFFFCC"/>
      </a:hlink>
      <a:folHlink>
        <a:srgbClr val="CCCC00"/>
      </a:folHlink>
    </a:clrScheme>
    <a:fontScheme name="Maple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Maple 1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2">
        <a:dk1>
          <a:srgbClr val="EA9306"/>
        </a:dk1>
        <a:lt1>
          <a:srgbClr val="FFFFFF"/>
        </a:lt1>
        <a:dk2>
          <a:srgbClr val="FAC120"/>
        </a:dk2>
        <a:lt2>
          <a:srgbClr val="FFFDD1"/>
        </a:lt2>
        <a:accent1>
          <a:srgbClr val="CC6600"/>
        </a:accent1>
        <a:accent2>
          <a:srgbClr val="FF9933"/>
        </a:accent2>
        <a:accent3>
          <a:srgbClr val="FCDDAB"/>
        </a:accent3>
        <a:accent4>
          <a:srgbClr val="DADADA"/>
        </a:accent4>
        <a:accent5>
          <a:srgbClr val="E2B8AA"/>
        </a:accent5>
        <a:accent6>
          <a:srgbClr val="E78A2D"/>
        </a:accent6>
        <a:hlink>
          <a:srgbClr val="A50021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3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FFFFE2"/>
        </a:accent3>
        <a:accent4>
          <a:srgbClr val="000000"/>
        </a:accent4>
        <a:accent5>
          <a:srgbClr val="FFE4B5"/>
        </a:accent5>
        <a:accent6>
          <a:srgbClr val="E6CC98"/>
        </a:accent6>
        <a:hlink>
          <a:srgbClr val="FF0000"/>
        </a:hlink>
        <a:folHlink>
          <a:srgbClr val="CC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ple 4">
        <a:dk1>
          <a:srgbClr val="008000"/>
        </a:dk1>
        <a:lt1>
          <a:srgbClr val="FFFFFF"/>
        </a:lt1>
        <a:dk2>
          <a:srgbClr val="005800"/>
        </a:dk2>
        <a:lt2>
          <a:srgbClr val="FFFFCC"/>
        </a:lt2>
        <a:accent1>
          <a:srgbClr val="00CC99"/>
        </a:accent1>
        <a:accent2>
          <a:srgbClr val="007825"/>
        </a:accent2>
        <a:accent3>
          <a:srgbClr val="AAB4AA"/>
        </a:accent3>
        <a:accent4>
          <a:srgbClr val="DADADA"/>
        </a:accent4>
        <a:accent5>
          <a:srgbClr val="AAE2CA"/>
        </a:accent5>
        <a:accent6>
          <a:srgbClr val="006C20"/>
        </a:accent6>
        <a:hlink>
          <a:srgbClr val="9966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5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CC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6">
        <a:dk1>
          <a:srgbClr val="006699"/>
        </a:dk1>
        <a:lt1>
          <a:srgbClr val="FFFFFF"/>
        </a:lt1>
        <a:dk2>
          <a:srgbClr val="006666"/>
        </a:dk2>
        <a:lt2>
          <a:srgbClr val="CCECFF"/>
        </a:lt2>
        <a:accent1>
          <a:srgbClr val="00CCFF"/>
        </a:accent1>
        <a:accent2>
          <a:srgbClr val="017A83"/>
        </a:accent2>
        <a:accent3>
          <a:srgbClr val="AAB8B8"/>
        </a:accent3>
        <a:accent4>
          <a:srgbClr val="DADADA"/>
        </a:accent4>
        <a:accent5>
          <a:srgbClr val="AAE2FF"/>
        </a:accent5>
        <a:accent6>
          <a:srgbClr val="016E76"/>
        </a:accent6>
        <a:hlink>
          <a:srgbClr val="FFFFCC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7">
        <a:dk1>
          <a:srgbClr val="80ACC4"/>
        </a:dk1>
        <a:lt1>
          <a:srgbClr val="FFFFFF"/>
        </a:lt1>
        <a:dk2>
          <a:srgbClr val="B3D1DF"/>
        </a:dk2>
        <a:lt2>
          <a:srgbClr val="FFFFFF"/>
        </a:lt2>
        <a:accent1>
          <a:srgbClr val="5089A8"/>
        </a:accent1>
        <a:accent2>
          <a:srgbClr val="BBC6DB"/>
        </a:accent2>
        <a:accent3>
          <a:srgbClr val="D6E5EC"/>
        </a:accent3>
        <a:accent4>
          <a:srgbClr val="DADADA"/>
        </a:accent4>
        <a:accent5>
          <a:srgbClr val="B3C4D1"/>
        </a:accent5>
        <a:accent6>
          <a:srgbClr val="A9B3C6"/>
        </a:accent6>
        <a:hlink>
          <a:srgbClr val="0000FF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8">
        <a:dk1>
          <a:srgbClr val="5700AE"/>
        </a:dk1>
        <a:lt1>
          <a:srgbClr val="FFFFFF"/>
        </a:lt1>
        <a:dk2>
          <a:srgbClr val="7301CB"/>
        </a:dk2>
        <a:lt2>
          <a:srgbClr val="C5C5FF"/>
        </a:lt2>
        <a:accent1>
          <a:srgbClr val="9999FF"/>
        </a:accent1>
        <a:accent2>
          <a:srgbClr val="7000E0"/>
        </a:accent2>
        <a:accent3>
          <a:srgbClr val="BCAAE2"/>
        </a:accent3>
        <a:accent4>
          <a:srgbClr val="DADADA"/>
        </a:accent4>
        <a:accent5>
          <a:srgbClr val="CACAFF"/>
        </a:accent5>
        <a:accent6>
          <a:srgbClr val="6500CB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9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FFFFFF"/>
        </a:accent3>
        <a:accent4>
          <a:srgbClr val="002A56"/>
        </a:accent4>
        <a:accent5>
          <a:srgbClr val="D1DBF2"/>
        </a:accent5>
        <a:accent6>
          <a:srgbClr val="C2CFDB"/>
        </a:accent6>
        <a:hlink>
          <a:srgbClr val="0000CC"/>
        </a:hlink>
        <a:folHlink>
          <a:srgbClr val="8668E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71_slide">
  <a:themeElements>
    <a:clrScheme name="71_slide 1">
      <a:dk1>
        <a:srgbClr val="000000"/>
      </a:dk1>
      <a:lt1>
        <a:srgbClr val="D6DBEF"/>
      </a:lt1>
      <a:dk2>
        <a:srgbClr val="000000"/>
      </a:dk2>
      <a:lt2>
        <a:srgbClr val="B2B2B2"/>
      </a:lt2>
      <a:accent1>
        <a:srgbClr val="EFEBF7"/>
      </a:accent1>
      <a:accent2>
        <a:srgbClr val="B2BBE4"/>
      </a:accent2>
      <a:accent3>
        <a:srgbClr val="E8EAF6"/>
      </a:accent3>
      <a:accent4>
        <a:srgbClr val="000000"/>
      </a:accent4>
      <a:accent5>
        <a:srgbClr val="F6F3FA"/>
      </a:accent5>
      <a:accent6>
        <a:srgbClr val="A1A9CF"/>
      </a:accent6>
      <a:hlink>
        <a:srgbClr val="6379CE"/>
      </a:hlink>
      <a:folHlink>
        <a:srgbClr val="31459C"/>
      </a:folHlink>
    </a:clrScheme>
    <a:fontScheme name="71_slid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1_slide 1">
        <a:dk1>
          <a:srgbClr val="000000"/>
        </a:dk1>
        <a:lt1>
          <a:srgbClr val="D6DBEF"/>
        </a:lt1>
        <a:dk2>
          <a:srgbClr val="000000"/>
        </a:dk2>
        <a:lt2>
          <a:srgbClr val="B2B2B2"/>
        </a:lt2>
        <a:accent1>
          <a:srgbClr val="EFEBF7"/>
        </a:accent1>
        <a:accent2>
          <a:srgbClr val="B2BBE4"/>
        </a:accent2>
        <a:accent3>
          <a:srgbClr val="E8EAF6"/>
        </a:accent3>
        <a:accent4>
          <a:srgbClr val="000000"/>
        </a:accent4>
        <a:accent5>
          <a:srgbClr val="F6F3FA"/>
        </a:accent5>
        <a:accent6>
          <a:srgbClr val="A1A9CF"/>
        </a:accent6>
        <a:hlink>
          <a:srgbClr val="6379CE"/>
        </a:hlink>
        <a:folHlink>
          <a:srgbClr val="31459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1_slide 2">
        <a:dk1>
          <a:srgbClr val="000000"/>
        </a:dk1>
        <a:lt1>
          <a:srgbClr val="D6DBEF"/>
        </a:lt1>
        <a:dk2>
          <a:srgbClr val="000000"/>
        </a:dk2>
        <a:lt2>
          <a:srgbClr val="B2B2B2"/>
        </a:lt2>
        <a:accent1>
          <a:srgbClr val="A0ABDA"/>
        </a:accent1>
        <a:accent2>
          <a:srgbClr val="7CB0CC"/>
        </a:accent2>
        <a:accent3>
          <a:srgbClr val="E8EAF6"/>
        </a:accent3>
        <a:accent4>
          <a:srgbClr val="000000"/>
        </a:accent4>
        <a:accent5>
          <a:srgbClr val="CDD2EA"/>
        </a:accent5>
        <a:accent6>
          <a:srgbClr val="709FB9"/>
        </a:accent6>
        <a:hlink>
          <a:srgbClr val="586BBE"/>
        </a:hlink>
        <a:folHlink>
          <a:srgbClr val="846BC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1_slide 3">
        <a:dk1>
          <a:srgbClr val="000000"/>
        </a:dk1>
        <a:lt1>
          <a:srgbClr val="D6DBEF"/>
        </a:lt1>
        <a:dk2>
          <a:srgbClr val="000000"/>
        </a:dk2>
        <a:lt2>
          <a:srgbClr val="B2B2B2"/>
        </a:lt2>
        <a:accent1>
          <a:srgbClr val="D3D38E"/>
        </a:accent1>
        <a:accent2>
          <a:srgbClr val="DBAF8F"/>
        </a:accent2>
        <a:accent3>
          <a:srgbClr val="E8EAF6"/>
        </a:accent3>
        <a:accent4>
          <a:srgbClr val="000000"/>
        </a:accent4>
        <a:accent5>
          <a:srgbClr val="E6E6C6"/>
        </a:accent5>
        <a:accent6>
          <a:srgbClr val="C69E81"/>
        </a:accent6>
        <a:hlink>
          <a:srgbClr val="7C8BCC"/>
        </a:hlink>
        <a:folHlink>
          <a:srgbClr val="9292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1_slide 4">
        <a:dk1>
          <a:srgbClr val="000000"/>
        </a:dk1>
        <a:lt1>
          <a:srgbClr val="D6DBEF"/>
        </a:lt1>
        <a:dk2>
          <a:srgbClr val="000000"/>
        </a:dk2>
        <a:lt2>
          <a:srgbClr val="B2B2B2"/>
        </a:lt2>
        <a:accent1>
          <a:srgbClr val="C5C56A"/>
        </a:accent1>
        <a:accent2>
          <a:srgbClr val="7C8BCC"/>
        </a:accent2>
        <a:accent3>
          <a:srgbClr val="E8EAF6"/>
        </a:accent3>
        <a:accent4>
          <a:srgbClr val="000000"/>
        </a:accent4>
        <a:accent5>
          <a:srgbClr val="DFDFB9"/>
        </a:accent5>
        <a:accent6>
          <a:srgbClr val="707DB9"/>
        </a:accent6>
        <a:hlink>
          <a:srgbClr val="B68F47"/>
        </a:hlink>
        <a:folHlink>
          <a:srgbClr val="B6478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1_slide 5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EFEBF7"/>
        </a:accent1>
        <a:accent2>
          <a:srgbClr val="B2BBE4"/>
        </a:accent2>
        <a:accent3>
          <a:srgbClr val="FFFFFF"/>
        </a:accent3>
        <a:accent4>
          <a:srgbClr val="000000"/>
        </a:accent4>
        <a:accent5>
          <a:srgbClr val="F6F3FA"/>
        </a:accent5>
        <a:accent6>
          <a:srgbClr val="A1A9CF"/>
        </a:accent6>
        <a:hlink>
          <a:srgbClr val="6379CE"/>
        </a:hlink>
        <a:folHlink>
          <a:srgbClr val="31459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1_slide 6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A0ABDA"/>
        </a:accent1>
        <a:accent2>
          <a:srgbClr val="7CB0CC"/>
        </a:accent2>
        <a:accent3>
          <a:srgbClr val="FFFFFF"/>
        </a:accent3>
        <a:accent4>
          <a:srgbClr val="000000"/>
        </a:accent4>
        <a:accent5>
          <a:srgbClr val="CDD2EA"/>
        </a:accent5>
        <a:accent6>
          <a:srgbClr val="709FB9"/>
        </a:accent6>
        <a:hlink>
          <a:srgbClr val="586BBE"/>
        </a:hlink>
        <a:folHlink>
          <a:srgbClr val="846BC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1_slide 7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D3D38E"/>
        </a:accent1>
        <a:accent2>
          <a:srgbClr val="DBAF8F"/>
        </a:accent2>
        <a:accent3>
          <a:srgbClr val="FFFFFF"/>
        </a:accent3>
        <a:accent4>
          <a:srgbClr val="000000"/>
        </a:accent4>
        <a:accent5>
          <a:srgbClr val="E6E6C6"/>
        </a:accent5>
        <a:accent6>
          <a:srgbClr val="C69E81"/>
        </a:accent6>
        <a:hlink>
          <a:srgbClr val="7C8BCC"/>
        </a:hlink>
        <a:folHlink>
          <a:srgbClr val="9292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1_slide 8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5C56A"/>
        </a:accent1>
        <a:accent2>
          <a:srgbClr val="7C8BCC"/>
        </a:accent2>
        <a:accent3>
          <a:srgbClr val="FFFFFF"/>
        </a:accent3>
        <a:accent4>
          <a:srgbClr val="000000"/>
        </a:accent4>
        <a:accent5>
          <a:srgbClr val="DFDFB9"/>
        </a:accent5>
        <a:accent6>
          <a:srgbClr val="707DB9"/>
        </a:accent6>
        <a:hlink>
          <a:srgbClr val="B68F47"/>
        </a:hlink>
        <a:folHlink>
          <a:srgbClr val="B6478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019emeraldsatin">
  <a:themeElements>
    <a:clrScheme name="1_019emeraldsatin 4">
      <a:dk1>
        <a:srgbClr val="000000"/>
      </a:dk1>
      <a:lt1>
        <a:srgbClr val="9ACD32"/>
      </a:lt1>
      <a:dk2>
        <a:srgbClr val="000000"/>
      </a:dk2>
      <a:lt2>
        <a:srgbClr val="919191"/>
      </a:lt2>
      <a:accent1>
        <a:srgbClr val="7DA627"/>
      </a:accent1>
      <a:accent2>
        <a:srgbClr val="DEAA22"/>
      </a:accent2>
      <a:accent3>
        <a:srgbClr val="CAE3AD"/>
      </a:accent3>
      <a:accent4>
        <a:srgbClr val="000000"/>
      </a:accent4>
      <a:accent5>
        <a:srgbClr val="BFD0AC"/>
      </a:accent5>
      <a:accent6>
        <a:srgbClr val="C99A1E"/>
      </a:accent6>
      <a:hlink>
        <a:srgbClr val="2734A4"/>
      </a:hlink>
      <a:folHlink>
        <a:srgbClr val="A42648"/>
      </a:folHlink>
    </a:clrScheme>
    <a:fontScheme name="1_019emeraldsati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019emeraldsatin 1">
        <a:dk1>
          <a:srgbClr val="000000"/>
        </a:dk1>
        <a:lt1>
          <a:srgbClr val="9ACD32"/>
        </a:lt1>
        <a:dk2>
          <a:srgbClr val="000000"/>
        </a:dk2>
        <a:lt2>
          <a:srgbClr val="919191"/>
        </a:lt2>
        <a:accent1>
          <a:srgbClr val="CEE79C"/>
        </a:accent1>
        <a:accent2>
          <a:srgbClr val="C4DC23"/>
        </a:accent2>
        <a:accent3>
          <a:srgbClr val="CAE3AD"/>
        </a:accent3>
        <a:accent4>
          <a:srgbClr val="000000"/>
        </a:accent4>
        <a:accent5>
          <a:srgbClr val="E3F1CB"/>
        </a:accent5>
        <a:accent6>
          <a:srgbClr val="B1C71F"/>
        </a:accent6>
        <a:hlink>
          <a:srgbClr val="719824"/>
        </a:hlink>
        <a:folHlink>
          <a:srgbClr val="52692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19emeraldsatin 2">
        <a:dk1>
          <a:srgbClr val="000000"/>
        </a:dk1>
        <a:lt1>
          <a:srgbClr val="9ACD32"/>
        </a:lt1>
        <a:dk2>
          <a:srgbClr val="000000"/>
        </a:dk2>
        <a:lt2>
          <a:srgbClr val="919191"/>
        </a:lt2>
        <a:accent1>
          <a:srgbClr val="5BCBD8"/>
        </a:accent1>
        <a:accent2>
          <a:srgbClr val="D2E54D"/>
        </a:accent2>
        <a:accent3>
          <a:srgbClr val="CAE3AD"/>
        </a:accent3>
        <a:accent4>
          <a:srgbClr val="000000"/>
        </a:accent4>
        <a:accent5>
          <a:srgbClr val="B5E2E9"/>
        </a:accent5>
        <a:accent6>
          <a:srgbClr val="BECF45"/>
        </a:accent6>
        <a:hlink>
          <a:srgbClr val="6C9023"/>
        </a:hlink>
        <a:folHlink>
          <a:srgbClr val="1D72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19emeraldsatin 3">
        <a:dk1>
          <a:srgbClr val="000000"/>
        </a:dk1>
        <a:lt1>
          <a:srgbClr val="9ACD32"/>
        </a:lt1>
        <a:dk2>
          <a:srgbClr val="000000"/>
        </a:dk2>
        <a:lt2>
          <a:srgbClr val="919191"/>
        </a:lt2>
        <a:accent1>
          <a:srgbClr val="E4774D"/>
        </a:accent1>
        <a:accent2>
          <a:srgbClr val="CB59D8"/>
        </a:accent2>
        <a:accent3>
          <a:srgbClr val="CAE3AD"/>
        </a:accent3>
        <a:accent4>
          <a:srgbClr val="000000"/>
        </a:accent4>
        <a:accent5>
          <a:srgbClr val="EFBDB2"/>
        </a:accent5>
        <a:accent6>
          <a:srgbClr val="B850C4"/>
        </a:accent6>
        <a:hlink>
          <a:srgbClr val="5D7C1D"/>
        </a:hlink>
        <a:folHlink>
          <a:srgbClr val="23859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19emeraldsatin 4">
        <a:dk1>
          <a:srgbClr val="000000"/>
        </a:dk1>
        <a:lt1>
          <a:srgbClr val="9ACD32"/>
        </a:lt1>
        <a:dk2>
          <a:srgbClr val="000000"/>
        </a:dk2>
        <a:lt2>
          <a:srgbClr val="919191"/>
        </a:lt2>
        <a:accent1>
          <a:srgbClr val="7DA627"/>
        </a:accent1>
        <a:accent2>
          <a:srgbClr val="DEAA22"/>
        </a:accent2>
        <a:accent3>
          <a:srgbClr val="CAE3AD"/>
        </a:accent3>
        <a:accent4>
          <a:srgbClr val="000000"/>
        </a:accent4>
        <a:accent5>
          <a:srgbClr val="BFD0AC"/>
        </a:accent5>
        <a:accent6>
          <a:srgbClr val="C99A1E"/>
        </a:accent6>
        <a:hlink>
          <a:srgbClr val="2734A4"/>
        </a:hlink>
        <a:folHlink>
          <a:srgbClr val="A426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12833</TotalTime>
  <Words>1323</Words>
  <Application>Microsoft Office PowerPoint</Application>
  <PresentationFormat>On-screen Show (4:3)</PresentationFormat>
  <Paragraphs>287</Paragraphs>
  <Slides>37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37</vt:i4>
      </vt:variant>
    </vt:vector>
  </HeadingPairs>
  <TitlesOfParts>
    <vt:vector size="51" baseType="lpstr">
      <vt:lpstr>Wingdings</vt:lpstr>
      <vt:lpstr>VNI-Avo</vt:lpstr>
      <vt:lpstr>Calibri</vt:lpstr>
      <vt:lpstr>Verdana</vt:lpstr>
      <vt:lpstr>Tahoma</vt:lpstr>
      <vt:lpstr>.VnTime</vt:lpstr>
      <vt:lpstr>VNI-Times</vt:lpstr>
      <vt:lpstr>Times New Roman</vt:lpstr>
      <vt:lpstr>Arial</vt:lpstr>
      <vt:lpstr>Ocean</vt:lpstr>
      <vt:lpstr>Watermark</vt:lpstr>
      <vt:lpstr>Maple</vt:lpstr>
      <vt:lpstr>71_slide</vt:lpstr>
      <vt:lpstr>1_019emeraldsatin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&lt;egyptian hak&gt;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egyptian hak</dc:creator>
  <cp:lastModifiedBy>Windows User</cp:lastModifiedBy>
  <cp:revision>1154</cp:revision>
  <dcterms:created xsi:type="dcterms:W3CDTF">2006-11-05T16:52:43Z</dcterms:created>
  <dcterms:modified xsi:type="dcterms:W3CDTF">2022-01-14T02:50:50Z</dcterms:modified>
</cp:coreProperties>
</file>