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7"/>
  </p:notesMasterIdLst>
  <p:sldIdLst>
    <p:sldId id="257" r:id="rId2"/>
    <p:sldId id="258" r:id="rId3"/>
    <p:sldId id="330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312" r:id="rId13"/>
    <p:sldId id="315" r:id="rId14"/>
    <p:sldId id="313" r:id="rId15"/>
    <p:sldId id="314" r:id="rId16"/>
    <p:sldId id="316" r:id="rId17"/>
    <p:sldId id="272" r:id="rId18"/>
    <p:sldId id="273" r:id="rId19"/>
    <p:sldId id="274" r:id="rId20"/>
    <p:sldId id="275" r:id="rId21"/>
    <p:sldId id="276" r:id="rId22"/>
    <p:sldId id="318" r:id="rId23"/>
    <p:sldId id="332" r:id="rId24"/>
    <p:sldId id="333" r:id="rId25"/>
    <p:sldId id="331" r:id="rId26"/>
    <p:sldId id="277" r:id="rId27"/>
    <p:sldId id="334" r:id="rId28"/>
    <p:sldId id="278" r:id="rId29"/>
    <p:sldId id="319" r:id="rId30"/>
    <p:sldId id="320" r:id="rId31"/>
    <p:sldId id="304" r:id="rId32"/>
    <p:sldId id="266" r:id="rId33"/>
    <p:sldId id="267" r:id="rId34"/>
    <p:sldId id="268" r:id="rId35"/>
    <p:sldId id="311" r:id="rId36"/>
    <p:sldId id="321" r:id="rId37"/>
    <p:sldId id="322" r:id="rId38"/>
    <p:sldId id="323" r:id="rId39"/>
    <p:sldId id="324" r:id="rId40"/>
    <p:sldId id="325" r:id="rId41"/>
    <p:sldId id="326" r:id="rId42"/>
    <p:sldId id="269" r:id="rId43"/>
    <p:sldId id="280" r:id="rId44"/>
    <p:sldId id="281" r:id="rId45"/>
    <p:sldId id="282" r:id="rId46"/>
    <p:sldId id="283" r:id="rId47"/>
    <p:sldId id="284" r:id="rId48"/>
    <p:sldId id="285" r:id="rId49"/>
    <p:sldId id="286" r:id="rId50"/>
    <p:sldId id="287" r:id="rId51"/>
    <p:sldId id="288" r:id="rId52"/>
    <p:sldId id="289" r:id="rId53"/>
    <p:sldId id="290" r:id="rId54"/>
    <p:sldId id="291" r:id="rId55"/>
    <p:sldId id="292" r:id="rId56"/>
    <p:sldId id="293" r:id="rId57"/>
    <p:sldId id="294" r:id="rId58"/>
    <p:sldId id="295" r:id="rId59"/>
    <p:sldId id="327" r:id="rId60"/>
    <p:sldId id="328" r:id="rId61"/>
    <p:sldId id="296" r:id="rId62"/>
    <p:sldId id="297" r:id="rId63"/>
    <p:sldId id="298" r:id="rId64"/>
    <p:sldId id="299" r:id="rId65"/>
    <p:sldId id="300" r:id="rId66"/>
    <p:sldId id="301" r:id="rId67"/>
    <p:sldId id="302" r:id="rId68"/>
    <p:sldId id="303" r:id="rId69"/>
    <p:sldId id="305" r:id="rId70"/>
    <p:sldId id="306" r:id="rId71"/>
    <p:sldId id="307" r:id="rId72"/>
    <p:sldId id="308" r:id="rId73"/>
    <p:sldId id="309" r:id="rId74"/>
    <p:sldId id="329" r:id="rId75"/>
    <p:sldId id="310" r:id="rId76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660"/>
  </p:normalViewPr>
  <p:slideViewPr>
    <p:cSldViewPr>
      <p:cViewPr varScale="1">
        <p:scale>
          <a:sx n="36" d="100"/>
          <a:sy n="36" d="100"/>
        </p:scale>
        <p:origin x="366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A1D53-AF45-465F-87D8-613972524321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A92BC-B753-42A7-8A84-3426AC4A581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3734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591BE8-A076-4CF9-A41A-63A7A6E6E12B}" type="datetimeFigureOut">
              <a:rPr lang="vi-VN" smtClean="0"/>
              <a:t>13/01/2022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file:///D:\TAI%20LIEU%20gi&#7843;ng%20d&#7841;y\LY%20THUYET\DONG%20CO\NL%20DCO%20DOT%20TRONG%20-TCAP\chuong%208\Hyundai's%20New%20Theta%20Engine%20with%20GDI%20(Gasoline%20Direct%20Injection)%20Technology%20-%20YouTube.MKV" TargetMode="External"/><Relationship Id="rId2" Type="http://schemas.openxmlformats.org/officeDocument/2006/relationships/hyperlink" Target="file:///D:\TAI%20LIEU%20gi&#7843;ng%20d&#7841;y\LY%20THUYET\DONG%20CO\NL%20DCO%20DOT%20TRONG%20-TCAP\chuong%208\Injection%20in%20Car%20engines%20-%20YouTube.MK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D:\TAI%20LIEU%20gi&#7843;ng%20d&#7841;y\LY%20THUYET\DONG%20CO\NL%20DCO%20DOT%20TRONG%20-TCAP\chuong%208\Mazda%20SkyActiv%20Direct%20Injection%20Spray%20Pattern%20-%20YouTube.MKV" TargetMode="External"/><Relationship Id="rId5" Type="http://schemas.openxmlformats.org/officeDocument/2006/relationships/hyperlink" Target="file:///D:\TAI%20LIEU%20gi&#7843;ng%20d&#7841;y\LY%20THUYET\DONG%20CO\NL%20DCO%20DOT%20TRONG%20-TCAP\chuong%208\Audi%20FSI%20injection%20-%20YouTube.MKV" TargetMode="External"/><Relationship Id="rId4" Type="http://schemas.openxmlformats.org/officeDocument/2006/relationships/hyperlink" Target="file:///D:\TAI%20LIEU%20gi&#7843;ng%20d&#7841;y\LY%20THUYET\DONG%20CO\NL%20DCO%20DOT%20TRONG%20-TCAP\chuong%208\Nissan%20Direct%20Injection%20Engine%20on%20JUKE%20-%20YouTube.MK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 THỐNG PHUN XĂNG ĐIỆN TỬ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243843"/>
            <a:ext cx="8245424" cy="4191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Phun Xăng Điện Tử Là Gì- Có Giúp Xe Máy Tiết Kiệm Xăng Và Bảo Vệ Môi Trường  - Litter, it costs yo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356" y="2821515"/>
            <a:ext cx="3347864" cy="24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13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1181943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777441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Ba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Nén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Hổn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3728" y="1783753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CCNL: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EFI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GDI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62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7608" y="188641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HỆ THỐNG CUNG CẤP NHIÊN LIỆU</a:t>
            </a:r>
          </a:p>
          <a:p>
            <a:pPr algn="ctr"/>
            <a:r>
              <a:rPr lang="en-US" sz="2800" b="1" dirty="0"/>
              <a:t>BỘ CHẾ HÒA KHÍ</a:t>
            </a:r>
            <a:endParaRPr lang="vi-VN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142748"/>
            <a:ext cx="102724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dirty="0"/>
              <a:t>	</a:t>
            </a:r>
            <a:r>
              <a:rPr lang="en-US" sz="3200" b="1" dirty="0" smtClean="0"/>
              <a:t>KHỞI ĐỘNG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HÂM NÓNG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CẦM CHỪNG	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TĂNG TỐC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THẢ TRÔI		</a:t>
            </a:r>
            <a:r>
              <a:rPr lang="en-US" sz="3200" b="1" dirty="0"/>
              <a:t>	</a:t>
            </a:r>
            <a:r>
              <a:rPr lang="en-US" sz="3200" b="1" dirty="0" smtClean="0"/>
              <a:t>						GIẢM TỐC		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VƯỢT TỐC		</a:t>
            </a:r>
          </a:p>
          <a:p>
            <a:r>
              <a:rPr lang="en-US" sz="3200" b="1" dirty="0" smtClean="0"/>
              <a:t>							TẢI </a:t>
            </a:r>
            <a:r>
              <a:rPr lang="en-US" sz="3200" b="1" dirty="0"/>
              <a:t>NHỎ</a:t>
            </a:r>
          </a:p>
          <a:p>
            <a:r>
              <a:rPr lang="en-US" sz="3200" b="1" dirty="0" smtClean="0"/>
              <a:t>							</a:t>
            </a:r>
            <a:r>
              <a:rPr lang="en-US" sz="3200" b="1" dirty="0"/>
              <a:t>TẢI TRUNG BÌNH</a:t>
            </a:r>
          </a:p>
          <a:p>
            <a:r>
              <a:rPr lang="en-US" sz="3200" b="1" dirty="0" smtClean="0"/>
              <a:t>                  						TOÀN </a:t>
            </a:r>
            <a:r>
              <a:rPr lang="en-US" sz="3200" b="1" dirty="0"/>
              <a:t>TẢI</a:t>
            </a:r>
          </a:p>
          <a:p>
            <a:endParaRPr lang="vi-VN" sz="3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9411700" y="753252"/>
            <a:ext cx="23888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MẠCH XĂNG</a:t>
            </a: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KHỞI ĐỘNG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CẦM CHỪNG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TĂNG TỐC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CHÍNH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TOÀN TẢI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xplosion 2 2"/>
          <p:cNvSpPr/>
          <p:nvPr/>
        </p:nvSpPr>
        <p:spPr>
          <a:xfrm>
            <a:off x="5762840" y="1178734"/>
            <a:ext cx="3515785" cy="216024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>
                <a:solidFill>
                  <a:srgbClr val="FF0000"/>
                </a:solidFill>
              </a:rPr>
              <a:t>?</a:t>
            </a:r>
            <a:endParaRPr lang="en-US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35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61" y="1506617"/>
            <a:ext cx="75608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ệ thống phun xăng điện tử EFI trên ô tô – Tailieu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50" y="1557069"/>
            <a:ext cx="51244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8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944628"/>
            <a:ext cx="8245424" cy="428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ệ thống phun xăng trực tiếp GDI là gì Cách phân biệt ra sao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85"/>
          <a:stretch/>
        </p:blipFill>
        <p:spPr bwMode="auto">
          <a:xfrm>
            <a:off x="8652792" y="2177694"/>
            <a:ext cx="3456102" cy="284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0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55" y="1852860"/>
            <a:ext cx="8541840" cy="441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92344" y="2080012"/>
            <a:ext cx="26642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63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94292"/>
            <a:ext cx="8245424" cy="4229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878652" y="1945358"/>
            <a:ext cx="26642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9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894292"/>
            <a:ext cx="8317432" cy="4419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81027" y="1986922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đoán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8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Mô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tả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77767"/>
            <a:ext cx="5328592" cy="241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34" y="4307407"/>
            <a:ext cx="5402610" cy="2411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51984" y="2080012"/>
            <a:ext cx="59046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EFI</a:t>
            </a:r>
          </a:p>
          <a:p>
            <a:pPr algn="just"/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24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777550"/>
            <a:ext cx="8541839" cy="456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057220" y="1972586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EFI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76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5" y="1790703"/>
            <a:ext cx="8317431" cy="456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ệ thống phun xăng trực tiếp GDI là gì Cách phân biệt ra sao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6" r="-4"/>
          <a:stretch/>
        </p:blipFill>
        <p:spPr bwMode="auto">
          <a:xfrm>
            <a:off x="8705843" y="2229204"/>
            <a:ext cx="3312368" cy="284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508776" y="3140968"/>
            <a:ext cx="53955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222117" y="5355225"/>
            <a:ext cx="296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PV = </a:t>
            </a:r>
            <a:r>
              <a:rPr lang="en-US" sz="4000" dirty="0" err="1" smtClean="0"/>
              <a:t>nRT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229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818402"/>
            <a:ext cx="11017224" cy="47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8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818402"/>
            <a:ext cx="8613848" cy="47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2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804397"/>
            <a:ext cx="11089232" cy="464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1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768294"/>
            <a:ext cx="11233248" cy="475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9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818402"/>
            <a:ext cx="11449272" cy="463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5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862138"/>
            <a:ext cx="11089232" cy="451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50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8" y="1186408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40" y="1792150"/>
            <a:ext cx="4933055" cy="2464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359" y="1795040"/>
            <a:ext cx="6273257" cy="244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849" y="4437113"/>
            <a:ext cx="758661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15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40" y="1836449"/>
            <a:ext cx="4573015" cy="2464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358" y="1844263"/>
            <a:ext cx="4536503" cy="244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48" y="4434805"/>
            <a:ext cx="758661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32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rung</a:t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916832"/>
            <a:ext cx="7992888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00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lọc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080013"/>
            <a:ext cx="8317431" cy="4229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0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ơ bản - Relay điều khiển bơm xăng trên xe toyota | OTO-HUI - Cộng đồng kỹ  thuật và công nghệ ô tô Việt N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83" b="51534"/>
          <a:stretch/>
        </p:blipFill>
        <p:spPr bwMode="auto">
          <a:xfrm>
            <a:off x="662256" y="1818402"/>
            <a:ext cx="11194384" cy="453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9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relay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Relay module has no output power?? - General Electronics - Arduino Foru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6" y="1812903"/>
            <a:ext cx="915862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8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relay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How a relay work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846" y="1772816"/>
            <a:ext cx="12157154" cy="458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39394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đốt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ơ bản - Relay điều khiển bơm xăng trên xe toyota | OTO-HUI - Cộng đồng kỹ  thuật và công nghệ ô tô Việt N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83" b="51534"/>
          <a:stretch/>
        </p:blipFill>
        <p:spPr bwMode="auto">
          <a:xfrm>
            <a:off x="407368" y="1848127"/>
            <a:ext cx="5629005" cy="228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3352" y="4125506"/>
            <a:ext cx="11449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bật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ST -&gt; STA -&gt; L2-&gt; E.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AMF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+B -&gt;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-&gt;E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bơm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trở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FPS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đã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hút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gió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MR -&gt; +B-&gt; L1-&gt;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FC-E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AMF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+B -&gt;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-&gt;E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bơm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39760" y="1863348"/>
            <a:ext cx="5660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Main Relay.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Main relay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MR -&gt; +B-&gt; L1-&gt; FC---.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993" y="2128261"/>
            <a:ext cx="5940151" cy="266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5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850021"/>
            <a:ext cx="1130525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815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hảo luận - Chức năng của tụ và điện trở trong mạch điều khiển bơm xăng? |  OTO-HUI - Cộng đồng kỹ thuật và công nghệ ô tô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1797263"/>
            <a:ext cx="11233248" cy="455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10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1956901"/>
            <a:ext cx="10945216" cy="439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830443"/>
            <a:ext cx="11305256" cy="452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0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18402"/>
            <a:ext cx="5401108" cy="4095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054" y="1842215"/>
            <a:ext cx="5737561" cy="4072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6397" y="5927380"/>
            <a:ext cx="120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ECU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đầy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đủ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56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348881"/>
            <a:ext cx="11161240" cy="396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55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348880"/>
            <a:ext cx="11305256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014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348880"/>
            <a:ext cx="1116124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52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7"/>
            <a:ext cx="84249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826618"/>
            <a:ext cx="11305256" cy="49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2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7"/>
            <a:ext cx="84249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Harley-Davidson Motorcycle Fuel Injection Expla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216810"/>
            <a:ext cx="11377264" cy="513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3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247755"/>
            <a:ext cx="84343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NHIỆT ĐỘ KHÍ NẠP/ 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BIÊN ÁP SUẤT KHÍ NẠP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LƯU LƯỢNG KHÍ NẠP</a:t>
            </a:r>
            <a:endParaRPr lang="vi-VN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ấu tạo, phân loại và nguyên lý hoạt động của cảm biến MAP - Trang Tin Tức,  Công Nghệ Và Kỹ Thuật Ô T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06"/>
          <a:stretch/>
        </p:blipFill>
        <p:spPr bwMode="auto">
          <a:xfrm>
            <a:off x="9152031" y="1390953"/>
            <a:ext cx="2117537" cy="126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ảm Biến Lưu Lượng Khí Nạp – MAF Sensor - Cẩm nang toàn tậ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4" b="14201"/>
          <a:stretch/>
        </p:blipFill>
        <p:spPr bwMode="auto">
          <a:xfrm>
            <a:off x="7687949" y="3230002"/>
            <a:ext cx="4448949" cy="29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47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47755"/>
            <a:ext cx="8434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VỊ TRÍ CÁNH BƯỚM GA</a:t>
            </a:r>
            <a:endParaRPr lang="vi-VN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Lỗi cảm biến vị trí cánh bướm ga và cách kiểm t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766" y="3961085"/>
            <a:ext cx="4820121" cy="252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ìm hiểu về cảm biến vị trí bướm gas : (TPS sensor) trên ô tô - Trung Tâm  Dạy Nghề Thanh Xuân - Hotline 09369890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2729454"/>
            <a:ext cx="3611022" cy="361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03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85735"/>
            <a:ext cx="843433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cũng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TỐC ĐỘ ĐỘNG CƠ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CƠ BẢN</a:t>
            </a:r>
            <a:endParaRPr lang="vi-VN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ảm Biến Tốc Độ Xe – Vehicle Speed Sensor: Cấu tạo và Phân loạ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812291"/>
            <a:ext cx="3990323" cy="371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ách kiểm tra cảm biến trục khuỷu còn sống hay đã chế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411" y="920050"/>
            <a:ext cx="2375151" cy="168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4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20412"/>
            <a:ext cx="84343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vì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do</a:t>
            </a: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Ví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ngột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kích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nổ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chưa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nóng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……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CÁC CẢM BIẾN HIỆU NHỈNH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sz="3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HIỆU CHỈNH</a:t>
            </a:r>
            <a:endParaRPr lang="vi-VN" sz="3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02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192337"/>
            <a:ext cx="843433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CƠ BẢN</a:t>
            </a:r>
            <a:endParaRPr lang="vi-VN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  <a:p>
            <a:pPr algn="ctr"/>
            <a:r>
              <a:rPr lang="en-US" sz="3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HIỆU CHỈNH</a:t>
            </a:r>
            <a:endParaRPr lang="vi-VN" sz="3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3392" y="5229200"/>
            <a:ext cx="11017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hãng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Vì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vậy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giống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1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2359742"/>
            <a:ext cx="8173416" cy="3888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TÌM HIỂU VỀ CẢM BIẾN VỊ TRÍ BƯỚM GA TPS TRÊN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729" y="2907680"/>
            <a:ext cx="3215469" cy="241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72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THA; THW….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2359743"/>
            <a:ext cx="807672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Cảm biến nhiệt độ nước làm mát: Tổng quan, cấu tạo và nguyên l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640" y="3087023"/>
            <a:ext cx="3537604" cy="243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68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STA; IDL….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48880"/>
            <a:ext cx="831743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59" y="2308608"/>
            <a:ext cx="771668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GÓC KỸ THUẬT - Tìm hiểu Cảm biến tốc độ động cơ và vị trí piston | Cộng  đồng Kỹ thuật cơ điện Việt Nam - Vietnam M&amp;amp;E Technology Commun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34" y="1306250"/>
            <a:ext cx="4066870" cy="177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ảm biến vị trí trục khuỷu, cảm biến vị trí trục ca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34" y="3213158"/>
            <a:ext cx="4105807" cy="26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48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72" y="2375085"/>
            <a:ext cx="3837141" cy="368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907" y="2375085"/>
            <a:ext cx="3528392" cy="368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Cảm biến áp suất khí nạp MAP Honda | Shopee Việt Na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8" t="26913" r="25720" b="19631"/>
          <a:stretch/>
        </p:blipFill>
        <p:spPr bwMode="auto">
          <a:xfrm>
            <a:off x="8690904" y="2365604"/>
            <a:ext cx="3039791" cy="385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03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71668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99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716682" cy="374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5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366964"/>
            <a:ext cx="8064897" cy="3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452688"/>
            <a:ext cx="8317431" cy="3856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30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420889"/>
            <a:ext cx="8317431" cy="396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746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bàn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400300"/>
            <a:ext cx="8064896" cy="3909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734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cam;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khuỷu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81250"/>
            <a:ext cx="8317430" cy="4072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04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cam;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khuỷu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420889"/>
            <a:ext cx="8317430" cy="404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5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348880"/>
            <a:ext cx="810140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82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7"/>
          <a:stretch/>
        </p:blipFill>
        <p:spPr bwMode="auto">
          <a:xfrm>
            <a:off x="1955033" y="2420888"/>
            <a:ext cx="831743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589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THW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409825"/>
            <a:ext cx="8208910" cy="397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73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Oxy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420888"/>
            <a:ext cx="8317430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22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9376" y="1186407"/>
            <a:ext cx="1152127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BÀI TẬP 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CHO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TRƯỚC ECU VỚI CÁC CHÂN CƠ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CHO BATTERY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THỰC HIỆN SƠ ĐỒ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MẠCH ĐIỆN ĐIỀU KHIỂN PHUN XĂNG TRÊN ĐỘNG CƠ EFI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1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218878"/>
            <a:ext cx="11305256" cy="512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7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A/F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48880"/>
            <a:ext cx="83174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88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48880"/>
            <a:ext cx="8064895" cy="4019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774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Kích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nổ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420888"/>
            <a:ext cx="820891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524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STA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348881"/>
            <a:ext cx="8208911" cy="381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70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AC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86014"/>
            <a:ext cx="8208911" cy="3923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48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Bù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860698" cy="381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21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92897"/>
            <a:ext cx="7716682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9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1819275"/>
            <a:ext cx="8317431" cy="441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01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348880"/>
            <a:ext cx="786069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427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48881"/>
            <a:ext cx="7992887" cy="38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5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1198842"/>
            <a:ext cx="8317431" cy="518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88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243138"/>
            <a:ext cx="7860698" cy="399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024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276872"/>
            <a:ext cx="799288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8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3352" y="1085429"/>
            <a:ext cx="80767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8" name="Picture 4" descr="Hệ Thống Phun Nhiên Liệu Điện Tử - EFI: 8 nguyên tắc quan trọ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15" y="1789707"/>
            <a:ext cx="6408712" cy="435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Đồ án thiết kế hệ thống phun xăng điện tử EFI – Tailieu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192596"/>
            <a:ext cx="4253838" cy="552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19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D:\TAI LIEU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giảng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dạy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\LY THUYET\DONG CO\NL DCO DOT TRONG -TCAP\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chuong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8\Injection in Car engines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YouTube.MKV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file"/>
              </a:rPr>
              <a:t>D:\TAI LIEU giảng dạy\LY THUYET\DONG CO\NL DCO DOT TRONG -TCAP\chuong 8\Hyundai's New Theta Engine with GDI (Gasoline Direct Injection) Technology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D:\TAI LIEU giảng dạy\LY THUYET\DONG CO\NL DCO DOT TRONG -TCAP\chuong 8\Nissan Direct Injection Engine on JUKE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file"/>
              </a:rPr>
              <a:t>D:\TAI LIEU giảng dạy\LY THUYET\DONG CO\NL DCO DOT TRONG -TCAP\chuong 8\Audi FSI injection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D:\TAI LIEU giảng dạy\LY THUYET\DONG CO\NL DCO DOT TRONG -TCAP\chuong 8\Mazda SkyActiv Direct Injection Spray Pattern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7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1883</TotalTime>
  <Words>2589</Words>
  <Application>Microsoft Office PowerPoint</Application>
  <PresentationFormat>Widescreen</PresentationFormat>
  <Paragraphs>720</Paragraphs>
  <Slides>75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1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HOANGPHUCBAO</dc:creator>
  <cp:lastModifiedBy>Hoàng Phúc Bảo</cp:lastModifiedBy>
  <cp:revision>38</cp:revision>
  <dcterms:created xsi:type="dcterms:W3CDTF">2015-11-30T03:39:32Z</dcterms:created>
  <dcterms:modified xsi:type="dcterms:W3CDTF">2022-01-13T15:26:14Z</dcterms:modified>
</cp:coreProperties>
</file>