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64" r:id="rId2"/>
    <p:sldId id="283" r:id="rId3"/>
    <p:sldId id="257" r:id="rId4"/>
    <p:sldId id="258" r:id="rId5"/>
    <p:sldId id="259" r:id="rId6"/>
    <p:sldId id="260" r:id="rId7"/>
    <p:sldId id="261" r:id="rId8"/>
    <p:sldId id="263" r:id="rId9"/>
    <p:sldId id="262" r:id="rId10"/>
    <p:sldId id="265" r:id="rId11"/>
    <p:sldId id="266" r:id="rId12"/>
    <p:sldId id="267" r:id="rId13"/>
    <p:sldId id="268" r:id="rId14"/>
    <p:sldId id="270" r:id="rId15"/>
    <p:sldId id="271" r:id="rId16"/>
    <p:sldId id="272" r:id="rId17"/>
    <p:sldId id="269" r:id="rId18"/>
    <p:sldId id="273" r:id="rId19"/>
    <p:sldId id="275" r:id="rId20"/>
    <p:sldId id="274" r:id="rId21"/>
    <p:sldId id="276" r:id="rId22"/>
    <p:sldId id="277" r:id="rId23"/>
    <p:sldId id="278" r:id="rId24"/>
    <p:sldId id="279" r:id="rId25"/>
    <p:sldId id="280" r:id="rId26"/>
    <p:sldId id="281" r:id="rId27"/>
    <p:sldId id="282" r:id="rId28"/>
  </p:sldIdLst>
  <p:sldSz cx="12192000" cy="6858000"/>
  <p:notesSz cx="6858000" cy="9144000"/>
  <p:defaultText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56" autoAdjust="0"/>
    <p:restoredTop sz="94660"/>
  </p:normalViewPr>
  <p:slideViewPr>
    <p:cSldViewPr>
      <p:cViewPr varScale="1">
        <p:scale>
          <a:sx n="63" d="100"/>
          <a:sy n="63" d="100"/>
        </p:scale>
        <p:origin x="276" y="84"/>
      </p:cViewPr>
      <p:guideLst>
        <p:guide orient="horz" pos="2160"/>
        <p:guide pos="384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vi-V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14A1D53-AF45-465F-87D8-613972524321}" type="datetimeFigureOut">
              <a:rPr lang="vi-VN" smtClean="0"/>
              <a:t>20/01/2022</a:t>
            </a:fld>
            <a:endParaRPr lang="vi-VN"/>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vi-V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vi-V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90A92BC-B753-42A7-8A84-3426AC4A581D}" type="slidenum">
              <a:rPr lang="vi-VN" smtClean="0"/>
              <a:t>‹#›</a:t>
            </a:fld>
            <a:endParaRPr lang="vi-VN"/>
          </a:p>
        </p:txBody>
      </p:sp>
    </p:spTree>
    <p:extLst>
      <p:ext uri="{BB962C8B-B14F-4D97-AF65-F5344CB8AC3E}">
        <p14:creationId xmlns:p14="http://schemas.microsoft.com/office/powerpoint/2010/main" val="3337341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Xem</a:t>
            </a:r>
            <a:r>
              <a:rPr lang="en-US" dirty="0" smtClean="0"/>
              <a:t> video</a:t>
            </a:r>
            <a:endParaRPr lang="en-US" dirty="0"/>
          </a:p>
        </p:txBody>
      </p:sp>
      <p:sp>
        <p:nvSpPr>
          <p:cNvPr id="4" name="Slide Number Placeholder 3"/>
          <p:cNvSpPr>
            <a:spLocks noGrp="1"/>
          </p:cNvSpPr>
          <p:nvPr>
            <p:ph type="sldNum" sz="quarter" idx="10"/>
          </p:nvPr>
        </p:nvSpPr>
        <p:spPr/>
        <p:txBody>
          <a:bodyPr/>
          <a:lstStyle/>
          <a:p>
            <a:fld id="{790A92BC-B753-42A7-8A84-3426AC4A581D}" type="slidenum">
              <a:rPr lang="vi-VN" smtClean="0"/>
              <a:t>16</a:t>
            </a:fld>
            <a:endParaRPr lang="vi-VN"/>
          </a:p>
        </p:txBody>
      </p:sp>
    </p:spTree>
    <p:extLst>
      <p:ext uri="{BB962C8B-B14F-4D97-AF65-F5344CB8AC3E}">
        <p14:creationId xmlns:p14="http://schemas.microsoft.com/office/powerpoint/2010/main" val="24084127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Xem</a:t>
            </a:r>
            <a:r>
              <a:rPr lang="en-US" baseline="0" dirty="0" smtClean="0"/>
              <a:t> video</a:t>
            </a:r>
          </a:p>
        </p:txBody>
      </p:sp>
      <p:sp>
        <p:nvSpPr>
          <p:cNvPr id="4" name="Slide Number Placeholder 3"/>
          <p:cNvSpPr>
            <a:spLocks noGrp="1"/>
          </p:cNvSpPr>
          <p:nvPr>
            <p:ph type="sldNum" sz="quarter" idx="10"/>
          </p:nvPr>
        </p:nvSpPr>
        <p:spPr/>
        <p:txBody>
          <a:bodyPr/>
          <a:lstStyle/>
          <a:p>
            <a:fld id="{790A92BC-B753-42A7-8A84-3426AC4A581D}" type="slidenum">
              <a:rPr lang="vi-VN" smtClean="0"/>
              <a:t>17</a:t>
            </a:fld>
            <a:endParaRPr lang="vi-VN"/>
          </a:p>
        </p:txBody>
      </p:sp>
    </p:spTree>
    <p:extLst>
      <p:ext uri="{BB962C8B-B14F-4D97-AF65-F5344CB8AC3E}">
        <p14:creationId xmlns:p14="http://schemas.microsoft.com/office/powerpoint/2010/main" val="23421364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Xem</a:t>
            </a:r>
            <a:r>
              <a:rPr lang="en-US" baseline="0" dirty="0" smtClean="0"/>
              <a:t> video</a:t>
            </a:r>
          </a:p>
        </p:txBody>
      </p:sp>
      <p:sp>
        <p:nvSpPr>
          <p:cNvPr id="4" name="Slide Number Placeholder 3"/>
          <p:cNvSpPr>
            <a:spLocks noGrp="1"/>
          </p:cNvSpPr>
          <p:nvPr>
            <p:ph type="sldNum" sz="quarter" idx="10"/>
          </p:nvPr>
        </p:nvSpPr>
        <p:spPr/>
        <p:txBody>
          <a:bodyPr/>
          <a:lstStyle/>
          <a:p>
            <a:fld id="{790A92BC-B753-42A7-8A84-3426AC4A581D}" type="slidenum">
              <a:rPr lang="vi-VN" smtClean="0"/>
              <a:t>18</a:t>
            </a:fld>
            <a:endParaRPr lang="vi-VN"/>
          </a:p>
        </p:txBody>
      </p:sp>
    </p:spTree>
    <p:extLst>
      <p:ext uri="{BB962C8B-B14F-4D97-AF65-F5344CB8AC3E}">
        <p14:creationId xmlns:p14="http://schemas.microsoft.com/office/powerpoint/2010/main" val="10617598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790A92BC-B753-42A7-8A84-3426AC4A581D}" type="slidenum">
              <a:rPr lang="vi-VN" smtClean="0"/>
              <a:t>19</a:t>
            </a:fld>
            <a:endParaRPr lang="vi-VN"/>
          </a:p>
        </p:txBody>
      </p:sp>
    </p:spTree>
    <p:extLst>
      <p:ext uri="{BB962C8B-B14F-4D97-AF65-F5344CB8AC3E}">
        <p14:creationId xmlns:p14="http://schemas.microsoft.com/office/powerpoint/2010/main" val="30971520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790A92BC-B753-42A7-8A84-3426AC4A581D}" type="slidenum">
              <a:rPr lang="vi-VN" smtClean="0"/>
              <a:t>20</a:t>
            </a:fld>
            <a:endParaRPr lang="vi-VN"/>
          </a:p>
        </p:txBody>
      </p:sp>
    </p:spTree>
    <p:extLst>
      <p:ext uri="{BB962C8B-B14F-4D97-AF65-F5344CB8AC3E}">
        <p14:creationId xmlns:p14="http://schemas.microsoft.com/office/powerpoint/2010/main" val="19802283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790A92BC-B753-42A7-8A84-3426AC4A581D}" type="slidenum">
              <a:rPr lang="vi-VN" smtClean="0"/>
              <a:t>21</a:t>
            </a:fld>
            <a:endParaRPr lang="vi-VN"/>
          </a:p>
        </p:txBody>
      </p:sp>
    </p:spTree>
    <p:extLst>
      <p:ext uri="{BB962C8B-B14F-4D97-AF65-F5344CB8AC3E}">
        <p14:creationId xmlns:p14="http://schemas.microsoft.com/office/powerpoint/2010/main" val="41111851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790A92BC-B753-42A7-8A84-3426AC4A581D}" type="slidenum">
              <a:rPr lang="vi-VN" smtClean="0"/>
              <a:t>22</a:t>
            </a:fld>
            <a:endParaRPr lang="vi-VN"/>
          </a:p>
        </p:txBody>
      </p:sp>
    </p:spTree>
    <p:extLst>
      <p:ext uri="{BB962C8B-B14F-4D97-AF65-F5344CB8AC3E}">
        <p14:creationId xmlns:p14="http://schemas.microsoft.com/office/powerpoint/2010/main" val="14948213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Xem</a:t>
            </a:r>
            <a:r>
              <a:rPr lang="en-US" baseline="0" dirty="0" smtClean="0"/>
              <a:t> video</a:t>
            </a:r>
          </a:p>
        </p:txBody>
      </p:sp>
      <p:sp>
        <p:nvSpPr>
          <p:cNvPr id="4" name="Slide Number Placeholder 3"/>
          <p:cNvSpPr>
            <a:spLocks noGrp="1"/>
          </p:cNvSpPr>
          <p:nvPr>
            <p:ph type="sldNum" sz="quarter" idx="10"/>
          </p:nvPr>
        </p:nvSpPr>
        <p:spPr/>
        <p:txBody>
          <a:bodyPr/>
          <a:lstStyle/>
          <a:p>
            <a:fld id="{790A92BC-B753-42A7-8A84-3426AC4A581D}" type="slidenum">
              <a:rPr lang="vi-VN" smtClean="0"/>
              <a:t>23</a:t>
            </a:fld>
            <a:endParaRPr lang="vi-VN"/>
          </a:p>
        </p:txBody>
      </p:sp>
    </p:spTree>
    <p:extLst>
      <p:ext uri="{BB962C8B-B14F-4D97-AF65-F5344CB8AC3E}">
        <p14:creationId xmlns:p14="http://schemas.microsoft.com/office/powerpoint/2010/main" val="22551907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Xem</a:t>
            </a:r>
            <a:r>
              <a:rPr lang="en-US" baseline="0" dirty="0" smtClean="0"/>
              <a:t> video</a:t>
            </a:r>
          </a:p>
        </p:txBody>
      </p:sp>
      <p:sp>
        <p:nvSpPr>
          <p:cNvPr id="4" name="Slide Number Placeholder 3"/>
          <p:cNvSpPr>
            <a:spLocks noGrp="1"/>
          </p:cNvSpPr>
          <p:nvPr>
            <p:ph type="sldNum" sz="quarter" idx="10"/>
          </p:nvPr>
        </p:nvSpPr>
        <p:spPr/>
        <p:txBody>
          <a:bodyPr/>
          <a:lstStyle/>
          <a:p>
            <a:fld id="{790A92BC-B753-42A7-8A84-3426AC4A581D}" type="slidenum">
              <a:rPr lang="vi-VN" smtClean="0"/>
              <a:t>24</a:t>
            </a:fld>
            <a:endParaRPr lang="vi-VN"/>
          </a:p>
        </p:txBody>
      </p:sp>
    </p:spTree>
    <p:extLst>
      <p:ext uri="{BB962C8B-B14F-4D97-AF65-F5344CB8AC3E}">
        <p14:creationId xmlns:p14="http://schemas.microsoft.com/office/powerpoint/2010/main" val="4695438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Xem</a:t>
            </a:r>
            <a:r>
              <a:rPr lang="en-US" baseline="0" dirty="0" smtClean="0"/>
              <a:t> video</a:t>
            </a:r>
          </a:p>
        </p:txBody>
      </p:sp>
      <p:sp>
        <p:nvSpPr>
          <p:cNvPr id="4" name="Slide Number Placeholder 3"/>
          <p:cNvSpPr>
            <a:spLocks noGrp="1"/>
          </p:cNvSpPr>
          <p:nvPr>
            <p:ph type="sldNum" sz="quarter" idx="10"/>
          </p:nvPr>
        </p:nvSpPr>
        <p:spPr/>
        <p:txBody>
          <a:bodyPr/>
          <a:lstStyle/>
          <a:p>
            <a:fld id="{790A92BC-B753-42A7-8A84-3426AC4A581D}" type="slidenum">
              <a:rPr lang="vi-VN" smtClean="0"/>
              <a:t>25</a:t>
            </a:fld>
            <a:endParaRPr lang="vi-VN"/>
          </a:p>
        </p:txBody>
      </p:sp>
    </p:spTree>
    <p:extLst>
      <p:ext uri="{BB962C8B-B14F-4D97-AF65-F5344CB8AC3E}">
        <p14:creationId xmlns:p14="http://schemas.microsoft.com/office/powerpoint/2010/main" val="14665322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Xem</a:t>
            </a:r>
            <a:r>
              <a:rPr lang="en-US" baseline="0" dirty="0" smtClean="0"/>
              <a:t> video</a:t>
            </a:r>
          </a:p>
        </p:txBody>
      </p:sp>
      <p:sp>
        <p:nvSpPr>
          <p:cNvPr id="4" name="Slide Number Placeholder 3"/>
          <p:cNvSpPr>
            <a:spLocks noGrp="1"/>
          </p:cNvSpPr>
          <p:nvPr>
            <p:ph type="sldNum" sz="quarter" idx="10"/>
          </p:nvPr>
        </p:nvSpPr>
        <p:spPr/>
        <p:txBody>
          <a:bodyPr/>
          <a:lstStyle/>
          <a:p>
            <a:fld id="{790A92BC-B753-42A7-8A84-3426AC4A581D}" type="slidenum">
              <a:rPr lang="vi-VN" smtClean="0"/>
              <a:t>26</a:t>
            </a:fld>
            <a:endParaRPr lang="vi-VN"/>
          </a:p>
        </p:txBody>
      </p:sp>
    </p:spTree>
    <p:extLst>
      <p:ext uri="{BB962C8B-B14F-4D97-AF65-F5344CB8AC3E}">
        <p14:creationId xmlns:p14="http://schemas.microsoft.com/office/powerpoint/2010/main" val="39665407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Xem</a:t>
            </a:r>
            <a:r>
              <a:rPr lang="en-US" baseline="0" dirty="0" smtClean="0"/>
              <a:t> video</a:t>
            </a:r>
          </a:p>
        </p:txBody>
      </p:sp>
      <p:sp>
        <p:nvSpPr>
          <p:cNvPr id="4" name="Slide Number Placeholder 3"/>
          <p:cNvSpPr>
            <a:spLocks noGrp="1"/>
          </p:cNvSpPr>
          <p:nvPr>
            <p:ph type="sldNum" sz="quarter" idx="10"/>
          </p:nvPr>
        </p:nvSpPr>
        <p:spPr/>
        <p:txBody>
          <a:bodyPr/>
          <a:lstStyle/>
          <a:p>
            <a:fld id="{790A92BC-B753-42A7-8A84-3426AC4A581D}" type="slidenum">
              <a:rPr lang="vi-VN" smtClean="0"/>
              <a:t>27</a:t>
            </a:fld>
            <a:endParaRPr lang="vi-VN"/>
          </a:p>
        </p:txBody>
      </p:sp>
    </p:spTree>
    <p:extLst>
      <p:ext uri="{BB962C8B-B14F-4D97-AF65-F5344CB8AC3E}">
        <p14:creationId xmlns:p14="http://schemas.microsoft.com/office/powerpoint/2010/main" val="41258463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711200" y="1371600"/>
            <a:ext cx="1046886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F5591BE8-A076-4CF9-A41A-63A7A6E6E12B}" type="datetimeFigureOut">
              <a:rPr lang="vi-VN" smtClean="0"/>
              <a:t>20/01/2022</a:t>
            </a:fld>
            <a:endParaRPr lang="vi-VN"/>
          </a:p>
        </p:txBody>
      </p:sp>
      <p:sp>
        <p:nvSpPr>
          <p:cNvPr id="19" name="Footer Placeholder 18"/>
          <p:cNvSpPr>
            <a:spLocks noGrp="1"/>
          </p:cNvSpPr>
          <p:nvPr>
            <p:ph type="ftr" sz="quarter" idx="11"/>
          </p:nvPr>
        </p:nvSpPr>
        <p:spPr/>
        <p:txBody>
          <a:bodyPr/>
          <a:lstStyle/>
          <a:p>
            <a:endParaRPr lang="vi-VN"/>
          </a:p>
        </p:txBody>
      </p:sp>
      <p:sp>
        <p:nvSpPr>
          <p:cNvPr id="27" name="Slide Number Placeholder 26"/>
          <p:cNvSpPr>
            <a:spLocks noGrp="1"/>
          </p:cNvSpPr>
          <p:nvPr>
            <p:ph type="sldNum" sz="quarter" idx="12"/>
          </p:nvPr>
        </p:nvSpPr>
        <p:spPr/>
        <p:txBody>
          <a:bodyPr/>
          <a:lstStyle/>
          <a:p>
            <a:fld id="{8DE782D5-6FA9-48B5-BF12-759FD69A2E09}" type="slidenum">
              <a:rPr lang="vi-VN" smtClean="0"/>
              <a:t>‹#›</a:t>
            </a:fld>
            <a:endParaRPr lang="vi-VN"/>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5591BE8-A076-4CF9-A41A-63A7A6E6E12B}" type="datetimeFigureOut">
              <a:rPr lang="vi-VN" smtClean="0"/>
              <a:t>20/01/2022</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8DE782D5-6FA9-48B5-BF12-759FD69A2E09}" type="slidenum">
              <a:rPr lang="vi-VN" smtClean="0"/>
              <a:t>‹#›</a:t>
            </a:fld>
            <a:endParaRPr lang="vi-V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07136" y="1316736"/>
            <a:ext cx="103632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07136" y="2704664"/>
            <a:ext cx="103632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F5591BE8-A076-4CF9-A41A-63A7A6E6E12B}" type="datetimeFigureOut">
              <a:rPr lang="vi-VN" smtClean="0"/>
              <a:t>20/01/2022</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8DE782D5-6FA9-48B5-BF12-759FD69A2E09}" type="slidenum">
              <a:rPr lang="vi-VN" smtClean="0"/>
              <a:t>‹#›</a:t>
            </a:fld>
            <a:endParaRPr lang="vi-VN"/>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5591BE8-A076-4CF9-A41A-63A7A6E6E12B}" type="datetimeFigureOut">
              <a:rPr lang="vi-VN" smtClean="0"/>
              <a:t>20/01/2022</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8DE782D5-6FA9-48B5-BF12-759FD69A2E09}" type="slidenum">
              <a:rPr lang="vi-VN" smtClean="0"/>
              <a:t>‹#›</a:t>
            </a:fld>
            <a:endParaRPr lang="vi-V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6193368" y="1859758"/>
            <a:ext cx="5389033"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6193368" y="2514600"/>
            <a:ext cx="5389033"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F5591BE8-A076-4CF9-A41A-63A7A6E6E12B}" type="datetimeFigureOut">
              <a:rPr lang="vi-VN" smtClean="0"/>
              <a:t>20/01/2022</a:t>
            </a:fld>
            <a:endParaRPr lang="vi-VN"/>
          </a:p>
        </p:txBody>
      </p:sp>
      <p:sp>
        <p:nvSpPr>
          <p:cNvPr id="8" name="Footer Placeholder 7"/>
          <p:cNvSpPr>
            <a:spLocks noGrp="1"/>
          </p:cNvSpPr>
          <p:nvPr>
            <p:ph type="ftr" sz="quarter" idx="11"/>
          </p:nvPr>
        </p:nvSpPr>
        <p:spPr/>
        <p:txBody>
          <a:bodyPr/>
          <a:lstStyle/>
          <a:p>
            <a:endParaRPr lang="vi-VN"/>
          </a:p>
        </p:txBody>
      </p:sp>
      <p:sp>
        <p:nvSpPr>
          <p:cNvPr id="9" name="Slide Number Placeholder 8"/>
          <p:cNvSpPr>
            <a:spLocks noGrp="1"/>
          </p:cNvSpPr>
          <p:nvPr>
            <p:ph type="sldNum" sz="quarter" idx="12"/>
          </p:nvPr>
        </p:nvSpPr>
        <p:spPr/>
        <p:txBody>
          <a:bodyPr/>
          <a:lstStyle/>
          <a:p>
            <a:fld id="{8DE782D5-6FA9-48B5-BF12-759FD69A2E09}" type="slidenum">
              <a:rPr lang="vi-VN" smtClean="0"/>
              <a:t>‹#›</a:t>
            </a:fld>
            <a:endParaRPr lang="vi-V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10744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F5591BE8-A076-4CF9-A41A-63A7A6E6E12B}" type="datetimeFigureOut">
              <a:rPr lang="vi-VN" smtClean="0"/>
              <a:t>20/01/2022</a:t>
            </a:fld>
            <a:endParaRPr lang="vi-VN"/>
          </a:p>
        </p:txBody>
      </p:sp>
      <p:sp>
        <p:nvSpPr>
          <p:cNvPr id="4" name="Footer Placeholder 3"/>
          <p:cNvSpPr>
            <a:spLocks noGrp="1"/>
          </p:cNvSpPr>
          <p:nvPr>
            <p:ph type="ftr" sz="quarter" idx="11"/>
          </p:nvPr>
        </p:nvSpPr>
        <p:spPr/>
        <p:txBody>
          <a:bodyPr/>
          <a:lstStyle/>
          <a:p>
            <a:endParaRPr lang="vi-VN"/>
          </a:p>
        </p:txBody>
      </p:sp>
      <p:sp>
        <p:nvSpPr>
          <p:cNvPr id="5" name="Slide Number Placeholder 4"/>
          <p:cNvSpPr>
            <a:spLocks noGrp="1"/>
          </p:cNvSpPr>
          <p:nvPr>
            <p:ph type="sldNum" sz="quarter" idx="12"/>
          </p:nvPr>
        </p:nvSpPr>
        <p:spPr/>
        <p:txBody>
          <a:bodyPr/>
          <a:lstStyle/>
          <a:p>
            <a:fld id="{8DE782D5-6FA9-48B5-BF12-759FD69A2E09}" type="slidenum">
              <a:rPr lang="vi-VN" smtClean="0"/>
              <a:t>‹#›</a:t>
            </a:fld>
            <a:endParaRPr lang="vi-V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591BE8-A076-4CF9-A41A-63A7A6E6E12B}" type="datetimeFigureOut">
              <a:rPr lang="vi-VN" smtClean="0"/>
              <a:t>20/01/2022</a:t>
            </a:fld>
            <a:endParaRPr lang="vi-VN"/>
          </a:p>
        </p:txBody>
      </p:sp>
      <p:sp>
        <p:nvSpPr>
          <p:cNvPr id="3" name="Footer Placeholder 2"/>
          <p:cNvSpPr>
            <a:spLocks noGrp="1"/>
          </p:cNvSpPr>
          <p:nvPr>
            <p:ph type="ftr" sz="quarter" idx="11"/>
          </p:nvPr>
        </p:nvSpPr>
        <p:spPr/>
        <p:txBody>
          <a:bodyPr/>
          <a:lstStyle/>
          <a:p>
            <a:endParaRPr lang="vi-VN"/>
          </a:p>
        </p:txBody>
      </p:sp>
      <p:sp>
        <p:nvSpPr>
          <p:cNvPr id="4" name="Slide Number Placeholder 3"/>
          <p:cNvSpPr>
            <a:spLocks noGrp="1"/>
          </p:cNvSpPr>
          <p:nvPr>
            <p:ph type="sldNum" sz="quarter" idx="12"/>
          </p:nvPr>
        </p:nvSpPr>
        <p:spPr/>
        <p:txBody>
          <a:bodyPr/>
          <a:lstStyle/>
          <a:p>
            <a:fld id="{8DE782D5-6FA9-48B5-BF12-759FD69A2E09}" type="slidenum">
              <a:rPr lang="vi-VN" smtClean="0"/>
              <a:t>‹#›</a:t>
            </a:fld>
            <a:endParaRPr lang="vi-V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514352"/>
            <a:ext cx="36576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5591BE8-A076-4CF9-A41A-63A7A6E6E12B}" type="datetimeFigureOut">
              <a:rPr lang="vi-VN" smtClean="0"/>
              <a:t>20/01/2022</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8DE782D5-6FA9-48B5-BF12-759FD69A2E09}" type="slidenum">
              <a:rPr lang="vi-VN" smtClean="0"/>
              <a:t>‹#›</a:t>
            </a:fld>
            <a:endParaRPr lang="vi-V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4221004" y="1108077"/>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12" name="Right Triangle 11"/>
          <p:cNvSpPr/>
          <p:nvPr/>
        </p:nvSpPr>
        <p:spPr>
          <a:xfrm rot="420000" flipV="1">
            <a:off x="10672179" y="5359769"/>
            <a:ext cx="207264"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2" name="Title 1"/>
          <p:cNvSpPr>
            <a:spLocks noGrp="1"/>
          </p:cNvSpPr>
          <p:nvPr>
            <p:ph type="title"/>
          </p:nvPr>
        </p:nvSpPr>
        <p:spPr>
          <a:xfrm>
            <a:off x="812800" y="1176997"/>
            <a:ext cx="2950464"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812800" y="2828785"/>
            <a:ext cx="29464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F5591BE8-A076-4CF9-A41A-63A7A6E6E12B}" type="datetimeFigureOut">
              <a:rPr lang="vi-VN" smtClean="0"/>
              <a:t>20/01/2022</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a:xfrm>
            <a:off x="10769600" y="6356351"/>
            <a:ext cx="812800" cy="365125"/>
          </a:xfrm>
        </p:spPr>
        <p:txBody>
          <a:bodyPr/>
          <a:lstStyle/>
          <a:p>
            <a:fld id="{8DE782D5-6FA9-48B5-BF12-759FD69A2E09}" type="slidenum">
              <a:rPr lang="vi-VN" smtClean="0"/>
              <a:t>‹#›</a:t>
            </a:fld>
            <a:endParaRPr lang="vi-VN"/>
          </a:p>
        </p:txBody>
      </p:sp>
      <p:sp>
        <p:nvSpPr>
          <p:cNvPr id="3" name="Picture Placeholder 2"/>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
        <p:nvSpPr>
          <p:cNvPr id="11" name="Freeform 10"/>
          <p:cNvSpPr>
            <a:spLocks/>
          </p:cNvSpPr>
          <p:nvPr/>
        </p:nvSpPr>
        <p:spPr bwMode="auto">
          <a:xfrm flipV="1">
            <a:off x="5842000" y="6219826"/>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5591BE8-A076-4CF9-A41A-63A7A6E6E12B}" type="datetimeFigureOut">
              <a:rPr lang="vi-VN" smtClean="0"/>
              <a:t>20/01/2022</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8DE782D5-6FA9-48B5-BF12-759FD69A2E09}" type="slidenum">
              <a:rPr lang="vi-VN" smtClean="0"/>
              <a:t>‹#›</a:t>
            </a:fld>
            <a:endParaRPr lang="vi-V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914402"/>
            <a:ext cx="27432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914402"/>
            <a:ext cx="80264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5591BE8-A076-4CF9-A41A-63A7A6E6E12B}" type="datetimeFigureOut">
              <a:rPr lang="vi-VN" smtClean="0"/>
              <a:t>20/01/2022</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8DE782D5-6FA9-48B5-BF12-759FD69A2E09}" type="slidenum">
              <a:rPr lang="vi-VN" smtClean="0"/>
              <a:t>‹#›</a:t>
            </a:fld>
            <a:endParaRPr lang="vi-V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12700" y="-7144"/>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
        <p:nvSpPr>
          <p:cNvPr id="8" name="Freeform 7"/>
          <p:cNvSpPr>
            <a:spLocks/>
          </p:cNvSpPr>
          <p:nvPr/>
        </p:nvSpPr>
        <p:spPr bwMode="auto">
          <a:xfrm>
            <a:off x="5842000" y="-7144"/>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sz="1800">
              <a:solidFill>
                <a:schemeClr val="tx1"/>
              </a:solidFill>
              <a:latin typeface="+mn-lt"/>
              <a:ea typeface="+mn-ea"/>
              <a:cs typeface="+mn-cs"/>
            </a:endParaRPr>
          </a:p>
        </p:txBody>
      </p:sp>
      <p:sp>
        <p:nvSpPr>
          <p:cNvPr id="9" name="Title Placeholder 8"/>
          <p:cNvSpPr>
            <a:spLocks noGrp="1"/>
          </p:cNvSpPr>
          <p:nvPr>
            <p:ph type="title"/>
          </p:nvPr>
        </p:nvSpPr>
        <p:spPr>
          <a:xfrm>
            <a:off x="609600" y="704088"/>
            <a:ext cx="109728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609600" y="1935480"/>
            <a:ext cx="109728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09600" y="6356351"/>
            <a:ext cx="2844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F5591BE8-A076-4CF9-A41A-63A7A6E6E12B}" type="datetimeFigureOut">
              <a:rPr lang="vi-VN" smtClean="0"/>
              <a:t>20/01/2022</a:t>
            </a:fld>
            <a:endParaRPr lang="vi-VN"/>
          </a:p>
        </p:txBody>
      </p:sp>
      <p:sp>
        <p:nvSpPr>
          <p:cNvPr id="22" name="Footer Placeholder 21"/>
          <p:cNvSpPr>
            <a:spLocks noGrp="1"/>
          </p:cNvSpPr>
          <p:nvPr>
            <p:ph type="ftr" sz="quarter" idx="3"/>
          </p:nvPr>
        </p:nvSpPr>
        <p:spPr>
          <a:xfrm>
            <a:off x="3556000" y="6356351"/>
            <a:ext cx="44704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vi-VN"/>
          </a:p>
        </p:txBody>
      </p:sp>
      <p:sp>
        <p:nvSpPr>
          <p:cNvPr id="18" name="Slide Number Placeholder 17"/>
          <p:cNvSpPr>
            <a:spLocks noGrp="1"/>
          </p:cNvSpPr>
          <p:nvPr>
            <p:ph type="sldNum" sz="quarter" idx="4"/>
          </p:nvPr>
        </p:nvSpPr>
        <p:spPr>
          <a:xfrm>
            <a:off x="10566400" y="6356351"/>
            <a:ext cx="1016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8DE782D5-6FA9-48B5-BF12-759FD69A2E09}" type="slidenum">
              <a:rPr lang="vi-VN" smtClean="0"/>
              <a:t>‹#›</a:t>
            </a:fld>
            <a:endParaRPr lang="vi-VN"/>
          </a:p>
        </p:txBody>
      </p:sp>
      <p:grpSp>
        <p:nvGrpSpPr>
          <p:cNvPr id="2" name="Group 1"/>
          <p:cNvGrpSpPr/>
          <p:nvPr/>
        </p:nvGrpSpPr>
        <p:grpSpPr>
          <a:xfrm>
            <a:off x="-25356" y="202408"/>
            <a:ext cx="12240731"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sz="1800"/>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28.jpeg"/><Relationship Id="rId4" Type="http://schemas.openxmlformats.org/officeDocument/2006/relationships/image" Target="../media/image27.jpeg"/></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35.jpeg"/><Relationship Id="rId4" Type="http://schemas.openxmlformats.org/officeDocument/2006/relationships/image" Target="../media/image34.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36.png"/><Relationship Id="rId4" Type="http://schemas.openxmlformats.org/officeDocument/2006/relationships/notesSlide" Target="../notesSlides/notesSlide7.xml"/></Relationships>
</file>

<file path=ppt/slides/_rels/slide2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39.jpeg"/><Relationship Id="rId4" Type="http://schemas.openxmlformats.org/officeDocument/2006/relationships/image" Target="../media/image38.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0.jpeg"/><Relationship Id="rId7" Type="http://schemas.openxmlformats.org/officeDocument/2006/relationships/image" Target="../media/image44.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3.jpeg"/><Relationship Id="rId5" Type="http://schemas.openxmlformats.org/officeDocument/2006/relationships/image" Target="../media/image42.jpeg"/><Relationship Id="rId4" Type="http://schemas.openxmlformats.org/officeDocument/2006/relationships/image" Target="../media/image41.png"/></Relationships>
</file>

<file path=ppt/slides/_rels/slide2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4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3" name="Slide Number Placeholder 3"/>
          <p:cNvSpPr>
            <a:spLocks noGrp="1"/>
          </p:cNvSpPr>
          <p:nvPr>
            <p:ph type="sldNum" sz="quarter" idx="12"/>
          </p:nvPr>
        </p:nvSpPr>
        <p:spPr>
          <a:xfrm>
            <a:off x="8904312" y="6340476"/>
            <a:ext cx="1306488" cy="365125"/>
          </a:xfrm>
        </p:spPr>
        <p:txBody>
          <a:bodyPr/>
          <a:lstStyle/>
          <a:p>
            <a:fld id="{B6F15528-21DE-4FAA-801E-634DDDAF4B2B}" type="slidenum">
              <a:rPr lang="en-US" sz="1300" i="1">
                <a:latin typeface="Times New Roman" pitchFamily="18" charset="0"/>
                <a:cs typeface="Times New Roman" pitchFamily="18" charset="0"/>
              </a:rPr>
              <a:pPr/>
              <a:t>1</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676401" y="1963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9" name="Rectangle 18"/>
          <p:cNvSpPr/>
          <p:nvPr/>
        </p:nvSpPr>
        <p:spPr>
          <a:xfrm>
            <a:off x="1955032" y="1556792"/>
            <a:ext cx="8712968" cy="523220"/>
          </a:xfrm>
          <a:prstGeom prst="rect">
            <a:avLst/>
          </a:prstGeom>
        </p:spPr>
        <p:txBody>
          <a:bodyPr wrap="square">
            <a:spAutoFit/>
          </a:bodyPr>
          <a:lstStyle/>
          <a:p>
            <a:pPr lvl="0"/>
            <a:r>
              <a:rPr lang="en-US" sz="2800" dirty="0"/>
              <a:t>	</a:t>
            </a:r>
          </a:p>
        </p:txBody>
      </p:sp>
      <p:sp>
        <p:nvSpPr>
          <p:cNvPr id="9" name="Rectangle 8"/>
          <p:cNvSpPr/>
          <p:nvPr/>
        </p:nvSpPr>
        <p:spPr>
          <a:xfrm>
            <a:off x="338504" y="117871"/>
            <a:ext cx="11469066" cy="646331"/>
          </a:xfrm>
          <a:prstGeom prst="rect">
            <a:avLst/>
          </a:prstGeom>
        </p:spPr>
        <p:txBody>
          <a:bodyPr wrap="square">
            <a:spAutoFit/>
          </a:bodyPr>
          <a:lstStyle/>
          <a:p>
            <a:pPr algn="ctr"/>
            <a:r>
              <a:rPr lang="en-US" sz="3600" b="1" dirty="0">
                <a:solidFill>
                  <a:srgbClr val="C00000"/>
                </a:solidFill>
                <a:latin typeface="Times New Roman" pitchFamily="18" charset="0"/>
                <a:cs typeface="Times New Roman" pitchFamily="18" charset="0"/>
              </a:rPr>
              <a:t> </a:t>
            </a:r>
            <a:r>
              <a:rPr lang="en-US" sz="3600" b="1" dirty="0">
                <a:solidFill>
                  <a:srgbClr val="7030A0"/>
                </a:solidFill>
                <a:latin typeface="Times New Roman" pitchFamily="18" charset="0"/>
                <a:cs typeface="Times New Roman" pitchFamily="18" charset="0"/>
              </a:rPr>
              <a:t>HỆ THỐNG </a:t>
            </a:r>
            <a:r>
              <a:rPr lang="en-US" sz="3600" b="1" dirty="0" smtClean="0">
                <a:solidFill>
                  <a:srgbClr val="7030A0"/>
                </a:solidFill>
                <a:latin typeface="Times New Roman" pitchFamily="18" charset="0"/>
                <a:cs typeface="Times New Roman" pitchFamily="18" charset="0"/>
              </a:rPr>
              <a:t>NHIÊN LIỆU ĐỘNG CƠ DIESEL</a:t>
            </a:r>
            <a:endParaRPr lang="en-US" sz="3600" b="1" dirty="0">
              <a:solidFill>
                <a:srgbClr val="7030A0"/>
              </a:solidFill>
              <a:latin typeface="Times New Roman" pitchFamily="18" charset="0"/>
              <a:cs typeface="Times New Roman" pitchFamily="18" charset="0"/>
            </a:endParaRPr>
          </a:p>
        </p:txBody>
      </p:sp>
      <p:pic>
        <p:nvPicPr>
          <p:cNvPr id="6146" name="Picture 2" descr="SỰ KHÁC NHAU GIỮA MÁY XĂNG VÀ MÁY DẦU - KNC Co.,Lt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7466" y="842666"/>
            <a:ext cx="10991142" cy="54978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01227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3" name="Slide Number Placeholder 3"/>
          <p:cNvSpPr>
            <a:spLocks noGrp="1"/>
          </p:cNvSpPr>
          <p:nvPr>
            <p:ph type="sldNum" sz="quarter" idx="12"/>
          </p:nvPr>
        </p:nvSpPr>
        <p:spPr>
          <a:xfrm>
            <a:off x="8904312" y="6340476"/>
            <a:ext cx="1306488" cy="365125"/>
          </a:xfrm>
        </p:spPr>
        <p:txBody>
          <a:bodyPr/>
          <a:lstStyle/>
          <a:p>
            <a:fld id="{B6F15528-21DE-4FAA-801E-634DDDAF4B2B}" type="slidenum">
              <a:rPr lang="en-US" sz="1300" i="1">
                <a:latin typeface="Times New Roman" pitchFamily="18" charset="0"/>
                <a:cs typeface="Times New Roman" pitchFamily="18" charset="0"/>
              </a:rPr>
              <a:pPr/>
              <a:t>2</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676401" y="1963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9" name="Rectangle 18"/>
          <p:cNvSpPr/>
          <p:nvPr/>
        </p:nvSpPr>
        <p:spPr>
          <a:xfrm>
            <a:off x="1955032" y="1556792"/>
            <a:ext cx="8712968" cy="523220"/>
          </a:xfrm>
          <a:prstGeom prst="rect">
            <a:avLst/>
          </a:prstGeom>
        </p:spPr>
        <p:txBody>
          <a:bodyPr wrap="square">
            <a:spAutoFit/>
          </a:bodyPr>
          <a:lstStyle/>
          <a:p>
            <a:pPr lvl="0"/>
            <a:r>
              <a:rPr lang="en-US" sz="2800" dirty="0"/>
              <a:t>	</a:t>
            </a:r>
          </a:p>
        </p:txBody>
      </p:sp>
      <p:sp>
        <p:nvSpPr>
          <p:cNvPr id="9" name="Rectangle 8"/>
          <p:cNvSpPr/>
          <p:nvPr/>
        </p:nvSpPr>
        <p:spPr>
          <a:xfrm>
            <a:off x="361467" y="57834"/>
            <a:ext cx="11469066" cy="646331"/>
          </a:xfrm>
          <a:prstGeom prst="rect">
            <a:avLst/>
          </a:prstGeom>
        </p:spPr>
        <p:txBody>
          <a:bodyPr wrap="square">
            <a:spAutoFit/>
          </a:bodyPr>
          <a:lstStyle/>
          <a:p>
            <a:pPr algn="ctr"/>
            <a:r>
              <a:rPr lang="en-US" sz="3600" b="1" dirty="0">
                <a:solidFill>
                  <a:srgbClr val="C00000"/>
                </a:solidFill>
                <a:latin typeface="Times New Roman" pitchFamily="18" charset="0"/>
                <a:cs typeface="Times New Roman" pitchFamily="18" charset="0"/>
              </a:rPr>
              <a:t> </a:t>
            </a:r>
            <a:r>
              <a:rPr lang="en-US" sz="3600" b="1" dirty="0">
                <a:solidFill>
                  <a:srgbClr val="7030A0"/>
                </a:solidFill>
                <a:latin typeface="Times New Roman" pitchFamily="18" charset="0"/>
                <a:cs typeface="Times New Roman" pitchFamily="18" charset="0"/>
              </a:rPr>
              <a:t>HỆ THỐNG </a:t>
            </a:r>
            <a:r>
              <a:rPr lang="en-US" sz="3600" b="1" dirty="0" smtClean="0">
                <a:solidFill>
                  <a:srgbClr val="7030A0"/>
                </a:solidFill>
                <a:latin typeface="Times New Roman" pitchFamily="18" charset="0"/>
                <a:cs typeface="Times New Roman" pitchFamily="18" charset="0"/>
              </a:rPr>
              <a:t>NHIÊN LIỆU ĐỘNG CƠ DIESEL</a:t>
            </a:r>
            <a:endParaRPr lang="en-US" sz="3600" b="1" dirty="0">
              <a:solidFill>
                <a:srgbClr val="7030A0"/>
              </a:solidFill>
              <a:latin typeface="Times New Roman" pitchFamily="18" charset="0"/>
              <a:cs typeface="Times New Roman" pitchFamily="18" charset="0"/>
            </a:endParaRPr>
          </a:p>
        </p:txBody>
      </p:sp>
      <p:pic>
        <p:nvPicPr>
          <p:cNvPr id="2" name="How a diesel engine works">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644128"/>
            <a:ext cx="12192000" cy="6213871"/>
          </a:xfrm>
          <a:prstGeom prst="rect">
            <a:avLst/>
          </a:prstGeom>
        </p:spPr>
      </p:pic>
    </p:spTree>
    <p:extLst>
      <p:ext uri="{BB962C8B-B14F-4D97-AF65-F5344CB8AC3E}">
        <p14:creationId xmlns:p14="http://schemas.microsoft.com/office/powerpoint/2010/main" val="343951584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3" name="Slide Number Placeholder 3"/>
          <p:cNvSpPr>
            <a:spLocks noGrp="1"/>
          </p:cNvSpPr>
          <p:nvPr>
            <p:ph type="sldNum" sz="quarter" idx="12"/>
          </p:nvPr>
        </p:nvSpPr>
        <p:spPr>
          <a:xfrm>
            <a:off x="8904312" y="6340476"/>
            <a:ext cx="1306488" cy="365125"/>
          </a:xfrm>
        </p:spPr>
        <p:txBody>
          <a:bodyPr/>
          <a:lstStyle/>
          <a:p>
            <a:fld id="{B6F15528-21DE-4FAA-801E-634DDDAF4B2B}" type="slidenum">
              <a:rPr lang="en-US" sz="1300" i="1">
                <a:latin typeface="Times New Roman" pitchFamily="18" charset="0"/>
                <a:cs typeface="Times New Roman" pitchFamily="18" charset="0"/>
              </a:rPr>
              <a:pPr/>
              <a:t>3</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676401" y="1963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9" name="Rectangle 18"/>
          <p:cNvSpPr/>
          <p:nvPr/>
        </p:nvSpPr>
        <p:spPr>
          <a:xfrm>
            <a:off x="1955032" y="1556792"/>
            <a:ext cx="8712968" cy="523220"/>
          </a:xfrm>
          <a:prstGeom prst="rect">
            <a:avLst/>
          </a:prstGeom>
        </p:spPr>
        <p:txBody>
          <a:bodyPr wrap="square">
            <a:spAutoFit/>
          </a:bodyPr>
          <a:lstStyle/>
          <a:p>
            <a:pPr lvl="0"/>
            <a:r>
              <a:rPr lang="en-US" sz="2800" dirty="0"/>
              <a:t>	</a:t>
            </a:r>
          </a:p>
        </p:txBody>
      </p:sp>
      <p:sp>
        <p:nvSpPr>
          <p:cNvPr id="9" name="Rectangle 8"/>
          <p:cNvSpPr/>
          <p:nvPr/>
        </p:nvSpPr>
        <p:spPr>
          <a:xfrm>
            <a:off x="335360" y="396923"/>
            <a:ext cx="11469066" cy="646331"/>
          </a:xfrm>
          <a:prstGeom prst="rect">
            <a:avLst/>
          </a:prstGeom>
        </p:spPr>
        <p:txBody>
          <a:bodyPr wrap="square">
            <a:spAutoFit/>
          </a:bodyPr>
          <a:lstStyle/>
          <a:p>
            <a:pPr algn="ctr"/>
            <a:r>
              <a:rPr lang="en-US" sz="3600" b="1" dirty="0">
                <a:solidFill>
                  <a:srgbClr val="C00000"/>
                </a:solidFill>
                <a:latin typeface="Times New Roman" pitchFamily="18" charset="0"/>
                <a:cs typeface="Times New Roman" pitchFamily="18" charset="0"/>
              </a:rPr>
              <a:t> </a:t>
            </a:r>
            <a:r>
              <a:rPr lang="en-US" sz="3600" b="1" dirty="0">
                <a:solidFill>
                  <a:srgbClr val="7030A0"/>
                </a:solidFill>
                <a:latin typeface="Times New Roman" pitchFamily="18" charset="0"/>
                <a:cs typeface="Times New Roman" pitchFamily="18" charset="0"/>
              </a:rPr>
              <a:t>HỆ THỐNG </a:t>
            </a:r>
            <a:r>
              <a:rPr lang="en-US" sz="3600" b="1" dirty="0" smtClean="0">
                <a:solidFill>
                  <a:srgbClr val="7030A0"/>
                </a:solidFill>
                <a:latin typeface="Times New Roman" pitchFamily="18" charset="0"/>
                <a:cs typeface="Times New Roman" pitchFamily="18" charset="0"/>
              </a:rPr>
              <a:t>NHIÊN LIỆU ĐỘNG CƠ DIESEL</a:t>
            </a:r>
            <a:endParaRPr lang="en-US" sz="3600" b="1" dirty="0">
              <a:solidFill>
                <a:srgbClr val="7030A0"/>
              </a:solidFill>
              <a:latin typeface="Times New Roman" pitchFamily="18" charset="0"/>
              <a:cs typeface="Times New Roman" pitchFamily="18" charset="0"/>
            </a:endParaRPr>
          </a:p>
        </p:txBody>
      </p:sp>
      <p:pic>
        <p:nvPicPr>
          <p:cNvPr id="1026" name="Picture 2" descr="So sánh động cơ xăng và động cơ Diese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2425" y="1412776"/>
            <a:ext cx="5815583" cy="4972469"/>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4" descr="Hệ thống cung cấp nhiên liệu trên động cơ diesel | OTO-HUI - Mạng Xã Hội  Chuyên Ngành Ô Tô"/>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68008" y="1391815"/>
            <a:ext cx="6002270" cy="49934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11372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3" name="Slide Number Placeholder 3"/>
          <p:cNvSpPr>
            <a:spLocks noGrp="1"/>
          </p:cNvSpPr>
          <p:nvPr>
            <p:ph type="sldNum" sz="quarter" idx="12"/>
          </p:nvPr>
        </p:nvSpPr>
        <p:spPr>
          <a:xfrm>
            <a:off x="8904312" y="6340476"/>
            <a:ext cx="1306488" cy="365125"/>
          </a:xfrm>
        </p:spPr>
        <p:txBody>
          <a:bodyPr/>
          <a:lstStyle/>
          <a:p>
            <a:fld id="{B6F15528-21DE-4FAA-801E-634DDDAF4B2B}" type="slidenum">
              <a:rPr lang="en-US" sz="1300" i="1">
                <a:latin typeface="Times New Roman" pitchFamily="18" charset="0"/>
                <a:cs typeface="Times New Roman" pitchFamily="18" charset="0"/>
              </a:rPr>
              <a:pPr/>
              <a:t>4</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676401" y="1963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9" name="Rectangle 18"/>
          <p:cNvSpPr/>
          <p:nvPr/>
        </p:nvSpPr>
        <p:spPr>
          <a:xfrm>
            <a:off x="1955032" y="1556792"/>
            <a:ext cx="8712968" cy="523220"/>
          </a:xfrm>
          <a:prstGeom prst="rect">
            <a:avLst/>
          </a:prstGeom>
        </p:spPr>
        <p:txBody>
          <a:bodyPr wrap="square">
            <a:spAutoFit/>
          </a:bodyPr>
          <a:lstStyle/>
          <a:p>
            <a:pPr lvl="0"/>
            <a:r>
              <a:rPr lang="en-US" sz="2800" dirty="0"/>
              <a:t>	</a:t>
            </a:r>
          </a:p>
        </p:txBody>
      </p:sp>
      <p:sp>
        <p:nvSpPr>
          <p:cNvPr id="9" name="Rectangle 8"/>
          <p:cNvSpPr/>
          <p:nvPr/>
        </p:nvSpPr>
        <p:spPr>
          <a:xfrm>
            <a:off x="335360" y="396923"/>
            <a:ext cx="11469066" cy="646331"/>
          </a:xfrm>
          <a:prstGeom prst="rect">
            <a:avLst/>
          </a:prstGeom>
        </p:spPr>
        <p:txBody>
          <a:bodyPr wrap="square">
            <a:spAutoFit/>
          </a:bodyPr>
          <a:lstStyle/>
          <a:p>
            <a:pPr algn="ctr"/>
            <a:r>
              <a:rPr lang="en-US" sz="3600" b="1" dirty="0">
                <a:solidFill>
                  <a:srgbClr val="C00000"/>
                </a:solidFill>
                <a:latin typeface="Times New Roman" pitchFamily="18" charset="0"/>
                <a:cs typeface="Times New Roman" pitchFamily="18" charset="0"/>
              </a:rPr>
              <a:t> </a:t>
            </a:r>
            <a:r>
              <a:rPr lang="en-US" sz="3600" b="1" dirty="0">
                <a:solidFill>
                  <a:srgbClr val="7030A0"/>
                </a:solidFill>
                <a:latin typeface="Times New Roman" pitchFamily="18" charset="0"/>
                <a:cs typeface="Times New Roman" pitchFamily="18" charset="0"/>
              </a:rPr>
              <a:t>HỆ THỐNG </a:t>
            </a:r>
            <a:r>
              <a:rPr lang="en-US" sz="3600" b="1" dirty="0" smtClean="0">
                <a:solidFill>
                  <a:srgbClr val="7030A0"/>
                </a:solidFill>
                <a:latin typeface="Times New Roman" pitchFamily="18" charset="0"/>
                <a:cs typeface="Times New Roman" pitchFamily="18" charset="0"/>
              </a:rPr>
              <a:t>NHIÊN LIỆU ĐỘNG CƠ DIESEL</a:t>
            </a:r>
            <a:endParaRPr lang="en-US" sz="3600" b="1" dirty="0">
              <a:solidFill>
                <a:srgbClr val="7030A0"/>
              </a:solidFill>
              <a:latin typeface="Times New Roman" pitchFamily="18" charset="0"/>
              <a:cs typeface="Times New Roman" pitchFamily="18" charset="0"/>
            </a:endParaRPr>
          </a:p>
        </p:txBody>
      </p:sp>
      <p:pic>
        <p:nvPicPr>
          <p:cNvPr id="3" name="Picture 2" descr="Phân biệt hiện tượng &amp;#39;&amp;#39;cháy sớm&amp;#39;&amp;#39; và &amp;#39;&amp;#39;kích nổ&amp;#39;&amp;#39; - Cách khắc phục | OTO-HUI  - Mạng Xã Hội Chuyên Ngành Ô Tô"/>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79900"/>
            <a:ext cx="7068294" cy="447372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hững hiện tượng cháy không bình thường trong động cơ cháy cưỡng bứ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88088" y="2290782"/>
            <a:ext cx="5643008" cy="423225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35360" y="1079204"/>
            <a:ext cx="9505056" cy="584775"/>
          </a:xfrm>
          <a:prstGeom prst="rect">
            <a:avLst/>
          </a:prstGeom>
          <a:noFill/>
        </p:spPr>
        <p:txBody>
          <a:bodyPr wrap="square" rtlCol="0">
            <a:spAutoFit/>
          </a:bodyPr>
          <a:lstStyle/>
          <a:p>
            <a:r>
              <a:rPr lang="en-US" sz="3200" b="1" dirty="0" smtClean="0">
                <a:latin typeface="Arial" panose="020B0604020202020204" pitchFamily="34" charset="0"/>
                <a:cs typeface="Arial" panose="020B0604020202020204" pitchFamily="34" charset="0"/>
              </a:rPr>
              <a:t>HIỆN TƯỢNG CHÁY SỚM – CHÁY KÍCH NỔ</a:t>
            </a:r>
            <a:endParaRPr lang="en-US" sz="3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310221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3" name="Slide Number Placeholder 3"/>
          <p:cNvSpPr>
            <a:spLocks noGrp="1"/>
          </p:cNvSpPr>
          <p:nvPr>
            <p:ph type="sldNum" sz="quarter" idx="12"/>
          </p:nvPr>
        </p:nvSpPr>
        <p:spPr>
          <a:xfrm>
            <a:off x="8904312" y="6340476"/>
            <a:ext cx="1306488" cy="365125"/>
          </a:xfrm>
        </p:spPr>
        <p:txBody>
          <a:bodyPr/>
          <a:lstStyle/>
          <a:p>
            <a:fld id="{B6F15528-21DE-4FAA-801E-634DDDAF4B2B}" type="slidenum">
              <a:rPr lang="en-US" sz="1300" i="1">
                <a:latin typeface="Times New Roman" pitchFamily="18" charset="0"/>
                <a:cs typeface="Times New Roman" pitchFamily="18" charset="0"/>
              </a:rPr>
              <a:pPr/>
              <a:t>5</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676401" y="1963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9" name="Rectangle 18"/>
          <p:cNvSpPr/>
          <p:nvPr/>
        </p:nvSpPr>
        <p:spPr>
          <a:xfrm>
            <a:off x="1955032" y="1556792"/>
            <a:ext cx="8712968" cy="523220"/>
          </a:xfrm>
          <a:prstGeom prst="rect">
            <a:avLst/>
          </a:prstGeom>
        </p:spPr>
        <p:txBody>
          <a:bodyPr wrap="square">
            <a:spAutoFit/>
          </a:bodyPr>
          <a:lstStyle/>
          <a:p>
            <a:pPr lvl="0"/>
            <a:r>
              <a:rPr lang="en-US" sz="2800" dirty="0"/>
              <a:t>	</a:t>
            </a:r>
          </a:p>
        </p:txBody>
      </p:sp>
      <p:sp>
        <p:nvSpPr>
          <p:cNvPr id="9" name="Rectangle 8"/>
          <p:cNvSpPr/>
          <p:nvPr/>
        </p:nvSpPr>
        <p:spPr>
          <a:xfrm>
            <a:off x="335360" y="396923"/>
            <a:ext cx="11469066" cy="646331"/>
          </a:xfrm>
          <a:prstGeom prst="rect">
            <a:avLst/>
          </a:prstGeom>
        </p:spPr>
        <p:txBody>
          <a:bodyPr wrap="square">
            <a:spAutoFit/>
          </a:bodyPr>
          <a:lstStyle/>
          <a:p>
            <a:pPr algn="ctr"/>
            <a:r>
              <a:rPr lang="en-US" sz="3600" b="1" dirty="0">
                <a:solidFill>
                  <a:srgbClr val="C00000"/>
                </a:solidFill>
                <a:latin typeface="Times New Roman" pitchFamily="18" charset="0"/>
                <a:cs typeface="Times New Roman" pitchFamily="18" charset="0"/>
              </a:rPr>
              <a:t> </a:t>
            </a:r>
            <a:r>
              <a:rPr lang="en-US" sz="3600" b="1" dirty="0">
                <a:solidFill>
                  <a:srgbClr val="7030A0"/>
                </a:solidFill>
                <a:latin typeface="Times New Roman" pitchFamily="18" charset="0"/>
                <a:cs typeface="Times New Roman" pitchFamily="18" charset="0"/>
              </a:rPr>
              <a:t>HỆ THỐNG </a:t>
            </a:r>
            <a:r>
              <a:rPr lang="en-US" sz="3600" b="1" dirty="0" smtClean="0">
                <a:solidFill>
                  <a:srgbClr val="7030A0"/>
                </a:solidFill>
                <a:latin typeface="Times New Roman" pitchFamily="18" charset="0"/>
                <a:cs typeface="Times New Roman" pitchFamily="18" charset="0"/>
              </a:rPr>
              <a:t>NHIÊN LIỆU ĐỘNG CƠ DIESEL</a:t>
            </a:r>
            <a:endParaRPr lang="en-US" sz="3600" b="1" dirty="0">
              <a:solidFill>
                <a:srgbClr val="7030A0"/>
              </a:solidFill>
              <a:latin typeface="Times New Roman" pitchFamily="18" charset="0"/>
              <a:cs typeface="Times New Roman" pitchFamily="18" charset="0"/>
            </a:endParaRPr>
          </a:p>
        </p:txBody>
      </p:sp>
      <p:sp>
        <p:nvSpPr>
          <p:cNvPr id="4" name="TextBox 3"/>
          <p:cNvSpPr txBox="1"/>
          <p:nvPr/>
        </p:nvSpPr>
        <p:spPr>
          <a:xfrm>
            <a:off x="335360" y="1079204"/>
            <a:ext cx="9505056" cy="584775"/>
          </a:xfrm>
          <a:prstGeom prst="rect">
            <a:avLst/>
          </a:prstGeom>
          <a:noFill/>
        </p:spPr>
        <p:txBody>
          <a:bodyPr wrap="square" rtlCol="0">
            <a:spAutoFit/>
          </a:bodyPr>
          <a:lstStyle/>
          <a:p>
            <a:r>
              <a:rPr lang="en-US" sz="3200" b="1" dirty="0" smtClean="0">
                <a:latin typeface="Arial" panose="020B0604020202020204" pitchFamily="34" charset="0"/>
                <a:cs typeface="Arial" panose="020B0604020202020204" pitchFamily="34" charset="0"/>
              </a:rPr>
              <a:t>HIỆN TƯỢNG CHÁY SỚM – CHÁY KÍCH NỔ</a:t>
            </a:r>
            <a:endParaRPr lang="en-US" sz="3200" b="1" dirty="0">
              <a:latin typeface="Arial" panose="020B0604020202020204" pitchFamily="34" charset="0"/>
              <a:cs typeface="Arial" panose="020B0604020202020204" pitchFamily="34" charset="0"/>
            </a:endParaRPr>
          </a:p>
        </p:txBody>
      </p:sp>
      <p:pic>
        <p:nvPicPr>
          <p:cNvPr id="2050" name="Picture 2" descr="Phân biệt hiện tượng &amp;#39;&amp;#39;cháy sớm&amp;#39;&amp;#39; và &amp;#39;&amp;#39;kích nổ&amp;#39;&amp;#39; - Cách khắc phục | OTO-HUI  - Mạng Xã Hội Chuyên Ngành Ô Tô"/>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737" y="2078973"/>
            <a:ext cx="6254751" cy="344362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Phân biệt hiện tượng cháy sớm - hiện tượng kích nổ - cách khắc phục hiện  tượng kích nổ và chỉ số Octa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14337" y="2179789"/>
            <a:ext cx="2766744" cy="4192682"/>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Phân biệt hiện tượng cháy sớm - hiện tượng kích nổ - cách khắc phục hiện  tượng kích nổ và chỉ số Octan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22501" y="3789040"/>
            <a:ext cx="2381810" cy="25653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539183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3" name="Slide Number Placeholder 3"/>
          <p:cNvSpPr>
            <a:spLocks noGrp="1"/>
          </p:cNvSpPr>
          <p:nvPr>
            <p:ph type="sldNum" sz="quarter" idx="12"/>
          </p:nvPr>
        </p:nvSpPr>
        <p:spPr>
          <a:xfrm>
            <a:off x="8904312" y="6340476"/>
            <a:ext cx="1306488" cy="365125"/>
          </a:xfrm>
        </p:spPr>
        <p:txBody>
          <a:bodyPr/>
          <a:lstStyle/>
          <a:p>
            <a:fld id="{B6F15528-21DE-4FAA-801E-634DDDAF4B2B}" type="slidenum">
              <a:rPr lang="en-US" sz="1300" i="1">
                <a:latin typeface="Times New Roman" pitchFamily="18" charset="0"/>
                <a:cs typeface="Times New Roman" pitchFamily="18" charset="0"/>
              </a:rPr>
              <a:pPr/>
              <a:t>6</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676401" y="1963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9" name="Rectangle 18"/>
          <p:cNvSpPr/>
          <p:nvPr/>
        </p:nvSpPr>
        <p:spPr>
          <a:xfrm>
            <a:off x="1955032" y="1556792"/>
            <a:ext cx="8712968" cy="523220"/>
          </a:xfrm>
          <a:prstGeom prst="rect">
            <a:avLst/>
          </a:prstGeom>
        </p:spPr>
        <p:txBody>
          <a:bodyPr wrap="square">
            <a:spAutoFit/>
          </a:bodyPr>
          <a:lstStyle/>
          <a:p>
            <a:pPr lvl="0"/>
            <a:r>
              <a:rPr lang="en-US" sz="2800" dirty="0"/>
              <a:t>	</a:t>
            </a:r>
          </a:p>
        </p:txBody>
      </p:sp>
      <p:sp>
        <p:nvSpPr>
          <p:cNvPr id="9" name="Rectangle 8"/>
          <p:cNvSpPr/>
          <p:nvPr/>
        </p:nvSpPr>
        <p:spPr>
          <a:xfrm>
            <a:off x="335360" y="38139"/>
            <a:ext cx="11469066" cy="646331"/>
          </a:xfrm>
          <a:prstGeom prst="rect">
            <a:avLst/>
          </a:prstGeom>
        </p:spPr>
        <p:txBody>
          <a:bodyPr wrap="square">
            <a:spAutoFit/>
          </a:bodyPr>
          <a:lstStyle/>
          <a:p>
            <a:pPr algn="ctr"/>
            <a:r>
              <a:rPr lang="en-US" sz="3600" b="1" dirty="0">
                <a:solidFill>
                  <a:srgbClr val="C00000"/>
                </a:solidFill>
                <a:latin typeface="Times New Roman" pitchFamily="18" charset="0"/>
                <a:cs typeface="Times New Roman" pitchFamily="18" charset="0"/>
              </a:rPr>
              <a:t> </a:t>
            </a:r>
            <a:r>
              <a:rPr lang="en-US" sz="3600" b="1" dirty="0">
                <a:solidFill>
                  <a:srgbClr val="7030A0"/>
                </a:solidFill>
                <a:latin typeface="Times New Roman" pitchFamily="18" charset="0"/>
                <a:cs typeface="Times New Roman" pitchFamily="18" charset="0"/>
              </a:rPr>
              <a:t>HỆ THỐNG </a:t>
            </a:r>
            <a:r>
              <a:rPr lang="en-US" sz="3600" b="1" dirty="0" smtClean="0">
                <a:solidFill>
                  <a:srgbClr val="7030A0"/>
                </a:solidFill>
                <a:latin typeface="Times New Roman" pitchFamily="18" charset="0"/>
                <a:cs typeface="Times New Roman" pitchFamily="18" charset="0"/>
              </a:rPr>
              <a:t>NHIÊN LIỆU ĐỘNG CƠ DIESEL</a:t>
            </a:r>
            <a:endParaRPr lang="en-US" sz="3600" b="1" dirty="0">
              <a:solidFill>
                <a:srgbClr val="7030A0"/>
              </a:solidFill>
              <a:latin typeface="Times New Roman" pitchFamily="18" charset="0"/>
              <a:cs typeface="Times New Roman" pitchFamily="18" charset="0"/>
            </a:endParaRPr>
          </a:p>
        </p:txBody>
      </p:sp>
      <p:sp>
        <p:nvSpPr>
          <p:cNvPr id="4" name="TextBox 3"/>
          <p:cNvSpPr txBox="1"/>
          <p:nvPr/>
        </p:nvSpPr>
        <p:spPr>
          <a:xfrm>
            <a:off x="335360" y="684470"/>
            <a:ext cx="9505056" cy="584775"/>
          </a:xfrm>
          <a:prstGeom prst="rect">
            <a:avLst/>
          </a:prstGeom>
          <a:noFill/>
        </p:spPr>
        <p:txBody>
          <a:bodyPr wrap="square" rtlCol="0">
            <a:spAutoFit/>
          </a:bodyPr>
          <a:lstStyle/>
          <a:p>
            <a:r>
              <a:rPr lang="en-US" sz="3200" b="1" dirty="0" smtClean="0">
                <a:latin typeface="Arial" panose="020B0604020202020204" pitchFamily="34" charset="0"/>
                <a:cs typeface="Arial" panose="020B0604020202020204" pitchFamily="34" charset="0"/>
              </a:rPr>
              <a:t>SỰ CHÁY Ở ĐỘNG CƠ</a:t>
            </a:r>
            <a:endParaRPr lang="en-US" sz="3200" b="1" dirty="0">
              <a:latin typeface="Arial" panose="020B0604020202020204" pitchFamily="34" charset="0"/>
              <a:cs typeface="Arial" panose="020B0604020202020204" pitchFamily="34" charset="0"/>
            </a:endParaRPr>
          </a:p>
        </p:txBody>
      </p:sp>
      <p:pic>
        <p:nvPicPr>
          <p:cNvPr id="3074" name="Picture 2" descr="Nêu sự giống và khác nhau giữa động cơ Xăng và Diezen 4 kì? câu hỏi 852321  - hoidap247.com"/>
          <p:cNvPicPr>
            <a:picLocks noChangeAspect="1" noChangeArrowheads="1"/>
          </p:cNvPicPr>
          <p:nvPr/>
        </p:nvPicPr>
        <p:blipFill rotWithShape="1">
          <a:blip r:embed="rId2">
            <a:extLst>
              <a:ext uri="{28A0092B-C50C-407E-A947-70E740481C1C}">
                <a14:useLocalDpi xmlns:a14="http://schemas.microsoft.com/office/drawing/2010/main" val="0"/>
              </a:ext>
            </a:extLst>
          </a:blip>
          <a:srcRect b="36121"/>
          <a:stretch/>
        </p:blipFill>
        <p:spPr bwMode="auto">
          <a:xfrm>
            <a:off x="483568" y="1330801"/>
            <a:ext cx="11325050" cy="50016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82583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3" name="Slide Number Placeholder 3"/>
          <p:cNvSpPr>
            <a:spLocks noGrp="1"/>
          </p:cNvSpPr>
          <p:nvPr>
            <p:ph type="sldNum" sz="quarter" idx="12"/>
          </p:nvPr>
        </p:nvSpPr>
        <p:spPr>
          <a:xfrm>
            <a:off x="8904312" y="6340476"/>
            <a:ext cx="1306488" cy="365125"/>
          </a:xfrm>
        </p:spPr>
        <p:txBody>
          <a:bodyPr/>
          <a:lstStyle/>
          <a:p>
            <a:fld id="{B6F15528-21DE-4FAA-801E-634DDDAF4B2B}" type="slidenum">
              <a:rPr lang="en-US" sz="1300" i="1">
                <a:latin typeface="Times New Roman" pitchFamily="18" charset="0"/>
                <a:cs typeface="Times New Roman" pitchFamily="18" charset="0"/>
              </a:rPr>
              <a:pPr/>
              <a:t>7</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676401" y="1963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9" name="Rectangle 18"/>
          <p:cNvSpPr/>
          <p:nvPr/>
        </p:nvSpPr>
        <p:spPr>
          <a:xfrm>
            <a:off x="1955032" y="1556792"/>
            <a:ext cx="8712968" cy="523220"/>
          </a:xfrm>
          <a:prstGeom prst="rect">
            <a:avLst/>
          </a:prstGeom>
        </p:spPr>
        <p:txBody>
          <a:bodyPr wrap="square">
            <a:spAutoFit/>
          </a:bodyPr>
          <a:lstStyle/>
          <a:p>
            <a:pPr lvl="0"/>
            <a:r>
              <a:rPr lang="en-US" sz="2800" dirty="0"/>
              <a:t>	</a:t>
            </a:r>
          </a:p>
        </p:txBody>
      </p:sp>
      <p:sp>
        <p:nvSpPr>
          <p:cNvPr id="9" name="Rectangle 8"/>
          <p:cNvSpPr/>
          <p:nvPr/>
        </p:nvSpPr>
        <p:spPr>
          <a:xfrm>
            <a:off x="335360" y="38139"/>
            <a:ext cx="11469066" cy="646331"/>
          </a:xfrm>
          <a:prstGeom prst="rect">
            <a:avLst/>
          </a:prstGeom>
        </p:spPr>
        <p:txBody>
          <a:bodyPr wrap="square">
            <a:spAutoFit/>
          </a:bodyPr>
          <a:lstStyle/>
          <a:p>
            <a:pPr algn="ctr"/>
            <a:r>
              <a:rPr lang="en-US" sz="3600" b="1" dirty="0">
                <a:solidFill>
                  <a:srgbClr val="C00000"/>
                </a:solidFill>
                <a:latin typeface="Times New Roman" pitchFamily="18" charset="0"/>
                <a:cs typeface="Times New Roman" pitchFamily="18" charset="0"/>
              </a:rPr>
              <a:t> </a:t>
            </a:r>
            <a:r>
              <a:rPr lang="en-US" sz="3600" b="1" dirty="0">
                <a:solidFill>
                  <a:srgbClr val="7030A0"/>
                </a:solidFill>
                <a:latin typeface="Times New Roman" pitchFamily="18" charset="0"/>
                <a:cs typeface="Times New Roman" pitchFamily="18" charset="0"/>
              </a:rPr>
              <a:t>HỆ THỐNG </a:t>
            </a:r>
            <a:r>
              <a:rPr lang="en-US" sz="3600" b="1" dirty="0" smtClean="0">
                <a:solidFill>
                  <a:srgbClr val="7030A0"/>
                </a:solidFill>
                <a:latin typeface="Times New Roman" pitchFamily="18" charset="0"/>
                <a:cs typeface="Times New Roman" pitchFamily="18" charset="0"/>
              </a:rPr>
              <a:t>NHIÊN LIỆU ĐỘNG CƠ DIESEL</a:t>
            </a:r>
            <a:endParaRPr lang="en-US" sz="3600" b="1" dirty="0">
              <a:solidFill>
                <a:srgbClr val="7030A0"/>
              </a:solidFill>
              <a:latin typeface="Times New Roman" pitchFamily="18" charset="0"/>
              <a:cs typeface="Times New Roman" pitchFamily="18" charset="0"/>
            </a:endParaRPr>
          </a:p>
        </p:txBody>
      </p:sp>
      <p:sp>
        <p:nvSpPr>
          <p:cNvPr id="4" name="TextBox 3"/>
          <p:cNvSpPr txBox="1"/>
          <p:nvPr/>
        </p:nvSpPr>
        <p:spPr>
          <a:xfrm>
            <a:off x="335360" y="684470"/>
            <a:ext cx="9505056" cy="584775"/>
          </a:xfrm>
          <a:prstGeom prst="rect">
            <a:avLst/>
          </a:prstGeom>
          <a:noFill/>
        </p:spPr>
        <p:txBody>
          <a:bodyPr wrap="square" rtlCol="0">
            <a:spAutoFit/>
          </a:bodyPr>
          <a:lstStyle/>
          <a:p>
            <a:r>
              <a:rPr lang="en-US" sz="3200" b="1" dirty="0" smtClean="0">
                <a:latin typeface="Arial" panose="020B0604020202020204" pitchFamily="34" charset="0"/>
                <a:cs typeface="Arial" panose="020B0604020202020204" pitchFamily="34" charset="0"/>
              </a:rPr>
              <a:t>SỰ CHÁY</a:t>
            </a:r>
            <a:endParaRPr lang="en-US" sz="3200" b="1" dirty="0">
              <a:latin typeface="Arial" panose="020B0604020202020204" pitchFamily="34" charset="0"/>
              <a:cs typeface="Arial" panose="020B0604020202020204" pitchFamily="34" charset="0"/>
            </a:endParaRPr>
          </a:p>
        </p:txBody>
      </p:sp>
      <p:pic>
        <p:nvPicPr>
          <p:cNvPr id="2" name="Picture 1"/>
          <p:cNvPicPr>
            <a:picLocks noChangeAspect="1"/>
          </p:cNvPicPr>
          <p:nvPr/>
        </p:nvPicPr>
        <p:blipFill>
          <a:blip r:embed="rId2"/>
          <a:stretch>
            <a:fillRect/>
          </a:stretch>
        </p:blipFill>
        <p:spPr>
          <a:xfrm>
            <a:off x="335360" y="1388048"/>
            <a:ext cx="11593288" cy="4952427"/>
          </a:xfrm>
          <a:prstGeom prst="rect">
            <a:avLst/>
          </a:prstGeom>
        </p:spPr>
      </p:pic>
    </p:spTree>
    <p:extLst>
      <p:ext uri="{BB962C8B-B14F-4D97-AF65-F5344CB8AC3E}">
        <p14:creationId xmlns:p14="http://schemas.microsoft.com/office/powerpoint/2010/main" val="65749554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3" name="Slide Number Placeholder 3"/>
          <p:cNvSpPr>
            <a:spLocks noGrp="1"/>
          </p:cNvSpPr>
          <p:nvPr>
            <p:ph type="sldNum" sz="quarter" idx="12"/>
          </p:nvPr>
        </p:nvSpPr>
        <p:spPr>
          <a:xfrm>
            <a:off x="8904312" y="6340476"/>
            <a:ext cx="1306488" cy="365125"/>
          </a:xfrm>
        </p:spPr>
        <p:txBody>
          <a:bodyPr/>
          <a:lstStyle/>
          <a:p>
            <a:fld id="{B6F15528-21DE-4FAA-801E-634DDDAF4B2B}" type="slidenum">
              <a:rPr lang="en-US" sz="1300" i="1">
                <a:latin typeface="Times New Roman" pitchFamily="18" charset="0"/>
                <a:cs typeface="Times New Roman" pitchFamily="18" charset="0"/>
              </a:rPr>
              <a:pPr/>
              <a:t>8</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676401" y="1963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9" name="Rectangle 18"/>
          <p:cNvSpPr/>
          <p:nvPr/>
        </p:nvSpPr>
        <p:spPr>
          <a:xfrm>
            <a:off x="1955032" y="1556792"/>
            <a:ext cx="8712968" cy="523220"/>
          </a:xfrm>
          <a:prstGeom prst="rect">
            <a:avLst/>
          </a:prstGeom>
        </p:spPr>
        <p:txBody>
          <a:bodyPr wrap="square">
            <a:spAutoFit/>
          </a:bodyPr>
          <a:lstStyle/>
          <a:p>
            <a:pPr lvl="0"/>
            <a:r>
              <a:rPr lang="en-US" sz="2800" dirty="0"/>
              <a:t>	</a:t>
            </a:r>
          </a:p>
        </p:txBody>
      </p:sp>
      <p:sp>
        <p:nvSpPr>
          <p:cNvPr id="9" name="Rectangle 8"/>
          <p:cNvSpPr/>
          <p:nvPr/>
        </p:nvSpPr>
        <p:spPr>
          <a:xfrm>
            <a:off x="335360" y="38139"/>
            <a:ext cx="11469066" cy="646331"/>
          </a:xfrm>
          <a:prstGeom prst="rect">
            <a:avLst/>
          </a:prstGeom>
        </p:spPr>
        <p:txBody>
          <a:bodyPr wrap="square">
            <a:spAutoFit/>
          </a:bodyPr>
          <a:lstStyle/>
          <a:p>
            <a:pPr algn="ctr"/>
            <a:r>
              <a:rPr lang="en-US" sz="3600" b="1" dirty="0">
                <a:solidFill>
                  <a:srgbClr val="C00000"/>
                </a:solidFill>
                <a:latin typeface="Times New Roman" pitchFamily="18" charset="0"/>
                <a:cs typeface="Times New Roman" pitchFamily="18" charset="0"/>
              </a:rPr>
              <a:t> </a:t>
            </a:r>
            <a:r>
              <a:rPr lang="en-US" sz="3600" b="1" dirty="0">
                <a:solidFill>
                  <a:srgbClr val="7030A0"/>
                </a:solidFill>
                <a:latin typeface="Times New Roman" pitchFamily="18" charset="0"/>
                <a:cs typeface="Times New Roman" pitchFamily="18" charset="0"/>
              </a:rPr>
              <a:t>HỆ THỐNG </a:t>
            </a:r>
            <a:r>
              <a:rPr lang="en-US" sz="3600" b="1" dirty="0" smtClean="0">
                <a:solidFill>
                  <a:srgbClr val="7030A0"/>
                </a:solidFill>
                <a:latin typeface="Times New Roman" pitchFamily="18" charset="0"/>
                <a:cs typeface="Times New Roman" pitchFamily="18" charset="0"/>
              </a:rPr>
              <a:t>NHIÊN LIỆU ĐỘNG CƠ DIESEL</a:t>
            </a:r>
            <a:endParaRPr lang="en-US" sz="3600" b="1" dirty="0">
              <a:solidFill>
                <a:srgbClr val="7030A0"/>
              </a:solidFill>
              <a:latin typeface="Times New Roman" pitchFamily="18" charset="0"/>
              <a:cs typeface="Times New Roman" pitchFamily="18" charset="0"/>
            </a:endParaRPr>
          </a:p>
        </p:txBody>
      </p:sp>
      <p:sp>
        <p:nvSpPr>
          <p:cNvPr id="4" name="TextBox 3"/>
          <p:cNvSpPr txBox="1"/>
          <p:nvPr/>
        </p:nvSpPr>
        <p:spPr>
          <a:xfrm>
            <a:off x="335360" y="684470"/>
            <a:ext cx="11089232" cy="584775"/>
          </a:xfrm>
          <a:prstGeom prst="rect">
            <a:avLst/>
          </a:prstGeom>
          <a:noFill/>
        </p:spPr>
        <p:txBody>
          <a:bodyPr wrap="square" rtlCol="0">
            <a:spAutoFit/>
          </a:bodyPr>
          <a:lstStyle/>
          <a:p>
            <a:r>
              <a:rPr lang="en-US" sz="3200" b="1" dirty="0" smtClean="0">
                <a:latin typeface="Arial" panose="020B0604020202020204" pitchFamily="34" charset="0"/>
                <a:cs typeface="Arial" panose="020B0604020202020204" pitchFamily="34" charset="0"/>
              </a:rPr>
              <a:t>QUÁ TRÌNH NHIÊN LIỆU CHÁY Ở ĐỘNG CƠ DIESEL</a:t>
            </a:r>
            <a:endParaRPr lang="en-US" sz="3200" b="1" dirty="0">
              <a:latin typeface="Arial" panose="020B0604020202020204" pitchFamily="34" charset="0"/>
              <a:cs typeface="Arial" panose="020B0604020202020204" pitchFamily="34" charset="0"/>
            </a:endParaRPr>
          </a:p>
        </p:txBody>
      </p:sp>
      <p:pic>
        <p:nvPicPr>
          <p:cNvPr id="3" name="Picture 2"/>
          <p:cNvPicPr>
            <a:picLocks noChangeAspect="1"/>
          </p:cNvPicPr>
          <p:nvPr/>
        </p:nvPicPr>
        <p:blipFill rotWithShape="1">
          <a:blip r:embed="rId2">
            <a:extLst>
              <a:ext uri="{28A0092B-C50C-407E-A947-70E740481C1C}">
                <a14:useLocalDpi xmlns:a14="http://schemas.microsoft.com/office/drawing/2010/main" val="0"/>
              </a:ext>
            </a:extLst>
          </a:blip>
          <a:srcRect r="50000" b="52259"/>
          <a:stretch/>
        </p:blipFill>
        <p:spPr>
          <a:xfrm>
            <a:off x="835548" y="1388048"/>
            <a:ext cx="10968878" cy="4811541"/>
          </a:xfrm>
          <a:prstGeom prst="rect">
            <a:avLst/>
          </a:prstGeom>
        </p:spPr>
      </p:pic>
    </p:spTree>
    <p:extLst>
      <p:ext uri="{BB962C8B-B14F-4D97-AF65-F5344CB8AC3E}">
        <p14:creationId xmlns:p14="http://schemas.microsoft.com/office/powerpoint/2010/main" val="31661536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3" name="Slide Number Placeholder 3"/>
          <p:cNvSpPr>
            <a:spLocks noGrp="1"/>
          </p:cNvSpPr>
          <p:nvPr>
            <p:ph type="sldNum" sz="quarter" idx="12"/>
          </p:nvPr>
        </p:nvSpPr>
        <p:spPr>
          <a:xfrm>
            <a:off x="8904312" y="6340476"/>
            <a:ext cx="1306488" cy="365125"/>
          </a:xfrm>
        </p:spPr>
        <p:txBody>
          <a:bodyPr/>
          <a:lstStyle/>
          <a:p>
            <a:fld id="{B6F15528-21DE-4FAA-801E-634DDDAF4B2B}" type="slidenum">
              <a:rPr lang="en-US" sz="1300" i="1">
                <a:latin typeface="Times New Roman" pitchFamily="18" charset="0"/>
                <a:cs typeface="Times New Roman" pitchFamily="18" charset="0"/>
              </a:rPr>
              <a:pPr/>
              <a:t>9</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676401" y="1963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9" name="Rectangle 18"/>
          <p:cNvSpPr/>
          <p:nvPr/>
        </p:nvSpPr>
        <p:spPr>
          <a:xfrm>
            <a:off x="1955032" y="1556792"/>
            <a:ext cx="8712968" cy="523220"/>
          </a:xfrm>
          <a:prstGeom prst="rect">
            <a:avLst/>
          </a:prstGeom>
        </p:spPr>
        <p:txBody>
          <a:bodyPr wrap="square">
            <a:spAutoFit/>
          </a:bodyPr>
          <a:lstStyle/>
          <a:p>
            <a:pPr lvl="0"/>
            <a:r>
              <a:rPr lang="en-US" sz="2800" dirty="0"/>
              <a:t>	</a:t>
            </a:r>
          </a:p>
        </p:txBody>
      </p:sp>
      <p:sp>
        <p:nvSpPr>
          <p:cNvPr id="9" name="Rectangle 8"/>
          <p:cNvSpPr/>
          <p:nvPr/>
        </p:nvSpPr>
        <p:spPr>
          <a:xfrm>
            <a:off x="335360" y="38139"/>
            <a:ext cx="11469066" cy="646331"/>
          </a:xfrm>
          <a:prstGeom prst="rect">
            <a:avLst/>
          </a:prstGeom>
        </p:spPr>
        <p:txBody>
          <a:bodyPr wrap="square">
            <a:spAutoFit/>
          </a:bodyPr>
          <a:lstStyle/>
          <a:p>
            <a:pPr algn="ctr"/>
            <a:r>
              <a:rPr lang="en-US" sz="3600" b="1" dirty="0">
                <a:solidFill>
                  <a:srgbClr val="C00000"/>
                </a:solidFill>
                <a:latin typeface="Times New Roman" pitchFamily="18" charset="0"/>
                <a:cs typeface="Times New Roman" pitchFamily="18" charset="0"/>
              </a:rPr>
              <a:t> </a:t>
            </a:r>
            <a:r>
              <a:rPr lang="en-US" sz="3600" b="1" dirty="0">
                <a:solidFill>
                  <a:srgbClr val="7030A0"/>
                </a:solidFill>
                <a:latin typeface="Times New Roman" pitchFamily="18" charset="0"/>
                <a:cs typeface="Times New Roman" pitchFamily="18" charset="0"/>
              </a:rPr>
              <a:t>HỆ THỐNG </a:t>
            </a:r>
            <a:r>
              <a:rPr lang="en-US" sz="3600" b="1" dirty="0" smtClean="0">
                <a:solidFill>
                  <a:srgbClr val="7030A0"/>
                </a:solidFill>
                <a:latin typeface="Times New Roman" pitchFamily="18" charset="0"/>
                <a:cs typeface="Times New Roman" pitchFamily="18" charset="0"/>
              </a:rPr>
              <a:t>NHIÊN LIỆU ĐỘNG CƠ DIESEL</a:t>
            </a:r>
            <a:endParaRPr lang="en-US" sz="3600" b="1" dirty="0">
              <a:solidFill>
                <a:srgbClr val="7030A0"/>
              </a:solidFill>
              <a:latin typeface="Times New Roman" pitchFamily="18" charset="0"/>
              <a:cs typeface="Times New Roman" pitchFamily="18" charset="0"/>
            </a:endParaRPr>
          </a:p>
        </p:txBody>
      </p:sp>
      <p:sp>
        <p:nvSpPr>
          <p:cNvPr id="4" name="TextBox 3"/>
          <p:cNvSpPr txBox="1"/>
          <p:nvPr/>
        </p:nvSpPr>
        <p:spPr>
          <a:xfrm>
            <a:off x="335360" y="684470"/>
            <a:ext cx="9505056" cy="584775"/>
          </a:xfrm>
          <a:prstGeom prst="rect">
            <a:avLst/>
          </a:prstGeom>
          <a:noFill/>
        </p:spPr>
        <p:txBody>
          <a:bodyPr wrap="square" rtlCol="0">
            <a:spAutoFit/>
          </a:bodyPr>
          <a:lstStyle/>
          <a:p>
            <a:r>
              <a:rPr lang="en-US" sz="3200" b="1" dirty="0" smtClean="0">
                <a:latin typeface="Arial" panose="020B0604020202020204" pitchFamily="34" charset="0"/>
                <a:cs typeface="Arial" panose="020B0604020202020204" pitchFamily="34" charset="0"/>
              </a:rPr>
              <a:t>NHẬN XÉT</a:t>
            </a:r>
            <a:endParaRPr lang="en-US" sz="3200" b="1" dirty="0">
              <a:latin typeface="Arial" panose="020B0604020202020204" pitchFamily="34" charset="0"/>
              <a:cs typeface="Arial" panose="020B0604020202020204" pitchFamily="34" charset="0"/>
            </a:endParaRPr>
          </a:p>
        </p:txBody>
      </p:sp>
      <p:sp>
        <p:nvSpPr>
          <p:cNvPr id="11" name="TextBox 10"/>
          <p:cNvSpPr txBox="1"/>
          <p:nvPr/>
        </p:nvSpPr>
        <p:spPr>
          <a:xfrm>
            <a:off x="963512" y="1623188"/>
            <a:ext cx="10696008" cy="3046988"/>
          </a:xfrm>
          <a:prstGeom prst="rect">
            <a:avLst/>
          </a:prstGeom>
          <a:noFill/>
        </p:spPr>
        <p:txBody>
          <a:bodyPr wrap="square" rtlCol="0">
            <a:spAutoFit/>
          </a:bodyPr>
          <a:lstStyle/>
          <a:p>
            <a:r>
              <a:rPr lang="en-US" sz="3200" b="1" dirty="0" err="1" smtClean="0">
                <a:latin typeface="Arial" panose="020B0604020202020204" pitchFamily="34" charset="0"/>
                <a:cs typeface="Arial" panose="020B0604020202020204" pitchFamily="34" charset="0"/>
              </a:rPr>
              <a:t>Nhiên</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liệu</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được</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phun</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vào</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buồng</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cháy</a:t>
            </a:r>
            <a:r>
              <a:rPr lang="en-US" sz="3200" b="1" dirty="0" smtClean="0">
                <a:latin typeface="Arial" panose="020B0604020202020204" pitchFamily="34" charset="0"/>
                <a:cs typeface="Arial" panose="020B0604020202020204" pitchFamily="34" charset="0"/>
              </a:rPr>
              <a:t> ở </a:t>
            </a:r>
            <a:r>
              <a:rPr lang="en-US" sz="3200" b="1" dirty="0" err="1" smtClean="0">
                <a:latin typeface="Arial" panose="020B0604020202020204" pitchFamily="34" charset="0"/>
                <a:cs typeface="Arial" panose="020B0604020202020204" pitchFamily="34" charset="0"/>
              </a:rPr>
              <a:t>cuối</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thì</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nén</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với</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áp</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suất</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cao</a:t>
            </a:r>
            <a:endParaRPr lang="en-US" sz="3200" b="1" dirty="0" smtClean="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a:p>
            <a:r>
              <a:rPr lang="en-US" sz="3200" b="1" dirty="0" err="1" smtClean="0">
                <a:latin typeface="Arial" panose="020B0604020202020204" pitchFamily="34" charset="0"/>
                <a:cs typeface="Arial" panose="020B0604020202020204" pitchFamily="34" charset="0"/>
              </a:rPr>
              <a:t>Dưới</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áp</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suất</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cao</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của</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buồng</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cháy</a:t>
            </a:r>
            <a:endParaRPr lang="en-US" sz="3200" b="1" dirty="0" smtClean="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a:p>
            <a:r>
              <a:rPr lang="en-US" sz="3200" b="1" dirty="0" err="1" smtClean="0">
                <a:latin typeface="Arial" panose="020B0604020202020204" pitchFamily="34" charset="0"/>
                <a:cs typeface="Arial" panose="020B0604020202020204" pitchFamily="34" charset="0"/>
              </a:rPr>
              <a:t>Nhiên</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liệu</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tự</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bốc</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cháy</a:t>
            </a:r>
            <a:endParaRPr lang="en-US" sz="3200" b="1" dirty="0">
              <a:latin typeface="Arial" panose="020B0604020202020204" pitchFamily="34" charset="0"/>
              <a:cs typeface="Arial" panose="020B0604020202020204" pitchFamily="34" charset="0"/>
            </a:endParaRPr>
          </a:p>
        </p:txBody>
      </p:sp>
      <p:pic>
        <p:nvPicPr>
          <p:cNvPr id="4100" name="Picture 4" descr="Động cơ xăng và động cơ dầu có gì khác nha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10332" y="3510476"/>
            <a:ext cx="4260167" cy="3195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630443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3" name="Slide Number Placeholder 3"/>
          <p:cNvSpPr>
            <a:spLocks noGrp="1"/>
          </p:cNvSpPr>
          <p:nvPr>
            <p:ph type="sldNum" sz="quarter" idx="12"/>
          </p:nvPr>
        </p:nvSpPr>
        <p:spPr>
          <a:xfrm>
            <a:off x="8904312" y="6340476"/>
            <a:ext cx="1306488" cy="365125"/>
          </a:xfrm>
        </p:spPr>
        <p:txBody>
          <a:bodyPr/>
          <a:lstStyle/>
          <a:p>
            <a:fld id="{B6F15528-21DE-4FAA-801E-634DDDAF4B2B}" type="slidenum">
              <a:rPr lang="en-US" sz="1300" i="1">
                <a:latin typeface="Times New Roman" pitchFamily="18" charset="0"/>
                <a:cs typeface="Times New Roman" pitchFamily="18" charset="0"/>
              </a:rPr>
              <a:pPr/>
              <a:t>10</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676401" y="1963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9" name="Rectangle 18"/>
          <p:cNvSpPr/>
          <p:nvPr/>
        </p:nvSpPr>
        <p:spPr>
          <a:xfrm>
            <a:off x="1955032" y="1556792"/>
            <a:ext cx="8712968" cy="523220"/>
          </a:xfrm>
          <a:prstGeom prst="rect">
            <a:avLst/>
          </a:prstGeom>
        </p:spPr>
        <p:txBody>
          <a:bodyPr wrap="square">
            <a:spAutoFit/>
          </a:bodyPr>
          <a:lstStyle/>
          <a:p>
            <a:pPr lvl="0"/>
            <a:r>
              <a:rPr lang="en-US" sz="2800" dirty="0"/>
              <a:t>	</a:t>
            </a:r>
          </a:p>
        </p:txBody>
      </p:sp>
      <p:sp>
        <p:nvSpPr>
          <p:cNvPr id="9" name="Rectangle 8"/>
          <p:cNvSpPr/>
          <p:nvPr/>
        </p:nvSpPr>
        <p:spPr>
          <a:xfrm>
            <a:off x="335360" y="38139"/>
            <a:ext cx="11469066" cy="646331"/>
          </a:xfrm>
          <a:prstGeom prst="rect">
            <a:avLst/>
          </a:prstGeom>
        </p:spPr>
        <p:txBody>
          <a:bodyPr wrap="square">
            <a:spAutoFit/>
          </a:bodyPr>
          <a:lstStyle/>
          <a:p>
            <a:pPr algn="ctr"/>
            <a:r>
              <a:rPr lang="en-US" sz="3600" b="1" dirty="0">
                <a:solidFill>
                  <a:srgbClr val="C00000"/>
                </a:solidFill>
                <a:latin typeface="Times New Roman" pitchFamily="18" charset="0"/>
                <a:cs typeface="Times New Roman" pitchFamily="18" charset="0"/>
              </a:rPr>
              <a:t> </a:t>
            </a:r>
            <a:r>
              <a:rPr lang="en-US" sz="3600" b="1" dirty="0">
                <a:solidFill>
                  <a:srgbClr val="7030A0"/>
                </a:solidFill>
                <a:latin typeface="Times New Roman" pitchFamily="18" charset="0"/>
                <a:cs typeface="Times New Roman" pitchFamily="18" charset="0"/>
              </a:rPr>
              <a:t>HỆ THỐNG </a:t>
            </a:r>
            <a:r>
              <a:rPr lang="en-US" sz="3600" b="1" dirty="0" smtClean="0">
                <a:solidFill>
                  <a:srgbClr val="7030A0"/>
                </a:solidFill>
                <a:latin typeface="Times New Roman" pitchFamily="18" charset="0"/>
                <a:cs typeface="Times New Roman" pitchFamily="18" charset="0"/>
              </a:rPr>
              <a:t>NHIÊN LIỆU ĐỘNG CƠ DIESEL</a:t>
            </a:r>
            <a:endParaRPr lang="en-US" sz="3600" b="1" dirty="0">
              <a:solidFill>
                <a:srgbClr val="7030A0"/>
              </a:solidFill>
              <a:latin typeface="Times New Roman" pitchFamily="18" charset="0"/>
              <a:cs typeface="Times New Roman" pitchFamily="18" charset="0"/>
            </a:endParaRPr>
          </a:p>
        </p:txBody>
      </p:sp>
      <p:sp>
        <p:nvSpPr>
          <p:cNvPr id="4" name="TextBox 3"/>
          <p:cNvSpPr txBox="1"/>
          <p:nvPr/>
        </p:nvSpPr>
        <p:spPr>
          <a:xfrm>
            <a:off x="335360" y="684470"/>
            <a:ext cx="9505056" cy="584775"/>
          </a:xfrm>
          <a:prstGeom prst="rect">
            <a:avLst/>
          </a:prstGeom>
          <a:noFill/>
        </p:spPr>
        <p:txBody>
          <a:bodyPr wrap="square" rtlCol="0">
            <a:spAutoFit/>
          </a:bodyPr>
          <a:lstStyle/>
          <a:p>
            <a:r>
              <a:rPr lang="en-US" sz="3200" b="1" dirty="0" err="1" smtClean="0">
                <a:latin typeface="Arial" panose="020B0604020202020204" pitchFamily="34" charset="0"/>
                <a:cs typeface="Arial" panose="020B0604020202020204" pitchFamily="34" charset="0"/>
              </a:rPr>
              <a:t>Hệ</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thống</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nhiên</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liệu</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động</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cơ</a:t>
            </a:r>
            <a:r>
              <a:rPr lang="en-US" sz="3200" b="1" dirty="0" smtClean="0">
                <a:latin typeface="Arial" panose="020B0604020202020204" pitchFamily="34" charset="0"/>
                <a:cs typeface="Arial" panose="020B0604020202020204" pitchFamily="34" charset="0"/>
              </a:rPr>
              <a:t> Diesel</a:t>
            </a:r>
            <a:endParaRPr lang="en-US" sz="3200" b="1" dirty="0">
              <a:latin typeface="Arial" panose="020B0604020202020204" pitchFamily="34" charset="0"/>
              <a:cs typeface="Arial" panose="020B0604020202020204" pitchFamily="34" charset="0"/>
            </a:endParaRPr>
          </a:p>
        </p:txBody>
      </p:sp>
      <p:sp>
        <p:nvSpPr>
          <p:cNvPr id="11" name="TextBox 10"/>
          <p:cNvSpPr txBox="1"/>
          <p:nvPr/>
        </p:nvSpPr>
        <p:spPr>
          <a:xfrm>
            <a:off x="963512" y="1623188"/>
            <a:ext cx="10696008" cy="3539430"/>
          </a:xfrm>
          <a:prstGeom prst="rect">
            <a:avLst/>
          </a:prstGeom>
          <a:noFill/>
        </p:spPr>
        <p:txBody>
          <a:bodyPr wrap="square" rtlCol="0">
            <a:spAutoFit/>
          </a:bodyPr>
          <a:lstStyle/>
          <a:p>
            <a:r>
              <a:rPr lang="en-US" sz="3200" b="1" dirty="0" err="1" smtClean="0">
                <a:latin typeface="Arial" panose="020B0604020202020204" pitchFamily="34" charset="0"/>
                <a:cs typeface="Arial" panose="020B0604020202020204" pitchFamily="34" charset="0"/>
              </a:rPr>
              <a:t>Tạo</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được</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áp</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suất</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cao</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cho</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nhiên</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liệu</a:t>
            </a:r>
            <a:endParaRPr lang="en-US" sz="3200" b="1" dirty="0" smtClean="0">
              <a:latin typeface="Arial" panose="020B0604020202020204" pitchFamily="34" charset="0"/>
              <a:cs typeface="Arial" panose="020B0604020202020204" pitchFamily="34" charset="0"/>
            </a:endParaRPr>
          </a:p>
          <a:p>
            <a:endParaRPr lang="en-US" sz="3200" b="1" dirty="0" smtClean="0">
              <a:latin typeface="Arial" panose="020B0604020202020204" pitchFamily="34" charset="0"/>
              <a:cs typeface="Arial" panose="020B0604020202020204" pitchFamily="34" charset="0"/>
            </a:endParaRPr>
          </a:p>
          <a:p>
            <a:r>
              <a:rPr lang="en-US" sz="3200" b="1" dirty="0" smtClean="0">
                <a:latin typeface="Arial" panose="020B0604020202020204" pitchFamily="34" charset="0"/>
                <a:cs typeface="Arial" panose="020B0604020202020204" pitchFamily="34" charset="0"/>
              </a:rPr>
              <a:t>	</a:t>
            </a:r>
            <a:r>
              <a:rPr lang="en-US" sz="3200" b="1" dirty="0" smtClean="0">
                <a:solidFill>
                  <a:srgbClr val="FF0000"/>
                </a:solidFill>
                <a:latin typeface="Arial" panose="020B0604020202020204" pitchFamily="34" charset="0"/>
                <a:cs typeface="Arial" panose="020B0604020202020204" pitchFamily="34" charset="0"/>
              </a:rPr>
              <a:t>BƠM CAO ÁP</a:t>
            </a:r>
            <a:endParaRPr lang="en-US" sz="3200" b="1" dirty="0">
              <a:solidFill>
                <a:srgbClr val="FF0000"/>
              </a:solidFill>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a:p>
            <a:r>
              <a:rPr lang="en-US" sz="3200" b="1" dirty="0" err="1" smtClean="0">
                <a:latin typeface="Arial" panose="020B0604020202020204" pitchFamily="34" charset="0"/>
                <a:cs typeface="Arial" panose="020B0604020202020204" pitchFamily="34" charset="0"/>
              </a:rPr>
              <a:t>Làm</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tơi</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xương</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nhiên</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liệu</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khi</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phun</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vào</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buồng</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cháy</a:t>
            </a:r>
            <a:endParaRPr lang="en-US" sz="3200" b="1" dirty="0" smtClean="0">
              <a:latin typeface="Arial" panose="020B0604020202020204" pitchFamily="34" charset="0"/>
              <a:cs typeface="Arial" panose="020B0604020202020204" pitchFamily="34" charset="0"/>
            </a:endParaRPr>
          </a:p>
          <a:p>
            <a:endParaRPr lang="en-US" sz="3200" b="1" dirty="0" smtClean="0">
              <a:latin typeface="Arial" panose="020B0604020202020204" pitchFamily="34" charset="0"/>
              <a:cs typeface="Arial" panose="020B0604020202020204" pitchFamily="34" charset="0"/>
            </a:endParaRPr>
          </a:p>
          <a:p>
            <a:r>
              <a:rPr lang="en-US" sz="3200" b="1" dirty="0">
                <a:latin typeface="Arial" panose="020B0604020202020204" pitchFamily="34" charset="0"/>
                <a:cs typeface="Arial" panose="020B0604020202020204" pitchFamily="34" charset="0"/>
              </a:rPr>
              <a:t>	</a:t>
            </a:r>
            <a:r>
              <a:rPr lang="en-US" sz="3200" b="1" dirty="0" smtClean="0">
                <a:solidFill>
                  <a:srgbClr val="FF0000"/>
                </a:solidFill>
                <a:latin typeface="Arial" panose="020B0604020202020204" pitchFamily="34" charset="0"/>
                <a:cs typeface="Arial" panose="020B0604020202020204" pitchFamily="34" charset="0"/>
              </a:rPr>
              <a:t>KIM PHUN DẦU</a:t>
            </a:r>
            <a:endParaRPr lang="en-US" sz="3200"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7368090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3" name="Slide Number Placeholder 3"/>
          <p:cNvSpPr>
            <a:spLocks noGrp="1"/>
          </p:cNvSpPr>
          <p:nvPr>
            <p:ph type="sldNum" sz="quarter" idx="12"/>
          </p:nvPr>
        </p:nvSpPr>
        <p:spPr>
          <a:xfrm>
            <a:off x="8904312" y="6340476"/>
            <a:ext cx="1306488" cy="365125"/>
          </a:xfrm>
        </p:spPr>
        <p:txBody>
          <a:bodyPr/>
          <a:lstStyle/>
          <a:p>
            <a:fld id="{B6F15528-21DE-4FAA-801E-634DDDAF4B2B}" type="slidenum">
              <a:rPr lang="en-US" sz="1300" i="1">
                <a:latin typeface="Times New Roman" pitchFamily="18" charset="0"/>
                <a:cs typeface="Times New Roman" pitchFamily="18" charset="0"/>
              </a:rPr>
              <a:pPr/>
              <a:t>11</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676401" y="1963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9" name="Rectangle 18"/>
          <p:cNvSpPr/>
          <p:nvPr/>
        </p:nvSpPr>
        <p:spPr>
          <a:xfrm>
            <a:off x="1955032" y="1556792"/>
            <a:ext cx="8712968" cy="523220"/>
          </a:xfrm>
          <a:prstGeom prst="rect">
            <a:avLst/>
          </a:prstGeom>
        </p:spPr>
        <p:txBody>
          <a:bodyPr wrap="square">
            <a:spAutoFit/>
          </a:bodyPr>
          <a:lstStyle/>
          <a:p>
            <a:pPr lvl="0"/>
            <a:r>
              <a:rPr lang="en-US" sz="2800" dirty="0"/>
              <a:t>	</a:t>
            </a:r>
          </a:p>
        </p:txBody>
      </p:sp>
      <p:sp>
        <p:nvSpPr>
          <p:cNvPr id="9" name="Rectangle 8"/>
          <p:cNvSpPr/>
          <p:nvPr/>
        </p:nvSpPr>
        <p:spPr>
          <a:xfrm>
            <a:off x="335360" y="38139"/>
            <a:ext cx="11469066" cy="646331"/>
          </a:xfrm>
          <a:prstGeom prst="rect">
            <a:avLst/>
          </a:prstGeom>
        </p:spPr>
        <p:txBody>
          <a:bodyPr wrap="square">
            <a:spAutoFit/>
          </a:bodyPr>
          <a:lstStyle/>
          <a:p>
            <a:pPr algn="ctr"/>
            <a:r>
              <a:rPr lang="en-US" sz="3600" b="1" dirty="0">
                <a:solidFill>
                  <a:srgbClr val="C00000"/>
                </a:solidFill>
                <a:latin typeface="Times New Roman" pitchFamily="18" charset="0"/>
                <a:cs typeface="Times New Roman" pitchFamily="18" charset="0"/>
              </a:rPr>
              <a:t> </a:t>
            </a:r>
            <a:r>
              <a:rPr lang="en-US" sz="3600" b="1" dirty="0">
                <a:solidFill>
                  <a:srgbClr val="7030A0"/>
                </a:solidFill>
                <a:latin typeface="Times New Roman" pitchFamily="18" charset="0"/>
                <a:cs typeface="Times New Roman" pitchFamily="18" charset="0"/>
              </a:rPr>
              <a:t>HỆ THỐNG </a:t>
            </a:r>
            <a:r>
              <a:rPr lang="en-US" sz="3600" b="1" dirty="0" smtClean="0">
                <a:solidFill>
                  <a:srgbClr val="7030A0"/>
                </a:solidFill>
                <a:latin typeface="Times New Roman" pitchFamily="18" charset="0"/>
                <a:cs typeface="Times New Roman" pitchFamily="18" charset="0"/>
              </a:rPr>
              <a:t>NHIÊN LIỆU ĐỘNG CƠ DIESEL</a:t>
            </a:r>
            <a:endParaRPr lang="en-US" sz="3600" b="1" dirty="0">
              <a:solidFill>
                <a:srgbClr val="7030A0"/>
              </a:solidFill>
              <a:latin typeface="Times New Roman" pitchFamily="18" charset="0"/>
              <a:cs typeface="Times New Roman" pitchFamily="18" charset="0"/>
            </a:endParaRPr>
          </a:p>
        </p:txBody>
      </p:sp>
      <p:sp>
        <p:nvSpPr>
          <p:cNvPr id="4" name="TextBox 3"/>
          <p:cNvSpPr txBox="1"/>
          <p:nvPr/>
        </p:nvSpPr>
        <p:spPr>
          <a:xfrm>
            <a:off x="335360" y="684470"/>
            <a:ext cx="9505056" cy="584775"/>
          </a:xfrm>
          <a:prstGeom prst="rect">
            <a:avLst/>
          </a:prstGeom>
          <a:noFill/>
        </p:spPr>
        <p:txBody>
          <a:bodyPr wrap="square" rtlCol="0">
            <a:spAutoFit/>
          </a:bodyPr>
          <a:lstStyle/>
          <a:p>
            <a:r>
              <a:rPr lang="en-US" sz="3200" b="1" dirty="0" err="1" smtClean="0">
                <a:latin typeface="Arial" panose="020B0604020202020204" pitchFamily="34" charset="0"/>
                <a:cs typeface="Arial" panose="020B0604020202020204" pitchFamily="34" charset="0"/>
              </a:rPr>
              <a:t>Hệ</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thống</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nhiên</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liệu</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động</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cơ</a:t>
            </a:r>
            <a:r>
              <a:rPr lang="en-US" sz="3200" b="1" dirty="0" smtClean="0">
                <a:latin typeface="Arial" panose="020B0604020202020204" pitchFamily="34" charset="0"/>
                <a:cs typeface="Arial" panose="020B0604020202020204" pitchFamily="34" charset="0"/>
              </a:rPr>
              <a:t> Diesel</a:t>
            </a:r>
            <a:endParaRPr lang="en-US" sz="3200" b="1" dirty="0">
              <a:latin typeface="Arial" panose="020B0604020202020204" pitchFamily="34" charset="0"/>
              <a:cs typeface="Arial" panose="020B0604020202020204" pitchFamily="34" charset="0"/>
            </a:endParaRPr>
          </a:p>
        </p:txBody>
      </p:sp>
      <p:sp>
        <p:nvSpPr>
          <p:cNvPr id="11" name="TextBox 10"/>
          <p:cNvSpPr txBox="1"/>
          <p:nvPr/>
        </p:nvSpPr>
        <p:spPr>
          <a:xfrm>
            <a:off x="963512" y="1623188"/>
            <a:ext cx="10696008" cy="2062103"/>
          </a:xfrm>
          <a:prstGeom prst="rect">
            <a:avLst/>
          </a:prstGeom>
          <a:noFill/>
        </p:spPr>
        <p:txBody>
          <a:bodyPr wrap="square" rtlCol="0">
            <a:spAutoFit/>
          </a:bodyPr>
          <a:lstStyle/>
          <a:p>
            <a:endParaRPr lang="en-US" sz="3200" b="1" dirty="0" smtClean="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p:txBody>
      </p:sp>
      <p:pic>
        <p:nvPicPr>
          <p:cNvPr id="9218" name="Picture 2" descr="Tại sao nhiên liệu phun vào xilanh lại phải có áp suất ca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5360" y="1330801"/>
            <a:ext cx="11324160" cy="51402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042343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3" name="Slide Number Placeholder 3"/>
          <p:cNvSpPr>
            <a:spLocks noGrp="1"/>
          </p:cNvSpPr>
          <p:nvPr>
            <p:ph type="sldNum" sz="quarter" idx="12"/>
          </p:nvPr>
        </p:nvSpPr>
        <p:spPr>
          <a:xfrm>
            <a:off x="8904312" y="6340476"/>
            <a:ext cx="1306488" cy="365125"/>
          </a:xfrm>
        </p:spPr>
        <p:txBody>
          <a:bodyPr/>
          <a:lstStyle/>
          <a:p>
            <a:fld id="{B6F15528-21DE-4FAA-801E-634DDDAF4B2B}" type="slidenum">
              <a:rPr lang="en-US" sz="1300" i="1">
                <a:latin typeface="Times New Roman" pitchFamily="18" charset="0"/>
                <a:cs typeface="Times New Roman" pitchFamily="18" charset="0"/>
              </a:rPr>
              <a:pPr/>
              <a:t>12</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676401" y="1963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9" name="Rectangle 18"/>
          <p:cNvSpPr/>
          <p:nvPr/>
        </p:nvSpPr>
        <p:spPr>
          <a:xfrm>
            <a:off x="1955032" y="1556792"/>
            <a:ext cx="8712968" cy="523220"/>
          </a:xfrm>
          <a:prstGeom prst="rect">
            <a:avLst/>
          </a:prstGeom>
        </p:spPr>
        <p:txBody>
          <a:bodyPr wrap="square">
            <a:spAutoFit/>
          </a:bodyPr>
          <a:lstStyle/>
          <a:p>
            <a:pPr lvl="0"/>
            <a:r>
              <a:rPr lang="en-US" sz="2800" dirty="0"/>
              <a:t>	</a:t>
            </a:r>
          </a:p>
        </p:txBody>
      </p:sp>
      <p:sp>
        <p:nvSpPr>
          <p:cNvPr id="9" name="Rectangle 8"/>
          <p:cNvSpPr/>
          <p:nvPr/>
        </p:nvSpPr>
        <p:spPr>
          <a:xfrm>
            <a:off x="335360" y="38139"/>
            <a:ext cx="11469066" cy="646331"/>
          </a:xfrm>
          <a:prstGeom prst="rect">
            <a:avLst/>
          </a:prstGeom>
        </p:spPr>
        <p:txBody>
          <a:bodyPr wrap="square">
            <a:spAutoFit/>
          </a:bodyPr>
          <a:lstStyle/>
          <a:p>
            <a:pPr algn="ctr"/>
            <a:r>
              <a:rPr lang="en-US" sz="3600" b="1" dirty="0">
                <a:solidFill>
                  <a:srgbClr val="C00000"/>
                </a:solidFill>
                <a:latin typeface="Times New Roman" pitchFamily="18" charset="0"/>
                <a:cs typeface="Times New Roman" pitchFamily="18" charset="0"/>
              </a:rPr>
              <a:t> </a:t>
            </a:r>
            <a:r>
              <a:rPr lang="en-US" sz="3600" b="1" dirty="0">
                <a:solidFill>
                  <a:srgbClr val="7030A0"/>
                </a:solidFill>
                <a:latin typeface="Times New Roman" pitchFamily="18" charset="0"/>
                <a:cs typeface="Times New Roman" pitchFamily="18" charset="0"/>
              </a:rPr>
              <a:t>HỆ THỐNG </a:t>
            </a:r>
            <a:r>
              <a:rPr lang="en-US" sz="3600" b="1" dirty="0" smtClean="0">
                <a:solidFill>
                  <a:srgbClr val="7030A0"/>
                </a:solidFill>
                <a:latin typeface="Times New Roman" pitchFamily="18" charset="0"/>
                <a:cs typeface="Times New Roman" pitchFamily="18" charset="0"/>
              </a:rPr>
              <a:t>NHIÊN LIỆU ĐỘNG CƠ DIESEL</a:t>
            </a:r>
            <a:endParaRPr lang="en-US" sz="3600" b="1" dirty="0">
              <a:solidFill>
                <a:srgbClr val="7030A0"/>
              </a:solidFill>
              <a:latin typeface="Times New Roman" pitchFamily="18" charset="0"/>
              <a:cs typeface="Times New Roman" pitchFamily="18" charset="0"/>
            </a:endParaRPr>
          </a:p>
        </p:txBody>
      </p:sp>
      <p:sp>
        <p:nvSpPr>
          <p:cNvPr id="4" name="TextBox 3"/>
          <p:cNvSpPr txBox="1"/>
          <p:nvPr/>
        </p:nvSpPr>
        <p:spPr>
          <a:xfrm>
            <a:off x="335360" y="684470"/>
            <a:ext cx="9505056" cy="584775"/>
          </a:xfrm>
          <a:prstGeom prst="rect">
            <a:avLst/>
          </a:prstGeom>
          <a:noFill/>
        </p:spPr>
        <p:txBody>
          <a:bodyPr wrap="square" rtlCol="0">
            <a:spAutoFit/>
          </a:bodyPr>
          <a:lstStyle/>
          <a:p>
            <a:r>
              <a:rPr lang="en-US" sz="3200" b="1" dirty="0" err="1" smtClean="0">
                <a:latin typeface="Arial" panose="020B0604020202020204" pitchFamily="34" charset="0"/>
                <a:cs typeface="Arial" panose="020B0604020202020204" pitchFamily="34" charset="0"/>
              </a:rPr>
              <a:t>Hệ</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thống</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nhiên</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liệu</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động</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cơ</a:t>
            </a:r>
            <a:r>
              <a:rPr lang="en-US" sz="3200" b="1" dirty="0" smtClean="0">
                <a:latin typeface="Arial" panose="020B0604020202020204" pitchFamily="34" charset="0"/>
                <a:cs typeface="Arial" panose="020B0604020202020204" pitchFamily="34" charset="0"/>
              </a:rPr>
              <a:t> Diesel</a:t>
            </a:r>
            <a:endParaRPr lang="en-US" sz="3200" b="1" dirty="0">
              <a:latin typeface="Arial" panose="020B0604020202020204" pitchFamily="34" charset="0"/>
              <a:cs typeface="Arial" panose="020B0604020202020204" pitchFamily="34" charset="0"/>
            </a:endParaRPr>
          </a:p>
        </p:txBody>
      </p:sp>
      <p:sp>
        <p:nvSpPr>
          <p:cNvPr id="11" name="TextBox 10"/>
          <p:cNvSpPr txBox="1"/>
          <p:nvPr/>
        </p:nvSpPr>
        <p:spPr>
          <a:xfrm>
            <a:off x="963512" y="1623188"/>
            <a:ext cx="10696008" cy="2062103"/>
          </a:xfrm>
          <a:prstGeom prst="rect">
            <a:avLst/>
          </a:prstGeom>
          <a:noFill/>
        </p:spPr>
        <p:txBody>
          <a:bodyPr wrap="square" rtlCol="0">
            <a:spAutoFit/>
          </a:bodyPr>
          <a:lstStyle/>
          <a:p>
            <a:endParaRPr lang="en-US" sz="3200" b="1" dirty="0" smtClean="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p:txBody>
      </p:sp>
      <p:pic>
        <p:nvPicPr>
          <p:cNvPr id="10244" name="Picture 4" descr="Ô Tô Việt Nam: Nhiệm Vụ, Yêu Cầu Và Phân Loại hệ thống nhiên liệu diesel  động cơ ô tô"/>
          <p:cNvPicPr>
            <a:picLocks noChangeAspect="1" noChangeArrowheads="1"/>
          </p:cNvPicPr>
          <p:nvPr/>
        </p:nvPicPr>
        <p:blipFill rotWithShape="1">
          <a:blip r:embed="rId2">
            <a:extLst>
              <a:ext uri="{28A0092B-C50C-407E-A947-70E740481C1C}">
                <a14:useLocalDpi xmlns:a14="http://schemas.microsoft.com/office/drawing/2010/main" val="0"/>
              </a:ext>
            </a:extLst>
          </a:blip>
          <a:srcRect l="14996" r="24334" b="34708"/>
          <a:stretch/>
        </p:blipFill>
        <p:spPr bwMode="auto">
          <a:xfrm>
            <a:off x="309464" y="1330801"/>
            <a:ext cx="11350056" cy="47848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77509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70" name="Picture 6" descr="Động cơ diesel Kubota RT 140 DI ES"/>
          <p:cNvPicPr>
            <a:picLocks noChangeAspect="1" noChangeArrowheads="1"/>
          </p:cNvPicPr>
          <p:nvPr/>
        </p:nvPicPr>
        <p:blipFill rotWithShape="1">
          <a:blip r:embed="rId2">
            <a:extLst>
              <a:ext uri="{28A0092B-C50C-407E-A947-70E740481C1C}">
                <a14:useLocalDpi xmlns:a14="http://schemas.microsoft.com/office/drawing/2010/main" val="0"/>
              </a:ext>
            </a:extLst>
          </a:blip>
          <a:srcRect t="13565" b="16884"/>
          <a:stretch/>
        </p:blipFill>
        <p:spPr bwMode="auto">
          <a:xfrm>
            <a:off x="5250830" y="3545632"/>
            <a:ext cx="4762500" cy="3312368"/>
          </a:xfrm>
          <a:prstGeom prst="rect">
            <a:avLst/>
          </a:prstGeom>
          <a:noFill/>
          <a:extLst>
            <a:ext uri="{909E8E84-426E-40DD-AFC4-6F175D3DCCD1}">
              <a14:hiddenFill xmlns:a14="http://schemas.microsoft.com/office/drawing/2010/main">
                <a:solidFill>
                  <a:srgbClr val="FFFFFF"/>
                </a:solidFill>
              </a14:hiddenFill>
            </a:ext>
          </a:extLst>
        </p:spPr>
      </p:pic>
      <p:sp>
        <p:nvSpPr>
          <p:cNvPr id="7"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3" name="Slide Number Placeholder 3"/>
          <p:cNvSpPr>
            <a:spLocks noGrp="1"/>
          </p:cNvSpPr>
          <p:nvPr>
            <p:ph type="sldNum" sz="quarter" idx="12"/>
          </p:nvPr>
        </p:nvSpPr>
        <p:spPr>
          <a:xfrm>
            <a:off x="8904312" y="6340476"/>
            <a:ext cx="1306488" cy="365125"/>
          </a:xfrm>
        </p:spPr>
        <p:txBody>
          <a:bodyPr/>
          <a:lstStyle/>
          <a:p>
            <a:fld id="{B6F15528-21DE-4FAA-801E-634DDDAF4B2B}" type="slidenum">
              <a:rPr lang="en-US" sz="1300" i="1">
                <a:latin typeface="Times New Roman" pitchFamily="18" charset="0"/>
                <a:cs typeface="Times New Roman" pitchFamily="18" charset="0"/>
              </a:rPr>
              <a:pPr/>
              <a:t>13</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676401" y="1963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9" name="Rectangle 18"/>
          <p:cNvSpPr/>
          <p:nvPr/>
        </p:nvSpPr>
        <p:spPr>
          <a:xfrm>
            <a:off x="1955032" y="1556792"/>
            <a:ext cx="8712968" cy="523220"/>
          </a:xfrm>
          <a:prstGeom prst="rect">
            <a:avLst/>
          </a:prstGeom>
        </p:spPr>
        <p:txBody>
          <a:bodyPr wrap="square">
            <a:spAutoFit/>
          </a:bodyPr>
          <a:lstStyle/>
          <a:p>
            <a:pPr lvl="0"/>
            <a:r>
              <a:rPr lang="en-US" sz="2800" dirty="0"/>
              <a:t>	</a:t>
            </a:r>
          </a:p>
        </p:txBody>
      </p:sp>
      <p:sp>
        <p:nvSpPr>
          <p:cNvPr id="9" name="Rectangle 8"/>
          <p:cNvSpPr/>
          <p:nvPr/>
        </p:nvSpPr>
        <p:spPr>
          <a:xfrm>
            <a:off x="335360" y="38139"/>
            <a:ext cx="11469066" cy="646331"/>
          </a:xfrm>
          <a:prstGeom prst="rect">
            <a:avLst/>
          </a:prstGeom>
        </p:spPr>
        <p:txBody>
          <a:bodyPr wrap="square">
            <a:spAutoFit/>
          </a:bodyPr>
          <a:lstStyle/>
          <a:p>
            <a:pPr algn="ctr"/>
            <a:r>
              <a:rPr lang="en-US" sz="3600" b="1" dirty="0">
                <a:solidFill>
                  <a:srgbClr val="C00000"/>
                </a:solidFill>
                <a:latin typeface="Times New Roman" pitchFamily="18" charset="0"/>
                <a:cs typeface="Times New Roman" pitchFamily="18" charset="0"/>
              </a:rPr>
              <a:t> </a:t>
            </a:r>
            <a:r>
              <a:rPr lang="en-US" sz="3600" b="1" dirty="0">
                <a:solidFill>
                  <a:srgbClr val="7030A0"/>
                </a:solidFill>
                <a:latin typeface="Times New Roman" pitchFamily="18" charset="0"/>
                <a:cs typeface="Times New Roman" pitchFamily="18" charset="0"/>
              </a:rPr>
              <a:t>HỆ THỐNG </a:t>
            </a:r>
            <a:r>
              <a:rPr lang="en-US" sz="3600" b="1" dirty="0" smtClean="0">
                <a:solidFill>
                  <a:srgbClr val="7030A0"/>
                </a:solidFill>
                <a:latin typeface="Times New Roman" pitchFamily="18" charset="0"/>
                <a:cs typeface="Times New Roman" pitchFamily="18" charset="0"/>
              </a:rPr>
              <a:t>NHIÊN LIỆU ĐỘNG CƠ DIESEL</a:t>
            </a:r>
            <a:endParaRPr lang="en-US" sz="3600" b="1" dirty="0">
              <a:solidFill>
                <a:srgbClr val="7030A0"/>
              </a:solidFill>
              <a:latin typeface="Times New Roman" pitchFamily="18" charset="0"/>
              <a:cs typeface="Times New Roman" pitchFamily="18" charset="0"/>
            </a:endParaRPr>
          </a:p>
        </p:txBody>
      </p:sp>
      <p:sp>
        <p:nvSpPr>
          <p:cNvPr id="4" name="TextBox 3"/>
          <p:cNvSpPr txBox="1"/>
          <p:nvPr/>
        </p:nvSpPr>
        <p:spPr>
          <a:xfrm>
            <a:off x="335360" y="684470"/>
            <a:ext cx="9505056" cy="584775"/>
          </a:xfrm>
          <a:prstGeom prst="rect">
            <a:avLst/>
          </a:prstGeom>
          <a:noFill/>
        </p:spPr>
        <p:txBody>
          <a:bodyPr wrap="square" rtlCol="0">
            <a:spAutoFit/>
          </a:bodyPr>
          <a:lstStyle/>
          <a:p>
            <a:r>
              <a:rPr lang="en-US" sz="3200" b="1" dirty="0" err="1" smtClean="0">
                <a:latin typeface="Arial" panose="020B0604020202020204" pitchFamily="34" charset="0"/>
                <a:cs typeface="Arial" panose="020B0604020202020204" pitchFamily="34" charset="0"/>
              </a:rPr>
              <a:t>Hệ</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thống</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nhiên</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liệu</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bơm</a:t>
            </a:r>
            <a:r>
              <a:rPr lang="en-US" sz="3200" b="1" dirty="0" smtClean="0">
                <a:latin typeface="Arial" panose="020B0604020202020204" pitchFamily="34" charset="0"/>
                <a:cs typeface="Arial" panose="020B0604020202020204" pitchFamily="34" charset="0"/>
              </a:rPr>
              <a:t> PF</a:t>
            </a:r>
            <a:endParaRPr lang="en-US" sz="3200" b="1" dirty="0">
              <a:latin typeface="Arial" panose="020B0604020202020204" pitchFamily="34" charset="0"/>
              <a:cs typeface="Arial" panose="020B0604020202020204" pitchFamily="34" charset="0"/>
            </a:endParaRPr>
          </a:p>
        </p:txBody>
      </p:sp>
      <p:sp>
        <p:nvSpPr>
          <p:cNvPr id="11" name="TextBox 10"/>
          <p:cNvSpPr txBox="1"/>
          <p:nvPr/>
        </p:nvSpPr>
        <p:spPr>
          <a:xfrm>
            <a:off x="963512" y="1623188"/>
            <a:ext cx="10696008" cy="2062103"/>
          </a:xfrm>
          <a:prstGeom prst="rect">
            <a:avLst/>
          </a:prstGeom>
          <a:noFill/>
        </p:spPr>
        <p:txBody>
          <a:bodyPr wrap="square" rtlCol="0">
            <a:spAutoFit/>
          </a:bodyPr>
          <a:lstStyle/>
          <a:p>
            <a:endParaRPr lang="en-US" sz="3200" b="1" dirty="0" smtClean="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p:txBody>
      </p:sp>
      <p:pic>
        <p:nvPicPr>
          <p:cNvPr id="2" name="Picture 1"/>
          <p:cNvPicPr>
            <a:picLocks noChangeAspect="1"/>
          </p:cNvPicPr>
          <p:nvPr/>
        </p:nvPicPr>
        <p:blipFill>
          <a:blip r:embed="rId3"/>
          <a:stretch>
            <a:fillRect/>
          </a:stretch>
        </p:blipFill>
        <p:spPr>
          <a:xfrm>
            <a:off x="397694" y="1568131"/>
            <a:ext cx="4834210" cy="4952478"/>
          </a:xfrm>
          <a:prstGeom prst="rect">
            <a:avLst/>
          </a:prstGeom>
        </p:spPr>
      </p:pic>
      <p:pic>
        <p:nvPicPr>
          <p:cNvPr id="11268" name="Picture 4" descr="Động cơ diesel RV70 (Vikyno) - Thiết bị xây dựng - thiết bị công nghiệp -  Điện máy ngọc phát"/>
          <p:cNvPicPr>
            <a:picLocks noChangeAspect="1" noChangeArrowheads="1"/>
          </p:cNvPicPr>
          <p:nvPr/>
        </p:nvPicPr>
        <p:blipFill rotWithShape="1">
          <a:blip r:embed="rId4">
            <a:extLst>
              <a:ext uri="{28A0092B-C50C-407E-A947-70E740481C1C}">
                <a14:useLocalDpi xmlns:a14="http://schemas.microsoft.com/office/drawing/2010/main" val="0"/>
              </a:ext>
            </a:extLst>
          </a:blip>
          <a:srcRect l="5070" t="27205" r="13031"/>
          <a:stretch/>
        </p:blipFill>
        <p:spPr bwMode="auto">
          <a:xfrm>
            <a:off x="8255996" y="684470"/>
            <a:ext cx="3899284" cy="34658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947118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3" name="Slide Number Placeholder 3"/>
          <p:cNvSpPr>
            <a:spLocks noGrp="1"/>
          </p:cNvSpPr>
          <p:nvPr>
            <p:ph type="sldNum" sz="quarter" idx="12"/>
          </p:nvPr>
        </p:nvSpPr>
        <p:spPr>
          <a:xfrm>
            <a:off x="8904312" y="6340476"/>
            <a:ext cx="1306488" cy="365125"/>
          </a:xfrm>
        </p:spPr>
        <p:txBody>
          <a:bodyPr/>
          <a:lstStyle/>
          <a:p>
            <a:fld id="{B6F15528-21DE-4FAA-801E-634DDDAF4B2B}" type="slidenum">
              <a:rPr lang="en-US" sz="1300" i="1">
                <a:latin typeface="Times New Roman" pitchFamily="18" charset="0"/>
                <a:cs typeface="Times New Roman" pitchFamily="18" charset="0"/>
              </a:rPr>
              <a:pPr/>
              <a:t>14</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676401" y="1963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9" name="Rectangle 18"/>
          <p:cNvSpPr/>
          <p:nvPr/>
        </p:nvSpPr>
        <p:spPr>
          <a:xfrm>
            <a:off x="1955032" y="1556792"/>
            <a:ext cx="8712968" cy="523220"/>
          </a:xfrm>
          <a:prstGeom prst="rect">
            <a:avLst/>
          </a:prstGeom>
        </p:spPr>
        <p:txBody>
          <a:bodyPr wrap="square">
            <a:spAutoFit/>
          </a:bodyPr>
          <a:lstStyle/>
          <a:p>
            <a:pPr lvl="0"/>
            <a:r>
              <a:rPr lang="en-US" sz="2800" dirty="0"/>
              <a:t>	</a:t>
            </a:r>
          </a:p>
        </p:txBody>
      </p:sp>
      <p:sp>
        <p:nvSpPr>
          <p:cNvPr id="9" name="Rectangle 8"/>
          <p:cNvSpPr/>
          <p:nvPr/>
        </p:nvSpPr>
        <p:spPr>
          <a:xfrm>
            <a:off x="335360" y="38139"/>
            <a:ext cx="11469066" cy="646331"/>
          </a:xfrm>
          <a:prstGeom prst="rect">
            <a:avLst/>
          </a:prstGeom>
        </p:spPr>
        <p:txBody>
          <a:bodyPr wrap="square">
            <a:spAutoFit/>
          </a:bodyPr>
          <a:lstStyle/>
          <a:p>
            <a:pPr algn="ctr"/>
            <a:r>
              <a:rPr lang="en-US" sz="3600" b="1" dirty="0">
                <a:solidFill>
                  <a:srgbClr val="C00000"/>
                </a:solidFill>
                <a:latin typeface="Times New Roman" pitchFamily="18" charset="0"/>
                <a:cs typeface="Times New Roman" pitchFamily="18" charset="0"/>
              </a:rPr>
              <a:t> </a:t>
            </a:r>
            <a:r>
              <a:rPr lang="en-US" sz="3600" b="1" dirty="0">
                <a:solidFill>
                  <a:srgbClr val="7030A0"/>
                </a:solidFill>
                <a:latin typeface="Times New Roman" pitchFamily="18" charset="0"/>
                <a:cs typeface="Times New Roman" pitchFamily="18" charset="0"/>
              </a:rPr>
              <a:t>HỆ THỐNG </a:t>
            </a:r>
            <a:r>
              <a:rPr lang="en-US" sz="3600" b="1" dirty="0" smtClean="0">
                <a:solidFill>
                  <a:srgbClr val="7030A0"/>
                </a:solidFill>
                <a:latin typeface="Times New Roman" pitchFamily="18" charset="0"/>
                <a:cs typeface="Times New Roman" pitchFamily="18" charset="0"/>
              </a:rPr>
              <a:t>NHIÊN LIỆU ĐỘNG CƠ DIESEL</a:t>
            </a:r>
            <a:endParaRPr lang="en-US" sz="3600" b="1" dirty="0">
              <a:solidFill>
                <a:srgbClr val="7030A0"/>
              </a:solidFill>
              <a:latin typeface="Times New Roman" pitchFamily="18" charset="0"/>
              <a:cs typeface="Times New Roman" pitchFamily="18" charset="0"/>
            </a:endParaRPr>
          </a:p>
        </p:txBody>
      </p:sp>
      <p:sp>
        <p:nvSpPr>
          <p:cNvPr id="4" name="TextBox 3"/>
          <p:cNvSpPr txBox="1"/>
          <p:nvPr/>
        </p:nvSpPr>
        <p:spPr>
          <a:xfrm>
            <a:off x="335360" y="684470"/>
            <a:ext cx="9505056" cy="584775"/>
          </a:xfrm>
          <a:prstGeom prst="rect">
            <a:avLst/>
          </a:prstGeom>
          <a:noFill/>
        </p:spPr>
        <p:txBody>
          <a:bodyPr wrap="square" rtlCol="0">
            <a:spAutoFit/>
          </a:bodyPr>
          <a:lstStyle/>
          <a:p>
            <a:r>
              <a:rPr lang="en-US" sz="3200" b="1" dirty="0" err="1" smtClean="0">
                <a:latin typeface="Arial" panose="020B0604020202020204" pitchFamily="34" charset="0"/>
                <a:cs typeface="Arial" panose="020B0604020202020204" pitchFamily="34" charset="0"/>
              </a:rPr>
              <a:t>Hệ</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thống</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nhiên</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liệu</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bơm</a:t>
            </a:r>
            <a:r>
              <a:rPr lang="en-US" sz="3200" b="1" dirty="0" smtClean="0">
                <a:latin typeface="Arial" panose="020B0604020202020204" pitchFamily="34" charset="0"/>
                <a:cs typeface="Arial" panose="020B0604020202020204" pitchFamily="34" charset="0"/>
              </a:rPr>
              <a:t> PF</a:t>
            </a:r>
            <a:endParaRPr lang="en-US" sz="3200" b="1" dirty="0">
              <a:latin typeface="Arial" panose="020B0604020202020204" pitchFamily="34" charset="0"/>
              <a:cs typeface="Arial" panose="020B0604020202020204" pitchFamily="34" charset="0"/>
            </a:endParaRPr>
          </a:p>
        </p:txBody>
      </p:sp>
      <p:sp>
        <p:nvSpPr>
          <p:cNvPr id="11" name="TextBox 10"/>
          <p:cNvSpPr txBox="1"/>
          <p:nvPr/>
        </p:nvSpPr>
        <p:spPr>
          <a:xfrm>
            <a:off x="963512" y="1623188"/>
            <a:ext cx="10696008" cy="2062103"/>
          </a:xfrm>
          <a:prstGeom prst="rect">
            <a:avLst/>
          </a:prstGeom>
          <a:noFill/>
        </p:spPr>
        <p:txBody>
          <a:bodyPr wrap="square" rtlCol="0">
            <a:spAutoFit/>
          </a:bodyPr>
          <a:lstStyle/>
          <a:p>
            <a:endParaRPr lang="en-US" sz="3200" b="1" dirty="0" smtClean="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p:txBody>
      </p:sp>
      <p:pic>
        <p:nvPicPr>
          <p:cNvPr id="13314" name="Picture 2" descr="Tổng hợp các loại bơm cao áp dầu Diesel - Gara trực tuyế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3447" y="1330800"/>
            <a:ext cx="5064128" cy="500967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3"/>
          <a:stretch>
            <a:fillRect/>
          </a:stretch>
        </p:blipFill>
        <p:spPr>
          <a:xfrm>
            <a:off x="6311516" y="1127828"/>
            <a:ext cx="5492910" cy="5114925"/>
          </a:xfrm>
          <a:prstGeom prst="rect">
            <a:avLst/>
          </a:prstGeom>
        </p:spPr>
      </p:pic>
    </p:spTree>
    <p:extLst>
      <p:ext uri="{BB962C8B-B14F-4D97-AF65-F5344CB8AC3E}">
        <p14:creationId xmlns:p14="http://schemas.microsoft.com/office/powerpoint/2010/main" val="161830947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3" name="Slide Number Placeholder 3"/>
          <p:cNvSpPr>
            <a:spLocks noGrp="1"/>
          </p:cNvSpPr>
          <p:nvPr>
            <p:ph type="sldNum" sz="quarter" idx="12"/>
          </p:nvPr>
        </p:nvSpPr>
        <p:spPr>
          <a:xfrm>
            <a:off x="8904312" y="6340476"/>
            <a:ext cx="1306488" cy="365125"/>
          </a:xfrm>
        </p:spPr>
        <p:txBody>
          <a:bodyPr/>
          <a:lstStyle/>
          <a:p>
            <a:fld id="{B6F15528-21DE-4FAA-801E-634DDDAF4B2B}" type="slidenum">
              <a:rPr lang="en-US" sz="1300" i="1">
                <a:latin typeface="Times New Roman" pitchFamily="18" charset="0"/>
                <a:cs typeface="Times New Roman" pitchFamily="18" charset="0"/>
              </a:rPr>
              <a:pPr/>
              <a:t>15</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676401" y="1963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9" name="Rectangle 18"/>
          <p:cNvSpPr/>
          <p:nvPr/>
        </p:nvSpPr>
        <p:spPr>
          <a:xfrm>
            <a:off x="1955032" y="1556792"/>
            <a:ext cx="8712968" cy="523220"/>
          </a:xfrm>
          <a:prstGeom prst="rect">
            <a:avLst/>
          </a:prstGeom>
        </p:spPr>
        <p:txBody>
          <a:bodyPr wrap="square">
            <a:spAutoFit/>
          </a:bodyPr>
          <a:lstStyle/>
          <a:p>
            <a:pPr lvl="0"/>
            <a:r>
              <a:rPr lang="en-US" sz="2800" dirty="0"/>
              <a:t>	</a:t>
            </a:r>
          </a:p>
        </p:txBody>
      </p:sp>
      <p:sp>
        <p:nvSpPr>
          <p:cNvPr id="9" name="Rectangle 8"/>
          <p:cNvSpPr/>
          <p:nvPr/>
        </p:nvSpPr>
        <p:spPr>
          <a:xfrm>
            <a:off x="335360" y="38139"/>
            <a:ext cx="11469066" cy="646331"/>
          </a:xfrm>
          <a:prstGeom prst="rect">
            <a:avLst/>
          </a:prstGeom>
        </p:spPr>
        <p:txBody>
          <a:bodyPr wrap="square">
            <a:spAutoFit/>
          </a:bodyPr>
          <a:lstStyle/>
          <a:p>
            <a:pPr algn="ctr"/>
            <a:r>
              <a:rPr lang="en-US" sz="3600" b="1" dirty="0">
                <a:solidFill>
                  <a:srgbClr val="C00000"/>
                </a:solidFill>
                <a:latin typeface="Times New Roman" pitchFamily="18" charset="0"/>
                <a:cs typeface="Times New Roman" pitchFamily="18" charset="0"/>
              </a:rPr>
              <a:t> </a:t>
            </a:r>
            <a:r>
              <a:rPr lang="en-US" sz="3600" b="1" dirty="0">
                <a:solidFill>
                  <a:srgbClr val="7030A0"/>
                </a:solidFill>
                <a:latin typeface="Times New Roman" pitchFamily="18" charset="0"/>
                <a:cs typeface="Times New Roman" pitchFamily="18" charset="0"/>
              </a:rPr>
              <a:t>HỆ THỐNG </a:t>
            </a:r>
            <a:r>
              <a:rPr lang="en-US" sz="3600" b="1" dirty="0" smtClean="0">
                <a:solidFill>
                  <a:srgbClr val="7030A0"/>
                </a:solidFill>
                <a:latin typeface="Times New Roman" pitchFamily="18" charset="0"/>
                <a:cs typeface="Times New Roman" pitchFamily="18" charset="0"/>
              </a:rPr>
              <a:t>NHIÊN LIỆU ĐỘNG CƠ DIESEL</a:t>
            </a:r>
            <a:endParaRPr lang="en-US" sz="3600" b="1" dirty="0">
              <a:solidFill>
                <a:srgbClr val="7030A0"/>
              </a:solidFill>
              <a:latin typeface="Times New Roman" pitchFamily="18" charset="0"/>
              <a:cs typeface="Times New Roman" pitchFamily="18" charset="0"/>
            </a:endParaRPr>
          </a:p>
        </p:txBody>
      </p:sp>
      <p:sp>
        <p:nvSpPr>
          <p:cNvPr id="4" name="TextBox 3"/>
          <p:cNvSpPr txBox="1"/>
          <p:nvPr/>
        </p:nvSpPr>
        <p:spPr>
          <a:xfrm>
            <a:off x="335360" y="684470"/>
            <a:ext cx="9505056" cy="584775"/>
          </a:xfrm>
          <a:prstGeom prst="rect">
            <a:avLst/>
          </a:prstGeom>
          <a:noFill/>
        </p:spPr>
        <p:txBody>
          <a:bodyPr wrap="square" rtlCol="0">
            <a:spAutoFit/>
          </a:bodyPr>
          <a:lstStyle/>
          <a:p>
            <a:r>
              <a:rPr lang="en-US" sz="3200" b="1" dirty="0" err="1" smtClean="0">
                <a:latin typeface="Arial" panose="020B0604020202020204" pitchFamily="34" charset="0"/>
                <a:cs typeface="Arial" panose="020B0604020202020204" pitchFamily="34" charset="0"/>
              </a:rPr>
              <a:t>Bơm</a:t>
            </a:r>
            <a:r>
              <a:rPr lang="en-US" sz="3200" b="1" dirty="0" smtClean="0">
                <a:latin typeface="Arial" panose="020B0604020202020204" pitchFamily="34" charset="0"/>
                <a:cs typeface="Arial" panose="020B0604020202020204" pitchFamily="34" charset="0"/>
              </a:rPr>
              <a:t> PF</a:t>
            </a:r>
            <a:endParaRPr lang="en-US" sz="3200" b="1" dirty="0">
              <a:latin typeface="Arial" panose="020B0604020202020204" pitchFamily="34" charset="0"/>
              <a:cs typeface="Arial" panose="020B0604020202020204" pitchFamily="34" charset="0"/>
            </a:endParaRPr>
          </a:p>
        </p:txBody>
      </p:sp>
      <p:sp>
        <p:nvSpPr>
          <p:cNvPr id="11" name="TextBox 10"/>
          <p:cNvSpPr txBox="1"/>
          <p:nvPr/>
        </p:nvSpPr>
        <p:spPr>
          <a:xfrm>
            <a:off x="963512" y="1623188"/>
            <a:ext cx="10696008" cy="2062103"/>
          </a:xfrm>
          <a:prstGeom prst="rect">
            <a:avLst/>
          </a:prstGeom>
          <a:noFill/>
        </p:spPr>
        <p:txBody>
          <a:bodyPr wrap="square" rtlCol="0">
            <a:spAutoFit/>
          </a:bodyPr>
          <a:lstStyle/>
          <a:p>
            <a:endParaRPr lang="en-US" sz="3200" b="1" dirty="0" smtClean="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p:txBody>
      </p:sp>
      <p:pic>
        <p:nvPicPr>
          <p:cNvPr id="13318" name="Picture 6" descr="Bơm cao áp PF - Những điều bạn cần biết | DPRO Việt Nam"/>
          <p:cNvPicPr>
            <a:picLocks noChangeAspect="1" noChangeArrowheads="1"/>
          </p:cNvPicPr>
          <p:nvPr/>
        </p:nvPicPr>
        <p:blipFill rotWithShape="1">
          <a:blip r:embed="rId2">
            <a:extLst>
              <a:ext uri="{28A0092B-C50C-407E-A947-70E740481C1C}">
                <a14:useLocalDpi xmlns:a14="http://schemas.microsoft.com/office/drawing/2010/main" val="0"/>
              </a:ext>
            </a:extLst>
          </a:blip>
          <a:srcRect l="790" r="1" b="12800"/>
          <a:stretch/>
        </p:blipFill>
        <p:spPr bwMode="auto">
          <a:xfrm>
            <a:off x="352128" y="1357089"/>
            <a:ext cx="7256040" cy="4983387"/>
          </a:xfrm>
          <a:prstGeom prst="rect">
            <a:avLst/>
          </a:prstGeom>
          <a:noFill/>
          <a:extLst>
            <a:ext uri="{909E8E84-426E-40DD-AFC4-6F175D3DCCD1}">
              <a14:hiddenFill xmlns:a14="http://schemas.microsoft.com/office/drawing/2010/main">
                <a:solidFill>
                  <a:srgbClr val="FFFFFF"/>
                </a:solidFill>
              </a14:hiddenFill>
            </a:ext>
          </a:extLst>
        </p:spPr>
      </p:pic>
      <p:pic>
        <p:nvPicPr>
          <p:cNvPr id="14338" name="Picture 2" descr="Bơm cao áp – Máy bơm nước Toàn Phá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93016" y="861445"/>
            <a:ext cx="3611410" cy="54171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070494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3" name="Slide Number Placeholder 3"/>
          <p:cNvSpPr>
            <a:spLocks noGrp="1"/>
          </p:cNvSpPr>
          <p:nvPr>
            <p:ph type="sldNum" sz="quarter" idx="12"/>
          </p:nvPr>
        </p:nvSpPr>
        <p:spPr>
          <a:xfrm>
            <a:off x="8904312" y="6340476"/>
            <a:ext cx="1306488" cy="365125"/>
          </a:xfrm>
        </p:spPr>
        <p:txBody>
          <a:bodyPr/>
          <a:lstStyle/>
          <a:p>
            <a:fld id="{B6F15528-21DE-4FAA-801E-634DDDAF4B2B}" type="slidenum">
              <a:rPr lang="en-US" sz="1300" i="1">
                <a:latin typeface="Times New Roman" pitchFamily="18" charset="0"/>
                <a:cs typeface="Times New Roman" pitchFamily="18" charset="0"/>
              </a:rPr>
              <a:pPr/>
              <a:t>16</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676401" y="1963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9" name="Rectangle 18"/>
          <p:cNvSpPr/>
          <p:nvPr/>
        </p:nvSpPr>
        <p:spPr>
          <a:xfrm>
            <a:off x="1955032" y="1556792"/>
            <a:ext cx="8712968" cy="523220"/>
          </a:xfrm>
          <a:prstGeom prst="rect">
            <a:avLst/>
          </a:prstGeom>
        </p:spPr>
        <p:txBody>
          <a:bodyPr wrap="square">
            <a:spAutoFit/>
          </a:bodyPr>
          <a:lstStyle/>
          <a:p>
            <a:pPr lvl="0"/>
            <a:r>
              <a:rPr lang="en-US" sz="2800" dirty="0"/>
              <a:t>	</a:t>
            </a:r>
          </a:p>
        </p:txBody>
      </p:sp>
      <p:sp>
        <p:nvSpPr>
          <p:cNvPr id="9" name="Rectangle 8"/>
          <p:cNvSpPr/>
          <p:nvPr/>
        </p:nvSpPr>
        <p:spPr>
          <a:xfrm>
            <a:off x="335360" y="38139"/>
            <a:ext cx="11469066" cy="646331"/>
          </a:xfrm>
          <a:prstGeom prst="rect">
            <a:avLst/>
          </a:prstGeom>
        </p:spPr>
        <p:txBody>
          <a:bodyPr wrap="square">
            <a:spAutoFit/>
          </a:bodyPr>
          <a:lstStyle/>
          <a:p>
            <a:pPr algn="ctr"/>
            <a:r>
              <a:rPr lang="en-US" sz="3600" b="1" dirty="0">
                <a:solidFill>
                  <a:srgbClr val="C00000"/>
                </a:solidFill>
                <a:latin typeface="Times New Roman" pitchFamily="18" charset="0"/>
                <a:cs typeface="Times New Roman" pitchFamily="18" charset="0"/>
              </a:rPr>
              <a:t> </a:t>
            </a:r>
            <a:r>
              <a:rPr lang="en-US" sz="3600" b="1" dirty="0">
                <a:solidFill>
                  <a:srgbClr val="7030A0"/>
                </a:solidFill>
                <a:latin typeface="Times New Roman" pitchFamily="18" charset="0"/>
                <a:cs typeface="Times New Roman" pitchFamily="18" charset="0"/>
              </a:rPr>
              <a:t>HỆ THỐNG </a:t>
            </a:r>
            <a:r>
              <a:rPr lang="en-US" sz="3600" b="1" dirty="0" smtClean="0">
                <a:solidFill>
                  <a:srgbClr val="7030A0"/>
                </a:solidFill>
                <a:latin typeface="Times New Roman" pitchFamily="18" charset="0"/>
                <a:cs typeface="Times New Roman" pitchFamily="18" charset="0"/>
              </a:rPr>
              <a:t>NHIÊN LIỆU ĐỘNG CƠ DIESEL</a:t>
            </a:r>
            <a:endParaRPr lang="en-US" sz="3600" b="1" dirty="0">
              <a:solidFill>
                <a:srgbClr val="7030A0"/>
              </a:solidFill>
              <a:latin typeface="Times New Roman" pitchFamily="18" charset="0"/>
              <a:cs typeface="Times New Roman" pitchFamily="18" charset="0"/>
            </a:endParaRPr>
          </a:p>
        </p:txBody>
      </p:sp>
      <p:sp>
        <p:nvSpPr>
          <p:cNvPr id="4" name="TextBox 3"/>
          <p:cNvSpPr txBox="1"/>
          <p:nvPr/>
        </p:nvSpPr>
        <p:spPr>
          <a:xfrm>
            <a:off x="335360" y="684470"/>
            <a:ext cx="9505056" cy="584775"/>
          </a:xfrm>
          <a:prstGeom prst="rect">
            <a:avLst/>
          </a:prstGeom>
          <a:noFill/>
        </p:spPr>
        <p:txBody>
          <a:bodyPr wrap="square" rtlCol="0">
            <a:spAutoFit/>
          </a:bodyPr>
          <a:lstStyle/>
          <a:p>
            <a:r>
              <a:rPr lang="en-US" sz="3200" b="1" dirty="0" err="1" smtClean="0">
                <a:latin typeface="Arial" panose="020B0604020202020204" pitchFamily="34" charset="0"/>
                <a:cs typeface="Arial" panose="020B0604020202020204" pitchFamily="34" charset="0"/>
              </a:rPr>
              <a:t>Nguyên</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lý</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định</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lượng</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nhiên</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liệu</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Bơm</a:t>
            </a:r>
            <a:r>
              <a:rPr lang="en-US" sz="3200" b="1" dirty="0" smtClean="0">
                <a:latin typeface="Arial" panose="020B0604020202020204" pitchFamily="34" charset="0"/>
                <a:cs typeface="Arial" panose="020B0604020202020204" pitchFamily="34" charset="0"/>
              </a:rPr>
              <a:t> PF</a:t>
            </a:r>
            <a:endParaRPr lang="en-US" sz="3200" b="1" dirty="0">
              <a:latin typeface="Arial" panose="020B0604020202020204" pitchFamily="34" charset="0"/>
              <a:cs typeface="Arial" panose="020B0604020202020204" pitchFamily="34" charset="0"/>
            </a:endParaRPr>
          </a:p>
        </p:txBody>
      </p:sp>
      <p:sp>
        <p:nvSpPr>
          <p:cNvPr id="11" name="TextBox 10"/>
          <p:cNvSpPr txBox="1"/>
          <p:nvPr/>
        </p:nvSpPr>
        <p:spPr>
          <a:xfrm>
            <a:off x="963512" y="1623188"/>
            <a:ext cx="10696008" cy="2062103"/>
          </a:xfrm>
          <a:prstGeom prst="rect">
            <a:avLst/>
          </a:prstGeom>
          <a:noFill/>
        </p:spPr>
        <p:txBody>
          <a:bodyPr wrap="square" rtlCol="0">
            <a:spAutoFit/>
          </a:bodyPr>
          <a:lstStyle/>
          <a:p>
            <a:endParaRPr lang="en-US" sz="3200" b="1" dirty="0" smtClean="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p:txBody>
      </p:sp>
      <p:pic>
        <p:nvPicPr>
          <p:cNvPr id="15364" name="Picture 4" descr="bơm cao áp cho động cơ điezel"/>
          <p:cNvPicPr>
            <a:picLocks noChangeAspect="1" noChangeArrowheads="1"/>
          </p:cNvPicPr>
          <p:nvPr/>
        </p:nvPicPr>
        <p:blipFill rotWithShape="1">
          <a:blip r:embed="rId3">
            <a:extLst>
              <a:ext uri="{28A0092B-C50C-407E-A947-70E740481C1C}">
                <a14:useLocalDpi xmlns:a14="http://schemas.microsoft.com/office/drawing/2010/main" val="0"/>
              </a:ext>
            </a:extLst>
          </a:blip>
          <a:srcRect l="26634" r="9465"/>
          <a:stretch/>
        </p:blipFill>
        <p:spPr bwMode="auto">
          <a:xfrm>
            <a:off x="531590" y="1269989"/>
            <a:ext cx="7292602" cy="510311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4"/>
          <a:stretch>
            <a:fillRect/>
          </a:stretch>
        </p:blipFill>
        <p:spPr>
          <a:xfrm>
            <a:off x="7628743" y="3096842"/>
            <a:ext cx="4299905" cy="2897979"/>
          </a:xfrm>
          <a:prstGeom prst="rect">
            <a:avLst/>
          </a:prstGeom>
        </p:spPr>
      </p:pic>
    </p:spTree>
    <p:extLst>
      <p:ext uri="{BB962C8B-B14F-4D97-AF65-F5344CB8AC3E}">
        <p14:creationId xmlns:p14="http://schemas.microsoft.com/office/powerpoint/2010/main" val="1676357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4" name="Picture 6" descr="Kim phun nhiên liệu động cơ máy dầu Diesel - TRUNG TÂM KỸ THUẬT Ô TÔ MỸ  ĐÌNH TH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81165" y="1247776"/>
            <a:ext cx="6674115" cy="5457825"/>
          </a:xfrm>
          <a:prstGeom prst="rect">
            <a:avLst/>
          </a:prstGeom>
          <a:noFill/>
          <a:extLst>
            <a:ext uri="{909E8E84-426E-40DD-AFC4-6F175D3DCCD1}">
              <a14:hiddenFill xmlns:a14="http://schemas.microsoft.com/office/drawing/2010/main">
                <a:solidFill>
                  <a:srgbClr val="FFFFFF"/>
                </a:solidFill>
              </a14:hiddenFill>
            </a:ext>
          </a:extLst>
        </p:spPr>
      </p:pic>
      <p:sp>
        <p:nvSpPr>
          <p:cNvPr id="7"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3" name="Slide Number Placeholder 3"/>
          <p:cNvSpPr>
            <a:spLocks noGrp="1"/>
          </p:cNvSpPr>
          <p:nvPr>
            <p:ph type="sldNum" sz="quarter" idx="12"/>
          </p:nvPr>
        </p:nvSpPr>
        <p:spPr>
          <a:xfrm>
            <a:off x="8904312" y="6340476"/>
            <a:ext cx="1306488" cy="365125"/>
          </a:xfrm>
        </p:spPr>
        <p:txBody>
          <a:bodyPr/>
          <a:lstStyle/>
          <a:p>
            <a:fld id="{B6F15528-21DE-4FAA-801E-634DDDAF4B2B}" type="slidenum">
              <a:rPr lang="en-US" sz="1300" i="1">
                <a:latin typeface="Times New Roman" pitchFamily="18" charset="0"/>
                <a:cs typeface="Times New Roman" pitchFamily="18" charset="0"/>
              </a:rPr>
              <a:pPr/>
              <a:t>17</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676401" y="1963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9" name="Rectangle 18"/>
          <p:cNvSpPr/>
          <p:nvPr/>
        </p:nvSpPr>
        <p:spPr>
          <a:xfrm>
            <a:off x="1955032" y="1556792"/>
            <a:ext cx="8712968" cy="523220"/>
          </a:xfrm>
          <a:prstGeom prst="rect">
            <a:avLst/>
          </a:prstGeom>
        </p:spPr>
        <p:txBody>
          <a:bodyPr wrap="square">
            <a:spAutoFit/>
          </a:bodyPr>
          <a:lstStyle/>
          <a:p>
            <a:pPr lvl="0"/>
            <a:r>
              <a:rPr lang="en-US" sz="2800" dirty="0"/>
              <a:t>	</a:t>
            </a:r>
          </a:p>
        </p:txBody>
      </p:sp>
      <p:sp>
        <p:nvSpPr>
          <p:cNvPr id="9" name="Rectangle 8"/>
          <p:cNvSpPr/>
          <p:nvPr/>
        </p:nvSpPr>
        <p:spPr>
          <a:xfrm>
            <a:off x="335360" y="38139"/>
            <a:ext cx="11469066" cy="646331"/>
          </a:xfrm>
          <a:prstGeom prst="rect">
            <a:avLst/>
          </a:prstGeom>
        </p:spPr>
        <p:txBody>
          <a:bodyPr wrap="square">
            <a:spAutoFit/>
          </a:bodyPr>
          <a:lstStyle/>
          <a:p>
            <a:pPr algn="ctr"/>
            <a:r>
              <a:rPr lang="en-US" sz="3600" b="1" dirty="0">
                <a:solidFill>
                  <a:srgbClr val="C00000"/>
                </a:solidFill>
                <a:latin typeface="Times New Roman" pitchFamily="18" charset="0"/>
                <a:cs typeface="Times New Roman" pitchFamily="18" charset="0"/>
              </a:rPr>
              <a:t> </a:t>
            </a:r>
            <a:r>
              <a:rPr lang="en-US" sz="3600" b="1" dirty="0">
                <a:solidFill>
                  <a:srgbClr val="7030A0"/>
                </a:solidFill>
                <a:latin typeface="Times New Roman" pitchFamily="18" charset="0"/>
                <a:cs typeface="Times New Roman" pitchFamily="18" charset="0"/>
              </a:rPr>
              <a:t>HỆ THỐNG </a:t>
            </a:r>
            <a:r>
              <a:rPr lang="en-US" sz="3600" b="1" dirty="0" smtClean="0">
                <a:solidFill>
                  <a:srgbClr val="7030A0"/>
                </a:solidFill>
                <a:latin typeface="Times New Roman" pitchFamily="18" charset="0"/>
                <a:cs typeface="Times New Roman" pitchFamily="18" charset="0"/>
              </a:rPr>
              <a:t>NHIÊN LIỆU ĐỘNG CƠ DIESEL</a:t>
            </a:r>
            <a:endParaRPr lang="en-US" sz="3600" b="1" dirty="0">
              <a:solidFill>
                <a:srgbClr val="7030A0"/>
              </a:solidFill>
              <a:latin typeface="Times New Roman" pitchFamily="18" charset="0"/>
              <a:cs typeface="Times New Roman" pitchFamily="18" charset="0"/>
            </a:endParaRPr>
          </a:p>
        </p:txBody>
      </p:sp>
      <p:sp>
        <p:nvSpPr>
          <p:cNvPr id="4" name="TextBox 3"/>
          <p:cNvSpPr txBox="1"/>
          <p:nvPr/>
        </p:nvSpPr>
        <p:spPr>
          <a:xfrm>
            <a:off x="335360" y="684470"/>
            <a:ext cx="9505056" cy="584775"/>
          </a:xfrm>
          <a:prstGeom prst="rect">
            <a:avLst/>
          </a:prstGeom>
          <a:noFill/>
        </p:spPr>
        <p:txBody>
          <a:bodyPr wrap="square" rtlCol="0">
            <a:spAutoFit/>
          </a:bodyPr>
          <a:lstStyle/>
          <a:p>
            <a:r>
              <a:rPr lang="en-US" sz="3200" b="1" dirty="0" smtClean="0">
                <a:latin typeface="Arial" panose="020B0604020202020204" pitchFamily="34" charset="0"/>
                <a:cs typeface="Arial" panose="020B0604020202020204" pitchFamily="34" charset="0"/>
              </a:rPr>
              <a:t>Kim </a:t>
            </a:r>
            <a:r>
              <a:rPr lang="en-US" sz="3200" b="1" dirty="0" err="1" smtClean="0">
                <a:latin typeface="Arial" panose="020B0604020202020204" pitchFamily="34" charset="0"/>
                <a:cs typeface="Arial" panose="020B0604020202020204" pitchFamily="34" charset="0"/>
              </a:rPr>
              <a:t>phun</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trong</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hệ</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thống</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nhiên</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liệu</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bơm</a:t>
            </a:r>
            <a:r>
              <a:rPr lang="en-US" sz="3200" b="1" dirty="0" smtClean="0">
                <a:latin typeface="Arial" panose="020B0604020202020204" pitchFamily="34" charset="0"/>
                <a:cs typeface="Arial" panose="020B0604020202020204" pitchFamily="34" charset="0"/>
              </a:rPr>
              <a:t> PF</a:t>
            </a:r>
            <a:endParaRPr lang="en-US" sz="3200" b="1" dirty="0">
              <a:latin typeface="Arial" panose="020B0604020202020204" pitchFamily="34" charset="0"/>
              <a:cs typeface="Arial" panose="020B0604020202020204" pitchFamily="34" charset="0"/>
            </a:endParaRPr>
          </a:p>
        </p:txBody>
      </p:sp>
      <p:sp>
        <p:nvSpPr>
          <p:cNvPr id="11" name="TextBox 10"/>
          <p:cNvSpPr txBox="1"/>
          <p:nvPr/>
        </p:nvSpPr>
        <p:spPr>
          <a:xfrm>
            <a:off x="963512" y="1623188"/>
            <a:ext cx="10696008" cy="2062103"/>
          </a:xfrm>
          <a:prstGeom prst="rect">
            <a:avLst/>
          </a:prstGeom>
          <a:noFill/>
        </p:spPr>
        <p:txBody>
          <a:bodyPr wrap="square" rtlCol="0">
            <a:spAutoFit/>
          </a:bodyPr>
          <a:lstStyle/>
          <a:p>
            <a:endParaRPr lang="en-US" sz="3200" b="1" dirty="0" smtClean="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p:txBody>
      </p:sp>
      <p:pic>
        <p:nvPicPr>
          <p:cNvPr id="12292" name="Picture 4" descr="CẤU TẠO VÀ NGUYÊN LÝ HOẠT ĐỘNG CỦA VÒI PHUN KÍN | HỆ ĐỘNG LỰC TÀU THỦ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393769"/>
            <a:ext cx="5648325" cy="3409951"/>
          </a:xfrm>
          <a:prstGeom prst="rect">
            <a:avLst/>
          </a:prstGeom>
          <a:noFill/>
          <a:extLst>
            <a:ext uri="{909E8E84-426E-40DD-AFC4-6F175D3DCCD1}">
              <a14:hiddenFill xmlns:a14="http://schemas.microsoft.com/office/drawing/2010/main">
                <a:solidFill>
                  <a:srgbClr val="FFFFFF"/>
                </a:solidFill>
              </a14:hiddenFill>
            </a:ext>
          </a:extLst>
        </p:spPr>
      </p:pic>
      <p:pic>
        <p:nvPicPr>
          <p:cNvPr id="12296" name="Picture 8" descr="Hệ thống phun nhiên liệu cho động cơ Diesel | Linh kiện Aftermarket tại  Việt Nam | Giới thiệu doanh nghiệp | Trang web DENSO Việt Nam"/>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05441" y="4401447"/>
            <a:ext cx="2952750" cy="24098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627786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3" name="Slide Number Placeholder 3"/>
          <p:cNvSpPr>
            <a:spLocks noGrp="1"/>
          </p:cNvSpPr>
          <p:nvPr>
            <p:ph type="sldNum" sz="quarter" idx="12"/>
          </p:nvPr>
        </p:nvSpPr>
        <p:spPr>
          <a:xfrm>
            <a:off x="8904312" y="6340476"/>
            <a:ext cx="1306488" cy="365125"/>
          </a:xfrm>
        </p:spPr>
        <p:txBody>
          <a:bodyPr/>
          <a:lstStyle/>
          <a:p>
            <a:fld id="{B6F15528-21DE-4FAA-801E-634DDDAF4B2B}" type="slidenum">
              <a:rPr lang="en-US" sz="1300" i="1">
                <a:latin typeface="Times New Roman" pitchFamily="18" charset="0"/>
                <a:cs typeface="Times New Roman" pitchFamily="18" charset="0"/>
              </a:rPr>
              <a:pPr/>
              <a:t>18</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676401" y="1963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9" name="Rectangle 18"/>
          <p:cNvSpPr/>
          <p:nvPr/>
        </p:nvSpPr>
        <p:spPr>
          <a:xfrm>
            <a:off x="1955032" y="1556792"/>
            <a:ext cx="8712968" cy="523220"/>
          </a:xfrm>
          <a:prstGeom prst="rect">
            <a:avLst/>
          </a:prstGeom>
        </p:spPr>
        <p:txBody>
          <a:bodyPr wrap="square">
            <a:spAutoFit/>
          </a:bodyPr>
          <a:lstStyle/>
          <a:p>
            <a:pPr lvl="0"/>
            <a:r>
              <a:rPr lang="en-US" sz="2800" dirty="0"/>
              <a:t>	</a:t>
            </a:r>
          </a:p>
        </p:txBody>
      </p:sp>
      <p:sp>
        <p:nvSpPr>
          <p:cNvPr id="9" name="Rectangle 8"/>
          <p:cNvSpPr/>
          <p:nvPr/>
        </p:nvSpPr>
        <p:spPr>
          <a:xfrm>
            <a:off x="335360" y="38139"/>
            <a:ext cx="11469066" cy="646331"/>
          </a:xfrm>
          <a:prstGeom prst="rect">
            <a:avLst/>
          </a:prstGeom>
        </p:spPr>
        <p:txBody>
          <a:bodyPr wrap="square">
            <a:spAutoFit/>
          </a:bodyPr>
          <a:lstStyle/>
          <a:p>
            <a:pPr algn="ctr"/>
            <a:r>
              <a:rPr lang="en-US" sz="3600" b="1" dirty="0">
                <a:solidFill>
                  <a:srgbClr val="C00000"/>
                </a:solidFill>
                <a:latin typeface="Times New Roman" pitchFamily="18" charset="0"/>
                <a:cs typeface="Times New Roman" pitchFamily="18" charset="0"/>
              </a:rPr>
              <a:t> </a:t>
            </a:r>
            <a:r>
              <a:rPr lang="en-US" sz="3600" b="1" dirty="0">
                <a:solidFill>
                  <a:srgbClr val="7030A0"/>
                </a:solidFill>
                <a:latin typeface="Times New Roman" pitchFamily="18" charset="0"/>
                <a:cs typeface="Times New Roman" pitchFamily="18" charset="0"/>
              </a:rPr>
              <a:t>HỆ THỐNG </a:t>
            </a:r>
            <a:r>
              <a:rPr lang="en-US" sz="3600" b="1" dirty="0" smtClean="0">
                <a:solidFill>
                  <a:srgbClr val="7030A0"/>
                </a:solidFill>
                <a:latin typeface="Times New Roman" pitchFamily="18" charset="0"/>
                <a:cs typeface="Times New Roman" pitchFamily="18" charset="0"/>
              </a:rPr>
              <a:t>NHIÊN LIỆU ĐỘNG CƠ DIESEL</a:t>
            </a:r>
            <a:endParaRPr lang="en-US" sz="3600" b="1" dirty="0">
              <a:solidFill>
                <a:srgbClr val="7030A0"/>
              </a:solidFill>
              <a:latin typeface="Times New Roman" pitchFamily="18" charset="0"/>
              <a:cs typeface="Times New Roman" pitchFamily="18" charset="0"/>
            </a:endParaRPr>
          </a:p>
        </p:txBody>
      </p:sp>
      <p:sp>
        <p:nvSpPr>
          <p:cNvPr id="4" name="TextBox 3"/>
          <p:cNvSpPr txBox="1"/>
          <p:nvPr/>
        </p:nvSpPr>
        <p:spPr>
          <a:xfrm>
            <a:off x="335360" y="684470"/>
            <a:ext cx="9505056" cy="584775"/>
          </a:xfrm>
          <a:prstGeom prst="rect">
            <a:avLst/>
          </a:prstGeom>
          <a:noFill/>
        </p:spPr>
        <p:txBody>
          <a:bodyPr wrap="square" rtlCol="0">
            <a:spAutoFit/>
          </a:bodyPr>
          <a:lstStyle/>
          <a:p>
            <a:r>
              <a:rPr lang="en-US" sz="3200" b="1" dirty="0" err="1" smtClean="0">
                <a:latin typeface="Arial" panose="020B0604020202020204" pitchFamily="34" charset="0"/>
                <a:cs typeface="Arial" panose="020B0604020202020204" pitchFamily="34" charset="0"/>
              </a:rPr>
              <a:t>Bơm</a:t>
            </a:r>
            <a:r>
              <a:rPr lang="en-US" sz="3200" b="1" dirty="0" smtClean="0">
                <a:latin typeface="Arial" panose="020B0604020202020204" pitchFamily="34" charset="0"/>
                <a:cs typeface="Arial" panose="020B0604020202020204" pitchFamily="34" charset="0"/>
              </a:rPr>
              <a:t> PE</a:t>
            </a:r>
            <a:endParaRPr lang="en-US" sz="3200" b="1" dirty="0">
              <a:latin typeface="Arial" panose="020B0604020202020204" pitchFamily="34" charset="0"/>
              <a:cs typeface="Arial" panose="020B0604020202020204" pitchFamily="34" charset="0"/>
            </a:endParaRPr>
          </a:p>
        </p:txBody>
      </p:sp>
      <p:sp>
        <p:nvSpPr>
          <p:cNvPr id="11" name="TextBox 10"/>
          <p:cNvSpPr txBox="1"/>
          <p:nvPr/>
        </p:nvSpPr>
        <p:spPr>
          <a:xfrm>
            <a:off x="963512" y="1623188"/>
            <a:ext cx="10696008" cy="2062103"/>
          </a:xfrm>
          <a:prstGeom prst="rect">
            <a:avLst/>
          </a:prstGeom>
          <a:noFill/>
        </p:spPr>
        <p:txBody>
          <a:bodyPr wrap="square" rtlCol="0">
            <a:spAutoFit/>
          </a:bodyPr>
          <a:lstStyle/>
          <a:p>
            <a:endParaRPr lang="en-US" sz="3200" b="1" dirty="0" smtClean="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3"/>
          <a:stretch>
            <a:fillRect/>
          </a:stretch>
        </p:blipFill>
        <p:spPr>
          <a:xfrm>
            <a:off x="479376" y="1388049"/>
            <a:ext cx="11017224" cy="4777255"/>
          </a:xfrm>
          <a:prstGeom prst="rect">
            <a:avLst/>
          </a:prstGeom>
        </p:spPr>
      </p:pic>
    </p:spTree>
    <p:extLst>
      <p:ext uri="{BB962C8B-B14F-4D97-AF65-F5344CB8AC3E}">
        <p14:creationId xmlns:p14="http://schemas.microsoft.com/office/powerpoint/2010/main" val="86816653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3" name="Slide Number Placeholder 3"/>
          <p:cNvSpPr>
            <a:spLocks noGrp="1"/>
          </p:cNvSpPr>
          <p:nvPr>
            <p:ph type="sldNum" sz="quarter" idx="12"/>
          </p:nvPr>
        </p:nvSpPr>
        <p:spPr>
          <a:xfrm>
            <a:off x="8904312" y="6340476"/>
            <a:ext cx="1306488" cy="365125"/>
          </a:xfrm>
        </p:spPr>
        <p:txBody>
          <a:bodyPr/>
          <a:lstStyle/>
          <a:p>
            <a:fld id="{B6F15528-21DE-4FAA-801E-634DDDAF4B2B}" type="slidenum">
              <a:rPr lang="en-US" sz="1300" i="1">
                <a:latin typeface="Times New Roman" pitchFamily="18" charset="0"/>
                <a:cs typeface="Times New Roman" pitchFamily="18" charset="0"/>
              </a:rPr>
              <a:pPr/>
              <a:t>19</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676401" y="1963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9" name="Rectangle 18"/>
          <p:cNvSpPr/>
          <p:nvPr/>
        </p:nvSpPr>
        <p:spPr>
          <a:xfrm>
            <a:off x="1955032" y="1556792"/>
            <a:ext cx="8712968" cy="523220"/>
          </a:xfrm>
          <a:prstGeom prst="rect">
            <a:avLst/>
          </a:prstGeom>
        </p:spPr>
        <p:txBody>
          <a:bodyPr wrap="square">
            <a:spAutoFit/>
          </a:bodyPr>
          <a:lstStyle/>
          <a:p>
            <a:pPr lvl="0"/>
            <a:r>
              <a:rPr lang="en-US" sz="2800" dirty="0"/>
              <a:t>	</a:t>
            </a:r>
          </a:p>
        </p:txBody>
      </p:sp>
      <p:sp>
        <p:nvSpPr>
          <p:cNvPr id="9" name="Rectangle 8"/>
          <p:cNvSpPr/>
          <p:nvPr/>
        </p:nvSpPr>
        <p:spPr>
          <a:xfrm>
            <a:off x="335360" y="38139"/>
            <a:ext cx="11469066" cy="646331"/>
          </a:xfrm>
          <a:prstGeom prst="rect">
            <a:avLst/>
          </a:prstGeom>
        </p:spPr>
        <p:txBody>
          <a:bodyPr wrap="square">
            <a:spAutoFit/>
          </a:bodyPr>
          <a:lstStyle/>
          <a:p>
            <a:pPr algn="ctr"/>
            <a:r>
              <a:rPr lang="en-US" sz="3600" b="1" dirty="0">
                <a:solidFill>
                  <a:srgbClr val="C00000"/>
                </a:solidFill>
                <a:latin typeface="Times New Roman" pitchFamily="18" charset="0"/>
                <a:cs typeface="Times New Roman" pitchFamily="18" charset="0"/>
              </a:rPr>
              <a:t> </a:t>
            </a:r>
            <a:r>
              <a:rPr lang="en-US" sz="3600" b="1" dirty="0">
                <a:solidFill>
                  <a:srgbClr val="7030A0"/>
                </a:solidFill>
                <a:latin typeface="Times New Roman" pitchFamily="18" charset="0"/>
                <a:cs typeface="Times New Roman" pitchFamily="18" charset="0"/>
              </a:rPr>
              <a:t>HỆ THỐNG </a:t>
            </a:r>
            <a:r>
              <a:rPr lang="en-US" sz="3600" b="1" dirty="0" smtClean="0">
                <a:solidFill>
                  <a:srgbClr val="7030A0"/>
                </a:solidFill>
                <a:latin typeface="Times New Roman" pitchFamily="18" charset="0"/>
                <a:cs typeface="Times New Roman" pitchFamily="18" charset="0"/>
              </a:rPr>
              <a:t>NHIÊN LIỆU ĐỘNG CƠ DIESEL</a:t>
            </a:r>
            <a:endParaRPr lang="en-US" sz="3600" b="1" dirty="0">
              <a:solidFill>
                <a:srgbClr val="7030A0"/>
              </a:solidFill>
              <a:latin typeface="Times New Roman" pitchFamily="18" charset="0"/>
              <a:cs typeface="Times New Roman" pitchFamily="18" charset="0"/>
            </a:endParaRPr>
          </a:p>
        </p:txBody>
      </p:sp>
      <p:sp>
        <p:nvSpPr>
          <p:cNvPr id="4" name="TextBox 3"/>
          <p:cNvSpPr txBox="1"/>
          <p:nvPr/>
        </p:nvSpPr>
        <p:spPr>
          <a:xfrm>
            <a:off x="335360" y="684470"/>
            <a:ext cx="9505056" cy="584775"/>
          </a:xfrm>
          <a:prstGeom prst="rect">
            <a:avLst/>
          </a:prstGeom>
          <a:noFill/>
        </p:spPr>
        <p:txBody>
          <a:bodyPr wrap="square" rtlCol="0">
            <a:spAutoFit/>
          </a:bodyPr>
          <a:lstStyle/>
          <a:p>
            <a:r>
              <a:rPr lang="en-US" sz="3200" b="1" dirty="0" err="1" smtClean="0">
                <a:latin typeface="Arial" panose="020B0604020202020204" pitchFamily="34" charset="0"/>
                <a:cs typeface="Arial" panose="020B0604020202020204" pitchFamily="34" charset="0"/>
              </a:rPr>
              <a:t>Bơm</a:t>
            </a:r>
            <a:r>
              <a:rPr lang="en-US" sz="3200" b="1" dirty="0" smtClean="0">
                <a:latin typeface="Arial" panose="020B0604020202020204" pitchFamily="34" charset="0"/>
                <a:cs typeface="Arial" panose="020B0604020202020204" pitchFamily="34" charset="0"/>
              </a:rPr>
              <a:t> PE</a:t>
            </a:r>
            <a:endParaRPr lang="en-US" sz="3200" b="1" dirty="0">
              <a:latin typeface="Arial" panose="020B0604020202020204" pitchFamily="34" charset="0"/>
              <a:cs typeface="Arial" panose="020B0604020202020204" pitchFamily="34" charset="0"/>
            </a:endParaRPr>
          </a:p>
        </p:txBody>
      </p:sp>
      <p:sp>
        <p:nvSpPr>
          <p:cNvPr id="11" name="TextBox 10"/>
          <p:cNvSpPr txBox="1"/>
          <p:nvPr/>
        </p:nvSpPr>
        <p:spPr>
          <a:xfrm>
            <a:off x="963512" y="1623188"/>
            <a:ext cx="10696008" cy="2062103"/>
          </a:xfrm>
          <a:prstGeom prst="rect">
            <a:avLst/>
          </a:prstGeom>
          <a:noFill/>
        </p:spPr>
        <p:txBody>
          <a:bodyPr wrap="square" rtlCol="0">
            <a:spAutoFit/>
          </a:bodyPr>
          <a:lstStyle/>
          <a:p>
            <a:endParaRPr lang="en-US" sz="3200" b="1" dirty="0" smtClean="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p:txBody>
      </p:sp>
      <p:pic>
        <p:nvPicPr>
          <p:cNvPr id="17410" name="Picture 2" descr="Đồ án tốt nghiệp: Mô hình tháo rời bơm cao áp tập trung P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24" y="1504384"/>
            <a:ext cx="6610937" cy="4444896"/>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Bơm Béc Dầu Mười Nhỏ"/>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88087" y="1384613"/>
            <a:ext cx="5089585" cy="39165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933898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3" name="Slide Number Placeholder 3"/>
          <p:cNvSpPr>
            <a:spLocks noGrp="1"/>
          </p:cNvSpPr>
          <p:nvPr>
            <p:ph type="sldNum" sz="quarter" idx="12"/>
          </p:nvPr>
        </p:nvSpPr>
        <p:spPr>
          <a:xfrm>
            <a:off x="8904312" y="6340476"/>
            <a:ext cx="1306488" cy="365125"/>
          </a:xfrm>
        </p:spPr>
        <p:txBody>
          <a:bodyPr/>
          <a:lstStyle/>
          <a:p>
            <a:fld id="{B6F15528-21DE-4FAA-801E-634DDDAF4B2B}" type="slidenum">
              <a:rPr lang="en-US" sz="1300" i="1">
                <a:latin typeface="Times New Roman" pitchFamily="18" charset="0"/>
                <a:cs typeface="Times New Roman" pitchFamily="18" charset="0"/>
              </a:rPr>
              <a:pPr/>
              <a:t>20</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676401" y="1963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9" name="Rectangle 18"/>
          <p:cNvSpPr/>
          <p:nvPr/>
        </p:nvSpPr>
        <p:spPr>
          <a:xfrm>
            <a:off x="1955032" y="1556792"/>
            <a:ext cx="8712968" cy="523220"/>
          </a:xfrm>
          <a:prstGeom prst="rect">
            <a:avLst/>
          </a:prstGeom>
        </p:spPr>
        <p:txBody>
          <a:bodyPr wrap="square">
            <a:spAutoFit/>
          </a:bodyPr>
          <a:lstStyle/>
          <a:p>
            <a:pPr lvl="0"/>
            <a:r>
              <a:rPr lang="en-US" sz="2800" dirty="0"/>
              <a:t>	</a:t>
            </a:r>
          </a:p>
        </p:txBody>
      </p:sp>
      <p:sp>
        <p:nvSpPr>
          <p:cNvPr id="9" name="Rectangle 8"/>
          <p:cNvSpPr/>
          <p:nvPr/>
        </p:nvSpPr>
        <p:spPr>
          <a:xfrm>
            <a:off x="335360" y="38139"/>
            <a:ext cx="11469066" cy="646331"/>
          </a:xfrm>
          <a:prstGeom prst="rect">
            <a:avLst/>
          </a:prstGeom>
        </p:spPr>
        <p:txBody>
          <a:bodyPr wrap="square">
            <a:spAutoFit/>
          </a:bodyPr>
          <a:lstStyle/>
          <a:p>
            <a:pPr algn="ctr"/>
            <a:r>
              <a:rPr lang="en-US" sz="3600" b="1" dirty="0">
                <a:solidFill>
                  <a:srgbClr val="C00000"/>
                </a:solidFill>
                <a:latin typeface="Times New Roman" pitchFamily="18" charset="0"/>
                <a:cs typeface="Times New Roman" pitchFamily="18" charset="0"/>
              </a:rPr>
              <a:t> </a:t>
            </a:r>
            <a:r>
              <a:rPr lang="en-US" sz="3600" b="1" dirty="0">
                <a:solidFill>
                  <a:srgbClr val="7030A0"/>
                </a:solidFill>
                <a:latin typeface="Times New Roman" pitchFamily="18" charset="0"/>
                <a:cs typeface="Times New Roman" pitchFamily="18" charset="0"/>
              </a:rPr>
              <a:t>HỆ THỐNG </a:t>
            </a:r>
            <a:r>
              <a:rPr lang="en-US" sz="3600" b="1" dirty="0" smtClean="0">
                <a:solidFill>
                  <a:srgbClr val="7030A0"/>
                </a:solidFill>
                <a:latin typeface="Times New Roman" pitchFamily="18" charset="0"/>
                <a:cs typeface="Times New Roman" pitchFamily="18" charset="0"/>
              </a:rPr>
              <a:t>NHIÊN LIỆU ĐỘNG CƠ DIESEL</a:t>
            </a:r>
            <a:endParaRPr lang="en-US" sz="3600" b="1" dirty="0">
              <a:solidFill>
                <a:srgbClr val="7030A0"/>
              </a:solidFill>
              <a:latin typeface="Times New Roman" pitchFamily="18" charset="0"/>
              <a:cs typeface="Times New Roman" pitchFamily="18" charset="0"/>
            </a:endParaRPr>
          </a:p>
        </p:txBody>
      </p:sp>
      <p:sp>
        <p:nvSpPr>
          <p:cNvPr id="4" name="TextBox 3"/>
          <p:cNvSpPr txBox="1"/>
          <p:nvPr/>
        </p:nvSpPr>
        <p:spPr>
          <a:xfrm>
            <a:off x="335360" y="684470"/>
            <a:ext cx="9505056" cy="584775"/>
          </a:xfrm>
          <a:prstGeom prst="rect">
            <a:avLst/>
          </a:prstGeom>
          <a:noFill/>
        </p:spPr>
        <p:txBody>
          <a:bodyPr wrap="square" rtlCol="0">
            <a:spAutoFit/>
          </a:bodyPr>
          <a:lstStyle/>
          <a:p>
            <a:r>
              <a:rPr lang="en-US" sz="3200" b="1" dirty="0" err="1" smtClean="0">
                <a:latin typeface="Arial" panose="020B0604020202020204" pitchFamily="34" charset="0"/>
                <a:cs typeface="Arial" panose="020B0604020202020204" pitchFamily="34" charset="0"/>
              </a:rPr>
              <a:t>Hệ</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thống</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nhiên</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liệu</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bơm</a:t>
            </a:r>
            <a:r>
              <a:rPr lang="en-US" sz="3200" b="1" dirty="0" smtClean="0">
                <a:latin typeface="Arial" panose="020B0604020202020204" pitchFamily="34" charset="0"/>
                <a:cs typeface="Arial" panose="020B0604020202020204" pitchFamily="34" charset="0"/>
              </a:rPr>
              <a:t> VE</a:t>
            </a:r>
            <a:endParaRPr lang="en-US" sz="3200" b="1" dirty="0">
              <a:latin typeface="Arial" panose="020B0604020202020204" pitchFamily="34" charset="0"/>
              <a:cs typeface="Arial" panose="020B0604020202020204" pitchFamily="34" charset="0"/>
            </a:endParaRPr>
          </a:p>
        </p:txBody>
      </p:sp>
      <p:sp>
        <p:nvSpPr>
          <p:cNvPr id="11" name="TextBox 10"/>
          <p:cNvSpPr txBox="1"/>
          <p:nvPr/>
        </p:nvSpPr>
        <p:spPr>
          <a:xfrm>
            <a:off x="963512" y="1623188"/>
            <a:ext cx="10696008" cy="2062103"/>
          </a:xfrm>
          <a:prstGeom prst="rect">
            <a:avLst/>
          </a:prstGeom>
          <a:noFill/>
        </p:spPr>
        <p:txBody>
          <a:bodyPr wrap="square" rtlCol="0">
            <a:spAutoFit/>
          </a:bodyPr>
          <a:lstStyle/>
          <a:p>
            <a:endParaRPr lang="en-US" sz="3200" b="1" dirty="0" smtClean="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p:txBody>
      </p:sp>
      <p:pic>
        <p:nvPicPr>
          <p:cNvPr id="18436" name="Picture 4" descr="Hệ thống nhiên liệu bơm cao áp phân phối (Bơm VE) động cơ Diese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0280" y="1475491"/>
            <a:ext cx="10524312" cy="4419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281463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3" name="Slide Number Placeholder 3"/>
          <p:cNvSpPr>
            <a:spLocks noGrp="1"/>
          </p:cNvSpPr>
          <p:nvPr>
            <p:ph type="sldNum" sz="quarter" idx="12"/>
          </p:nvPr>
        </p:nvSpPr>
        <p:spPr>
          <a:xfrm>
            <a:off x="8904312" y="6340476"/>
            <a:ext cx="1306488" cy="365125"/>
          </a:xfrm>
        </p:spPr>
        <p:txBody>
          <a:bodyPr/>
          <a:lstStyle/>
          <a:p>
            <a:fld id="{B6F15528-21DE-4FAA-801E-634DDDAF4B2B}" type="slidenum">
              <a:rPr lang="en-US" sz="1300" i="1">
                <a:latin typeface="Times New Roman" pitchFamily="18" charset="0"/>
                <a:cs typeface="Times New Roman" pitchFamily="18" charset="0"/>
              </a:rPr>
              <a:pPr/>
              <a:t>21</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676401" y="1963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9" name="Rectangle 18"/>
          <p:cNvSpPr/>
          <p:nvPr/>
        </p:nvSpPr>
        <p:spPr>
          <a:xfrm>
            <a:off x="1955032" y="1556792"/>
            <a:ext cx="8712968" cy="523220"/>
          </a:xfrm>
          <a:prstGeom prst="rect">
            <a:avLst/>
          </a:prstGeom>
        </p:spPr>
        <p:txBody>
          <a:bodyPr wrap="square">
            <a:spAutoFit/>
          </a:bodyPr>
          <a:lstStyle/>
          <a:p>
            <a:pPr lvl="0"/>
            <a:r>
              <a:rPr lang="en-US" sz="2800" dirty="0"/>
              <a:t>	</a:t>
            </a:r>
          </a:p>
        </p:txBody>
      </p:sp>
      <p:sp>
        <p:nvSpPr>
          <p:cNvPr id="9" name="Rectangle 8"/>
          <p:cNvSpPr/>
          <p:nvPr/>
        </p:nvSpPr>
        <p:spPr>
          <a:xfrm>
            <a:off x="335360" y="38139"/>
            <a:ext cx="11469066" cy="646331"/>
          </a:xfrm>
          <a:prstGeom prst="rect">
            <a:avLst/>
          </a:prstGeom>
        </p:spPr>
        <p:txBody>
          <a:bodyPr wrap="square">
            <a:spAutoFit/>
          </a:bodyPr>
          <a:lstStyle/>
          <a:p>
            <a:pPr algn="ctr"/>
            <a:r>
              <a:rPr lang="en-US" sz="3600" b="1" dirty="0">
                <a:solidFill>
                  <a:srgbClr val="C00000"/>
                </a:solidFill>
                <a:latin typeface="Times New Roman" pitchFamily="18" charset="0"/>
                <a:cs typeface="Times New Roman" pitchFamily="18" charset="0"/>
              </a:rPr>
              <a:t> </a:t>
            </a:r>
            <a:r>
              <a:rPr lang="en-US" sz="3600" b="1" dirty="0">
                <a:solidFill>
                  <a:srgbClr val="7030A0"/>
                </a:solidFill>
                <a:latin typeface="Times New Roman" pitchFamily="18" charset="0"/>
                <a:cs typeface="Times New Roman" pitchFamily="18" charset="0"/>
              </a:rPr>
              <a:t>HỆ THỐNG </a:t>
            </a:r>
            <a:r>
              <a:rPr lang="en-US" sz="3600" b="1" dirty="0" smtClean="0">
                <a:solidFill>
                  <a:srgbClr val="7030A0"/>
                </a:solidFill>
                <a:latin typeface="Times New Roman" pitchFamily="18" charset="0"/>
                <a:cs typeface="Times New Roman" pitchFamily="18" charset="0"/>
              </a:rPr>
              <a:t>NHIÊN LIỆU ĐỘNG CƠ DIESEL</a:t>
            </a:r>
            <a:endParaRPr lang="en-US" sz="3600" b="1" dirty="0">
              <a:solidFill>
                <a:srgbClr val="7030A0"/>
              </a:solidFill>
              <a:latin typeface="Times New Roman" pitchFamily="18" charset="0"/>
              <a:cs typeface="Times New Roman" pitchFamily="18" charset="0"/>
            </a:endParaRPr>
          </a:p>
        </p:txBody>
      </p:sp>
      <p:sp>
        <p:nvSpPr>
          <p:cNvPr id="4" name="TextBox 3"/>
          <p:cNvSpPr txBox="1"/>
          <p:nvPr/>
        </p:nvSpPr>
        <p:spPr>
          <a:xfrm>
            <a:off x="335360" y="684470"/>
            <a:ext cx="9505056" cy="584775"/>
          </a:xfrm>
          <a:prstGeom prst="rect">
            <a:avLst/>
          </a:prstGeom>
          <a:noFill/>
        </p:spPr>
        <p:txBody>
          <a:bodyPr wrap="square" rtlCol="0">
            <a:spAutoFit/>
          </a:bodyPr>
          <a:lstStyle/>
          <a:p>
            <a:r>
              <a:rPr lang="en-US" sz="3200" b="1" dirty="0" err="1">
                <a:latin typeface="Arial" panose="020B0604020202020204" pitchFamily="34" charset="0"/>
                <a:cs typeface="Arial" panose="020B0604020202020204" pitchFamily="34" charset="0"/>
              </a:rPr>
              <a:t>B</a:t>
            </a:r>
            <a:r>
              <a:rPr lang="en-US" sz="3200" b="1" dirty="0" err="1" smtClean="0">
                <a:latin typeface="Arial" panose="020B0604020202020204" pitchFamily="34" charset="0"/>
                <a:cs typeface="Arial" panose="020B0604020202020204" pitchFamily="34" charset="0"/>
              </a:rPr>
              <a:t>ơm</a:t>
            </a:r>
            <a:r>
              <a:rPr lang="en-US" sz="3200" b="1" dirty="0" smtClean="0">
                <a:latin typeface="Arial" panose="020B0604020202020204" pitchFamily="34" charset="0"/>
                <a:cs typeface="Arial" panose="020B0604020202020204" pitchFamily="34" charset="0"/>
              </a:rPr>
              <a:t> VE</a:t>
            </a:r>
            <a:endParaRPr lang="en-US" sz="3200" b="1" dirty="0">
              <a:latin typeface="Arial" panose="020B0604020202020204" pitchFamily="34" charset="0"/>
              <a:cs typeface="Arial" panose="020B0604020202020204" pitchFamily="34" charset="0"/>
            </a:endParaRPr>
          </a:p>
        </p:txBody>
      </p:sp>
      <p:sp>
        <p:nvSpPr>
          <p:cNvPr id="11" name="TextBox 10"/>
          <p:cNvSpPr txBox="1"/>
          <p:nvPr/>
        </p:nvSpPr>
        <p:spPr>
          <a:xfrm>
            <a:off x="963512" y="1623188"/>
            <a:ext cx="10696008" cy="2062103"/>
          </a:xfrm>
          <a:prstGeom prst="rect">
            <a:avLst/>
          </a:prstGeom>
          <a:noFill/>
        </p:spPr>
        <p:txBody>
          <a:bodyPr wrap="square" rtlCol="0">
            <a:spAutoFit/>
          </a:bodyPr>
          <a:lstStyle/>
          <a:p>
            <a:endParaRPr lang="en-US" sz="3200" b="1" dirty="0" smtClean="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p:txBody>
      </p:sp>
      <p:pic>
        <p:nvPicPr>
          <p:cNvPr id="18434" name="Picture 2" descr="Tìm hiểu bơm cao áp trên động cơ diesel"/>
          <p:cNvPicPr>
            <a:picLocks noChangeAspect="1" noChangeArrowheads="1"/>
          </p:cNvPicPr>
          <p:nvPr/>
        </p:nvPicPr>
        <p:blipFill rotWithShape="1">
          <a:blip r:embed="rId3">
            <a:extLst>
              <a:ext uri="{28A0092B-C50C-407E-A947-70E740481C1C}">
                <a14:useLocalDpi xmlns:a14="http://schemas.microsoft.com/office/drawing/2010/main" val="0"/>
              </a:ext>
            </a:extLst>
          </a:blip>
          <a:srcRect l="15192" r="10593"/>
          <a:stretch/>
        </p:blipFill>
        <p:spPr bwMode="auto">
          <a:xfrm>
            <a:off x="8009475" y="3487538"/>
            <a:ext cx="3642757" cy="2749774"/>
          </a:xfrm>
          <a:prstGeom prst="rect">
            <a:avLst/>
          </a:prstGeom>
          <a:noFill/>
          <a:extLst>
            <a:ext uri="{909E8E84-426E-40DD-AFC4-6F175D3DCCD1}">
              <a14:hiddenFill xmlns:a14="http://schemas.microsoft.com/office/drawing/2010/main">
                <a:solidFill>
                  <a:srgbClr val="FFFFFF"/>
                </a:solidFill>
              </a14:hiddenFill>
            </a:ext>
          </a:extLst>
        </p:spPr>
      </p:pic>
      <p:pic>
        <p:nvPicPr>
          <p:cNvPr id="19460" name="Picture 4" descr="bơm cao ap VE lắp trên động cơ Cumin 4 máy | OTO-HUI - Mạng Xã Hội Chuyên  Ngành Ô Tô"/>
          <p:cNvPicPr>
            <a:picLocks noChangeAspect="1" noChangeArrowheads="1"/>
          </p:cNvPicPr>
          <p:nvPr/>
        </p:nvPicPr>
        <p:blipFill rotWithShape="1">
          <a:blip r:embed="rId4">
            <a:extLst>
              <a:ext uri="{28A0092B-C50C-407E-A947-70E740481C1C}">
                <a14:useLocalDpi xmlns:a14="http://schemas.microsoft.com/office/drawing/2010/main" val="0"/>
              </a:ext>
            </a:extLst>
          </a:blip>
          <a:srcRect l="25468" t="25453" r="22853" b="7157"/>
          <a:stretch/>
        </p:blipFill>
        <p:spPr bwMode="auto">
          <a:xfrm>
            <a:off x="7680176" y="783850"/>
            <a:ext cx="3365989" cy="2644705"/>
          </a:xfrm>
          <a:prstGeom prst="rect">
            <a:avLst/>
          </a:prstGeom>
          <a:noFill/>
          <a:extLst>
            <a:ext uri="{909E8E84-426E-40DD-AFC4-6F175D3DCCD1}">
              <a14:hiddenFill xmlns:a14="http://schemas.microsoft.com/office/drawing/2010/main">
                <a:solidFill>
                  <a:srgbClr val="FFFFFF"/>
                </a:solidFill>
              </a14:hiddenFill>
            </a:ext>
          </a:extLst>
        </p:spPr>
      </p:pic>
      <p:pic>
        <p:nvPicPr>
          <p:cNvPr id="19462" name="Picture 6" descr="Bơm Béc Dầu Mười Nhỏ"/>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7212" y="1703301"/>
            <a:ext cx="6186860" cy="4379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934524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3" name="Slide Number Placeholder 3"/>
          <p:cNvSpPr>
            <a:spLocks noGrp="1"/>
          </p:cNvSpPr>
          <p:nvPr>
            <p:ph type="sldNum" sz="quarter" idx="12"/>
          </p:nvPr>
        </p:nvSpPr>
        <p:spPr>
          <a:xfrm>
            <a:off x="8904312" y="6340476"/>
            <a:ext cx="1306488" cy="365125"/>
          </a:xfrm>
        </p:spPr>
        <p:txBody>
          <a:bodyPr/>
          <a:lstStyle/>
          <a:p>
            <a:fld id="{B6F15528-21DE-4FAA-801E-634DDDAF4B2B}" type="slidenum">
              <a:rPr lang="en-US" sz="1300" i="1">
                <a:latin typeface="Times New Roman" pitchFamily="18" charset="0"/>
                <a:cs typeface="Times New Roman" pitchFamily="18" charset="0"/>
              </a:rPr>
              <a:pPr/>
              <a:t>22</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676401" y="1963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9" name="Rectangle 18"/>
          <p:cNvSpPr/>
          <p:nvPr/>
        </p:nvSpPr>
        <p:spPr>
          <a:xfrm>
            <a:off x="1955032" y="1556792"/>
            <a:ext cx="8712968" cy="523220"/>
          </a:xfrm>
          <a:prstGeom prst="rect">
            <a:avLst/>
          </a:prstGeom>
        </p:spPr>
        <p:txBody>
          <a:bodyPr wrap="square">
            <a:spAutoFit/>
          </a:bodyPr>
          <a:lstStyle/>
          <a:p>
            <a:pPr lvl="0"/>
            <a:r>
              <a:rPr lang="en-US" sz="2800" dirty="0"/>
              <a:t>	</a:t>
            </a:r>
          </a:p>
        </p:txBody>
      </p:sp>
      <p:sp>
        <p:nvSpPr>
          <p:cNvPr id="9" name="Rectangle 8"/>
          <p:cNvSpPr/>
          <p:nvPr/>
        </p:nvSpPr>
        <p:spPr>
          <a:xfrm>
            <a:off x="335360" y="38139"/>
            <a:ext cx="11469066" cy="646331"/>
          </a:xfrm>
          <a:prstGeom prst="rect">
            <a:avLst/>
          </a:prstGeom>
        </p:spPr>
        <p:txBody>
          <a:bodyPr wrap="square">
            <a:spAutoFit/>
          </a:bodyPr>
          <a:lstStyle/>
          <a:p>
            <a:pPr algn="ctr"/>
            <a:r>
              <a:rPr lang="en-US" sz="3600" b="1" dirty="0">
                <a:solidFill>
                  <a:srgbClr val="C00000"/>
                </a:solidFill>
                <a:latin typeface="Times New Roman" pitchFamily="18" charset="0"/>
                <a:cs typeface="Times New Roman" pitchFamily="18" charset="0"/>
              </a:rPr>
              <a:t> </a:t>
            </a:r>
            <a:r>
              <a:rPr lang="en-US" sz="3600" b="1" dirty="0">
                <a:solidFill>
                  <a:srgbClr val="7030A0"/>
                </a:solidFill>
                <a:latin typeface="Times New Roman" pitchFamily="18" charset="0"/>
                <a:cs typeface="Times New Roman" pitchFamily="18" charset="0"/>
              </a:rPr>
              <a:t>HỆ THỐNG </a:t>
            </a:r>
            <a:r>
              <a:rPr lang="en-US" sz="3600" b="1" dirty="0" smtClean="0">
                <a:solidFill>
                  <a:srgbClr val="7030A0"/>
                </a:solidFill>
                <a:latin typeface="Times New Roman" pitchFamily="18" charset="0"/>
                <a:cs typeface="Times New Roman" pitchFamily="18" charset="0"/>
              </a:rPr>
              <a:t>NHIÊN LIỆU ĐỘNG CƠ DIESEL</a:t>
            </a:r>
            <a:endParaRPr lang="en-US" sz="3600" b="1" dirty="0">
              <a:solidFill>
                <a:srgbClr val="7030A0"/>
              </a:solidFill>
              <a:latin typeface="Times New Roman" pitchFamily="18" charset="0"/>
              <a:cs typeface="Times New Roman" pitchFamily="18" charset="0"/>
            </a:endParaRPr>
          </a:p>
        </p:txBody>
      </p:sp>
      <p:sp>
        <p:nvSpPr>
          <p:cNvPr id="4" name="TextBox 3"/>
          <p:cNvSpPr txBox="1"/>
          <p:nvPr/>
        </p:nvSpPr>
        <p:spPr>
          <a:xfrm>
            <a:off x="335360" y="684470"/>
            <a:ext cx="9505056" cy="584775"/>
          </a:xfrm>
          <a:prstGeom prst="rect">
            <a:avLst/>
          </a:prstGeom>
          <a:noFill/>
        </p:spPr>
        <p:txBody>
          <a:bodyPr wrap="square" rtlCol="0">
            <a:spAutoFit/>
          </a:bodyPr>
          <a:lstStyle/>
          <a:p>
            <a:r>
              <a:rPr lang="en-US" sz="3200" b="1" dirty="0" err="1" smtClean="0">
                <a:latin typeface="Arial" panose="020B0604020202020204" pitchFamily="34" charset="0"/>
                <a:cs typeface="Arial" panose="020B0604020202020204" pitchFamily="34" charset="0"/>
              </a:rPr>
              <a:t>Hoạt</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động</a:t>
            </a:r>
            <a:r>
              <a:rPr lang="en-US" sz="3200" b="1" dirty="0" smtClean="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b</a:t>
            </a:r>
            <a:r>
              <a:rPr lang="en-US" sz="3200" b="1" dirty="0" err="1" smtClean="0">
                <a:latin typeface="Arial" panose="020B0604020202020204" pitchFamily="34" charset="0"/>
                <a:cs typeface="Arial" panose="020B0604020202020204" pitchFamily="34" charset="0"/>
              </a:rPr>
              <a:t>ơm</a:t>
            </a:r>
            <a:r>
              <a:rPr lang="en-US" sz="3200" b="1" dirty="0" smtClean="0">
                <a:latin typeface="Arial" panose="020B0604020202020204" pitchFamily="34" charset="0"/>
                <a:cs typeface="Arial" panose="020B0604020202020204" pitchFamily="34" charset="0"/>
              </a:rPr>
              <a:t> VE</a:t>
            </a:r>
            <a:endParaRPr lang="en-US" sz="3200" b="1" dirty="0">
              <a:latin typeface="Arial" panose="020B0604020202020204" pitchFamily="34" charset="0"/>
              <a:cs typeface="Arial" panose="020B0604020202020204" pitchFamily="34" charset="0"/>
            </a:endParaRPr>
          </a:p>
        </p:txBody>
      </p:sp>
      <p:sp>
        <p:nvSpPr>
          <p:cNvPr id="11" name="TextBox 10"/>
          <p:cNvSpPr txBox="1"/>
          <p:nvPr/>
        </p:nvSpPr>
        <p:spPr>
          <a:xfrm>
            <a:off x="963512" y="1623188"/>
            <a:ext cx="10696008" cy="2062103"/>
          </a:xfrm>
          <a:prstGeom prst="rect">
            <a:avLst/>
          </a:prstGeom>
          <a:noFill/>
        </p:spPr>
        <p:txBody>
          <a:bodyPr wrap="square" rtlCol="0">
            <a:spAutoFit/>
          </a:bodyPr>
          <a:lstStyle/>
          <a:p>
            <a:endParaRPr lang="en-US" sz="3200" b="1" dirty="0" smtClean="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p:txBody>
      </p:sp>
      <p:pic>
        <p:nvPicPr>
          <p:cNvPr id="2" name="bơm cao áp ve">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630188" y="1370019"/>
            <a:ext cx="11029332" cy="4983609"/>
          </a:xfrm>
          <a:prstGeom prst="rect">
            <a:avLst/>
          </a:prstGeom>
        </p:spPr>
      </p:pic>
    </p:spTree>
    <p:extLst>
      <p:ext uri="{BB962C8B-B14F-4D97-AF65-F5344CB8AC3E}">
        <p14:creationId xmlns:p14="http://schemas.microsoft.com/office/powerpoint/2010/main" val="257764577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3" name="Slide Number Placeholder 3"/>
          <p:cNvSpPr>
            <a:spLocks noGrp="1"/>
          </p:cNvSpPr>
          <p:nvPr>
            <p:ph type="sldNum" sz="quarter" idx="12"/>
          </p:nvPr>
        </p:nvSpPr>
        <p:spPr>
          <a:xfrm>
            <a:off x="8904312" y="6340476"/>
            <a:ext cx="1306488" cy="365125"/>
          </a:xfrm>
        </p:spPr>
        <p:txBody>
          <a:bodyPr/>
          <a:lstStyle/>
          <a:p>
            <a:fld id="{B6F15528-21DE-4FAA-801E-634DDDAF4B2B}" type="slidenum">
              <a:rPr lang="en-US" sz="1300" i="1">
                <a:latin typeface="Times New Roman" pitchFamily="18" charset="0"/>
                <a:cs typeface="Times New Roman" pitchFamily="18" charset="0"/>
              </a:rPr>
              <a:pPr/>
              <a:t>23</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676401" y="1963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9" name="Rectangle 18"/>
          <p:cNvSpPr/>
          <p:nvPr/>
        </p:nvSpPr>
        <p:spPr>
          <a:xfrm>
            <a:off x="1955032" y="1556792"/>
            <a:ext cx="8712968" cy="523220"/>
          </a:xfrm>
          <a:prstGeom prst="rect">
            <a:avLst/>
          </a:prstGeom>
        </p:spPr>
        <p:txBody>
          <a:bodyPr wrap="square">
            <a:spAutoFit/>
          </a:bodyPr>
          <a:lstStyle/>
          <a:p>
            <a:pPr lvl="0"/>
            <a:r>
              <a:rPr lang="en-US" sz="2800" dirty="0"/>
              <a:t>	</a:t>
            </a:r>
          </a:p>
        </p:txBody>
      </p:sp>
      <p:sp>
        <p:nvSpPr>
          <p:cNvPr id="9" name="Rectangle 8"/>
          <p:cNvSpPr/>
          <p:nvPr/>
        </p:nvSpPr>
        <p:spPr>
          <a:xfrm>
            <a:off x="335360" y="38139"/>
            <a:ext cx="11469066" cy="646331"/>
          </a:xfrm>
          <a:prstGeom prst="rect">
            <a:avLst/>
          </a:prstGeom>
        </p:spPr>
        <p:txBody>
          <a:bodyPr wrap="square">
            <a:spAutoFit/>
          </a:bodyPr>
          <a:lstStyle/>
          <a:p>
            <a:pPr algn="ctr"/>
            <a:r>
              <a:rPr lang="en-US" sz="3600" b="1" dirty="0">
                <a:solidFill>
                  <a:srgbClr val="C00000"/>
                </a:solidFill>
                <a:latin typeface="Times New Roman" pitchFamily="18" charset="0"/>
                <a:cs typeface="Times New Roman" pitchFamily="18" charset="0"/>
              </a:rPr>
              <a:t> </a:t>
            </a:r>
            <a:r>
              <a:rPr lang="en-US" sz="3600" b="1" dirty="0">
                <a:solidFill>
                  <a:srgbClr val="7030A0"/>
                </a:solidFill>
                <a:latin typeface="Times New Roman" pitchFamily="18" charset="0"/>
                <a:cs typeface="Times New Roman" pitchFamily="18" charset="0"/>
              </a:rPr>
              <a:t>HỆ THỐNG </a:t>
            </a:r>
            <a:r>
              <a:rPr lang="en-US" sz="3600" b="1" dirty="0" smtClean="0">
                <a:solidFill>
                  <a:srgbClr val="7030A0"/>
                </a:solidFill>
                <a:latin typeface="Times New Roman" pitchFamily="18" charset="0"/>
                <a:cs typeface="Times New Roman" pitchFamily="18" charset="0"/>
              </a:rPr>
              <a:t>NHIÊN LIỆU ĐỘNG CƠ DIESEL</a:t>
            </a:r>
            <a:endParaRPr lang="en-US" sz="3600" b="1" dirty="0">
              <a:solidFill>
                <a:srgbClr val="7030A0"/>
              </a:solidFill>
              <a:latin typeface="Times New Roman" pitchFamily="18" charset="0"/>
              <a:cs typeface="Times New Roman" pitchFamily="18" charset="0"/>
            </a:endParaRPr>
          </a:p>
        </p:txBody>
      </p:sp>
      <p:sp>
        <p:nvSpPr>
          <p:cNvPr id="4" name="TextBox 3"/>
          <p:cNvSpPr txBox="1"/>
          <p:nvPr/>
        </p:nvSpPr>
        <p:spPr>
          <a:xfrm>
            <a:off x="335360" y="684470"/>
            <a:ext cx="9505056" cy="584775"/>
          </a:xfrm>
          <a:prstGeom prst="rect">
            <a:avLst/>
          </a:prstGeom>
          <a:noFill/>
        </p:spPr>
        <p:txBody>
          <a:bodyPr wrap="square" rtlCol="0">
            <a:spAutoFit/>
          </a:bodyPr>
          <a:lstStyle/>
          <a:p>
            <a:r>
              <a:rPr lang="en-US" sz="3200" b="1" dirty="0" err="1" smtClean="0">
                <a:latin typeface="Arial" panose="020B0604020202020204" pitchFamily="34" charset="0"/>
                <a:cs typeface="Arial" panose="020B0604020202020204" pitchFamily="34" charset="0"/>
              </a:rPr>
              <a:t>Nguyên</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lý</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định</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lượng</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nhiên</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liệu</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bơm</a:t>
            </a:r>
            <a:r>
              <a:rPr lang="en-US" sz="3200" b="1" dirty="0" smtClean="0">
                <a:latin typeface="Arial" panose="020B0604020202020204" pitchFamily="34" charset="0"/>
                <a:cs typeface="Arial" panose="020B0604020202020204" pitchFamily="34" charset="0"/>
              </a:rPr>
              <a:t> VE</a:t>
            </a:r>
            <a:endParaRPr lang="en-US" sz="3200" b="1" dirty="0">
              <a:latin typeface="Arial" panose="020B0604020202020204" pitchFamily="34" charset="0"/>
              <a:cs typeface="Arial" panose="020B0604020202020204" pitchFamily="34" charset="0"/>
            </a:endParaRPr>
          </a:p>
        </p:txBody>
      </p:sp>
      <p:sp>
        <p:nvSpPr>
          <p:cNvPr id="11" name="TextBox 10"/>
          <p:cNvSpPr txBox="1"/>
          <p:nvPr/>
        </p:nvSpPr>
        <p:spPr>
          <a:xfrm>
            <a:off x="963512" y="1623188"/>
            <a:ext cx="10696008" cy="2062103"/>
          </a:xfrm>
          <a:prstGeom prst="rect">
            <a:avLst/>
          </a:prstGeom>
          <a:noFill/>
        </p:spPr>
        <p:txBody>
          <a:bodyPr wrap="square" rtlCol="0">
            <a:spAutoFit/>
          </a:bodyPr>
          <a:lstStyle/>
          <a:p>
            <a:endParaRPr lang="en-US" sz="3200" b="1" dirty="0" smtClean="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3"/>
          <a:stretch>
            <a:fillRect/>
          </a:stretch>
        </p:blipFill>
        <p:spPr>
          <a:xfrm>
            <a:off x="-61897" y="1336406"/>
            <a:ext cx="4260418" cy="5017223"/>
          </a:xfrm>
          <a:prstGeom prst="rect">
            <a:avLst/>
          </a:prstGeom>
        </p:spPr>
      </p:pic>
      <p:pic>
        <p:nvPicPr>
          <p:cNvPr id="20482" name="Picture 2" descr="bơm cao áp cho động cơ đieze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43813" y="1368225"/>
            <a:ext cx="4038600" cy="5229226"/>
          </a:xfrm>
          <a:prstGeom prst="rect">
            <a:avLst/>
          </a:prstGeom>
          <a:noFill/>
          <a:extLst>
            <a:ext uri="{909E8E84-426E-40DD-AFC4-6F175D3DCCD1}">
              <a14:hiddenFill xmlns:a14="http://schemas.microsoft.com/office/drawing/2010/main">
                <a:solidFill>
                  <a:srgbClr val="FFFFFF"/>
                </a:solidFill>
              </a14:hiddenFill>
            </a:ext>
          </a:extLst>
        </p:spPr>
      </p:pic>
      <p:pic>
        <p:nvPicPr>
          <p:cNvPr id="20484" name="Picture 4" descr="Bơm sơ cấp hút nhiên liệu từ thùng đưa qua lọc sau đó nhiên liệu được bơm  cánh quạt hút rồi đẩy vào buồng bên trong bơm. Một van điều chỉnh áp suất  điều khiển áp suất nhiên liệu bên trong bơm cao áp. Đĩa cam được dẫn động  bỡi trục dẫn động ..."/>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36089" y="1269245"/>
            <a:ext cx="3609975" cy="51840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217147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3" name="Slide Number Placeholder 3"/>
          <p:cNvSpPr>
            <a:spLocks noGrp="1"/>
          </p:cNvSpPr>
          <p:nvPr>
            <p:ph type="sldNum" sz="quarter" idx="12"/>
          </p:nvPr>
        </p:nvSpPr>
        <p:spPr>
          <a:xfrm>
            <a:off x="8904312" y="6340476"/>
            <a:ext cx="1306488" cy="365125"/>
          </a:xfrm>
        </p:spPr>
        <p:txBody>
          <a:bodyPr/>
          <a:lstStyle/>
          <a:p>
            <a:fld id="{B6F15528-21DE-4FAA-801E-634DDDAF4B2B}" type="slidenum">
              <a:rPr lang="en-US" sz="1300" i="1">
                <a:latin typeface="Times New Roman" pitchFamily="18" charset="0"/>
                <a:cs typeface="Times New Roman" pitchFamily="18" charset="0"/>
              </a:rPr>
              <a:pPr/>
              <a:t>24</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676401" y="1963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9" name="Rectangle 18"/>
          <p:cNvSpPr/>
          <p:nvPr/>
        </p:nvSpPr>
        <p:spPr>
          <a:xfrm>
            <a:off x="1955032" y="1556792"/>
            <a:ext cx="8712968" cy="523220"/>
          </a:xfrm>
          <a:prstGeom prst="rect">
            <a:avLst/>
          </a:prstGeom>
        </p:spPr>
        <p:txBody>
          <a:bodyPr wrap="square">
            <a:spAutoFit/>
          </a:bodyPr>
          <a:lstStyle/>
          <a:p>
            <a:pPr lvl="0"/>
            <a:r>
              <a:rPr lang="en-US" sz="2800" dirty="0"/>
              <a:t>	</a:t>
            </a:r>
          </a:p>
        </p:txBody>
      </p:sp>
      <p:sp>
        <p:nvSpPr>
          <p:cNvPr id="9" name="Rectangle 8"/>
          <p:cNvSpPr/>
          <p:nvPr/>
        </p:nvSpPr>
        <p:spPr>
          <a:xfrm>
            <a:off x="335360" y="38139"/>
            <a:ext cx="11469066" cy="646331"/>
          </a:xfrm>
          <a:prstGeom prst="rect">
            <a:avLst/>
          </a:prstGeom>
        </p:spPr>
        <p:txBody>
          <a:bodyPr wrap="square">
            <a:spAutoFit/>
          </a:bodyPr>
          <a:lstStyle/>
          <a:p>
            <a:pPr algn="ctr"/>
            <a:r>
              <a:rPr lang="en-US" sz="3600" b="1" dirty="0">
                <a:solidFill>
                  <a:srgbClr val="C00000"/>
                </a:solidFill>
                <a:latin typeface="Times New Roman" pitchFamily="18" charset="0"/>
                <a:cs typeface="Times New Roman" pitchFamily="18" charset="0"/>
              </a:rPr>
              <a:t> </a:t>
            </a:r>
            <a:r>
              <a:rPr lang="en-US" sz="3600" b="1" dirty="0">
                <a:solidFill>
                  <a:srgbClr val="7030A0"/>
                </a:solidFill>
                <a:latin typeface="Times New Roman" pitchFamily="18" charset="0"/>
                <a:cs typeface="Times New Roman" pitchFamily="18" charset="0"/>
              </a:rPr>
              <a:t>HỆ THỐNG </a:t>
            </a:r>
            <a:r>
              <a:rPr lang="en-US" sz="3600" b="1" dirty="0" smtClean="0">
                <a:solidFill>
                  <a:srgbClr val="7030A0"/>
                </a:solidFill>
                <a:latin typeface="Times New Roman" pitchFamily="18" charset="0"/>
                <a:cs typeface="Times New Roman" pitchFamily="18" charset="0"/>
              </a:rPr>
              <a:t>NHIÊN LIỆU ĐỘNG CƠ DIESEL</a:t>
            </a:r>
            <a:endParaRPr lang="en-US" sz="3600" b="1" dirty="0">
              <a:solidFill>
                <a:srgbClr val="7030A0"/>
              </a:solidFill>
              <a:latin typeface="Times New Roman" pitchFamily="18" charset="0"/>
              <a:cs typeface="Times New Roman" pitchFamily="18" charset="0"/>
            </a:endParaRPr>
          </a:p>
        </p:txBody>
      </p:sp>
      <p:sp>
        <p:nvSpPr>
          <p:cNvPr id="4" name="TextBox 3"/>
          <p:cNvSpPr txBox="1"/>
          <p:nvPr/>
        </p:nvSpPr>
        <p:spPr>
          <a:xfrm>
            <a:off x="335360" y="684470"/>
            <a:ext cx="9505056" cy="1077218"/>
          </a:xfrm>
          <a:prstGeom prst="rect">
            <a:avLst/>
          </a:prstGeom>
          <a:noFill/>
        </p:spPr>
        <p:txBody>
          <a:bodyPr wrap="square" rtlCol="0">
            <a:spAutoFit/>
          </a:bodyPr>
          <a:lstStyle/>
          <a:p>
            <a:r>
              <a:rPr lang="en-US" sz="3200" b="1" dirty="0" err="1" smtClean="0">
                <a:latin typeface="Arial" panose="020B0604020202020204" pitchFamily="34" charset="0"/>
                <a:cs typeface="Arial" panose="020B0604020202020204" pitchFamily="34" charset="0"/>
              </a:rPr>
              <a:t>Các</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yếu</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tố</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khác</a:t>
            </a:r>
            <a:endParaRPr lang="en-US" sz="3200" b="1" dirty="0" smtClean="0">
              <a:latin typeface="Arial" panose="020B0604020202020204" pitchFamily="34" charset="0"/>
              <a:cs typeface="Arial" panose="020B0604020202020204" pitchFamily="34" charset="0"/>
            </a:endParaRPr>
          </a:p>
          <a:p>
            <a:r>
              <a:rPr lang="en-US" sz="3200" b="1" dirty="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Bộ</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điều</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tốc</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cơ</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khí</a:t>
            </a:r>
            <a:endParaRPr lang="en-US" sz="3200" b="1" dirty="0">
              <a:latin typeface="Arial" panose="020B0604020202020204" pitchFamily="34" charset="0"/>
              <a:cs typeface="Arial" panose="020B0604020202020204" pitchFamily="34" charset="0"/>
            </a:endParaRPr>
          </a:p>
        </p:txBody>
      </p:sp>
      <p:sp>
        <p:nvSpPr>
          <p:cNvPr id="11" name="TextBox 10"/>
          <p:cNvSpPr txBox="1"/>
          <p:nvPr/>
        </p:nvSpPr>
        <p:spPr>
          <a:xfrm>
            <a:off x="721889" y="1905981"/>
            <a:ext cx="10696008" cy="4524315"/>
          </a:xfrm>
          <a:prstGeom prst="rect">
            <a:avLst/>
          </a:prstGeom>
          <a:noFill/>
        </p:spPr>
        <p:txBody>
          <a:bodyPr wrap="square" rtlCol="0">
            <a:spAutoFit/>
          </a:bodyPr>
          <a:lstStyle/>
          <a:p>
            <a:r>
              <a:rPr lang="en-US" sz="3200" b="1" dirty="0" smtClean="0">
                <a:latin typeface="Arial" panose="020B0604020202020204" pitchFamily="34" charset="0"/>
                <a:cs typeface="Arial" panose="020B0604020202020204" pitchFamily="34" charset="0"/>
              </a:rPr>
              <a:t>Do </a:t>
            </a:r>
            <a:r>
              <a:rPr lang="en-US" sz="3200" b="1" dirty="0" err="1" smtClean="0">
                <a:latin typeface="Arial" panose="020B0604020202020204" pitchFamily="34" charset="0"/>
                <a:cs typeface="Arial" panose="020B0604020202020204" pitchFamily="34" charset="0"/>
              </a:rPr>
              <a:t>đặc</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tính</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tự</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cháy</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của</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nhiên</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liệu</a:t>
            </a:r>
            <a:r>
              <a:rPr lang="en-US" sz="3200" b="1" dirty="0" smtClean="0">
                <a:latin typeface="Arial" panose="020B0604020202020204" pitchFamily="34" charset="0"/>
                <a:cs typeface="Arial" panose="020B0604020202020204" pitchFamily="34" charset="0"/>
              </a:rPr>
              <a:t> diesel </a:t>
            </a:r>
            <a:r>
              <a:rPr lang="en-US" sz="3200" b="1" dirty="0" err="1" smtClean="0">
                <a:latin typeface="Arial" panose="020B0604020202020204" pitchFamily="34" charset="0"/>
                <a:cs typeface="Arial" panose="020B0604020202020204" pitchFamily="34" charset="0"/>
              </a:rPr>
              <a:t>nên</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động</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cơ</a:t>
            </a:r>
            <a:r>
              <a:rPr lang="en-US" sz="3200" b="1" dirty="0" smtClean="0">
                <a:latin typeface="Arial" panose="020B0604020202020204" pitchFamily="34" charset="0"/>
                <a:cs typeface="Arial" panose="020B0604020202020204" pitchFamily="34" charset="0"/>
              </a:rPr>
              <a:t> diesel </a:t>
            </a:r>
            <a:r>
              <a:rPr lang="en-US" sz="3200" b="1" dirty="0" err="1" smtClean="0">
                <a:latin typeface="Arial" panose="020B0604020202020204" pitchFamily="34" charset="0"/>
                <a:cs typeface="Arial" panose="020B0604020202020204" pitchFamily="34" charset="0"/>
              </a:rPr>
              <a:t>có</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xu</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hướng</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tăng</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tốc</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ngay</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ngay</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cả</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khi</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không</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tăng</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ga</a:t>
            </a:r>
            <a:endParaRPr lang="en-US" sz="3200" b="1" dirty="0" smtClean="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a:p>
            <a:r>
              <a:rPr lang="en-US" sz="3200" b="1" dirty="0" smtClean="0">
                <a:latin typeface="Arial" panose="020B0604020202020204" pitchFamily="34" charset="0"/>
                <a:cs typeface="Arial" panose="020B0604020202020204" pitchFamily="34" charset="0"/>
              </a:rPr>
              <a:t>Do </a:t>
            </a:r>
            <a:r>
              <a:rPr lang="en-US" sz="3200" b="1" dirty="0" err="1" smtClean="0">
                <a:latin typeface="Arial" panose="020B0604020202020204" pitchFamily="34" charset="0"/>
                <a:cs typeface="Arial" panose="020B0604020202020204" pitchFamily="34" charset="0"/>
              </a:rPr>
              <a:t>đặc</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điểm</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cơ</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khí</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nên</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bơm</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cao</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áp</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sẽ</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giảm</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tốc</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khi</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tăng</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tải</a:t>
            </a:r>
            <a:endParaRPr lang="en-US" sz="3200" b="1" dirty="0" smtClean="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a:p>
            <a:r>
              <a:rPr lang="en-US" sz="3200" b="1" dirty="0" err="1" smtClean="0">
                <a:latin typeface="Arial" panose="020B0604020202020204" pitchFamily="34" charset="0"/>
                <a:cs typeface="Arial" panose="020B0604020202020204" pitchFamily="34" charset="0"/>
              </a:rPr>
              <a:t>Để</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khắc</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phục</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các</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vấn</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đề</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này</a:t>
            </a:r>
            <a:r>
              <a:rPr lang="en-US" sz="3200" b="1" dirty="0" smtClean="0">
                <a:latin typeface="Arial" panose="020B0604020202020204" pitchFamily="34" charset="0"/>
                <a:cs typeface="Arial" panose="020B0604020202020204" pitchFamily="34" charset="0"/>
              </a:rPr>
              <a:t> BỘ ĐIỀU TỐC </a:t>
            </a:r>
            <a:r>
              <a:rPr lang="en-US" sz="3200" b="1" dirty="0" err="1" smtClean="0">
                <a:latin typeface="Arial" panose="020B0604020202020204" pitchFamily="34" charset="0"/>
                <a:cs typeface="Arial" panose="020B0604020202020204" pitchFamily="34" charset="0"/>
              </a:rPr>
              <a:t>được</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sử</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dụng</a:t>
            </a:r>
            <a:endParaRPr lang="en-US" sz="3200" b="1"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4824962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3" name="Slide Number Placeholder 3"/>
          <p:cNvSpPr>
            <a:spLocks noGrp="1"/>
          </p:cNvSpPr>
          <p:nvPr>
            <p:ph type="sldNum" sz="quarter" idx="12"/>
          </p:nvPr>
        </p:nvSpPr>
        <p:spPr>
          <a:xfrm>
            <a:off x="8904312" y="6340476"/>
            <a:ext cx="1306488" cy="365125"/>
          </a:xfrm>
        </p:spPr>
        <p:txBody>
          <a:bodyPr/>
          <a:lstStyle/>
          <a:p>
            <a:fld id="{B6F15528-21DE-4FAA-801E-634DDDAF4B2B}" type="slidenum">
              <a:rPr lang="en-US" sz="1300" i="1">
                <a:latin typeface="Times New Roman" pitchFamily="18" charset="0"/>
                <a:cs typeface="Times New Roman" pitchFamily="18" charset="0"/>
              </a:rPr>
              <a:pPr/>
              <a:t>25</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676401" y="1963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9" name="Rectangle 18"/>
          <p:cNvSpPr/>
          <p:nvPr/>
        </p:nvSpPr>
        <p:spPr>
          <a:xfrm>
            <a:off x="1955032" y="1556792"/>
            <a:ext cx="8712968" cy="523220"/>
          </a:xfrm>
          <a:prstGeom prst="rect">
            <a:avLst/>
          </a:prstGeom>
        </p:spPr>
        <p:txBody>
          <a:bodyPr wrap="square">
            <a:spAutoFit/>
          </a:bodyPr>
          <a:lstStyle/>
          <a:p>
            <a:pPr lvl="0"/>
            <a:r>
              <a:rPr lang="en-US" sz="2800" dirty="0"/>
              <a:t>	</a:t>
            </a:r>
          </a:p>
        </p:txBody>
      </p:sp>
      <p:sp>
        <p:nvSpPr>
          <p:cNvPr id="9" name="Rectangle 8"/>
          <p:cNvSpPr/>
          <p:nvPr/>
        </p:nvSpPr>
        <p:spPr>
          <a:xfrm>
            <a:off x="335360" y="38139"/>
            <a:ext cx="11469066" cy="646331"/>
          </a:xfrm>
          <a:prstGeom prst="rect">
            <a:avLst/>
          </a:prstGeom>
        </p:spPr>
        <p:txBody>
          <a:bodyPr wrap="square">
            <a:spAutoFit/>
          </a:bodyPr>
          <a:lstStyle/>
          <a:p>
            <a:pPr algn="ctr"/>
            <a:r>
              <a:rPr lang="en-US" sz="3600" b="1" dirty="0">
                <a:solidFill>
                  <a:srgbClr val="C00000"/>
                </a:solidFill>
                <a:latin typeface="Times New Roman" pitchFamily="18" charset="0"/>
                <a:cs typeface="Times New Roman" pitchFamily="18" charset="0"/>
              </a:rPr>
              <a:t> </a:t>
            </a:r>
            <a:r>
              <a:rPr lang="en-US" sz="3600" b="1" dirty="0">
                <a:solidFill>
                  <a:srgbClr val="7030A0"/>
                </a:solidFill>
                <a:latin typeface="Times New Roman" pitchFamily="18" charset="0"/>
                <a:cs typeface="Times New Roman" pitchFamily="18" charset="0"/>
              </a:rPr>
              <a:t>HỆ THỐNG </a:t>
            </a:r>
            <a:r>
              <a:rPr lang="en-US" sz="3600" b="1" dirty="0" smtClean="0">
                <a:solidFill>
                  <a:srgbClr val="7030A0"/>
                </a:solidFill>
                <a:latin typeface="Times New Roman" pitchFamily="18" charset="0"/>
                <a:cs typeface="Times New Roman" pitchFamily="18" charset="0"/>
              </a:rPr>
              <a:t>NHIÊN LIỆU ĐỘNG CƠ DIESEL</a:t>
            </a:r>
            <a:endParaRPr lang="en-US" sz="3600" b="1" dirty="0">
              <a:solidFill>
                <a:srgbClr val="7030A0"/>
              </a:solidFill>
              <a:latin typeface="Times New Roman" pitchFamily="18" charset="0"/>
              <a:cs typeface="Times New Roman" pitchFamily="18" charset="0"/>
            </a:endParaRPr>
          </a:p>
        </p:txBody>
      </p:sp>
      <p:sp>
        <p:nvSpPr>
          <p:cNvPr id="4" name="TextBox 3"/>
          <p:cNvSpPr txBox="1"/>
          <p:nvPr/>
        </p:nvSpPr>
        <p:spPr>
          <a:xfrm>
            <a:off x="335360" y="684470"/>
            <a:ext cx="9505056" cy="1077218"/>
          </a:xfrm>
          <a:prstGeom prst="rect">
            <a:avLst/>
          </a:prstGeom>
          <a:noFill/>
        </p:spPr>
        <p:txBody>
          <a:bodyPr wrap="square" rtlCol="0">
            <a:spAutoFit/>
          </a:bodyPr>
          <a:lstStyle/>
          <a:p>
            <a:r>
              <a:rPr lang="en-US" sz="3200" b="1" dirty="0" err="1" smtClean="0">
                <a:latin typeface="Arial" panose="020B0604020202020204" pitchFamily="34" charset="0"/>
                <a:cs typeface="Arial" panose="020B0604020202020204" pitchFamily="34" charset="0"/>
              </a:rPr>
              <a:t>Các</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yếu</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tố</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khác</a:t>
            </a:r>
            <a:endParaRPr lang="en-US" sz="3200" b="1" dirty="0" smtClean="0">
              <a:latin typeface="Arial" panose="020B0604020202020204" pitchFamily="34" charset="0"/>
              <a:cs typeface="Arial" panose="020B0604020202020204" pitchFamily="34" charset="0"/>
            </a:endParaRPr>
          </a:p>
          <a:p>
            <a:r>
              <a:rPr lang="en-US" sz="3200" b="1" dirty="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Bộ</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điều</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tốc</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cơ</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khí</a:t>
            </a:r>
            <a:endParaRPr lang="en-US" sz="3200" b="1" dirty="0">
              <a:latin typeface="Arial" panose="020B0604020202020204" pitchFamily="34" charset="0"/>
              <a:cs typeface="Arial" panose="020B0604020202020204" pitchFamily="34" charset="0"/>
            </a:endParaRPr>
          </a:p>
        </p:txBody>
      </p:sp>
      <p:pic>
        <p:nvPicPr>
          <p:cNvPr id="22532" name="Picture 4" descr="Bộ điều tốc là gì? Cấu tạo và nguyên lý hoạt động của bộ điều tố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4786" y="2128285"/>
            <a:ext cx="3588966" cy="2533067"/>
          </a:xfrm>
          <a:prstGeom prst="rect">
            <a:avLst/>
          </a:prstGeom>
          <a:noFill/>
          <a:extLst>
            <a:ext uri="{909E8E84-426E-40DD-AFC4-6F175D3DCCD1}">
              <a14:hiddenFill xmlns:a14="http://schemas.microsoft.com/office/drawing/2010/main">
                <a:solidFill>
                  <a:srgbClr val="FFFFFF"/>
                </a:solidFill>
              </a14:hiddenFill>
            </a:ext>
          </a:extLst>
        </p:spPr>
      </p:pic>
      <p:pic>
        <p:nvPicPr>
          <p:cNvPr id="22534" name="Picture 6" descr="Bộ điều tốc ly tâm – Wikipedia tiếng Việ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87888" y="684470"/>
            <a:ext cx="3482491" cy="2754335"/>
          </a:xfrm>
          <a:prstGeom prst="rect">
            <a:avLst/>
          </a:prstGeom>
          <a:noFill/>
          <a:extLst>
            <a:ext uri="{909E8E84-426E-40DD-AFC4-6F175D3DCCD1}">
              <a14:hiddenFill xmlns:a14="http://schemas.microsoft.com/office/drawing/2010/main">
                <a:solidFill>
                  <a:srgbClr val="FFFFFF"/>
                </a:solidFill>
              </a14:hiddenFill>
            </a:ext>
          </a:extLst>
        </p:spPr>
      </p:pic>
      <p:pic>
        <p:nvPicPr>
          <p:cNvPr id="22540" name="Picture 12" descr="http://dongcobiogas.com/vi/images/Fig_Sangche/bio_di_1nl/image00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85848" y="3772289"/>
            <a:ext cx="3034292" cy="2523715"/>
          </a:xfrm>
          <a:prstGeom prst="rect">
            <a:avLst/>
          </a:prstGeom>
          <a:noFill/>
          <a:extLst>
            <a:ext uri="{909E8E84-426E-40DD-AFC4-6F175D3DCCD1}">
              <a14:hiddenFill xmlns:a14="http://schemas.microsoft.com/office/drawing/2010/main">
                <a:solidFill>
                  <a:srgbClr val="FFFFFF"/>
                </a:solidFill>
              </a14:hiddenFill>
            </a:ext>
          </a:extLst>
        </p:spPr>
      </p:pic>
      <p:pic>
        <p:nvPicPr>
          <p:cNvPr id="22542" name="Picture 14" descr="Bộ điều tốc là gì? Cấu tạo và nguyên lý bộ điều tốc động cơ"/>
          <p:cNvPicPr>
            <a:picLocks noChangeAspect="1" noChangeArrowheads="1"/>
          </p:cNvPicPr>
          <p:nvPr/>
        </p:nvPicPr>
        <p:blipFill rotWithShape="1">
          <a:blip r:embed="rId6">
            <a:extLst>
              <a:ext uri="{28A0092B-C50C-407E-A947-70E740481C1C}">
                <a14:useLocalDpi xmlns:a14="http://schemas.microsoft.com/office/drawing/2010/main" val="0"/>
              </a:ext>
            </a:extLst>
          </a:blip>
          <a:srcRect l="18016" r="17145"/>
          <a:stretch/>
        </p:blipFill>
        <p:spPr bwMode="auto">
          <a:xfrm>
            <a:off x="8518612" y="684470"/>
            <a:ext cx="3384376" cy="2533651"/>
          </a:xfrm>
          <a:prstGeom prst="rect">
            <a:avLst/>
          </a:prstGeom>
          <a:noFill/>
          <a:extLst>
            <a:ext uri="{909E8E84-426E-40DD-AFC4-6F175D3DCCD1}">
              <a14:hiddenFill xmlns:a14="http://schemas.microsoft.com/office/drawing/2010/main">
                <a:solidFill>
                  <a:srgbClr val="FFFFFF"/>
                </a:solidFill>
              </a14:hiddenFill>
            </a:ext>
          </a:extLst>
        </p:spPr>
      </p:pic>
      <p:pic>
        <p:nvPicPr>
          <p:cNvPr id="22544" name="Picture 16" descr="http://en.thietbisun.vn/uploads/products/1/mo-hinh-dong-bom-pe-cat-bo.jpg"/>
          <p:cNvPicPr>
            <a:picLocks noChangeAspect="1" noChangeArrowheads="1"/>
          </p:cNvPicPr>
          <p:nvPr/>
        </p:nvPicPr>
        <p:blipFill rotWithShape="1">
          <a:blip r:embed="rId7">
            <a:extLst>
              <a:ext uri="{28A0092B-C50C-407E-A947-70E740481C1C}">
                <a14:useLocalDpi xmlns:a14="http://schemas.microsoft.com/office/drawing/2010/main" val="0"/>
              </a:ext>
            </a:extLst>
          </a:blip>
          <a:srcRect l="9920" t="14762" b="14680"/>
          <a:stretch/>
        </p:blipFill>
        <p:spPr bwMode="auto">
          <a:xfrm>
            <a:off x="7192487" y="3358966"/>
            <a:ext cx="4999513" cy="29370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525400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3" name="Slide Number Placeholder 3"/>
          <p:cNvSpPr>
            <a:spLocks noGrp="1"/>
          </p:cNvSpPr>
          <p:nvPr>
            <p:ph type="sldNum" sz="quarter" idx="12"/>
          </p:nvPr>
        </p:nvSpPr>
        <p:spPr>
          <a:xfrm>
            <a:off x="8904312" y="6340476"/>
            <a:ext cx="1306488" cy="365125"/>
          </a:xfrm>
        </p:spPr>
        <p:txBody>
          <a:bodyPr/>
          <a:lstStyle/>
          <a:p>
            <a:fld id="{B6F15528-21DE-4FAA-801E-634DDDAF4B2B}" type="slidenum">
              <a:rPr lang="en-US" sz="1300" i="1">
                <a:latin typeface="Times New Roman" pitchFamily="18" charset="0"/>
                <a:cs typeface="Times New Roman" pitchFamily="18" charset="0"/>
              </a:rPr>
              <a:pPr/>
              <a:t>26</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676401" y="1963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9" name="Rectangle 8"/>
          <p:cNvSpPr/>
          <p:nvPr/>
        </p:nvSpPr>
        <p:spPr>
          <a:xfrm>
            <a:off x="335360" y="38139"/>
            <a:ext cx="11469066" cy="646331"/>
          </a:xfrm>
          <a:prstGeom prst="rect">
            <a:avLst/>
          </a:prstGeom>
        </p:spPr>
        <p:txBody>
          <a:bodyPr wrap="square">
            <a:spAutoFit/>
          </a:bodyPr>
          <a:lstStyle/>
          <a:p>
            <a:pPr algn="ctr"/>
            <a:r>
              <a:rPr lang="en-US" sz="3600" b="1" dirty="0">
                <a:solidFill>
                  <a:srgbClr val="C00000"/>
                </a:solidFill>
                <a:latin typeface="Times New Roman" pitchFamily="18" charset="0"/>
                <a:cs typeface="Times New Roman" pitchFamily="18" charset="0"/>
              </a:rPr>
              <a:t> </a:t>
            </a:r>
            <a:r>
              <a:rPr lang="en-US" sz="3600" b="1" dirty="0">
                <a:solidFill>
                  <a:srgbClr val="7030A0"/>
                </a:solidFill>
                <a:latin typeface="Times New Roman" pitchFamily="18" charset="0"/>
                <a:cs typeface="Times New Roman" pitchFamily="18" charset="0"/>
              </a:rPr>
              <a:t>HỆ THỐNG </a:t>
            </a:r>
            <a:r>
              <a:rPr lang="en-US" sz="3600" b="1" dirty="0" smtClean="0">
                <a:solidFill>
                  <a:srgbClr val="7030A0"/>
                </a:solidFill>
                <a:latin typeface="Times New Roman" pitchFamily="18" charset="0"/>
                <a:cs typeface="Times New Roman" pitchFamily="18" charset="0"/>
              </a:rPr>
              <a:t>NHIÊN LIỆU ĐỘNG CƠ DIESEL</a:t>
            </a:r>
            <a:endParaRPr lang="en-US" sz="3600" b="1" dirty="0">
              <a:solidFill>
                <a:srgbClr val="7030A0"/>
              </a:solidFill>
              <a:latin typeface="Times New Roman" pitchFamily="18" charset="0"/>
              <a:cs typeface="Times New Roman" pitchFamily="18" charset="0"/>
            </a:endParaRPr>
          </a:p>
        </p:txBody>
      </p:sp>
      <p:sp>
        <p:nvSpPr>
          <p:cNvPr id="4" name="TextBox 3"/>
          <p:cNvSpPr txBox="1"/>
          <p:nvPr/>
        </p:nvSpPr>
        <p:spPr>
          <a:xfrm>
            <a:off x="335360" y="684470"/>
            <a:ext cx="9505056" cy="1077218"/>
          </a:xfrm>
          <a:prstGeom prst="rect">
            <a:avLst/>
          </a:prstGeom>
          <a:noFill/>
        </p:spPr>
        <p:txBody>
          <a:bodyPr wrap="square" rtlCol="0">
            <a:spAutoFit/>
          </a:bodyPr>
          <a:lstStyle/>
          <a:p>
            <a:r>
              <a:rPr lang="en-US" sz="3200" b="1" dirty="0" err="1" smtClean="0">
                <a:latin typeface="Arial" panose="020B0604020202020204" pitchFamily="34" charset="0"/>
                <a:cs typeface="Arial" panose="020B0604020202020204" pitchFamily="34" charset="0"/>
              </a:rPr>
              <a:t>Các</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yếu</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tố</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khác</a:t>
            </a:r>
            <a:endParaRPr lang="en-US" sz="3200" b="1" dirty="0" smtClean="0">
              <a:latin typeface="Arial" panose="020B0604020202020204" pitchFamily="34" charset="0"/>
              <a:cs typeface="Arial" panose="020B0604020202020204" pitchFamily="34" charset="0"/>
            </a:endParaRPr>
          </a:p>
          <a:p>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C</a:t>
            </a:r>
            <a:r>
              <a:rPr lang="en-US" sz="3200" b="1" dirty="0" err="1" smtClean="0">
                <a:latin typeface="Arial" panose="020B0604020202020204" pitchFamily="34" charset="0"/>
                <a:cs typeface="Arial" panose="020B0604020202020204" pitchFamily="34" charset="0"/>
              </a:rPr>
              <a:t>ơ</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cấu</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phun</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dầu</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sớm</a:t>
            </a:r>
            <a:endParaRPr lang="en-US" sz="3200" b="1" dirty="0">
              <a:latin typeface="Arial" panose="020B0604020202020204" pitchFamily="34" charset="0"/>
              <a:cs typeface="Arial" panose="020B0604020202020204" pitchFamily="34" charset="0"/>
            </a:endParaRPr>
          </a:p>
        </p:txBody>
      </p:sp>
      <p:sp>
        <p:nvSpPr>
          <p:cNvPr id="15" name="TextBox 14"/>
          <p:cNvSpPr txBox="1"/>
          <p:nvPr/>
        </p:nvSpPr>
        <p:spPr>
          <a:xfrm>
            <a:off x="479376" y="2132856"/>
            <a:ext cx="11325050" cy="2062103"/>
          </a:xfrm>
          <a:prstGeom prst="rect">
            <a:avLst/>
          </a:prstGeom>
          <a:noFill/>
        </p:spPr>
        <p:txBody>
          <a:bodyPr wrap="square" rtlCol="0">
            <a:spAutoFit/>
          </a:bodyPr>
          <a:lstStyle/>
          <a:p>
            <a:r>
              <a:rPr lang="en-US" sz="3200" b="1" dirty="0" smtClean="0">
                <a:latin typeface="Arial" panose="020B0604020202020204" pitchFamily="34" charset="0"/>
                <a:cs typeface="Arial" panose="020B0604020202020204" pitchFamily="34" charset="0"/>
              </a:rPr>
              <a:t>Ở </a:t>
            </a:r>
            <a:r>
              <a:rPr lang="en-US" sz="3200" b="1" dirty="0" err="1" smtClean="0">
                <a:latin typeface="Arial" panose="020B0604020202020204" pitchFamily="34" charset="0"/>
                <a:cs typeface="Arial" panose="020B0604020202020204" pitchFamily="34" charset="0"/>
              </a:rPr>
              <a:t>tốc</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độ</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cao</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thời</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gian</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dành</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cho</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thì</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cháy</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giảm</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đi</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nên</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nhiên</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liệu</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phải</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được</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cháy</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sớm</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hơn</a:t>
            </a:r>
            <a:r>
              <a:rPr lang="en-US" sz="3200" b="1" dirty="0" smtClean="0">
                <a:latin typeface="Arial" panose="020B0604020202020204" pitchFamily="34" charset="0"/>
                <a:cs typeface="Arial" panose="020B0604020202020204" pitchFamily="34" charset="0"/>
              </a:rPr>
              <a:t> ở </a:t>
            </a:r>
            <a:r>
              <a:rPr lang="en-US" sz="3200" b="1" dirty="0" err="1" smtClean="0">
                <a:latin typeface="Arial" panose="020B0604020202020204" pitchFamily="34" charset="0"/>
                <a:cs typeface="Arial" panose="020B0604020202020204" pitchFamily="34" charset="0"/>
              </a:rPr>
              <a:t>tốc</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độ</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thấp</a:t>
            </a:r>
            <a:endParaRPr lang="en-US" sz="3200" b="1" dirty="0" smtClean="0">
              <a:latin typeface="Arial" panose="020B0604020202020204" pitchFamily="34" charset="0"/>
              <a:cs typeface="Arial" panose="020B0604020202020204" pitchFamily="34" charset="0"/>
            </a:endParaRPr>
          </a:p>
          <a:p>
            <a:endParaRPr lang="en-US" sz="3200" b="1" dirty="0">
              <a:latin typeface="Arial" panose="020B0604020202020204" pitchFamily="34" charset="0"/>
              <a:cs typeface="Arial" panose="020B0604020202020204" pitchFamily="34" charset="0"/>
            </a:endParaRPr>
          </a:p>
          <a:p>
            <a:r>
              <a:rPr lang="en-US" sz="3200" b="1" dirty="0" smtClean="0">
                <a:latin typeface="Arial" panose="020B0604020202020204" pitchFamily="34" charset="0"/>
                <a:cs typeface="Arial" panose="020B0604020202020204" pitchFamily="34" charset="0"/>
              </a:rPr>
              <a:t>	</a:t>
            </a:r>
            <a:r>
              <a:rPr lang="en-US" sz="3200" b="1" dirty="0" err="1" smtClean="0">
                <a:solidFill>
                  <a:srgbClr val="FF0000"/>
                </a:solidFill>
                <a:latin typeface="Arial" panose="020B0604020202020204" pitchFamily="34" charset="0"/>
                <a:cs typeface="Arial" panose="020B0604020202020204" pitchFamily="34" charset="0"/>
              </a:rPr>
              <a:t>Bộ</a:t>
            </a:r>
            <a:r>
              <a:rPr lang="en-US" sz="3200" b="1" dirty="0" smtClean="0">
                <a:solidFill>
                  <a:srgbClr val="FF0000"/>
                </a:solidFill>
                <a:latin typeface="Arial" panose="020B0604020202020204" pitchFamily="34" charset="0"/>
                <a:cs typeface="Arial" panose="020B0604020202020204" pitchFamily="34" charset="0"/>
              </a:rPr>
              <a:t> </a:t>
            </a:r>
            <a:r>
              <a:rPr lang="en-US" sz="3200" b="1" dirty="0" err="1" smtClean="0">
                <a:solidFill>
                  <a:srgbClr val="FF0000"/>
                </a:solidFill>
                <a:latin typeface="Arial" panose="020B0604020202020204" pitchFamily="34" charset="0"/>
                <a:cs typeface="Arial" panose="020B0604020202020204" pitchFamily="34" charset="0"/>
              </a:rPr>
              <a:t>phun</a:t>
            </a:r>
            <a:r>
              <a:rPr lang="en-US" sz="3200" b="1" dirty="0" smtClean="0">
                <a:solidFill>
                  <a:srgbClr val="FF0000"/>
                </a:solidFill>
                <a:latin typeface="Arial" panose="020B0604020202020204" pitchFamily="34" charset="0"/>
                <a:cs typeface="Arial" panose="020B0604020202020204" pitchFamily="34" charset="0"/>
              </a:rPr>
              <a:t> </a:t>
            </a:r>
            <a:r>
              <a:rPr lang="en-US" sz="3200" b="1" dirty="0" err="1" smtClean="0">
                <a:solidFill>
                  <a:srgbClr val="FF0000"/>
                </a:solidFill>
                <a:latin typeface="Arial" panose="020B0604020202020204" pitchFamily="34" charset="0"/>
                <a:cs typeface="Arial" panose="020B0604020202020204" pitchFamily="34" charset="0"/>
              </a:rPr>
              <a:t>dầu</a:t>
            </a:r>
            <a:r>
              <a:rPr lang="en-US" sz="3200" b="1" dirty="0" smtClean="0">
                <a:solidFill>
                  <a:srgbClr val="FF0000"/>
                </a:solidFill>
                <a:latin typeface="Arial" panose="020B0604020202020204" pitchFamily="34" charset="0"/>
                <a:cs typeface="Arial" panose="020B0604020202020204" pitchFamily="34" charset="0"/>
              </a:rPr>
              <a:t> </a:t>
            </a:r>
            <a:r>
              <a:rPr lang="en-US" sz="3200" b="1" dirty="0" err="1" smtClean="0">
                <a:solidFill>
                  <a:srgbClr val="FF0000"/>
                </a:solidFill>
                <a:latin typeface="Arial" panose="020B0604020202020204" pitchFamily="34" charset="0"/>
                <a:cs typeface="Arial" panose="020B0604020202020204" pitchFamily="34" charset="0"/>
              </a:rPr>
              <a:t>sớm</a:t>
            </a:r>
            <a:endParaRPr lang="en-US" sz="3200" b="1" dirty="0">
              <a:solidFill>
                <a:srgbClr val="FF0000"/>
              </a:solidFill>
              <a:latin typeface="Arial" panose="020B0604020202020204" pitchFamily="34" charset="0"/>
              <a:cs typeface="Arial" panose="020B0604020202020204" pitchFamily="34" charset="0"/>
            </a:endParaRPr>
          </a:p>
        </p:txBody>
      </p:sp>
      <p:pic>
        <p:nvPicPr>
          <p:cNvPr id="24582" name="Picture 6" descr="Ô Tô Việt Nam: Nhiệm Vụ, Yêu Cầu Và Phân Loại hệ thống nhiên liệu diesel động  cơ ô tô"/>
          <p:cNvPicPr>
            <a:picLocks noChangeAspect="1" noChangeArrowheads="1"/>
          </p:cNvPicPr>
          <p:nvPr/>
        </p:nvPicPr>
        <p:blipFill rotWithShape="1">
          <a:blip r:embed="rId3">
            <a:extLst>
              <a:ext uri="{28A0092B-C50C-407E-A947-70E740481C1C}">
                <a14:useLocalDpi xmlns:a14="http://schemas.microsoft.com/office/drawing/2010/main" val="0"/>
              </a:ext>
            </a:extLst>
          </a:blip>
          <a:srcRect r="25678"/>
          <a:stretch/>
        </p:blipFill>
        <p:spPr bwMode="auto">
          <a:xfrm>
            <a:off x="6141901" y="3211955"/>
            <a:ext cx="3888432" cy="350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9955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a:xfrm>
            <a:off x="1828800" y="6353629"/>
            <a:ext cx="2286000" cy="365125"/>
          </a:xfrm>
        </p:spPr>
        <p:txBody>
          <a:bodyPr/>
          <a:lstStyle/>
          <a:p>
            <a:r>
              <a:rPr lang="en-US" sz="1300" i="1">
                <a:latin typeface="Times New Roman" pitchFamily="18" charset="0"/>
                <a:cs typeface="Times New Roman" pitchFamily="18" charset="0"/>
              </a:rPr>
              <a:t>Nguyên lý động cơ đốt trong</a:t>
            </a:r>
          </a:p>
        </p:txBody>
      </p:sp>
      <p:sp>
        <p:nvSpPr>
          <p:cNvPr id="13" name="Slide Number Placeholder 3"/>
          <p:cNvSpPr>
            <a:spLocks noGrp="1"/>
          </p:cNvSpPr>
          <p:nvPr>
            <p:ph type="sldNum" sz="quarter" idx="12"/>
          </p:nvPr>
        </p:nvSpPr>
        <p:spPr>
          <a:xfrm>
            <a:off x="8904312" y="6340476"/>
            <a:ext cx="1306488" cy="365125"/>
          </a:xfrm>
        </p:spPr>
        <p:txBody>
          <a:bodyPr/>
          <a:lstStyle/>
          <a:p>
            <a:fld id="{B6F15528-21DE-4FAA-801E-634DDDAF4B2B}" type="slidenum">
              <a:rPr lang="en-US" sz="1300" i="1">
                <a:latin typeface="Times New Roman" pitchFamily="18" charset="0"/>
                <a:cs typeface="Times New Roman" pitchFamily="18" charset="0"/>
              </a:rPr>
              <a:pPr/>
              <a:t>27</a:t>
            </a:fld>
            <a:endParaRPr lang="en-US" sz="1300" i="1" dirty="0">
              <a:latin typeface="Times New Roman" pitchFamily="18" charset="0"/>
              <a:cs typeface="Times New Roman" pitchFamily="18" charset="0"/>
            </a:endParaRPr>
          </a:p>
        </p:txBody>
      </p:sp>
      <p:sp>
        <p:nvSpPr>
          <p:cNvPr id="14" name="Rectangle 6"/>
          <p:cNvSpPr>
            <a:spLocks noChangeArrowheads="1"/>
          </p:cNvSpPr>
          <p:nvPr/>
        </p:nvSpPr>
        <p:spPr bwMode="auto">
          <a:xfrm>
            <a:off x="1676401" y="1963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19" name="Rectangle 18"/>
          <p:cNvSpPr/>
          <p:nvPr/>
        </p:nvSpPr>
        <p:spPr>
          <a:xfrm>
            <a:off x="1955032" y="1556792"/>
            <a:ext cx="8712968" cy="523220"/>
          </a:xfrm>
          <a:prstGeom prst="rect">
            <a:avLst/>
          </a:prstGeom>
        </p:spPr>
        <p:txBody>
          <a:bodyPr wrap="square">
            <a:spAutoFit/>
          </a:bodyPr>
          <a:lstStyle/>
          <a:p>
            <a:pPr lvl="0"/>
            <a:r>
              <a:rPr lang="en-US" sz="2800" dirty="0"/>
              <a:t>	</a:t>
            </a:r>
          </a:p>
        </p:txBody>
      </p:sp>
      <p:sp>
        <p:nvSpPr>
          <p:cNvPr id="9" name="Rectangle 8"/>
          <p:cNvSpPr/>
          <p:nvPr/>
        </p:nvSpPr>
        <p:spPr>
          <a:xfrm>
            <a:off x="335360" y="38139"/>
            <a:ext cx="11469066" cy="646331"/>
          </a:xfrm>
          <a:prstGeom prst="rect">
            <a:avLst/>
          </a:prstGeom>
        </p:spPr>
        <p:txBody>
          <a:bodyPr wrap="square">
            <a:spAutoFit/>
          </a:bodyPr>
          <a:lstStyle/>
          <a:p>
            <a:pPr algn="ctr"/>
            <a:r>
              <a:rPr lang="en-US" sz="3600" b="1" dirty="0">
                <a:solidFill>
                  <a:srgbClr val="C00000"/>
                </a:solidFill>
                <a:latin typeface="Times New Roman" pitchFamily="18" charset="0"/>
                <a:cs typeface="Times New Roman" pitchFamily="18" charset="0"/>
              </a:rPr>
              <a:t> </a:t>
            </a:r>
            <a:r>
              <a:rPr lang="en-US" sz="3600" b="1" dirty="0">
                <a:solidFill>
                  <a:srgbClr val="7030A0"/>
                </a:solidFill>
                <a:latin typeface="Times New Roman" pitchFamily="18" charset="0"/>
                <a:cs typeface="Times New Roman" pitchFamily="18" charset="0"/>
              </a:rPr>
              <a:t>HỆ THỐNG </a:t>
            </a:r>
            <a:r>
              <a:rPr lang="en-US" sz="3600" b="1" dirty="0" smtClean="0">
                <a:solidFill>
                  <a:srgbClr val="7030A0"/>
                </a:solidFill>
                <a:latin typeface="Times New Roman" pitchFamily="18" charset="0"/>
                <a:cs typeface="Times New Roman" pitchFamily="18" charset="0"/>
              </a:rPr>
              <a:t>NHIÊN LIỆU ĐỘNG CƠ DIESEL</a:t>
            </a:r>
            <a:endParaRPr lang="en-US" sz="3600" b="1" dirty="0">
              <a:solidFill>
                <a:srgbClr val="7030A0"/>
              </a:solidFill>
              <a:latin typeface="Times New Roman" pitchFamily="18" charset="0"/>
              <a:cs typeface="Times New Roman" pitchFamily="18" charset="0"/>
            </a:endParaRPr>
          </a:p>
        </p:txBody>
      </p:sp>
      <p:sp>
        <p:nvSpPr>
          <p:cNvPr id="4" name="TextBox 3"/>
          <p:cNvSpPr txBox="1"/>
          <p:nvPr/>
        </p:nvSpPr>
        <p:spPr>
          <a:xfrm>
            <a:off x="335360" y="684470"/>
            <a:ext cx="9505056" cy="1077218"/>
          </a:xfrm>
          <a:prstGeom prst="rect">
            <a:avLst/>
          </a:prstGeom>
          <a:noFill/>
        </p:spPr>
        <p:txBody>
          <a:bodyPr wrap="square" rtlCol="0">
            <a:spAutoFit/>
          </a:bodyPr>
          <a:lstStyle/>
          <a:p>
            <a:r>
              <a:rPr lang="en-US" sz="3200" b="1" dirty="0" err="1" smtClean="0">
                <a:latin typeface="Arial" panose="020B0604020202020204" pitchFamily="34" charset="0"/>
                <a:cs typeface="Arial" panose="020B0604020202020204" pitchFamily="34" charset="0"/>
              </a:rPr>
              <a:t>Các</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yếu</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tố</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khác</a:t>
            </a:r>
            <a:endParaRPr lang="en-US" sz="3200" b="1" dirty="0" smtClean="0">
              <a:latin typeface="Arial" panose="020B0604020202020204" pitchFamily="34" charset="0"/>
              <a:cs typeface="Arial" panose="020B0604020202020204" pitchFamily="34" charset="0"/>
            </a:endParaRPr>
          </a:p>
          <a:p>
            <a:r>
              <a:rPr lang="en-US" sz="3200" b="1" dirty="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cơ</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cấu</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phun</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dầu</a:t>
            </a:r>
            <a:r>
              <a:rPr lang="en-US" sz="3200" b="1" dirty="0" smtClean="0">
                <a:latin typeface="Arial" panose="020B0604020202020204" pitchFamily="34" charset="0"/>
                <a:cs typeface="Arial" panose="020B0604020202020204" pitchFamily="34" charset="0"/>
              </a:rPr>
              <a:t> </a:t>
            </a:r>
            <a:r>
              <a:rPr lang="en-US" sz="3200" b="1" dirty="0" err="1" smtClean="0">
                <a:latin typeface="Arial" panose="020B0604020202020204" pitchFamily="34" charset="0"/>
                <a:cs typeface="Arial" panose="020B0604020202020204" pitchFamily="34" charset="0"/>
              </a:rPr>
              <a:t>sớm</a:t>
            </a:r>
            <a:endParaRPr lang="en-US" sz="3200" b="1" dirty="0">
              <a:latin typeface="Arial" panose="020B0604020202020204" pitchFamily="34" charset="0"/>
              <a:cs typeface="Arial" panose="020B0604020202020204" pitchFamily="34" charset="0"/>
            </a:endParaRPr>
          </a:p>
        </p:txBody>
      </p:sp>
      <p:pic>
        <p:nvPicPr>
          <p:cNvPr id="24578" name="Picture 2" descr="Điều chỉnh góc phun sớ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974717"/>
            <a:ext cx="7620000" cy="4448175"/>
          </a:xfrm>
          <a:prstGeom prst="rect">
            <a:avLst/>
          </a:prstGeom>
          <a:noFill/>
          <a:extLst>
            <a:ext uri="{909E8E84-426E-40DD-AFC4-6F175D3DCCD1}">
              <a14:hiddenFill xmlns:a14="http://schemas.microsoft.com/office/drawing/2010/main">
                <a:solidFill>
                  <a:srgbClr val="FFFFFF"/>
                </a:solidFill>
              </a14:hiddenFill>
            </a:ext>
          </a:extLst>
        </p:spPr>
      </p:pic>
      <p:pic>
        <p:nvPicPr>
          <p:cNvPr id="24580" name="Picture 4" descr="Bộ điều khiển phun nhiên liệu sớm theo tốc độ trong sửa chữa máy xúc, sử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69989" y="2204864"/>
            <a:ext cx="3434437" cy="35425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302257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1564</TotalTime>
  <Words>672</Words>
  <Application>Microsoft Office PowerPoint</Application>
  <PresentationFormat>Widescreen</PresentationFormat>
  <Paragraphs>201</Paragraphs>
  <Slides>27</Slides>
  <Notes>12</Notes>
  <HiddenSlides>0</HiddenSlides>
  <MMClips>2</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Arial</vt:lpstr>
      <vt:lpstr>Calibri</vt:lpstr>
      <vt:lpstr>Constantia</vt:lpstr>
      <vt:lpstr>Times New Roman</vt:lpstr>
      <vt:lpstr>Wingdings 2</vt:lpstr>
      <vt:lpstr>Flow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HOANGPHUCBAO</dc:creator>
  <cp:lastModifiedBy>Hoàng Phúc Bảo</cp:lastModifiedBy>
  <cp:revision>68</cp:revision>
  <dcterms:created xsi:type="dcterms:W3CDTF">2015-11-30T03:39:32Z</dcterms:created>
  <dcterms:modified xsi:type="dcterms:W3CDTF">2022-01-20T02:37:12Z</dcterms:modified>
</cp:coreProperties>
</file>