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1"/>
  </p:notesMasterIdLst>
  <p:sldIdLst>
    <p:sldId id="257" r:id="rId2"/>
    <p:sldId id="258" r:id="rId3"/>
    <p:sldId id="330" r:id="rId4"/>
    <p:sldId id="259" r:id="rId5"/>
    <p:sldId id="260" r:id="rId6"/>
    <p:sldId id="261" r:id="rId7"/>
    <p:sldId id="262" r:id="rId8"/>
    <p:sldId id="263" r:id="rId9"/>
    <p:sldId id="264" r:id="rId10"/>
    <p:sldId id="270" r:id="rId11"/>
    <p:sldId id="271" r:id="rId12"/>
    <p:sldId id="312" r:id="rId13"/>
    <p:sldId id="315" r:id="rId14"/>
    <p:sldId id="313" r:id="rId15"/>
    <p:sldId id="314" r:id="rId16"/>
    <p:sldId id="316" r:id="rId17"/>
    <p:sldId id="272" r:id="rId18"/>
    <p:sldId id="273" r:id="rId19"/>
    <p:sldId id="274" r:id="rId20"/>
    <p:sldId id="275" r:id="rId21"/>
    <p:sldId id="276" r:id="rId22"/>
    <p:sldId id="318" r:id="rId23"/>
    <p:sldId id="337" r:id="rId24"/>
    <p:sldId id="338" r:id="rId25"/>
    <p:sldId id="332" r:id="rId26"/>
    <p:sldId id="333" r:id="rId27"/>
    <p:sldId id="331" r:id="rId28"/>
    <p:sldId id="277" r:id="rId29"/>
    <p:sldId id="334" r:id="rId30"/>
    <p:sldId id="278" r:id="rId31"/>
    <p:sldId id="319" r:id="rId32"/>
    <p:sldId id="320" r:id="rId33"/>
    <p:sldId id="304" r:id="rId34"/>
    <p:sldId id="335" r:id="rId35"/>
    <p:sldId id="336" r:id="rId36"/>
    <p:sldId id="266" r:id="rId37"/>
    <p:sldId id="267" r:id="rId38"/>
    <p:sldId id="268" r:id="rId39"/>
    <p:sldId id="311" r:id="rId40"/>
    <p:sldId id="321" r:id="rId41"/>
    <p:sldId id="322" r:id="rId42"/>
    <p:sldId id="323" r:id="rId43"/>
    <p:sldId id="324" r:id="rId44"/>
    <p:sldId id="325" r:id="rId45"/>
    <p:sldId id="326" r:id="rId46"/>
    <p:sldId id="269" r:id="rId47"/>
    <p:sldId id="280" r:id="rId48"/>
    <p:sldId id="281" r:id="rId49"/>
    <p:sldId id="282" r:id="rId50"/>
    <p:sldId id="283" r:id="rId51"/>
    <p:sldId id="284" r:id="rId52"/>
    <p:sldId id="285" r:id="rId53"/>
    <p:sldId id="286" r:id="rId54"/>
    <p:sldId id="287" r:id="rId55"/>
    <p:sldId id="288" r:id="rId56"/>
    <p:sldId id="289" r:id="rId57"/>
    <p:sldId id="290" r:id="rId58"/>
    <p:sldId id="291" r:id="rId59"/>
    <p:sldId id="292" r:id="rId60"/>
    <p:sldId id="293" r:id="rId61"/>
    <p:sldId id="294" r:id="rId62"/>
    <p:sldId id="295" r:id="rId63"/>
    <p:sldId id="327" r:id="rId64"/>
    <p:sldId id="328" r:id="rId65"/>
    <p:sldId id="296" r:id="rId66"/>
    <p:sldId id="297" r:id="rId67"/>
    <p:sldId id="298" r:id="rId68"/>
    <p:sldId id="299" r:id="rId69"/>
    <p:sldId id="300" r:id="rId70"/>
    <p:sldId id="301" r:id="rId71"/>
    <p:sldId id="302" r:id="rId72"/>
    <p:sldId id="303" r:id="rId73"/>
    <p:sldId id="305" r:id="rId74"/>
    <p:sldId id="306" r:id="rId75"/>
    <p:sldId id="307" r:id="rId76"/>
    <p:sldId id="308" r:id="rId77"/>
    <p:sldId id="309" r:id="rId78"/>
    <p:sldId id="329" r:id="rId79"/>
    <p:sldId id="310" r:id="rId80"/>
  </p:sldIdLst>
  <p:sldSz cx="12192000" cy="6858000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56" autoAdjust="0"/>
    <p:restoredTop sz="94660"/>
  </p:normalViewPr>
  <p:slideViewPr>
    <p:cSldViewPr>
      <p:cViewPr varScale="1">
        <p:scale>
          <a:sx n="83" d="100"/>
          <a:sy n="83" d="100"/>
        </p:scale>
        <p:origin x="643" y="8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theme" Target="theme/theme1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61" Type="http://schemas.openxmlformats.org/officeDocument/2006/relationships/slide" Target="slides/slide60.xml"/><Relationship Id="rId8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4A1D53-AF45-465F-87D8-613972524321}" type="datetimeFigureOut">
              <a:rPr lang="vi-VN" smtClean="0"/>
              <a:t>29/12/2022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0A92BC-B753-42A7-8A84-3426AC4A581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3734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0A92BC-B753-42A7-8A84-3426AC4A581D}" type="slidenum">
              <a:rPr lang="vi-VN" smtClean="0"/>
              <a:t>33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184586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0A92BC-B753-42A7-8A84-3426AC4A581D}" type="slidenum">
              <a:rPr lang="vi-VN" smtClean="0"/>
              <a:t>34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24376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0A92BC-B753-42A7-8A84-3426AC4A581D}" type="slidenum">
              <a:rPr lang="vi-VN" smtClean="0"/>
              <a:t>35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841929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Dẫn</a:t>
            </a:r>
            <a:r>
              <a:rPr lang="en-US" dirty="0" smtClean="0"/>
              <a:t> </a:t>
            </a:r>
            <a:r>
              <a:rPr lang="en-US" dirty="0" err="1" smtClean="0"/>
              <a:t>mạch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thực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tế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camry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0A92BC-B753-42A7-8A84-3426AC4A581D}" type="slidenum">
              <a:rPr lang="vi-VN" smtClean="0"/>
              <a:t>40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758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29/12/2022</a:t>
            </a:fld>
            <a:endParaRPr lang="vi-VN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29/12/2022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29/12/2022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29/12/2022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29/12/2022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29/12/2022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29/12/2022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29/12/2022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29/12/2022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29/12/2022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91BE8-A076-4CF9-A41A-63A7A6E6E12B}" type="datetimeFigureOut">
              <a:rPr lang="vi-VN" smtClean="0"/>
              <a:t>29/12/2022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5591BE8-A076-4CF9-A41A-63A7A6E6E12B}" type="datetimeFigureOut">
              <a:rPr lang="vi-VN" smtClean="0"/>
              <a:t>29/12/2022</a:t>
            </a:fld>
            <a:endParaRPr lang="vi-VN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DE782D5-6FA9-48B5-BF12-759FD69A2E09}" type="slidenum">
              <a:rPr lang="vi-VN" smtClean="0"/>
              <a:t>‹#›</a:t>
            </a:fld>
            <a:endParaRPr lang="vi-VN"/>
          </a:p>
        </p:txBody>
      </p:sp>
      <p:grpSp>
        <p:nvGrpSpPr>
          <p:cNvPr id="2" name="Group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hyperlink" Target="file:///D:\TAI%20LIEU%20gi&#7843;ng%20d&#7841;y\LY%20THUYET\DONG%20CO\NL%20DCO%20DOT%20TRONG%20-TCAP\chuong%208\Hyundai's%20New%20Theta%20Engine%20with%20GDI%20(Gasoline%20Direct%20Injection)%20Technology%20-%20YouTube.MKV" TargetMode="External"/><Relationship Id="rId2" Type="http://schemas.openxmlformats.org/officeDocument/2006/relationships/hyperlink" Target="file:///D:\TAI%20LIEU%20gi&#7843;ng%20d&#7841;y\LY%20THUYET\DONG%20CO\NL%20DCO%20DOT%20TRONG%20-TCAP\chuong%208\Injection%20in%20Car%20engines%20-%20YouTube.MKV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file:///D:\TAI%20LIEU%20gi&#7843;ng%20d&#7841;y\LY%20THUYET\DONG%20CO\NL%20DCO%20DOT%20TRONG%20-TCAP\chuong%208\Mazda%20SkyActiv%20Direct%20Injection%20Spray%20Pattern%20-%20YouTube.MKV" TargetMode="External"/><Relationship Id="rId5" Type="http://schemas.openxmlformats.org/officeDocument/2006/relationships/hyperlink" Target="file:///D:\TAI%20LIEU%20gi&#7843;ng%20d&#7841;y\LY%20THUYET\DONG%20CO\NL%20DCO%20DOT%20TRONG%20-TCAP\chuong%208\Audi%20FSI%20injection%20-%20YouTube.MKV" TargetMode="External"/><Relationship Id="rId4" Type="http://schemas.openxmlformats.org/officeDocument/2006/relationships/hyperlink" Target="file:///D:\TAI%20LIEU%20gi&#7843;ng%20d&#7841;y\LY%20THUYET\DONG%20CO\NL%20DCO%20DOT%20TRONG%20-TCAP\chuong%208\Nissan%20Direct%20Injection%20Engine%20on%20JUKE%20-%20YouTube.MK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HỆ THỐNG PHUN XĂNG ĐIỆN TỬ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1243843"/>
            <a:ext cx="8245424" cy="4191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Phun Xăng Điện Tử Là Gì- Có Giúp Xe Máy Tiết Kiệm Xăng Và Bảo Vệ Môi Trường  - Litter, it costs yo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356" y="2821515"/>
            <a:ext cx="3347864" cy="248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113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700320" y="39692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1181943"/>
            <a:ext cx="7957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 TẢ KHÁI QUÁT ĐIỀU KHIỂN ĐỘNG CƠ BẰNG MÁY TÍNH</a:t>
            </a:r>
          </a:p>
          <a:p>
            <a:pPr algn="ctr"/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5360" y="1777441"/>
            <a:ext cx="68407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Ba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yếu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tố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Nén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tốt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Hổn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hợp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tốt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tốt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33728" y="1783753"/>
            <a:ext cx="68407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CCNL: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Bộ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CHK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EFI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GDI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62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67608" y="188641"/>
            <a:ext cx="6840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HỆ THỐNG CUNG CẤP NHIÊN LIỆU</a:t>
            </a:r>
          </a:p>
          <a:p>
            <a:pPr algn="ctr"/>
            <a:r>
              <a:rPr lang="en-US" sz="2800" b="1" dirty="0"/>
              <a:t>BỘ CHẾ HÒA KHÍ</a:t>
            </a:r>
            <a:endParaRPr lang="vi-VN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0" y="1142748"/>
            <a:ext cx="1027246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b="1" dirty="0"/>
              <a:t>	</a:t>
            </a:r>
            <a:r>
              <a:rPr lang="en-US" sz="3200" b="1" dirty="0" smtClean="0"/>
              <a:t>KHỞI ĐỘNG</a:t>
            </a:r>
          </a:p>
          <a:p>
            <a:r>
              <a:rPr lang="en-US" sz="3200" b="1" dirty="0"/>
              <a:t>	</a:t>
            </a:r>
            <a:r>
              <a:rPr lang="en-US" sz="3200" b="1" dirty="0" smtClean="0"/>
              <a:t>HÂM NÓNG</a:t>
            </a:r>
          </a:p>
          <a:p>
            <a:r>
              <a:rPr lang="en-US" sz="3200" b="1" dirty="0"/>
              <a:t>	</a:t>
            </a:r>
            <a:r>
              <a:rPr lang="en-US" sz="3200" b="1" dirty="0" smtClean="0"/>
              <a:t>CẦM CHỪNG	</a:t>
            </a:r>
          </a:p>
          <a:p>
            <a:r>
              <a:rPr lang="en-US" sz="3200" b="1" dirty="0"/>
              <a:t>	</a:t>
            </a:r>
            <a:r>
              <a:rPr lang="en-US" sz="3200" b="1" dirty="0" smtClean="0"/>
              <a:t>			TĂNG TỐC</a:t>
            </a:r>
          </a:p>
          <a:p>
            <a:r>
              <a:rPr lang="en-US" sz="3200" b="1" dirty="0"/>
              <a:t>	</a:t>
            </a:r>
            <a:r>
              <a:rPr lang="en-US" sz="3200" b="1" dirty="0" smtClean="0"/>
              <a:t>			THẢ TRÔI		</a:t>
            </a:r>
            <a:r>
              <a:rPr lang="en-US" sz="3200" b="1" dirty="0"/>
              <a:t>	</a:t>
            </a:r>
            <a:r>
              <a:rPr lang="en-US" sz="3200" b="1" dirty="0" smtClean="0"/>
              <a:t>						GIẢM TỐC		</a:t>
            </a:r>
          </a:p>
          <a:p>
            <a:r>
              <a:rPr lang="en-US" sz="3200" b="1" dirty="0"/>
              <a:t>	</a:t>
            </a:r>
            <a:r>
              <a:rPr lang="en-US" sz="3200" b="1" dirty="0" smtClean="0"/>
              <a:t>			VƯỢT TỐC		</a:t>
            </a:r>
          </a:p>
          <a:p>
            <a:r>
              <a:rPr lang="en-US" sz="3200" b="1" dirty="0" smtClean="0"/>
              <a:t>							TẢI </a:t>
            </a:r>
            <a:r>
              <a:rPr lang="en-US" sz="3200" b="1" dirty="0"/>
              <a:t>NHỎ</a:t>
            </a:r>
          </a:p>
          <a:p>
            <a:r>
              <a:rPr lang="en-US" sz="3200" b="1" dirty="0" smtClean="0"/>
              <a:t>							</a:t>
            </a:r>
            <a:r>
              <a:rPr lang="en-US" sz="3200" b="1" dirty="0"/>
              <a:t>TẢI TRUNG BÌNH</a:t>
            </a:r>
          </a:p>
          <a:p>
            <a:r>
              <a:rPr lang="en-US" sz="3200" b="1" dirty="0" smtClean="0"/>
              <a:t>                  						TOÀN </a:t>
            </a:r>
            <a:r>
              <a:rPr lang="en-US" sz="3200" b="1" dirty="0"/>
              <a:t>TẢI</a:t>
            </a:r>
          </a:p>
          <a:p>
            <a:endParaRPr lang="vi-VN" sz="32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9411700" y="753252"/>
            <a:ext cx="238887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MẠCH XĂNG</a:t>
            </a:r>
          </a:p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KHỞI ĐỘNG</a:t>
            </a: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CẦM CHỪNG</a:t>
            </a: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TĂNG TỐC</a:t>
            </a: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CHÍNH</a:t>
            </a: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TOÀN TẢI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xplosion 2 2"/>
          <p:cNvSpPr/>
          <p:nvPr/>
        </p:nvSpPr>
        <p:spPr>
          <a:xfrm>
            <a:off x="5762840" y="1178734"/>
            <a:ext cx="3515785" cy="216024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800" dirty="0" smtClean="0">
                <a:solidFill>
                  <a:srgbClr val="FF0000"/>
                </a:solidFill>
              </a:rPr>
              <a:t>?</a:t>
            </a:r>
            <a:endParaRPr lang="en-US" sz="8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35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 TẢ KHÁI QUÁT ĐIỀU KHIỂN ĐỘNG CƠ BẰNG MÁY TÍNH</a:t>
            </a:r>
          </a:p>
          <a:p>
            <a:pPr algn="ctr"/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961" y="1506617"/>
            <a:ext cx="756084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Xử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Bộ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xử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ra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xăng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ệ thống phun xăng điện tử EFI trên ô tô – Tailieu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550" y="1557069"/>
            <a:ext cx="5124450" cy="343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88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 TẢ KHÁI QUÁT ĐIỀU KHIỂN ĐỘNG CƠ BẰNG MÁY TÍNH</a:t>
            </a:r>
          </a:p>
          <a:p>
            <a:pPr algn="ctr"/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1944628"/>
            <a:ext cx="8245424" cy="4288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Hệ thống phun xăng trực tiếp GDI là gì Cách phân biệt ra sao?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885"/>
          <a:stretch/>
        </p:blipFill>
        <p:spPr bwMode="auto">
          <a:xfrm>
            <a:off x="8652792" y="2177694"/>
            <a:ext cx="3456102" cy="284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06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 TẢ KHÁI QUÁT ĐIỀU KHIỂN ĐỘNG CƠ BẰNG MÁY TÍNH</a:t>
            </a:r>
          </a:p>
          <a:p>
            <a:pPr algn="ctr"/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55" y="1852860"/>
            <a:ext cx="8541840" cy="4410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192344" y="2080012"/>
            <a:ext cx="26642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đánh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lửa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thay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đổi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chế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việc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063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 TẢ KHÁI QUÁT ĐIỀU KHIỂN ĐỘNG CƠ BẰNG MÁY TÍNH</a:t>
            </a:r>
          </a:p>
          <a:p>
            <a:pPr algn="ctr"/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1894292"/>
            <a:ext cx="8245424" cy="4229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878652" y="1945358"/>
            <a:ext cx="26642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thay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đổi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chế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việc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90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MÔ TẢ KHÁI QUÁT ĐIỀU KHIỂN ĐỘNG CƠ BẰNG MÁY TÍNH</a:t>
            </a:r>
          </a:p>
          <a:p>
            <a:pPr algn="ctr"/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Quy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bằng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1894292"/>
            <a:ext cx="8317432" cy="4419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181027" y="1986922"/>
            <a:ext cx="2664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Chức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năng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cảnh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báo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chuẩn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đoán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684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Mô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tả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1877767"/>
            <a:ext cx="5328592" cy="241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34" y="4307407"/>
            <a:ext cx="5402610" cy="2411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951984" y="2080012"/>
            <a:ext cx="59046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chức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năng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chủ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yếu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EFI</a:t>
            </a:r>
          </a:p>
          <a:p>
            <a:pPr algn="just"/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24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36" y="1777550"/>
            <a:ext cx="8541839" cy="4562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057220" y="1972586"/>
            <a:ext cx="2664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EFI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76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5" y="1790703"/>
            <a:ext cx="8317431" cy="4562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Hệ thống phun xăng trực tiếp GDI là gì Cách phân biệt ra sao?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46" r="-4"/>
          <a:stretch/>
        </p:blipFill>
        <p:spPr bwMode="auto">
          <a:xfrm>
            <a:off x="8705843" y="2229204"/>
            <a:ext cx="3312368" cy="284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508776" y="3140968"/>
            <a:ext cx="53955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9222117" y="5355225"/>
            <a:ext cx="29698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PV = </a:t>
            </a:r>
            <a:r>
              <a:rPr lang="en-US" sz="4000" dirty="0" err="1" smtClean="0"/>
              <a:t>nRT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72296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1818402"/>
            <a:ext cx="11017224" cy="4706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98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818402"/>
            <a:ext cx="8613848" cy="4706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2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1804397"/>
            <a:ext cx="11089232" cy="4648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81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1768294"/>
            <a:ext cx="11233248" cy="475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59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loại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1818402"/>
            <a:ext cx="11449272" cy="4634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35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1862138"/>
            <a:ext cx="11089232" cy="4519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250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8" y="1186408"/>
            <a:ext cx="86409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40" y="1792150"/>
            <a:ext cx="4933055" cy="2464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359" y="1795040"/>
            <a:ext cx="6273257" cy="2448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849" y="4437113"/>
            <a:ext cx="7586614" cy="208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115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19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áp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40" y="1836449"/>
            <a:ext cx="4573015" cy="2464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358" y="1844263"/>
            <a:ext cx="4536503" cy="2448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548" y="4434805"/>
            <a:ext cx="7586614" cy="2088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4320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giảm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rung</a:t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560" y="1916832"/>
            <a:ext cx="7992888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009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lọc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3" y="2080013"/>
            <a:ext cx="8317431" cy="4229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30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ơ bản - Relay điều khiển bơm xăng trên xe toyota | OTO-HUI - Cộng đồng kỹ  thuật và công nghệ ô tô Việt Na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983" b="51534"/>
          <a:stretch/>
        </p:blipFill>
        <p:spPr bwMode="auto">
          <a:xfrm>
            <a:off x="662256" y="1818402"/>
            <a:ext cx="11194384" cy="4535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49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416" y="1835418"/>
            <a:ext cx="10801200" cy="4601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96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924" y="1913991"/>
            <a:ext cx="10821684" cy="4426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63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relay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Relay module has no output power?? - General Electronics - Arduino Forum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26" y="1812903"/>
            <a:ext cx="9158625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28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relay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How a relay works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4846" y="1772816"/>
            <a:ext cx="12157154" cy="4580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61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39394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 dirty="0" err="1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1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i="1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1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i="1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1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i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1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i="1" dirty="0" err="1">
                <a:latin typeface="Times New Roman" pitchFamily="18" charset="0"/>
                <a:cs typeface="Times New Roman" pitchFamily="18" charset="0"/>
              </a:rPr>
              <a:t>đốt</a:t>
            </a:r>
            <a:r>
              <a:rPr lang="en-US" sz="13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300" i="1" dirty="0" err="1">
                <a:latin typeface="Times New Roman" pitchFamily="18" charset="0"/>
                <a:cs typeface="Times New Roman" pitchFamily="18" charset="0"/>
              </a:rPr>
              <a:t>trong</a:t>
            </a:r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ơ bản - Relay điều khiển bơm xăng trên xe toyota | OTO-HUI - Cộng đồng kỹ  thuật và công nghệ ô tô Việt Na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983" b="51534"/>
          <a:stretch/>
        </p:blipFill>
        <p:spPr bwMode="auto">
          <a:xfrm>
            <a:off x="407368" y="1848127"/>
            <a:ext cx="5629005" cy="2280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63352" y="4125506"/>
            <a:ext cx="11449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tắc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bật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dòng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+ ac-qui -&gt; ST -&gt; STA -&gt; L2-&gt; E.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AMF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đóng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Dòng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+B -&gt;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-&gt;E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bơm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xăng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tắc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trở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về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tắc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FPS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đã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đóng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do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lực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hút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ở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bộ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gió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Dòng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+ ac-qui -&gt;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MR -&gt; +B-&gt; L1-&gt;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FC-E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AMF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đóng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Dòng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+B -&gt;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-&gt;E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làm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bơm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xăng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vi-VN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39760" y="1863348"/>
            <a:ext cx="5660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tắc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bật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+ ac-qui -&gt;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cuộn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dây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Main Relay.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Main relay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đóng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lại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Dòng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+ ac-qui -&gt;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tiếp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MR -&gt; +B-&gt; L1-&gt; FC---. </a:t>
            </a:r>
            <a:r>
              <a:rPr lang="en-US" sz="24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ơm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xăng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chưa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05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993" y="2128261"/>
            <a:ext cx="5940151" cy="266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05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29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1850021"/>
            <a:ext cx="11305255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815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Thảo luận - Chức năng của tụ và điện trở trong mạch điều khiển bơm xăng? |  OTO-HUI - Cộng đồng kỹ thuật và công nghệ ô tô Việt 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1797263"/>
            <a:ext cx="11233248" cy="4556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10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392" y="1956901"/>
            <a:ext cx="10945216" cy="4396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25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Cung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368" y="1830443"/>
            <a:ext cx="11305256" cy="4523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60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nối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1818402"/>
            <a:ext cx="5401108" cy="4095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054" y="1842215"/>
            <a:ext cx="5737561" cy="4072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6397" y="5927380"/>
            <a:ext cx="12072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LƯU Ý: ECU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chỉ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đầy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đủ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56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nối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397" y="5927380"/>
            <a:ext cx="12072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LƯU Ý: ECU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chỉ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đầy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đủ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AutoShape 2" descr="Kim phun nhiên liệu và những điểm cần lưu ý"/>
          <p:cNvSpPr>
            <a:spLocks noChangeAspect="1" noChangeArrowheads="1"/>
          </p:cNvSpPr>
          <p:nvPr/>
        </p:nvSpPr>
        <p:spPr bwMode="auto">
          <a:xfrm>
            <a:off x="-4707120" y="2111332"/>
            <a:ext cx="162704" cy="16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8" name="Picture 4" descr="Kim phun nhiên liệu và những điểm cần lưu 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2024932"/>
            <a:ext cx="6101408" cy="3432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4072" y="2146740"/>
            <a:ext cx="3024336" cy="329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06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8"/>
            <a:ext cx="84249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nối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397" y="5927380"/>
            <a:ext cx="12072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LƯU Ý: ECU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chỉ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đầy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đủ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và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AutoShape 2" descr="Kim phun nhiên liệu và những điểm cần lưu ý"/>
          <p:cNvSpPr>
            <a:spLocks noChangeAspect="1" noChangeArrowheads="1"/>
          </p:cNvSpPr>
          <p:nvPr/>
        </p:nvSpPr>
        <p:spPr bwMode="auto">
          <a:xfrm>
            <a:off x="-4707120" y="2111332"/>
            <a:ext cx="162704" cy="16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8" name="Picture 4" descr="Kim phun nhiên liệu và những điểm cần lưu 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97" y="2081849"/>
            <a:ext cx="6101408" cy="3432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Sự thật về hệ thống phun xăng điện tử của xe tay ga - VnExpres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1726142"/>
            <a:ext cx="6553200" cy="378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381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Mạch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ECU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2348881"/>
            <a:ext cx="11161240" cy="3960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559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Mạch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cấp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nguồn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ECU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196334"/>
            <a:ext cx="11305256" cy="6184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014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Mạch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nối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âm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ECU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2348880"/>
            <a:ext cx="11161240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52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39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7"/>
            <a:ext cx="842493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Cực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nối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1826618"/>
            <a:ext cx="11305256" cy="49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162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7529" y="1186407"/>
            <a:ext cx="842493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EFI: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Cực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nối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Harley-Davidson Motorcycle Fuel Injection Explain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1216810"/>
            <a:ext cx="11377264" cy="5136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31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5360" y="1247755"/>
            <a:ext cx="84343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NGUYÊN LÝ ĐỊNH LƯỢNG NHIÊN LIỆU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phụ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thuộc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vào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Nên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cần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đo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nạp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CẢM BIẾN NHIỆT ĐỘ KHÍ NẠP/ </a:t>
            </a: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CẢM BIÊN ÁP SUẤT KHÍ NẠP</a:t>
            </a: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CẢM BIẾN LƯU LƯỢNG KHÍ NẠP</a:t>
            </a:r>
            <a:endParaRPr lang="vi-VN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Cấu tạo, phân loại và nguyên lý hoạt động của cảm biến MAP - Trang Tin Tức,  Công Nghệ Và Kỹ Thuật Ô Tô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06"/>
          <a:stretch/>
        </p:blipFill>
        <p:spPr bwMode="auto">
          <a:xfrm>
            <a:off x="9152031" y="1390953"/>
            <a:ext cx="2117537" cy="1262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ảm Biến Lưu Lượng Khí Nạp – MAF Sensor - Cẩm nang toàn tập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84" b="14201"/>
          <a:stretch/>
        </p:blipFill>
        <p:spPr bwMode="auto">
          <a:xfrm>
            <a:off x="7687949" y="3230002"/>
            <a:ext cx="4448949" cy="2991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347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9976" y="1247755"/>
            <a:ext cx="84343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NGUYÊN LÝ ĐỊNH LƯỢNG NHIÊN LIỆU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phụ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thuộc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mở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bướm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CẢM BIẾN VỊ TRÍ CÁNH BƯỚM GA</a:t>
            </a:r>
            <a:endParaRPr lang="vi-VN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 descr="Lỗi cảm biến vị trí cánh bướm ga và cách kiểm t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766" y="3961085"/>
            <a:ext cx="4820121" cy="2529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Tìm hiểu về cảm biến vị trí bướm gas : (TPS sensor) trên ô tô - Trung Tâm  Dạy Nghề Thanh Xuân - Hotline 093698909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232" y="2729454"/>
            <a:ext cx="3611022" cy="361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503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9976" y="1285735"/>
            <a:ext cx="843433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NGUYÊN LÝ ĐỊNH LƯỢNG NHIÊN LIỆU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nạp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cũng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phụ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thuộc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tốc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CẢM BIẾN TỐC ĐỘ ĐỘNG CƠ</a:t>
            </a:r>
          </a:p>
          <a:p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=&gt; </a:t>
            </a:r>
            <a:r>
              <a:rPr lang="en-US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LƯỢNG PHUN CƠ BẢN</a:t>
            </a:r>
            <a:endParaRPr lang="vi-VN" sz="36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Cảm Biến Tốc Độ Xe – Vehicle Speed Sensor: Cấu tạo và Phân loạ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216" y="2812291"/>
            <a:ext cx="3990323" cy="3710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ách kiểm tra cảm biến trục khuỷu còn sống hay đã chế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3411" y="920050"/>
            <a:ext cx="2375151" cy="1688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47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9976" y="1220412"/>
            <a:ext cx="84343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NGUYÊN LÝ ĐỊNH LƯỢNG NHIÊN LIỆU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cần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tinh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chỉnh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vì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nhiều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do</a:t>
            </a:r>
          </a:p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Ví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dụ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thêm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tăng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tốc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đột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ngột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giảm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kích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nổ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thêm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nhiên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khi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chưa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nóng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	 ……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CÁC CẢM BIẾN HIỆU NHỈNH</a:t>
            </a:r>
          </a:p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=&gt; </a:t>
            </a:r>
            <a:r>
              <a:rPr lang="en-US" sz="36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LƯỢNG PHUN HIỆU CHỈNH</a:t>
            </a:r>
            <a:endParaRPr lang="vi-VN" sz="36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020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5360" y="1192337"/>
            <a:ext cx="8434336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NGUYÊN LÝ ĐỊNH LƯỢNG NHIÊN LIỆU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chính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</a:p>
          <a:p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LƯỢNG PHUN CƠ BẢN</a:t>
            </a:r>
            <a:endParaRPr lang="vi-VN" sz="36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</a:p>
          <a:p>
            <a:pPr algn="ctr"/>
            <a:r>
              <a:rPr lang="en-US" sz="36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LƯỢNG PHUN HIỆU CHỈNH</a:t>
            </a:r>
            <a:endParaRPr lang="vi-VN" sz="36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23392" y="5229200"/>
            <a:ext cx="11017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LƯU Ý: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hãng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xe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khác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nhau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pháp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xác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tín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khác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nhau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Vì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vậy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tên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thể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giống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nhau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nhưng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cách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từng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sẽ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khác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nhau</a:t>
            </a: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1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2359742"/>
            <a:ext cx="8173416" cy="3888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TÌM HIỂU VỀ CẢM BIẾN VỊ TRÍ BƯỚM GA TPS TRÊN Ô T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4729" y="2907680"/>
            <a:ext cx="3215469" cy="241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572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THA; THW….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8" y="2359743"/>
            <a:ext cx="8076721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Cảm biến nhiệt độ nước làm mát: Tổng quan, cấu tạo và nguyên l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3640" y="3087023"/>
            <a:ext cx="3537604" cy="2433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685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STA; IDL….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3" y="2348880"/>
            <a:ext cx="8317431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7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49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Ne; G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59" y="2308608"/>
            <a:ext cx="7716681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 descr="GÓC KỸ THUẬT - Tìm hiểu Cảm biến tốc độ động cơ và vị trí piston | Cộng  đồng Kỹ thuật cơ điện Việt Nam - Vietnam M&amp;amp;E Technology Communit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834" y="1306250"/>
            <a:ext cx="4066870" cy="177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ảm biến vị trí trục khuỷu, cảm biến vị trí trục ca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834" y="3213158"/>
            <a:ext cx="4105807" cy="261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048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nạp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72" y="2375085"/>
            <a:ext cx="3837141" cy="3683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907" y="2375085"/>
            <a:ext cx="3528392" cy="3683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 descr="Cảm biến áp suất khí nạp MAP Honda | Shopee Việt Na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78" t="26913" r="25720" b="19631"/>
          <a:stretch/>
        </p:blipFill>
        <p:spPr bwMode="auto">
          <a:xfrm>
            <a:off x="8690904" y="2365604"/>
            <a:ext cx="3039791" cy="385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003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nạp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42" y="2420889"/>
            <a:ext cx="7716682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899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bướm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42" y="2420889"/>
            <a:ext cx="7716682" cy="3744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555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bướm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  <a:t>ga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2366964"/>
            <a:ext cx="8064897" cy="3798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5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bướm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  <a:t>ga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2" y="2452688"/>
            <a:ext cx="8317431" cy="3856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730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bướm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  <a:t>ga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2" y="2420889"/>
            <a:ext cx="8317431" cy="3960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746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bàn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đạp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2400300"/>
            <a:ext cx="8064896" cy="3909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734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trục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cam;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trục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khuỷu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3" y="2381250"/>
            <a:ext cx="8317430" cy="4072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104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trí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trục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cam;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trục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khuỷu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3" y="2420889"/>
            <a:ext cx="8317430" cy="4047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851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59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Ne; G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2" y="2348880"/>
            <a:ext cx="8101408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182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Ne; G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577"/>
          <a:stretch/>
        </p:blipFill>
        <p:spPr bwMode="auto">
          <a:xfrm>
            <a:off x="1955033" y="2420888"/>
            <a:ext cx="8317431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589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THW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3" y="2409825"/>
            <a:ext cx="8208910" cy="3971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730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Oxy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3" y="2420888"/>
            <a:ext cx="8317430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229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9376" y="1186407"/>
            <a:ext cx="1152127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BÀI TẬP </a:t>
            </a:r>
          </a:p>
          <a:p>
            <a:endParaRPr lang="en-US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CHO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TRƯỚC ECU VỚI CÁC CHÂN CƠ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CHO BATTERY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THỰC HIỆN SƠ ĐỒ </a:t>
            </a:r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MẠCH ĐIỆN ĐIỀU KHIỂN PHUN XĂNG TRÊN ĐỘNG CƠ EFI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1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368" y="1218878"/>
            <a:ext cx="11305256" cy="512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37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A/F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3" y="2348880"/>
            <a:ext cx="8317431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688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Tốc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xe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3" y="2348880"/>
            <a:ext cx="8064895" cy="4019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774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Kích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nổ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2420888"/>
            <a:ext cx="8208911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524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STA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2348881"/>
            <a:ext cx="8208911" cy="3816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1704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69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AC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3" y="2386014"/>
            <a:ext cx="8208911" cy="3923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448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70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Bù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cao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42" y="2420889"/>
            <a:ext cx="7860698" cy="3816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221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71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cảm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Tăng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tốc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42" y="2492897"/>
            <a:ext cx="7716682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191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72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80767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033" y="1819275"/>
            <a:ext cx="8317431" cy="441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501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73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80767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gian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chỉnh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42" y="2348880"/>
            <a:ext cx="7860698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427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74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80767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gian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chỉnh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3" y="2348881"/>
            <a:ext cx="7992887" cy="3888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3521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75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80767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gian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chỉnh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1198842"/>
            <a:ext cx="11233248" cy="518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0882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76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80767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gian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chỉnh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42" y="2243138"/>
            <a:ext cx="7860698" cy="3994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024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77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7"/>
            <a:ext cx="80767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lượng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gian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phun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+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chỉnh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2276872"/>
            <a:ext cx="7992888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18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78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3352" y="1085429"/>
            <a:ext cx="80767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	</a:t>
            </a:r>
            <a:endParaRPr lang="vi-VN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268" name="Picture 4" descr="Hệ Thống Phun Nhiên Liệu Điện Tử - EFI: 8 nguyên tắc quan trọ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15" y="1789707"/>
            <a:ext cx="6408712" cy="435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Đồ án thiết kế hệ thống phun xăng điện tử EFI – Tailieuo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120" y="1192596"/>
            <a:ext cx="4253838" cy="5526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119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>
          <a:xfrm>
            <a:off x="1828800" y="6353629"/>
            <a:ext cx="2286000" cy="365125"/>
          </a:xfrm>
        </p:spPr>
        <p:txBody>
          <a:bodyPr/>
          <a:lstStyle/>
          <a:p>
            <a:r>
              <a:rPr lang="en-US" sz="1300" i="1">
                <a:latin typeface="Times New Roman" pitchFamily="18" charset="0"/>
                <a:cs typeface="Times New Roman" pitchFamily="18" charset="0"/>
              </a:rPr>
              <a:t>Nguyên lý động cơ đốt trong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904312" y="6340476"/>
            <a:ext cx="1306488" cy="365125"/>
          </a:xfrm>
        </p:spPr>
        <p:txBody>
          <a:bodyPr/>
          <a:lstStyle/>
          <a:p>
            <a:fld id="{B6F15528-21DE-4FAA-801E-634DDDAF4B2B}" type="slidenum">
              <a:rPr lang="en-US" sz="1300" i="1">
                <a:latin typeface="Times New Roman" pitchFamily="18" charset="0"/>
                <a:cs typeface="Times New Roman" pitchFamily="18" charset="0"/>
              </a:rPr>
              <a:pPr/>
              <a:t>79</a:t>
            </a:fld>
            <a:endParaRPr lang="en-US" sz="13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6"/>
          <p:cNvSpPr>
            <a:spLocks noChangeArrowheads="1"/>
          </p:cNvSpPr>
          <p:nvPr/>
        </p:nvSpPr>
        <p:spPr bwMode="auto">
          <a:xfrm>
            <a:off x="1676401" y="1963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sp>
        <p:nvSpPr>
          <p:cNvPr id="19" name="Rectangle 18"/>
          <p:cNvSpPr/>
          <p:nvPr/>
        </p:nvSpPr>
        <p:spPr>
          <a:xfrm>
            <a:off x="1955032" y="1556792"/>
            <a:ext cx="8712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/>
              <a:t>	</a:t>
            </a:r>
          </a:p>
        </p:txBody>
      </p:sp>
      <p:sp>
        <p:nvSpPr>
          <p:cNvPr id="9" name="Rectangle 8"/>
          <p:cNvSpPr/>
          <p:nvPr/>
        </p:nvSpPr>
        <p:spPr>
          <a:xfrm>
            <a:off x="1676400" y="15240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HỆ THỐNG PHUN XĂNG ĐIỆN TỬ</a:t>
            </a:r>
            <a:endParaRPr lang="vi-VN" sz="3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55032" y="798731"/>
            <a:ext cx="7957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 ĐIỀU KHIỂN ĐỘNG CƠ</a:t>
            </a:r>
            <a:endParaRPr lang="vi-VN" sz="20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43" y="1186408"/>
            <a:ext cx="8076721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Hoạt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D:\TAI LIEU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giảng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dạy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\LY THUYET\DONG CO\NL DCO DOT TRONG -TCAP\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chuong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 8\Injection in Car engines -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  <a:hlinkClick r:id="rId2" action="ppaction://hlinkfile"/>
              </a:rPr>
              <a:t>YouTube.MKV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vi-VN" sz="2000" dirty="0">
                <a:latin typeface="Arial" panose="020B0604020202020204" pitchFamily="34" charset="0"/>
                <a:cs typeface="Arial" panose="020B0604020202020204" pitchFamily="34" charset="0"/>
                <a:hlinkClick r:id="rId3" action="ppaction://hlinkfile"/>
              </a:rPr>
              <a:t>D:\TAI LIEU giảng dạy\LY THUYET\DONG CO\NL DCO DOT TRONG -TCAP\chuong 8\Hyundai's New Theta Engine with GDI (Gasoline Direct Injection) Technology - YouTube.MKV</a:t>
            </a:r>
            <a:endParaRPr lang="vi-VN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2000" dirty="0">
                <a:latin typeface="Arial" panose="020B0604020202020204" pitchFamily="34" charset="0"/>
                <a:cs typeface="Arial" panose="020B0604020202020204" pitchFamily="34" charset="0"/>
                <a:hlinkClick r:id="rId4" action="ppaction://hlinkfile"/>
              </a:rPr>
              <a:t>D:\TAI LIEU giảng dạy\LY THUYET\DONG CO\NL DCO DOT TRONG -TCAP\chuong 8\Nissan Direct Injection Engine on JUKE - YouTube.MKV</a:t>
            </a:r>
            <a:endParaRPr lang="vi-VN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2000" dirty="0">
                <a:latin typeface="Arial" panose="020B0604020202020204" pitchFamily="34" charset="0"/>
                <a:cs typeface="Arial" panose="020B0604020202020204" pitchFamily="34" charset="0"/>
                <a:hlinkClick r:id="rId5" action="ppaction://hlinkfile"/>
              </a:rPr>
              <a:t>D:\TAI LIEU giảng dạy\LY THUYET\DONG CO\NL DCO DOT TRONG -TCAP\chuong 8\Audi FSI injection - YouTube.MKV</a:t>
            </a:r>
            <a:endParaRPr lang="vi-VN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vi-VN" sz="2000" dirty="0">
                <a:latin typeface="Arial" panose="020B0604020202020204" pitchFamily="34" charset="0"/>
                <a:cs typeface="Arial" panose="020B0604020202020204" pitchFamily="34" charset="0"/>
                <a:hlinkClick r:id="rId6" action="ppaction://hlinkfile"/>
              </a:rPr>
              <a:t>D:\TAI LIEU giảng dạy\LY THUYET\DONG CO\NL DCO DOT TRONG -TCAP\chuong 8\Mazda SkyActiv Direct Injection Spray Pattern - YouTube.MKV</a:t>
            </a:r>
            <a:endParaRPr lang="vi-VN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57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2302</TotalTime>
  <Words>2764</Words>
  <Application>Microsoft Office PowerPoint</Application>
  <PresentationFormat>Widescreen</PresentationFormat>
  <Paragraphs>763</Paragraphs>
  <Slides>79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79</vt:i4>
      </vt:variant>
    </vt:vector>
  </HeadingPairs>
  <TitlesOfParts>
    <vt:vector size="85" baseType="lpstr">
      <vt:lpstr>Arial</vt:lpstr>
      <vt:lpstr>Calibri</vt:lpstr>
      <vt:lpstr>Constantia</vt:lpstr>
      <vt:lpstr>Times New Roman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HOANGPHUCBAO</dc:creator>
  <cp:lastModifiedBy>HUNGDUNG</cp:lastModifiedBy>
  <cp:revision>47</cp:revision>
  <dcterms:created xsi:type="dcterms:W3CDTF">2015-11-30T03:39:32Z</dcterms:created>
  <dcterms:modified xsi:type="dcterms:W3CDTF">2022-12-29T03:07:44Z</dcterms:modified>
</cp:coreProperties>
</file>