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0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94" r:id="rId24"/>
    <p:sldId id="293" r:id="rId25"/>
    <p:sldId id="279" r:id="rId26"/>
    <p:sldId id="280" r:id="rId27"/>
    <p:sldId id="281" r:id="rId28"/>
    <p:sldId id="282" r:id="rId29"/>
    <p:sldId id="286" r:id="rId30"/>
    <p:sldId id="283" r:id="rId31"/>
    <p:sldId id="284" r:id="rId32"/>
    <p:sldId id="285" r:id="rId33"/>
    <p:sldId id="288" r:id="rId34"/>
    <p:sldId id="287" r:id="rId35"/>
    <p:sldId id="289" r:id="rId36"/>
    <p:sldId id="290" r:id="rId37"/>
    <p:sldId id="291" r:id="rId38"/>
    <p:sldId id="292" r:id="rId39"/>
  </p:sldIdLst>
  <p:sldSz cx="12192000" cy="6858000"/>
  <p:notesSz cx="6858000" cy="9144000"/>
  <p:defaultTextStyle>
    <a:defPPr>
      <a:defRPr lang="vi-V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56" autoAdjust="0"/>
    <p:restoredTop sz="94660"/>
  </p:normalViewPr>
  <p:slideViewPr>
    <p:cSldViewPr>
      <p:cViewPr varScale="1">
        <p:scale>
          <a:sx n="63" d="100"/>
          <a:sy n="63" d="100"/>
        </p:scale>
        <p:origin x="276" y="84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4A1D53-AF45-465F-87D8-613972524321}" type="datetimeFigureOut">
              <a:rPr lang="vi-VN" smtClean="0"/>
              <a:t>18/01/2022</a:t>
            </a:fld>
            <a:endParaRPr lang="vi-V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vi-V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0A92BC-B753-42A7-8A84-3426AC4A581D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337341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711200" y="1371600"/>
            <a:ext cx="10468864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91BE8-A076-4CF9-A41A-63A7A6E6E12B}" type="datetimeFigureOut">
              <a:rPr lang="vi-VN" smtClean="0"/>
              <a:t>18/01/2022</a:t>
            </a:fld>
            <a:endParaRPr lang="vi-VN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782D5-6FA9-48B5-BF12-759FD69A2E09}" type="slidenum">
              <a:rPr lang="vi-VN" smtClean="0"/>
              <a:t>‹#›</a:t>
            </a:fld>
            <a:endParaRPr lang="vi-VN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91BE8-A076-4CF9-A41A-63A7A6E6E12B}" type="datetimeFigureOut">
              <a:rPr lang="vi-VN" smtClean="0"/>
              <a:t>18/01/2022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782D5-6FA9-48B5-BF12-759FD69A2E09}" type="slidenum">
              <a:rPr lang="vi-VN" smtClean="0"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7136" y="1316736"/>
            <a:ext cx="103632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7136" y="2704664"/>
            <a:ext cx="103632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91BE8-A076-4CF9-A41A-63A7A6E6E12B}" type="datetimeFigureOut">
              <a:rPr lang="vi-VN" smtClean="0"/>
              <a:t>18/01/2022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782D5-6FA9-48B5-BF12-759FD69A2E09}" type="slidenum">
              <a:rPr lang="vi-VN" smtClean="0"/>
              <a:t>‹#›</a:t>
            </a:fld>
            <a:endParaRPr lang="vi-VN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91BE8-A076-4CF9-A41A-63A7A6E6E12B}" type="datetimeFigureOut">
              <a:rPr lang="vi-VN" smtClean="0"/>
              <a:t>18/01/2022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782D5-6FA9-48B5-BF12-759FD69A2E09}" type="slidenum">
              <a:rPr lang="vi-VN" smtClean="0"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91BE8-A076-4CF9-A41A-63A7A6E6E12B}" type="datetimeFigureOut">
              <a:rPr lang="vi-VN" smtClean="0"/>
              <a:t>18/01/2022</a:t>
            </a:fld>
            <a:endParaRPr lang="vi-V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782D5-6FA9-48B5-BF12-759FD69A2E09}" type="slidenum">
              <a:rPr lang="vi-VN" smtClean="0"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10744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91BE8-A076-4CF9-A41A-63A7A6E6E12B}" type="datetimeFigureOut">
              <a:rPr lang="vi-VN" smtClean="0"/>
              <a:t>18/01/2022</a:t>
            </a:fld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782D5-6FA9-48B5-BF12-759FD69A2E09}" type="slidenum">
              <a:rPr lang="vi-VN" smtClean="0"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91BE8-A076-4CF9-A41A-63A7A6E6E12B}" type="datetimeFigureOut">
              <a:rPr lang="vi-VN" smtClean="0"/>
              <a:t>18/01/2022</a:t>
            </a:fld>
            <a:endParaRPr lang="vi-V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782D5-6FA9-48B5-BF12-759FD69A2E09}" type="slidenum">
              <a:rPr lang="vi-VN" smtClean="0"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4352"/>
            <a:ext cx="36576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766733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91BE8-A076-4CF9-A41A-63A7A6E6E12B}" type="datetimeFigureOut">
              <a:rPr lang="vi-VN" smtClean="0"/>
              <a:t>18/01/2022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782D5-6FA9-48B5-BF12-759FD69A2E09}" type="slidenum">
              <a:rPr lang="vi-VN" smtClean="0"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4221004" y="1108077"/>
            <a:ext cx="70104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10672179" y="5359769"/>
            <a:ext cx="207264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0" y="1176997"/>
            <a:ext cx="2950464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2800" y="2828785"/>
            <a:ext cx="29464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91BE8-A076-4CF9-A41A-63A7A6E6E12B}" type="datetimeFigureOut">
              <a:rPr lang="vi-VN" smtClean="0"/>
              <a:t>18/01/2022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69600" y="6356351"/>
            <a:ext cx="812800" cy="365125"/>
          </a:xfrm>
        </p:spPr>
        <p:txBody>
          <a:bodyPr/>
          <a:lstStyle/>
          <a:p>
            <a:fld id="{8DE782D5-6FA9-48B5-BF12-759FD69A2E09}" type="slidenum">
              <a:rPr lang="vi-VN" smtClean="0"/>
              <a:t>‹#›</a:t>
            </a:fld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5842000" y="6219826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91BE8-A076-4CF9-A41A-63A7A6E6E12B}" type="datetimeFigureOut">
              <a:rPr lang="vi-VN" smtClean="0"/>
              <a:t>18/01/2022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782D5-6FA9-48B5-BF12-759FD69A2E09}" type="slidenum">
              <a:rPr lang="vi-VN" smtClean="0"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914402"/>
            <a:ext cx="27432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914402"/>
            <a:ext cx="80264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91BE8-A076-4CF9-A41A-63A7A6E6E12B}" type="datetimeFigureOut">
              <a:rPr lang="vi-VN" smtClean="0"/>
              <a:t>18/01/2022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782D5-6FA9-48B5-BF12-759FD69A2E09}" type="slidenum">
              <a:rPr lang="vi-VN" smtClean="0"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12700" y="-7144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5842000" y="-7144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609600" y="1935480"/>
            <a:ext cx="109728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5591BE8-A076-4CF9-A41A-63A7A6E6E12B}" type="datetimeFigureOut">
              <a:rPr lang="vi-VN" smtClean="0"/>
              <a:t>18/01/2022</a:t>
            </a:fld>
            <a:endParaRPr lang="vi-VN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vi-VN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DE782D5-6FA9-48B5-BF12-759FD69A2E09}" type="slidenum">
              <a:rPr lang="vi-VN" smtClean="0"/>
              <a:t>‹#›</a:t>
            </a:fld>
            <a:endParaRPr lang="vi-VN"/>
          </a:p>
        </p:txBody>
      </p:sp>
      <p:grpSp>
        <p:nvGrpSpPr>
          <p:cNvPr id="2" name="Group 1"/>
          <p:cNvGrpSpPr/>
          <p:nvPr/>
        </p:nvGrpSpPr>
        <p:grpSpPr>
          <a:xfrm>
            <a:off x="-25356" y="202408"/>
            <a:ext cx="12240731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sz="1800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sz="1800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ow%20Ignition%20System%20Works%20-%20YouTube.MKV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9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7.png"/><Relationship Id="rId4" Type="http://schemas.openxmlformats.org/officeDocument/2006/relationships/image" Target="../media/image67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1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700320" y="396923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HỆ THỐNG </a:t>
            </a:r>
            <a:r>
              <a:rPr lang="en-US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ĐÁNH LỬA</a:t>
            </a:r>
            <a:endParaRPr lang="en-US" sz="36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Tìm Hiểu Về Hệ Thống Đánh Lửa Điện Tử Trên Xe Ô Tô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344" y="1269561"/>
            <a:ext cx="6667500" cy="434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Lý thuyết Công nghệ 11: Bài 29. Hệ thống đánh lửa – TopLoigia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0686" y="4178937"/>
            <a:ext cx="4493740" cy="2105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ơ đồ hệ thống đánh lửa động cơ đốt tro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6306" y="1269561"/>
            <a:ext cx="4762500" cy="2398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1137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2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700320" y="396923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ĐÁNH LỬA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5360" y="1777441"/>
            <a:ext cx="684076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Ba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yếu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tố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+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Nén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tốt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+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Hổn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hợp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tốt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+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Đánh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lửa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tốt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933728" y="1783753"/>
            <a:ext cx="684076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đánh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lửa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+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Tiếp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điểm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+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Điện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từ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+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Trực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tiếp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9621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3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700320" y="396923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ĐÁNH LỬA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2168" y="1281878"/>
            <a:ext cx="1144927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Công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dụng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Tạo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ra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điện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áp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cao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thế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làm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phóng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điện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ở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bugi</a:t>
            </a:r>
            <a:endParaRPr 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32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Bugi</a:t>
            </a:r>
            <a:r>
              <a:rPr lang="en-US" sz="32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sinh</a:t>
            </a:r>
            <a:r>
              <a:rPr lang="en-US" sz="32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ra</a:t>
            </a:r>
            <a:r>
              <a:rPr lang="en-US" sz="32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tia</a:t>
            </a:r>
            <a:r>
              <a:rPr lang="en-US" sz="32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lửa</a:t>
            </a:r>
            <a:r>
              <a:rPr lang="en-US" sz="32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gọi</a:t>
            </a:r>
            <a:r>
              <a:rPr lang="en-US" sz="32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là</a:t>
            </a:r>
            <a:r>
              <a:rPr lang="en-US" sz="32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đánh</a:t>
            </a:r>
            <a:r>
              <a:rPr lang="en-US" sz="32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lửa</a:t>
            </a:r>
            <a:endParaRPr lang="vi-VN" sz="32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 descr="Clip] Xem các loại bugi độ độc đánh lửa | 2banh.v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25" t="18919" r="14289" b="32411"/>
          <a:stretch/>
        </p:blipFill>
        <p:spPr bwMode="auto">
          <a:xfrm>
            <a:off x="7064047" y="4060193"/>
            <a:ext cx="4864601" cy="2280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ác dấu hiệu cho biết bugi cần được thay thế - OTO HUI NEWS - Tin tức, công  nghệ và kỹ thuật Ô Tô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7205" y="4060193"/>
            <a:ext cx="4419599" cy="2261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0907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4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700320" y="396923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ĐÁNH LỬA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2168" y="1274451"/>
            <a:ext cx="1144927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hóng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điện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ở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bugi</a:t>
            </a:r>
            <a:endParaRPr 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								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Điện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áp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????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 descr="Clip] Xem các loại bugi độ độc đánh lửa | 2banh.v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25" t="18919" r="14289" b="32411"/>
          <a:stretch/>
        </p:blipFill>
        <p:spPr bwMode="auto">
          <a:xfrm>
            <a:off x="7064047" y="4060193"/>
            <a:ext cx="4864601" cy="2280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ác dấu hiệu cho biết bugi cần được thay thế - OTO HUI NEWS - Tin tức, công  nghệ và kỹ thuật Ô Tô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7205" y="4060193"/>
            <a:ext cx="4419599" cy="2261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xplosion 2 1"/>
          <p:cNvSpPr/>
          <p:nvPr/>
        </p:nvSpPr>
        <p:spPr>
          <a:xfrm>
            <a:off x="4367808" y="1889829"/>
            <a:ext cx="3024336" cy="1611179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Vôn</a:t>
            </a:r>
            <a:r>
              <a:rPr lang="en-US" dirty="0" smtClean="0"/>
              <a:t> ????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4310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5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700320" y="396923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ĐÁNH LỬA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2168" y="1155339"/>
            <a:ext cx="1144927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hóng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điện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ở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bugi</a:t>
            </a:r>
            <a:endParaRPr 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Điện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áp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~ 50kV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 descr="Clip] Xem các loại bugi độ độc đánh lửa | 2banh.v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25" t="18919" r="14289" b="32411"/>
          <a:stretch/>
        </p:blipFill>
        <p:spPr bwMode="auto">
          <a:xfrm>
            <a:off x="7064047" y="4060193"/>
            <a:ext cx="4864601" cy="2280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ác dấu hiệu cho biết bugi cần được thay thế - OTO HUI NEWS - Tin tức, công  nghệ và kỹ thuật Ô Tô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7205" y="4060193"/>
            <a:ext cx="4419599" cy="2261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Explosion 2 11"/>
          <p:cNvSpPr/>
          <p:nvPr/>
        </p:nvSpPr>
        <p:spPr>
          <a:xfrm>
            <a:off x="4799348" y="1787960"/>
            <a:ext cx="3024336" cy="1611179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Ở </a:t>
            </a:r>
            <a:r>
              <a:rPr lang="en-US" dirty="0" err="1" smtClean="0"/>
              <a:t>đâu</a:t>
            </a:r>
            <a:r>
              <a:rPr lang="en-US" dirty="0" smtClean="0"/>
              <a:t> ????</a:t>
            </a:r>
            <a:endParaRPr lang="en-US" dirty="0"/>
          </a:p>
        </p:txBody>
      </p:sp>
      <p:pic>
        <p:nvPicPr>
          <p:cNvPr id="4098" name="Picture 2" descr="Cách kiểm tra thông tin ngày sản xuất, ngày sạc đầu tiên trên bình Acqu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1701" y="1891688"/>
            <a:ext cx="2231182" cy="1978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0595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6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700320" y="396923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ĐÁNH LỬA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2168" y="1155339"/>
            <a:ext cx="1144927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hóng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điện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ở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bugi</a:t>
            </a:r>
            <a:endParaRPr 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Điện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áp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~ 50kV: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Biến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thế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098" name="Picture 2" descr="Cách kiểm tra thông tin ngày sản xuất, ngày sạc đầu tiên trên bình Acqu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441" y="3237884"/>
            <a:ext cx="2231182" cy="1978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Khái Niệm, Cấu Tạo Máy Biến Thế Và Giải Thích Hoạt Động Của Nó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17" r="22420"/>
          <a:stretch/>
        </p:blipFill>
        <p:spPr bwMode="auto">
          <a:xfrm>
            <a:off x="3935760" y="2771221"/>
            <a:ext cx="3024336" cy="2911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Bugi Denso Iridium Power IXUH22 - Chính hãng Giá rẻ nhất Hà Nội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869" b="38561"/>
          <a:stretch/>
        </p:blipFill>
        <p:spPr bwMode="auto">
          <a:xfrm>
            <a:off x="7638766" y="3962922"/>
            <a:ext cx="3966099" cy="974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9407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7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700320" y="396923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ĐÁNH LỬA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2168" y="1155339"/>
            <a:ext cx="1144927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Đặc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tính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máy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iến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thế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122" name="Picture 2" descr="Khái Niệm, Cấu Tạo Máy Biến Thế Và Giải Thích Hoạt Động Của Nó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" r="112"/>
          <a:stretch/>
        </p:blipFill>
        <p:spPr bwMode="auto">
          <a:xfrm>
            <a:off x="0" y="1964942"/>
            <a:ext cx="6456040" cy="4343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Vật lý 9 Bài 37: Máy biến thế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4550" y="1542886"/>
            <a:ext cx="5938298" cy="4262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7254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8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700320" y="396923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ĐÁNH LỬA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2168" y="1155339"/>
            <a:ext cx="1144927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Ác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-qui --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biến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thế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Một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chiều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xoay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chiều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vi-VN" sz="32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146" name="Picture 2" descr="Vật lý 9 Bài 37: Máy biến thế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4550" y="1542886"/>
            <a:ext cx="5938298" cy="4262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ách kiểm tra thông tin ngày sản xuất, ngày sạc đầu tiên trên bình Acqu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440" y="2132322"/>
            <a:ext cx="4248447" cy="3766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2363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9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700320" y="396923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ĐÁNH LỬA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2168" y="1155339"/>
            <a:ext cx="1144927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Ác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-qui --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biến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thế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Một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chiều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xoay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chiều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vi-VN" sz="32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172" name="Picture 4" descr="Lý thuyết Vật lý 12: Bài 16. Truyền tải điện năng. Máy biến áp | Giả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7888" y="1243843"/>
            <a:ext cx="6496977" cy="5109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6782" y="2411007"/>
            <a:ext cx="1238250" cy="55245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01654" y="2411007"/>
            <a:ext cx="1285875" cy="3524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/>
          <a:srcRect l="8560" r="6711"/>
          <a:stretch/>
        </p:blipFill>
        <p:spPr>
          <a:xfrm rot="10800000">
            <a:off x="5740978" y="4941167"/>
            <a:ext cx="605018" cy="323559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318850" y="3075579"/>
            <a:ext cx="114492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Đóng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mở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: 12v – 0v</a:t>
            </a:r>
          </a:p>
          <a:p>
            <a:endParaRPr lang="en-US" sz="32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Mở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đóng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: 0v 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12v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67129" y="5024348"/>
            <a:ext cx="114492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U1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biến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thiên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-&gt; U2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cảm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ứng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243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10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700320" y="396923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ĐÁNH LỬA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2168" y="1155339"/>
            <a:ext cx="1144927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Ác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-qui --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biến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thế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Một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chiều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xoay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chiều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vi-VN" sz="32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170" name="Picture 2" descr="Tổng hợp các loại hệ thống đánh lửa trên xe ô tô | OTO-HUI - Mạng Xã Hội  Chuyên Ngành Ô Tô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408" y="2316800"/>
            <a:ext cx="10369152" cy="3924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8112224" y="1043254"/>
            <a:ext cx="3816424" cy="11893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Trục</a:t>
            </a:r>
            <a:r>
              <a:rPr lang="en-US" dirty="0" smtClean="0"/>
              <a:t> </a:t>
            </a:r>
            <a:r>
              <a:rPr lang="en-US" dirty="0" err="1" smtClean="0"/>
              <a:t>khuỷu</a:t>
            </a:r>
            <a:r>
              <a:rPr lang="en-US" dirty="0" smtClean="0"/>
              <a:t> </a:t>
            </a:r>
            <a:r>
              <a:rPr lang="en-US" dirty="0" err="1" smtClean="0"/>
              <a:t>dẫn</a:t>
            </a:r>
            <a:r>
              <a:rPr lang="en-US" dirty="0" smtClean="0"/>
              <a:t> </a:t>
            </a:r>
            <a:r>
              <a:rPr lang="en-US" dirty="0" err="1" smtClean="0"/>
              <a:t>động</a:t>
            </a:r>
            <a:endParaRPr lang="en-US" dirty="0"/>
          </a:p>
        </p:txBody>
      </p:sp>
      <p:cxnSp>
        <p:nvCxnSpPr>
          <p:cNvPr id="5" name="Straight Arrow Connector 4"/>
          <p:cNvCxnSpPr/>
          <p:nvPr/>
        </p:nvCxnSpPr>
        <p:spPr>
          <a:xfrm flipV="1">
            <a:off x="6960096" y="1916832"/>
            <a:ext cx="1152128" cy="180020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99400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11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700320" y="396923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ĐÁNH LỬA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2168" y="1155339"/>
            <a:ext cx="114492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Cấu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tạo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đánh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lửa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tiếp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điểm</a:t>
            </a:r>
            <a:endParaRPr lang="vi-VN" sz="32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44" name="Picture 4" descr="Các Hệ Thống Đánh Lửa Trên Ô Tô – Cấu Tạo Và Nguyên Lý Hoạt Độ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376" y="1818402"/>
            <a:ext cx="11377264" cy="4522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039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12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>
            <a:hlinkClick r:id="rId2" action="ppaction://hlinkfile"/>
          </p:cNvPr>
          <p:cNvSpPr/>
          <p:nvPr/>
        </p:nvSpPr>
        <p:spPr>
          <a:xfrm>
            <a:off x="695400" y="1701533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  <a:r>
              <a:rPr lang="en-US" sz="2800" dirty="0" smtClean="0">
                <a:hlinkClick r:id="rId2" action="ppaction://hlinkfile"/>
              </a:rPr>
              <a:t>How Ignition System Works - </a:t>
            </a:r>
            <a:r>
              <a:rPr lang="en-US" sz="2800" dirty="0" err="1" smtClean="0">
                <a:hlinkClick r:id="rId2" action="ppaction://hlinkfile"/>
              </a:rPr>
              <a:t>YouTube.MKV</a:t>
            </a:r>
            <a:endParaRPr lang="en-US" sz="2800" dirty="0"/>
          </a:p>
        </p:txBody>
      </p:sp>
      <p:sp>
        <p:nvSpPr>
          <p:cNvPr id="9" name="Rectangle 8"/>
          <p:cNvSpPr/>
          <p:nvPr/>
        </p:nvSpPr>
        <p:spPr>
          <a:xfrm>
            <a:off x="1700320" y="396923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ĐÁNH LỬA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2168" y="972017"/>
            <a:ext cx="114492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đánh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lửa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tiếp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điểm</a:t>
            </a:r>
            <a:endParaRPr lang="vi-VN" sz="32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5841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13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9" name="Rectangle 8"/>
          <p:cNvSpPr/>
          <p:nvPr/>
        </p:nvSpPr>
        <p:spPr>
          <a:xfrm>
            <a:off x="1700320" y="396923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ĐÁNH LỬA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2168" y="972017"/>
            <a:ext cx="1144927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trong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đánh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lửa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tiếp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điểm</a:t>
            </a:r>
            <a:endParaRPr 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i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Ắc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-qui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2" descr="Cách kiểm tra thông tin ngày sản xuất, ngày sạc đầu tiên trên bình Acqu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2993" y="2075694"/>
            <a:ext cx="4248447" cy="3766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Dấu hiệu nhận biết bình ắc quy trên xế yêu chuẩn bị &amp;quot;đình công&amp;quot;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168" y="2716496"/>
            <a:ext cx="2163432" cy="1730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TỔNG QUAN VỀ KỸ THUẬT ẮC QUY CHUYÊN NGHIỆP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13" t="31925" r="34658" b="43451"/>
          <a:stretch/>
        </p:blipFill>
        <p:spPr bwMode="auto">
          <a:xfrm>
            <a:off x="3502128" y="2716496"/>
            <a:ext cx="2737888" cy="1955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4378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14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9" name="Rectangle 8"/>
          <p:cNvSpPr/>
          <p:nvPr/>
        </p:nvSpPr>
        <p:spPr>
          <a:xfrm>
            <a:off x="1700320" y="396923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ĐÁNH LỬA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2168" y="972017"/>
            <a:ext cx="1144927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trong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đánh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lửa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tiếp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điểm</a:t>
            </a:r>
            <a:endParaRPr 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i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ông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tắc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đánh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lửa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314" name="Picture 2" descr="Bộ Công Tắc Đánh Lửa Khởi Động Kèm Chìa Khóa (2 Chìa) | Tiki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8368" y="3894039"/>
            <a:ext cx="2628999" cy="2628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Công Tắc Đánh Lửa 6 Dây 3 Vị Trí Cho Xe Mô Tô Atv Pit Bike giá cạnh tranh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95" b="25184"/>
          <a:stretch/>
        </p:blipFill>
        <p:spPr bwMode="auto">
          <a:xfrm>
            <a:off x="7295728" y="1444850"/>
            <a:ext cx="4523656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 descr="Công Tắc Đánh Lửa Phụ Tùng Ô Tô Được Sử Dụng Cho Universal Jk418 - Buy Đánh  Lửa Chuyển Đổi,Đánh Lửa Chuyển Đổi Sử Dụng Cho Phổ,Đánh Lửa Chuyển Đổi  Jk418 Produc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8562" y="3854039"/>
            <a:ext cx="3003961" cy="3003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0" name="Picture 8" descr="Đấu công tắc 3 cực đèn cầu thang làm sao đảm bảo an toàn? – New Vision  Lighti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" b="26567"/>
          <a:stretch/>
        </p:blipFill>
        <p:spPr bwMode="auto">
          <a:xfrm>
            <a:off x="328758" y="2204864"/>
            <a:ext cx="4186120" cy="2316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27188" y="4715329"/>
            <a:ext cx="3629025" cy="1638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908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15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9" name="Rectangle 8"/>
          <p:cNvSpPr/>
          <p:nvPr/>
        </p:nvSpPr>
        <p:spPr>
          <a:xfrm>
            <a:off x="1700320" y="396923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ĐÁNH LỬA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2168" y="972017"/>
            <a:ext cx="1144927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trong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đánh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lửa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tiếp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điểm</a:t>
            </a:r>
            <a:endParaRPr 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i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Bô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-bin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338" name="Picture 2" descr="MÔ BIN CHẠY CHẾ SUZUKI 5 TẠ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68" t="7087" r="51948"/>
          <a:stretch/>
        </p:blipFill>
        <p:spPr bwMode="auto">
          <a:xfrm rot="10800000">
            <a:off x="8936023" y="1618348"/>
            <a:ext cx="2153208" cy="4619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3537" y="1883632"/>
            <a:ext cx="1757536" cy="4519378"/>
          </a:xfrm>
          <a:prstGeom prst="rect">
            <a:avLst/>
          </a:prstGeom>
        </p:spPr>
      </p:pic>
      <p:pic>
        <p:nvPicPr>
          <p:cNvPr id="14340" name="Picture 4" descr="Kiểm tra bô bin đánh lửa ô tô, Một chút hiểu biết về ô tô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5228" y="2799213"/>
            <a:ext cx="4178730" cy="3134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2" name="Picture 6" descr="BÔ BIN ĐÁNH LỬA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817" b="16011"/>
          <a:stretch/>
        </p:blipFill>
        <p:spPr bwMode="auto">
          <a:xfrm>
            <a:off x="2429886" y="2046136"/>
            <a:ext cx="3520440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4" name="Picture 8" descr="MÔ BIN SƯỜN XE WAVE HÀNG ZIN HONDA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8970" y="4425092"/>
            <a:ext cx="2571383" cy="1928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8526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16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9" name="Rectangle 8"/>
          <p:cNvSpPr/>
          <p:nvPr/>
        </p:nvSpPr>
        <p:spPr>
          <a:xfrm>
            <a:off x="1700320" y="396923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ĐÁNH LỬA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2168" y="972017"/>
            <a:ext cx="1144927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trong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đánh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lửa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tiếp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điểm</a:t>
            </a:r>
            <a:endParaRPr 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i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Bộ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chia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điện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5362" name="Picture 2" descr="Tiếng Anh Chuyên Ngành Ô Tô - Phần 119(Đại Tu Bộ Chia Điện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4072" y="1538212"/>
            <a:ext cx="5064413" cy="5178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4" name="Picture 4" descr="Bộ chia điện xe Daewoo Matiz - Phụ Tùng Ô Tô Ngọc Trí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209" b="13835"/>
          <a:stretch/>
        </p:blipFill>
        <p:spPr bwMode="auto">
          <a:xfrm>
            <a:off x="330199" y="2455586"/>
            <a:ext cx="6493675" cy="3650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8147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17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9" name="Rectangle 8"/>
          <p:cNvSpPr/>
          <p:nvPr/>
        </p:nvSpPr>
        <p:spPr>
          <a:xfrm>
            <a:off x="1700320" y="396923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ĐÁNH LỬA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2168" y="972017"/>
            <a:ext cx="1144927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trong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đánh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lửa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tiếp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điểm</a:t>
            </a:r>
            <a:endParaRPr 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i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Bộ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chia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điện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Tiếp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điểm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6386" name="Picture 2" descr="Những vấn đề thường gặp ở hệ thống đánh lửa điện tử trên ô tô và cách khắc  phục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47" t="9800" r="5302" b="1607"/>
          <a:stretch/>
        </p:blipFill>
        <p:spPr bwMode="auto">
          <a:xfrm>
            <a:off x="6816080" y="1653664"/>
            <a:ext cx="5117740" cy="4699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8" name="Picture 4" descr="Hệ thống đánh lửa trên ô tô – cấu tạo và nguyên lý hoạt động - Trang tin  Công nghệ &amp;amp; Máy móc Công nghiệp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65"/>
          <a:stretch/>
        </p:blipFill>
        <p:spPr bwMode="auto">
          <a:xfrm>
            <a:off x="1220023" y="2321738"/>
            <a:ext cx="4637162" cy="4031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6731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18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9" name="Rectangle 8"/>
          <p:cNvSpPr/>
          <p:nvPr/>
        </p:nvSpPr>
        <p:spPr>
          <a:xfrm>
            <a:off x="1700320" y="396923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ĐÁNH LỬA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2168" y="972017"/>
            <a:ext cx="1144927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trong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đánh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lửa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tiếp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điểm</a:t>
            </a:r>
            <a:endParaRPr 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i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Bộ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chia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điện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mỏ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quẹt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7410" name="Picture 2" descr="HCM]Bộ chia điện Delco Suzuki 500kg IC | Lazada.vn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321" b="12567"/>
          <a:stretch/>
        </p:blipFill>
        <p:spPr bwMode="auto">
          <a:xfrm>
            <a:off x="6530564" y="1525817"/>
            <a:ext cx="5337902" cy="4999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2" name="Picture 4" descr="Tiếng Anh Chuyên Ngành Ô Tô (Phần 81) – Hệ Thống Đánh Lửa Hoạt Động Như Thế  Nào?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384" y="2049235"/>
            <a:ext cx="5760640" cy="4267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4640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19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9" name="Rectangle 8"/>
          <p:cNvSpPr/>
          <p:nvPr/>
        </p:nvSpPr>
        <p:spPr>
          <a:xfrm>
            <a:off x="1700320" y="396923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ĐÁNH LỬA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2168" y="972017"/>
            <a:ext cx="1144927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trong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đánh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lửa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tiếp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điểm</a:t>
            </a:r>
            <a:endParaRPr 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i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Bu-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gi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8434" name="Picture 2" descr="Bug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23" y="2049235"/>
            <a:ext cx="5334473" cy="2353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6" name="Picture 4" descr="Cấu tạo của bugi ô tô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7928" y="1618348"/>
            <a:ext cx="6305341" cy="4921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9186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20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9" name="Rectangle 8"/>
          <p:cNvSpPr/>
          <p:nvPr/>
        </p:nvSpPr>
        <p:spPr>
          <a:xfrm>
            <a:off x="1700320" y="396923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ĐÁNH LỬA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2168" y="972017"/>
            <a:ext cx="1144927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trong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đánh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lửa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tiếp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điểm</a:t>
            </a:r>
            <a:endParaRPr 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i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Bu-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gi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9458" name="Picture 2" descr="Tìm Hiểu Về Bugi Xe Máy, Bạn Biết Gì Về Bugi Xe Máy • Chuyện x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1824" y="1618348"/>
            <a:ext cx="7084640" cy="4737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4985" y="2049235"/>
            <a:ext cx="6625111" cy="3952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212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21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9" name="Rectangle 8"/>
          <p:cNvSpPr/>
          <p:nvPr/>
        </p:nvSpPr>
        <p:spPr>
          <a:xfrm>
            <a:off x="1700320" y="396923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ĐÁNH LỬA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2168" y="972017"/>
            <a:ext cx="1144927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trong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đánh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lửa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tiếp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điểm</a:t>
            </a:r>
            <a:endParaRPr 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i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Bu-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gi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2869" y="2170848"/>
            <a:ext cx="4840146" cy="363441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35960" y="1642155"/>
            <a:ext cx="5760640" cy="4824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923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9" name="Rectangle 8"/>
          <p:cNvSpPr/>
          <p:nvPr/>
        </p:nvSpPr>
        <p:spPr>
          <a:xfrm>
            <a:off x="1700320" y="396923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ĐÁNH LỬA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2168" y="972017"/>
            <a:ext cx="1144927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trong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đánh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lửa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tiếp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điểm</a:t>
            </a:r>
            <a:endParaRPr 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i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Bu-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gi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1384" y="2204864"/>
            <a:ext cx="6749288" cy="3904547"/>
          </a:xfrm>
          <a:prstGeom prst="rect">
            <a:avLst/>
          </a:prstGeom>
        </p:spPr>
      </p:pic>
      <p:pic>
        <p:nvPicPr>
          <p:cNvPr id="20482" name="Picture 2" descr="Bugi xe máy là gì ? Chức năng của Bugi đối với động cơ xe má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4152" y="2204864"/>
            <a:ext cx="4489408" cy="3296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0472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9" name="Rectangle 8"/>
          <p:cNvSpPr/>
          <p:nvPr/>
        </p:nvSpPr>
        <p:spPr>
          <a:xfrm>
            <a:off x="1700320" y="396923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ĐÁNH LỬA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2168" y="972017"/>
            <a:ext cx="1144927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trong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đánh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lửa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tiếp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điểm</a:t>
            </a:r>
            <a:endParaRPr 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i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Bu-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gi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 descr="CÁC TIÊU CHUẨN KHẮC KHE KHI CHỌN BUGI Ô TÔ CON XE HƠI | AUTO HTM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564"/>
          <a:stretch/>
        </p:blipFill>
        <p:spPr bwMode="auto">
          <a:xfrm>
            <a:off x="623392" y="1938997"/>
            <a:ext cx="5685440" cy="4779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Bugi NGK C6HSA tiêu chuẩn chân ngắn | Shopee Việt Na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03" b="12139"/>
          <a:stretch/>
        </p:blipFill>
        <p:spPr bwMode="auto">
          <a:xfrm>
            <a:off x="6384033" y="1643108"/>
            <a:ext cx="5397408" cy="2825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Thực trạng bugi NGK thật giả và cách nhận biết bugi thật giả nhanh chó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0056" y="4107063"/>
            <a:ext cx="3225690" cy="2605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5039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9" name="Rectangle 8"/>
          <p:cNvSpPr/>
          <p:nvPr/>
        </p:nvSpPr>
        <p:spPr>
          <a:xfrm>
            <a:off x="1700320" y="396923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ĐÁNH LỬA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2168" y="972017"/>
            <a:ext cx="1144927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tiết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trong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đánh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lửa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tiếp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điểm</a:t>
            </a:r>
            <a:endParaRPr 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i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Tìm hiểu hệ thống đánh lửa xe má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1645028"/>
            <a:ext cx="6336704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ách điều chỉnh tiếp điểm đánh lửa (vít lửa) trên xe máy đời cũ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324" y="1645027"/>
            <a:ext cx="4811324" cy="2648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ách điều chỉnh tiếp điểm đánh lửa (vít lửa) trên xe máy đời cũ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5208" y="4293096"/>
            <a:ext cx="4793440" cy="2501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3152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9" name="Rectangle 8"/>
          <p:cNvSpPr/>
          <p:nvPr/>
        </p:nvSpPr>
        <p:spPr>
          <a:xfrm>
            <a:off x="1700320" y="396923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ĐÁNH LỬA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2168" y="972017"/>
            <a:ext cx="1144927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ệ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đánh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lửa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tiếp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điểm</a:t>
            </a:r>
            <a:endParaRPr 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i="1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2530" name="Picture 2" descr="Tổng hợp các loại hệ thống đánh lửa trên xe ô tô | OTO-HUI - Mạng Xã Hội  Chuyên Ngành Ô Tô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66"/>
          <a:stretch/>
        </p:blipFill>
        <p:spPr bwMode="auto">
          <a:xfrm>
            <a:off x="623393" y="1618349"/>
            <a:ext cx="11158048" cy="4838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2" name="Picture 4" descr="Hồ quang điện là gì? Các biện pháp dập tắt hồ quang điệ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16" y="1618348"/>
            <a:ext cx="3743274" cy="1212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5554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9" name="Rectangle 8"/>
          <p:cNvSpPr/>
          <p:nvPr/>
        </p:nvSpPr>
        <p:spPr>
          <a:xfrm>
            <a:off x="1700320" y="396923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ĐÁNH LỬA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2168" y="972017"/>
            <a:ext cx="114492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ệ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đánh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lửa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bán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dẫn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điện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từ</a:t>
            </a:r>
            <a:endParaRPr 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i="1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r>
              <a:rPr lang="en-US" sz="3200" i="1" dirty="0" smtClean="0">
                <a:latin typeface="Arial" panose="020B0604020202020204" pitchFamily="34" charset="0"/>
                <a:cs typeface="Arial" panose="020B0604020202020204" pitchFamily="34" charset="0"/>
              </a:rPr>
              <a:t>Transistor 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5720" y="1638610"/>
            <a:ext cx="7839422" cy="4990220"/>
          </a:xfrm>
          <a:prstGeom prst="rect">
            <a:avLst/>
          </a:prstGeom>
        </p:spPr>
      </p:pic>
      <p:pic>
        <p:nvPicPr>
          <p:cNvPr id="23556" name="Picture 4" descr="Transistor là gì ] Chức năng và nguyên lý hoạt động của Transisto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957" y="3082356"/>
            <a:ext cx="3044349" cy="1819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2865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9" name="Rectangle 8"/>
          <p:cNvSpPr/>
          <p:nvPr/>
        </p:nvSpPr>
        <p:spPr>
          <a:xfrm>
            <a:off x="1700320" y="396923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ĐÁNH LỬA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2168" y="972017"/>
            <a:ext cx="114492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ệ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đánh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lửa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bán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dẫn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điện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từ</a:t>
            </a:r>
            <a:endParaRPr 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i="1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r>
              <a:rPr lang="en-US" sz="3200" i="1" dirty="0" smtClean="0">
                <a:latin typeface="Arial" panose="020B0604020202020204" pitchFamily="34" charset="0"/>
                <a:cs typeface="Arial" panose="020B0604020202020204" pitchFamily="34" charset="0"/>
              </a:rPr>
              <a:t>Transistor 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4578" name="Picture 2" descr="Transistor Là Gì ? Phân Loại - Cấu Tạo - Nguyên Lý - Cách Mắc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4653" y="1537810"/>
            <a:ext cx="8430249" cy="4051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5107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9" name="Rectangle 8"/>
          <p:cNvSpPr/>
          <p:nvPr/>
        </p:nvSpPr>
        <p:spPr>
          <a:xfrm>
            <a:off x="1700320" y="396923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ĐÁNH LỬA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2168" y="972017"/>
            <a:ext cx="114492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ệ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đánh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lửa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bán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dẫn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điện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từ</a:t>
            </a:r>
            <a:endParaRPr 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i="1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r>
              <a:rPr lang="en-US" sz="32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Transistor 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5602" name="Picture 2" descr="5 - Phân cực cho Transistor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871" b="7577"/>
          <a:stretch/>
        </p:blipFill>
        <p:spPr bwMode="auto">
          <a:xfrm>
            <a:off x="594417" y="2489019"/>
            <a:ext cx="2533429" cy="3777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1415" y="1183161"/>
            <a:ext cx="4010025" cy="5715000"/>
          </a:xfrm>
          <a:prstGeom prst="rect">
            <a:avLst/>
          </a:prstGeom>
        </p:spPr>
      </p:pic>
      <p:pic>
        <p:nvPicPr>
          <p:cNvPr id="25604" name="Picture 4" descr="Transistor là gì? Cấu tạo nguyên lý hoạt động và cách đo Transistor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3255" y="2853017"/>
            <a:ext cx="2811206" cy="3554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7290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9" name="Rectangle 8"/>
          <p:cNvSpPr/>
          <p:nvPr/>
        </p:nvSpPr>
        <p:spPr>
          <a:xfrm>
            <a:off x="1700320" y="396923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ĐÁNH LỬA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2168" y="972017"/>
            <a:ext cx="114492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ệ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đánh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lửa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bán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dẫn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điện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từ</a:t>
            </a:r>
            <a:endParaRPr 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i="1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r>
              <a:rPr lang="en-US" sz="3200" i="1" dirty="0" smtClean="0">
                <a:latin typeface="Arial" panose="020B0604020202020204" pitchFamily="34" charset="0"/>
                <a:cs typeface="Arial" panose="020B0604020202020204" pitchFamily="34" charset="0"/>
              </a:rPr>
              <a:t>IC </a:t>
            </a:r>
            <a:r>
              <a:rPr lang="en-US" sz="32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đánh</a:t>
            </a:r>
            <a:r>
              <a:rPr lang="en-US" sz="32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lửa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8674" name="Picture 2" descr="IC đánh lửa xe máy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50" t="13229" r="10632" b="14951"/>
          <a:stretch/>
        </p:blipFill>
        <p:spPr bwMode="auto">
          <a:xfrm rot="5400000">
            <a:off x="8151313" y="2753229"/>
            <a:ext cx="4464496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6" name="Picture 4" descr="IC đánh lửa Toyota Zace Hàng Nhật Bản, Xịn, Uy tín 89621-22040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49" t="37332" r="20852" b="32428"/>
          <a:stretch/>
        </p:blipFill>
        <p:spPr bwMode="auto">
          <a:xfrm>
            <a:off x="479376" y="2708920"/>
            <a:ext cx="4896544" cy="2203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8" name="Picture 6" descr="Hộp IC điều khiển đánh lửa Toyota Camry 2.0 ,1992-1997 hàng Nhật Bản,Xịn,  Uy tín, Chất Lượng Tốt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40" t="1" r="24401" b="12780"/>
          <a:stretch/>
        </p:blipFill>
        <p:spPr bwMode="auto">
          <a:xfrm>
            <a:off x="5741767" y="2514587"/>
            <a:ext cx="2952328" cy="3738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9612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9" name="Rectangle 8"/>
          <p:cNvSpPr/>
          <p:nvPr/>
        </p:nvSpPr>
        <p:spPr>
          <a:xfrm>
            <a:off x="1700320" y="396923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ĐÁNH LỬA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2168" y="972017"/>
            <a:ext cx="114492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ệ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đánh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lửa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bán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dẫn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điện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từ</a:t>
            </a:r>
            <a:endParaRPr 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i="1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r>
              <a:rPr lang="en-US" sz="32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cảm</a:t>
            </a:r>
            <a:r>
              <a:rPr lang="en-US" sz="32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biến</a:t>
            </a:r>
            <a:r>
              <a:rPr lang="en-US" sz="32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điện</a:t>
            </a:r>
            <a:r>
              <a:rPr lang="en-US" sz="32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từ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6626" name="Picture 2" descr="Cảm biến đánh lửa loại điện từ, loại quang, loại hall | OTO-HUI - Mạng Xã  Hội Chuyên Ngành Ô Tô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3752" y="2445656"/>
            <a:ext cx="8328248" cy="3986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8" name="Picture 4" descr="Cảm biến đánh lửa loại điện từ, loại quang, loại hall | OTO-HUI - Mạng Xã  Hội Chuyên Ngành Ô Tô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376" y="2948028"/>
            <a:ext cx="3172078" cy="2263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5502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9" name="Rectangle 8"/>
          <p:cNvSpPr/>
          <p:nvPr/>
        </p:nvSpPr>
        <p:spPr>
          <a:xfrm>
            <a:off x="1700320" y="396923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ĐÁNH LỬA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2168" y="972017"/>
            <a:ext cx="1144927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ệ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đánh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lửa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bán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dẫn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điện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từ</a:t>
            </a:r>
            <a:endParaRPr 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i="1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</p:txBody>
      </p:sp>
      <p:pic>
        <p:nvPicPr>
          <p:cNvPr id="27650" name="Picture 2" descr="Cảm biến trên ô tô - mathechinh197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016" y="1604006"/>
            <a:ext cx="5558057" cy="4967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2" name="Picture 4" descr="Những vấn đề thường gặp ở hệ thống đánh lửa điện tử trên ô tô và cách khắc  phụ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459" y="1848171"/>
            <a:ext cx="5972523" cy="4479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3650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9" name="Rectangle 8"/>
          <p:cNvSpPr/>
          <p:nvPr/>
        </p:nvSpPr>
        <p:spPr>
          <a:xfrm>
            <a:off x="1700320" y="396923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ĐÁNH LỬA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2168" y="972017"/>
            <a:ext cx="1144927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ệ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đánh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lửa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bán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dẫn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điện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từ</a:t>
            </a:r>
            <a:endParaRPr 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i="1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</p:txBody>
      </p:sp>
      <p:pic>
        <p:nvPicPr>
          <p:cNvPr id="29698" name="Picture 2" descr="Đánh lửa này có ECU không ? | OTO-HUI - Mạng Xã Hội Chuyên Ngành Ô Tô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533"/>
          <a:stretch/>
        </p:blipFill>
        <p:spPr bwMode="auto">
          <a:xfrm>
            <a:off x="623393" y="1625152"/>
            <a:ext cx="11372328" cy="5023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8412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9" name="Rectangle 8"/>
          <p:cNvSpPr/>
          <p:nvPr/>
        </p:nvSpPr>
        <p:spPr>
          <a:xfrm>
            <a:off x="1700320" y="396923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ĐÁNH LỬA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2168" y="972017"/>
            <a:ext cx="1144927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ệ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đánh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lửa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bán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dẫn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điện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từ</a:t>
            </a:r>
            <a:endParaRPr 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i="1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</p:txBody>
      </p:sp>
      <p:pic>
        <p:nvPicPr>
          <p:cNvPr id="30722" name="Picture 2" descr="1 cục kích xe máy dream wave cup, giá chỉ 15,000đ! Mua ngay kẻo hết! |  Store.SaleZone.V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6120" y="1316655"/>
            <a:ext cx="1754932" cy="1754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4" name="Picture 4" descr="Bánh đà - Vô lăng xe máy Wave a, Wave RS | Shopee Việt Na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1" t="18760" r="11659" b="12678"/>
          <a:stretch/>
        </p:blipFill>
        <p:spPr bwMode="auto">
          <a:xfrm>
            <a:off x="5015880" y="3200103"/>
            <a:ext cx="3699328" cy="3153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6" name="Picture 6" descr="Mâm lửa Honda Wave S110 chính hãng | Shopee Việt Nam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65" t="14464" r="2970" b="13219"/>
          <a:stretch/>
        </p:blipFill>
        <p:spPr bwMode="auto">
          <a:xfrm>
            <a:off x="138521" y="1618348"/>
            <a:ext cx="4473032" cy="3889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IC đánh lửa xe máy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50" t="13229" r="10632" b="14951"/>
          <a:stretch/>
        </p:blipFill>
        <p:spPr bwMode="auto">
          <a:xfrm rot="5400000">
            <a:off x="8374687" y="2202225"/>
            <a:ext cx="4464496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6329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9" name="Rectangle 8"/>
          <p:cNvSpPr/>
          <p:nvPr/>
        </p:nvSpPr>
        <p:spPr>
          <a:xfrm>
            <a:off x="1700320" y="396923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ĐÁNH LỬA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2168" y="972017"/>
            <a:ext cx="1144927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ệ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đánh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lửa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bán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dẫn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điện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từ</a:t>
            </a:r>
            <a:endParaRPr 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i="1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</p:txBody>
      </p:sp>
      <p:pic>
        <p:nvPicPr>
          <p:cNvPr id="29698" name="Picture 2" descr="Đánh lửa này có ECU không ? | OTO-HUI - Mạng Xã Hội Chuyên Ngành Ô Tô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533"/>
          <a:stretch/>
        </p:blipFill>
        <p:spPr bwMode="auto">
          <a:xfrm>
            <a:off x="2140399" y="1625152"/>
            <a:ext cx="9855321" cy="5023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1384" y="1589003"/>
            <a:ext cx="11444336" cy="5059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5075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9" name="Rectangle 8"/>
          <p:cNvSpPr/>
          <p:nvPr/>
        </p:nvSpPr>
        <p:spPr>
          <a:xfrm>
            <a:off x="1700320" y="396923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ĐÁNH LỬA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2168" y="972017"/>
            <a:ext cx="1144927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ệ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đánh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lửa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ECU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có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bộ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chia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điện</a:t>
            </a:r>
            <a:endParaRPr 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i="1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1384" y="1624739"/>
            <a:ext cx="11230056" cy="4835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47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9" name="Rectangle 8"/>
          <p:cNvSpPr/>
          <p:nvPr/>
        </p:nvSpPr>
        <p:spPr>
          <a:xfrm>
            <a:off x="1700320" y="396923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ĐÁNH LỬA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2168" y="972017"/>
            <a:ext cx="1144927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ệ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đánh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lửa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trực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tiếp</a:t>
            </a:r>
            <a:endParaRPr 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i="1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6104" y="1580083"/>
            <a:ext cx="10954471" cy="4920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0802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9" name="Rectangle 8"/>
          <p:cNvSpPr/>
          <p:nvPr/>
        </p:nvSpPr>
        <p:spPr>
          <a:xfrm>
            <a:off x="1700320" y="396923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ĐÁNH LỬA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2168" y="972017"/>
            <a:ext cx="1144927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ệ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đánh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lửa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trực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tiếp</a:t>
            </a:r>
            <a:endParaRPr 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i="1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</p:txBody>
      </p:sp>
      <p:pic>
        <p:nvPicPr>
          <p:cNvPr id="32770" name="Picture 2" descr="IC đánh lửa ô tô: Cấu tạo và cách thức điều khiển hoạt động - XE HẠNG SA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376" y="1526515"/>
            <a:ext cx="11302064" cy="4991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6171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9" name="Rectangle 8"/>
          <p:cNvSpPr/>
          <p:nvPr/>
        </p:nvSpPr>
        <p:spPr>
          <a:xfrm>
            <a:off x="1700320" y="396923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ĐÁNH LỬA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2168" y="972017"/>
            <a:ext cx="1144927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Mạch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điện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ệ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đánh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lửa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điện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từ</a:t>
            </a:r>
            <a:endParaRPr 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i="1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2168" y="1616906"/>
            <a:ext cx="11668488" cy="4736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6838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1265</TotalTime>
  <Words>784</Words>
  <Application>Microsoft Office PowerPoint</Application>
  <PresentationFormat>Widescreen</PresentationFormat>
  <Paragraphs>214</Paragraphs>
  <Slides>38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4" baseType="lpstr">
      <vt:lpstr>Arial</vt:lpstr>
      <vt:lpstr>Calibri</vt:lpstr>
      <vt:lpstr>Constantia</vt:lpstr>
      <vt:lpstr>Times New Roman</vt:lpstr>
      <vt:lpstr>Wingdings 2</vt:lpstr>
      <vt:lpstr>Flow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HOANGPHUCBAO</dc:creator>
  <cp:lastModifiedBy>Hoàng Phúc Bảo</cp:lastModifiedBy>
  <cp:revision>51</cp:revision>
  <dcterms:created xsi:type="dcterms:W3CDTF">2015-11-30T03:39:32Z</dcterms:created>
  <dcterms:modified xsi:type="dcterms:W3CDTF">2022-01-18T05:37:58Z</dcterms:modified>
</cp:coreProperties>
</file>