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7" r:id="rId1"/>
  </p:sldMasterIdLst>
  <p:notesMasterIdLst>
    <p:notesMasterId r:id="rId73"/>
  </p:notesMasterIdLst>
  <p:sldIdLst>
    <p:sldId id="472" r:id="rId2"/>
    <p:sldId id="564" r:id="rId3"/>
    <p:sldId id="565" r:id="rId4"/>
    <p:sldId id="437" r:id="rId5"/>
    <p:sldId id="450" r:id="rId6"/>
    <p:sldId id="441" r:id="rId7"/>
    <p:sldId id="574" r:id="rId8"/>
    <p:sldId id="453" r:id="rId9"/>
    <p:sldId id="458" r:id="rId10"/>
    <p:sldId id="454" r:id="rId11"/>
    <p:sldId id="456" r:id="rId12"/>
    <p:sldId id="457" r:id="rId13"/>
    <p:sldId id="575" r:id="rId14"/>
    <p:sldId id="507" r:id="rId15"/>
    <p:sldId id="508" r:id="rId16"/>
    <p:sldId id="629" r:id="rId17"/>
    <p:sldId id="566" r:id="rId18"/>
    <p:sldId id="567" r:id="rId19"/>
    <p:sldId id="576" r:id="rId20"/>
    <p:sldId id="577" r:id="rId21"/>
    <p:sldId id="578" r:id="rId22"/>
    <p:sldId id="579" r:id="rId23"/>
    <p:sldId id="569" r:id="rId24"/>
    <p:sldId id="570" r:id="rId25"/>
    <p:sldId id="571" r:id="rId26"/>
    <p:sldId id="572" r:id="rId27"/>
    <p:sldId id="573" r:id="rId28"/>
    <p:sldId id="580" r:id="rId29"/>
    <p:sldId id="581" r:id="rId30"/>
    <p:sldId id="537" r:id="rId31"/>
    <p:sldId id="583" r:id="rId32"/>
    <p:sldId id="582" r:id="rId33"/>
    <p:sldId id="584" r:id="rId34"/>
    <p:sldId id="585" r:id="rId35"/>
    <p:sldId id="636" r:id="rId36"/>
    <p:sldId id="638" r:id="rId37"/>
    <p:sldId id="637" r:id="rId38"/>
    <p:sldId id="591" r:id="rId39"/>
    <p:sldId id="592" r:id="rId40"/>
    <p:sldId id="593" r:id="rId41"/>
    <p:sldId id="630" r:id="rId42"/>
    <p:sldId id="595" r:id="rId43"/>
    <p:sldId id="596" r:id="rId44"/>
    <p:sldId id="597" r:id="rId45"/>
    <p:sldId id="598" r:id="rId46"/>
    <p:sldId id="599" r:id="rId47"/>
    <p:sldId id="631" r:id="rId48"/>
    <p:sldId id="601" r:id="rId49"/>
    <p:sldId id="602" r:id="rId50"/>
    <p:sldId id="604" r:id="rId51"/>
    <p:sldId id="605" r:id="rId52"/>
    <p:sldId id="606" r:id="rId53"/>
    <p:sldId id="607" r:id="rId54"/>
    <p:sldId id="608" r:id="rId55"/>
    <p:sldId id="609" r:id="rId56"/>
    <p:sldId id="632" r:id="rId57"/>
    <p:sldId id="633" r:id="rId58"/>
    <p:sldId id="612" r:id="rId59"/>
    <p:sldId id="614" r:id="rId60"/>
    <p:sldId id="620" r:id="rId61"/>
    <p:sldId id="617" r:id="rId62"/>
    <p:sldId id="618" r:id="rId63"/>
    <p:sldId id="619" r:id="rId64"/>
    <p:sldId id="621" r:id="rId65"/>
    <p:sldId id="622" r:id="rId66"/>
    <p:sldId id="623" r:id="rId67"/>
    <p:sldId id="624" r:id="rId68"/>
    <p:sldId id="628" r:id="rId69"/>
    <p:sldId id="634" r:id="rId70"/>
    <p:sldId id="627" r:id="rId71"/>
    <p:sldId id="635" r:id="rId7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CC"/>
    <a:srgbClr val="FF3300"/>
    <a:srgbClr val="660066"/>
    <a:srgbClr val="CC3300"/>
    <a:srgbClr val="0D0E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p:cViewPr varScale="1">
        <p:scale>
          <a:sx n="68" d="100"/>
          <a:sy n="68" d="100"/>
        </p:scale>
        <p:origin x="90" y="186"/>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2.xml.rels><?xml version="1.0" encoding="UTF-8" standalone="yes"?>
<Relationships xmlns="http://schemas.openxmlformats.org/package/2006/relationships"><Relationship Id="rId3" Type="http://schemas.openxmlformats.org/officeDocument/2006/relationships/slide" Target="../slides/slide43.xml"/><Relationship Id="rId2" Type="http://schemas.openxmlformats.org/officeDocument/2006/relationships/slide" Target="../slides/slide41.xml"/><Relationship Id="rId1"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24234C-9132-4C59-AFB8-D74BB49802F8}" type="doc">
      <dgm:prSet loTypeId="urn:microsoft.com/office/officeart/2005/8/layout/hList6" loCatId="list" qsTypeId="urn:microsoft.com/office/officeart/2005/8/quickstyle/3d3" qsCatId="3D" csTypeId="urn:microsoft.com/office/officeart/2005/8/colors/colorful1#1" csCatId="colorful" phldr="1"/>
      <dgm:spPr/>
      <dgm:t>
        <a:bodyPr/>
        <a:lstStyle/>
        <a:p>
          <a:endParaRPr lang="en-US"/>
        </a:p>
      </dgm:t>
    </dgm:pt>
    <dgm:pt modelId="{686730D3-B755-4F61-AF55-B99C4B3AC62C}">
      <dgm:prSet phldrT="[Text]"/>
      <dgm:spPr/>
      <dgm:t>
        <a:bodyPr/>
        <a:lstStyle/>
        <a:p>
          <a:r>
            <a:rPr lang="en-US" b="1" dirty="0" err="1" smtClean="0">
              <a:solidFill>
                <a:srgbClr val="FFFF00"/>
              </a:solidFill>
              <a:effectLst/>
              <a:latin typeface=".VnTime" pitchFamily="34" charset="0"/>
            </a:rPr>
            <a:t>MÆt</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trËn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d©n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chñ</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ng</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D­¬ng</a:t>
          </a:r>
          <a:r>
            <a:rPr lang="en-US" b="1" dirty="0" smtClean="0">
              <a:solidFill>
                <a:srgbClr val="FFFF00"/>
              </a:solidFill>
              <a:effectLst/>
              <a:latin typeface=".VnTime" pitchFamily="34" charset="0"/>
            </a:rPr>
            <a:t> (3/1938)</a:t>
          </a:r>
          <a:endParaRPr lang="en-US" b="1" dirty="0">
            <a:solidFill>
              <a:srgbClr val="FFFF00"/>
            </a:solidFill>
            <a:effectLst/>
            <a:latin typeface=".VnTime" pitchFamily="34" charset="0"/>
          </a:endParaRPr>
        </a:p>
      </dgm:t>
    </dgm:pt>
    <dgm:pt modelId="{D9085120-C258-4F38-A1FE-04CAD009348B}" type="parTrans" cxnId="{FBA20647-D2E4-46DE-9591-D5FBB9045548}">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867C974D-1909-4240-8014-E73C43DF4E2B}" type="sibTrans" cxnId="{FBA20647-D2E4-46DE-9591-D5FBB9045548}">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AE3F498D-174C-49C5-A829-7C913D9B649A}">
      <dgm:prSet/>
      <dgm:spPr/>
      <dgm:t>
        <a:bodyPr/>
        <a:lstStyle/>
        <a:p>
          <a:r>
            <a:rPr lang="en-US" b="1" dirty="0" err="1" smtClean="0">
              <a:solidFill>
                <a:schemeClr val="tx1"/>
              </a:solidFill>
              <a:effectLst/>
              <a:latin typeface=".VnTime" pitchFamily="34" charset="0"/>
            </a:rPr>
            <a:t>MÆt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trËn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téc</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thèng</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nhÊt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ph¶n</a:t>
          </a:r>
          <a:r>
            <a:rPr lang="en-US" b="1" dirty="0" smtClean="0">
              <a:solidFill>
                <a:schemeClr val="tx1"/>
              </a:solidFill>
              <a:effectLst/>
              <a:latin typeface=".VnTime" pitchFamily="34" charset="0"/>
            </a:rPr>
            <a:t> ®Õ §«</a:t>
          </a:r>
          <a:r>
            <a:rPr lang="en-US" b="1" dirty="0" err="1" smtClean="0">
              <a:solidFill>
                <a:schemeClr val="tx1"/>
              </a:solidFill>
              <a:effectLst/>
              <a:latin typeface=".VnTime" pitchFamily="34" charset="0"/>
            </a:rPr>
            <a:t>ng</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D­¬ng</a:t>
          </a:r>
          <a:r>
            <a:rPr lang="en-US" b="1" dirty="0" smtClean="0">
              <a:solidFill>
                <a:schemeClr val="tx1"/>
              </a:solidFill>
              <a:effectLst/>
              <a:latin typeface=".VnTime" pitchFamily="34" charset="0"/>
            </a:rPr>
            <a:t> (11/1939)</a:t>
          </a:r>
        </a:p>
      </dgm:t>
    </dgm:pt>
    <dgm:pt modelId="{838D3C14-3031-434D-AC60-6022EBEAC8A4}" type="parTrans" cxnId="{61B862A4-D9CF-42F9-87CF-709504CDB719}">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3BD4827F-D7F7-48DC-82F6-7CB36D78300C}" type="sibTrans" cxnId="{61B862A4-D9CF-42F9-87CF-709504CDB719}">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42CE411B-2C35-42E8-B659-547B8B677D99}">
      <dgm:prSet/>
      <dgm:spPr/>
      <dgm:t>
        <a:bodyPr/>
        <a:lstStyle/>
        <a:p>
          <a:r>
            <a:rPr lang="en-US" b="1" dirty="0" err="1" smtClean="0">
              <a:solidFill>
                <a:srgbClr val="FFFF00"/>
              </a:solidFill>
              <a:effectLst/>
              <a:latin typeface=".VnTime" pitchFamily="34" charset="0"/>
            </a:rPr>
            <a:t>MÆt</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trËn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ViÖt</a:t>
          </a:r>
          <a:r>
            <a:rPr lang="en-US" b="1" dirty="0" smtClean="0">
              <a:solidFill>
                <a:srgbClr val="FFFF00"/>
              </a:solidFill>
              <a:effectLst/>
              <a:latin typeface=".VnTime" pitchFamily="34" charset="0"/>
            </a:rPr>
            <a:t> Minh</a:t>
          </a:r>
        </a:p>
        <a:p>
          <a:r>
            <a:rPr lang="en-US" b="1" dirty="0" smtClean="0">
              <a:solidFill>
                <a:srgbClr val="FFFF00"/>
              </a:solidFill>
              <a:effectLst/>
              <a:latin typeface=".VnTime" pitchFamily="34" charset="0"/>
            </a:rPr>
            <a:t>(5/1941)</a:t>
          </a:r>
        </a:p>
      </dgm:t>
    </dgm:pt>
    <dgm:pt modelId="{2406F900-DD8E-4395-A979-C31F6109F044}" type="parTrans" cxnId="{95911124-247E-4C72-A016-7E690CAA6AB4}">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ABB171B3-DD4B-4382-BC59-0B12D5DC5086}" type="sibTrans" cxnId="{95911124-247E-4C72-A016-7E690CAA6AB4}">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BB138677-6D5A-468B-BE29-D07E1095B57C}">
      <dgm:prSet phldrT="[Text]"/>
      <dgm:spPr/>
      <dgm:t>
        <a:bodyPr/>
        <a:lstStyle/>
        <a:p>
          <a:r>
            <a:rPr lang="en-US" b="1" dirty="0" err="1" smtClean="0">
              <a:solidFill>
                <a:srgbClr val="FFFF00"/>
              </a:solidFill>
              <a:effectLst/>
              <a:latin typeface=".VnTime" pitchFamily="34" charset="0"/>
            </a:rPr>
            <a:t>Héi</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ph¶n</a:t>
          </a:r>
          <a:r>
            <a:rPr lang="en-US" b="1" dirty="0" smtClean="0">
              <a:solidFill>
                <a:srgbClr val="FFFF00"/>
              </a:solidFill>
              <a:effectLst/>
              <a:latin typeface=".VnTime" pitchFamily="34" charset="0"/>
            </a:rPr>
            <a:t> ®Õ ®</a:t>
          </a:r>
          <a:r>
            <a:rPr lang="en-US" b="1" dirty="0" err="1" smtClean="0">
              <a:solidFill>
                <a:srgbClr val="FFFF00"/>
              </a:solidFill>
              <a:effectLst/>
              <a:latin typeface=".VnTime" pitchFamily="34" charset="0"/>
            </a:rPr>
            <a:t>ång</a:t>
          </a:r>
          <a:r>
            <a:rPr lang="en-US" b="1" dirty="0" smtClean="0">
              <a:solidFill>
                <a:srgbClr val="FFFF00"/>
              </a:solidFill>
              <a:effectLst/>
              <a:latin typeface=".VnTime" pitchFamily="34" charset="0"/>
            </a:rPr>
            <a:t> minh §«</a:t>
          </a:r>
          <a:r>
            <a:rPr lang="en-US" b="1" dirty="0" err="1" smtClean="0">
              <a:solidFill>
                <a:srgbClr val="FFFF00"/>
              </a:solidFill>
              <a:effectLst/>
              <a:latin typeface=".VnTime" pitchFamily="34" charset="0"/>
            </a:rPr>
            <a:t>ng</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D­¬ng</a:t>
          </a:r>
          <a:r>
            <a:rPr lang="en-US" b="1" dirty="0" smtClean="0">
              <a:solidFill>
                <a:srgbClr val="FFFF00"/>
              </a:solidFill>
              <a:effectLst/>
              <a:latin typeface=".VnTime" pitchFamily="34" charset="0"/>
            </a:rPr>
            <a:t> (11/1930)</a:t>
          </a:r>
          <a:endParaRPr lang="en-US" b="1" dirty="0">
            <a:solidFill>
              <a:srgbClr val="FFFF00"/>
            </a:solidFill>
            <a:effectLst/>
            <a:latin typeface=".VnTime" pitchFamily="34" charset="0"/>
          </a:endParaRPr>
        </a:p>
      </dgm:t>
    </dgm:pt>
    <dgm:pt modelId="{7F26D6D1-E842-44F8-B5D3-2CA947187170}" type="sibTrans" cxnId="{C42306F9-4B6C-4B3A-AAE2-39EAF29C6A6E}">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7E5B610E-335D-4995-945D-C18428225FDC}" type="parTrans" cxnId="{C42306F9-4B6C-4B3A-AAE2-39EAF29C6A6E}">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EC0CD9FE-CF4C-4F92-8D17-C1DA68FD58F9}">
      <dgm:prSet phldrT="[Text]"/>
      <dgm:spPr/>
      <dgm:t>
        <a:bodyPr/>
        <a:lstStyle/>
        <a:p>
          <a:r>
            <a:rPr lang="en-US" b="1" dirty="0" err="1" smtClean="0">
              <a:solidFill>
                <a:srgbClr val="FFFF00"/>
              </a:solidFill>
              <a:effectLst/>
              <a:latin typeface=".VnTime" pitchFamily="34" charset="0"/>
            </a:rPr>
            <a:t>Héi</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Liªn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hiÖp</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Quèc</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d©n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ViÖt</a:t>
          </a:r>
          <a:r>
            <a:rPr lang="en-US" b="1" dirty="0" smtClean="0">
              <a:solidFill>
                <a:srgbClr val="FFFF00"/>
              </a:solidFill>
              <a:effectLst/>
              <a:latin typeface=".VnTime" pitchFamily="34" charset="0"/>
            </a:rPr>
            <a:t> Nam </a:t>
          </a:r>
        </a:p>
        <a:p>
          <a:r>
            <a:rPr lang="en-US" b="1" dirty="0" smtClean="0">
              <a:solidFill>
                <a:srgbClr val="FFFF00"/>
              </a:solidFill>
              <a:effectLst/>
              <a:latin typeface=".VnTime" pitchFamily="34" charset="0"/>
            </a:rPr>
            <a:t>(1946)</a:t>
          </a:r>
          <a:endParaRPr lang="en-US" b="1" dirty="0">
            <a:solidFill>
              <a:srgbClr val="FFFF00"/>
            </a:solidFill>
            <a:effectLst/>
            <a:latin typeface=".VnTime" pitchFamily="34" charset="0"/>
          </a:endParaRPr>
        </a:p>
      </dgm:t>
    </dgm:pt>
    <dgm:pt modelId="{BA326743-A284-4FE6-9F45-25F834305691}" type="parTrans" cxnId="{4B413E7A-5C03-4386-BD63-D8A2D6FAC1B7}">
      <dgm:prSet/>
      <dgm:spPr/>
      <dgm:t>
        <a:bodyPr/>
        <a:lstStyle/>
        <a:p>
          <a:endParaRPr lang="en-US" b="1">
            <a:solidFill>
              <a:srgbClr val="FFFF00"/>
            </a:solidFill>
            <a:effectLst>
              <a:outerShdw blurRad="38100" dist="38100" dir="2700000" algn="tl">
                <a:srgbClr val="000000">
                  <a:alpha val="43137"/>
                </a:srgbClr>
              </a:outerShdw>
            </a:effectLst>
          </a:endParaRPr>
        </a:p>
      </dgm:t>
    </dgm:pt>
    <dgm:pt modelId="{59E8BC84-0B91-4AB1-807A-92FDDB17606D}" type="sibTrans" cxnId="{4B413E7A-5C03-4386-BD63-D8A2D6FAC1B7}">
      <dgm:prSet/>
      <dgm:spPr/>
      <dgm:t>
        <a:bodyPr/>
        <a:lstStyle/>
        <a:p>
          <a:endParaRPr lang="en-US" b="1">
            <a:solidFill>
              <a:srgbClr val="FFFF00"/>
            </a:solidFill>
            <a:effectLst>
              <a:outerShdw blurRad="38100" dist="38100" dir="2700000" algn="tl">
                <a:srgbClr val="000000">
                  <a:alpha val="43137"/>
                </a:srgbClr>
              </a:outerShdw>
            </a:effectLst>
          </a:endParaRPr>
        </a:p>
      </dgm:t>
    </dgm:pt>
    <dgm:pt modelId="{ED6A27D6-692D-4A9D-85A3-29C2CCA67E31}">
      <dgm:prSet phldrT="[Text]"/>
      <dgm:spPr/>
      <dgm:t>
        <a:bodyPr/>
        <a:lstStyle/>
        <a:p>
          <a:r>
            <a:rPr lang="en-US" b="1" dirty="0" err="1" smtClean="0">
              <a:solidFill>
                <a:schemeClr val="tx1"/>
              </a:solidFill>
              <a:effectLst/>
              <a:latin typeface=".VnTime" pitchFamily="34" charset="0"/>
            </a:rPr>
            <a:t>MÆt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trËn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Liªn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ViÖt</a:t>
          </a:r>
          <a:r>
            <a:rPr lang="en-US" b="1" dirty="0" smtClean="0">
              <a:solidFill>
                <a:schemeClr val="tx1"/>
              </a:solidFill>
              <a:effectLst/>
              <a:latin typeface=".VnTime" pitchFamily="34" charset="0"/>
            </a:rPr>
            <a:t> (3/1951)</a:t>
          </a:r>
        </a:p>
      </dgm:t>
    </dgm:pt>
    <dgm:pt modelId="{11398074-0806-41B8-8251-2881CB644805}" type="parTrans" cxnId="{282F7FB5-E0A1-4BD2-9F0D-12F556B7429F}">
      <dgm:prSet/>
      <dgm:spPr/>
      <dgm:t>
        <a:bodyPr/>
        <a:lstStyle/>
        <a:p>
          <a:endParaRPr lang="en-US" b="1">
            <a:solidFill>
              <a:srgbClr val="FFFF00"/>
            </a:solidFill>
            <a:effectLst>
              <a:outerShdw blurRad="38100" dist="38100" dir="2700000" algn="tl">
                <a:srgbClr val="000000">
                  <a:alpha val="43137"/>
                </a:srgbClr>
              </a:outerShdw>
            </a:effectLst>
          </a:endParaRPr>
        </a:p>
      </dgm:t>
    </dgm:pt>
    <dgm:pt modelId="{B9A6EF85-34DA-4AC5-8E37-DF0625CFB098}" type="sibTrans" cxnId="{282F7FB5-E0A1-4BD2-9F0D-12F556B7429F}">
      <dgm:prSet/>
      <dgm:spPr/>
      <dgm:t>
        <a:bodyPr/>
        <a:lstStyle/>
        <a:p>
          <a:endParaRPr lang="en-US" b="1">
            <a:solidFill>
              <a:srgbClr val="FFFF00"/>
            </a:solidFill>
            <a:effectLst>
              <a:outerShdw blurRad="38100" dist="38100" dir="2700000" algn="tl">
                <a:srgbClr val="000000">
                  <a:alpha val="43137"/>
                </a:srgbClr>
              </a:outerShdw>
            </a:effectLst>
          </a:endParaRPr>
        </a:p>
      </dgm:t>
    </dgm:pt>
    <dgm:pt modelId="{BC2C7650-4DBB-4F8D-BD76-10DC15ED3D27}">
      <dgm:prSet phldrT="[Text]"/>
      <dgm:spPr/>
      <dgm:t>
        <a:bodyPr/>
        <a:lstStyle/>
        <a:p>
          <a:r>
            <a:rPr lang="en-US" b="1" dirty="0" err="1" smtClean="0">
              <a:solidFill>
                <a:srgbClr val="FFFF00"/>
              </a:solidFill>
              <a:effectLst/>
              <a:latin typeface=".VnTime" pitchFamily="34" charset="0"/>
            </a:rPr>
            <a:t>MÆt</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trËn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Tæ</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quèc</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ViÖt</a:t>
          </a:r>
          <a:r>
            <a:rPr lang="en-US" b="1" dirty="0" smtClean="0">
              <a:solidFill>
                <a:srgbClr val="FFFF00"/>
              </a:solidFill>
              <a:effectLst/>
              <a:latin typeface=".VnTime" pitchFamily="34" charset="0"/>
            </a:rPr>
            <a:t> Nam (1955)</a:t>
          </a:r>
          <a:endParaRPr lang="en-US" b="1" dirty="0">
            <a:solidFill>
              <a:srgbClr val="FFFF00"/>
            </a:solidFill>
            <a:effectLst/>
            <a:latin typeface=".VnTime" pitchFamily="34" charset="0"/>
          </a:endParaRPr>
        </a:p>
      </dgm:t>
    </dgm:pt>
    <dgm:pt modelId="{14B48826-3D95-41C8-BBDF-372AF89EB534}" type="parTrans" cxnId="{B0CC0C87-6732-411B-B338-6B4B1AD4B453}">
      <dgm:prSet/>
      <dgm:spPr/>
      <dgm:t>
        <a:bodyPr/>
        <a:lstStyle/>
        <a:p>
          <a:endParaRPr lang="en-US" b="1">
            <a:solidFill>
              <a:srgbClr val="FFFF00"/>
            </a:solidFill>
            <a:effectLst>
              <a:outerShdw blurRad="38100" dist="38100" dir="2700000" algn="tl">
                <a:srgbClr val="000000">
                  <a:alpha val="43137"/>
                </a:srgbClr>
              </a:outerShdw>
            </a:effectLst>
          </a:endParaRPr>
        </a:p>
      </dgm:t>
    </dgm:pt>
    <dgm:pt modelId="{05116C09-EA15-4242-A47F-47D5D7261994}" type="sibTrans" cxnId="{B0CC0C87-6732-411B-B338-6B4B1AD4B453}">
      <dgm:prSet/>
      <dgm:spPr/>
      <dgm:t>
        <a:bodyPr/>
        <a:lstStyle/>
        <a:p>
          <a:endParaRPr lang="en-US" b="1">
            <a:solidFill>
              <a:srgbClr val="FFFF00"/>
            </a:solidFill>
            <a:effectLst>
              <a:outerShdw blurRad="38100" dist="38100" dir="2700000" algn="tl">
                <a:srgbClr val="000000">
                  <a:alpha val="43137"/>
                </a:srgbClr>
              </a:outerShdw>
            </a:effectLst>
          </a:endParaRPr>
        </a:p>
      </dgm:t>
    </dgm:pt>
    <dgm:pt modelId="{C1FFC6E3-C491-4F73-87F3-63FD1E6EB2C9}">
      <dgm:prSet/>
      <dgm:spPr/>
      <dgm:t>
        <a:bodyPr/>
        <a:lstStyle/>
        <a:p>
          <a:r>
            <a:rPr lang="en-US" b="1" dirty="0" err="1" smtClean="0">
              <a:solidFill>
                <a:schemeClr val="tx1"/>
              </a:solidFill>
              <a:effectLst/>
              <a:latin typeface=".VnTime" pitchFamily="34" charset="0"/>
            </a:rPr>
            <a:t>MÆt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trËn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téc</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gi¶i</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phãng</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miÒn</a:t>
          </a:r>
          <a:r>
            <a:rPr lang="en-US" b="1" dirty="0" smtClean="0">
              <a:solidFill>
                <a:schemeClr val="tx1"/>
              </a:solidFill>
              <a:effectLst/>
              <a:latin typeface=".VnTime" pitchFamily="34" charset="0"/>
            </a:rPr>
            <a:t> Nam </a:t>
          </a:r>
          <a:r>
            <a:rPr lang="en-US" b="1" dirty="0" err="1" smtClean="0">
              <a:solidFill>
                <a:schemeClr val="tx1"/>
              </a:solidFill>
              <a:effectLst/>
              <a:latin typeface=".VnTime" pitchFamily="34" charset="0"/>
            </a:rPr>
            <a:t>ViÖt</a:t>
          </a:r>
          <a:r>
            <a:rPr lang="en-US" b="1" dirty="0" smtClean="0">
              <a:solidFill>
                <a:schemeClr val="tx1"/>
              </a:solidFill>
              <a:effectLst/>
              <a:latin typeface=".VnTime" pitchFamily="34" charset="0"/>
            </a:rPr>
            <a:t> Nam (12/1960)</a:t>
          </a:r>
          <a:endParaRPr lang="en-US" b="1" dirty="0">
            <a:solidFill>
              <a:schemeClr val="tx1"/>
            </a:solidFill>
            <a:effectLst/>
            <a:latin typeface=".VnTime" pitchFamily="34" charset="0"/>
          </a:endParaRPr>
        </a:p>
      </dgm:t>
    </dgm:pt>
    <dgm:pt modelId="{408A9561-3C27-4CDF-B1A2-99E872BBE860}" type="parTrans" cxnId="{4ABF71CF-ACAA-4828-B5F7-9B42F3A18229}">
      <dgm:prSet/>
      <dgm:spPr/>
      <dgm:t>
        <a:bodyPr/>
        <a:lstStyle/>
        <a:p>
          <a:endParaRPr lang="en-US" b="1">
            <a:solidFill>
              <a:srgbClr val="FFFF00"/>
            </a:solidFill>
            <a:effectLst>
              <a:outerShdw blurRad="38100" dist="38100" dir="2700000" algn="tl">
                <a:srgbClr val="000000">
                  <a:alpha val="43137"/>
                </a:srgbClr>
              </a:outerShdw>
            </a:effectLst>
          </a:endParaRPr>
        </a:p>
      </dgm:t>
    </dgm:pt>
    <dgm:pt modelId="{E8EA71FE-60BD-44FF-9CE3-3C6B35823315}" type="sibTrans" cxnId="{4ABF71CF-ACAA-4828-B5F7-9B42F3A18229}">
      <dgm:prSet/>
      <dgm:spPr/>
      <dgm:t>
        <a:bodyPr/>
        <a:lstStyle/>
        <a:p>
          <a:endParaRPr lang="en-US" b="1">
            <a:solidFill>
              <a:srgbClr val="FFFF00"/>
            </a:solidFill>
            <a:effectLst>
              <a:outerShdw blurRad="38100" dist="38100" dir="2700000" algn="tl">
                <a:srgbClr val="000000">
                  <a:alpha val="43137"/>
                </a:srgbClr>
              </a:outerShdw>
            </a:effectLst>
          </a:endParaRPr>
        </a:p>
      </dgm:t>
    </dgm:pt>
    <dgm:pt modelId="{B18091A5-403E-489B-8CA4-EC13BD6E5A1E}">
      <dgm:prSet/>
      <dgm:spPr/>
      <dgm:t>
        <a:bodyPr/>
        <a:lstStyle/>
        <a:p>
          <a:r>
            <a:rPr lang="en-US" b="1" dirty="0" err="1" smtClean="0">
              <a:solidFill>
                <a:srgbClr val="FFFF00"/>
              </a:solidFill>
              <a:effectLst/>
              <a:latin typeface=".VnTime" pitchFamily="34" charset="0"/>
            </a:rPr>
            <a:t>MÆt</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trËn</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Tæ</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quèc</a:t>
          </a:r>
          <a:r>
            <a:rPr lang="en-US" b="1" dirty="0" smtClean="0">
              <a:solidFill>
                <a:srgbClr val="FFFF00"/>
              </a:solidFill>
              <a:effectLst/>
              <a:latin typeface=".VnTime" pitchFamily="34" charset="0"/>
            </a:rPr>
            <a:t> </a:t>
          </a:r>
          <a:r>
            <a:rPr lang="en-US" b="1" dirty="0" err="1" smtClean="0">
              <a:solidFill>
                <a:srgbClr val="FFFF00"/>
              </a:solidFill>
              <a:effectLst/>
              <a:latin typeface=".VnTime" pitchFamily="34" charset="0"/>
            </a:rPr>
            <a:t>ViÖt</a:t>
          </a:r>
          <a:r>
            <a:rPr lang="en-US" b="1" dirty="0" smtClean="0">
              <a:solidFill>
                <a:srgbClr val="FFFF00"/>
              </a:solidFill>
              <a:effectLst/>
              <a:latin typeface=".VnTime" pitchFamily="34" charset="0"/>
            </a:rPr>
            <a:t> Nam (1976)</a:t>
          </a:r>
          <a:endParaRPr lang="en-US" b="1" dirty="0">
            <a:solidFill>
              <a:srgbClr val="FFFF00"/>
            </a:solidFill>
            <a:effectLst/>
            <a:latin typeface=".VnTime" pitchFamily="34" charset="0"/>
          </a:endParaRPr>
        </a:p>
      </dgm:t>
    </dgm:pt>
    <dgm:pt modelId="{0D4C24F6-0173-4034-9FAA-DEAA8EA0466E}" type="parTrans" cxnId="{167AA1FC-5156-4B3A-86E6-300243F3E763}">
      <dgm:prSet/>
      <dgm:spPr/>
      <dgm:t>
        <a:bodyPr/>
        <a:lstStyle/>
        <a:p>
          <a:endParaRPr lang="en-US" b="1">
            <a:solidFill>
              <a:srgbClr val="FFFF00"/>
            </a:solidFill>
            <a:effectLst>
              <a:outerShdw blurRad="38100" dist="38100" dir="2700000" algn="tl">
                <a:srgbClr val="000000">
                  <a:alpha val="43137"/>
                </a:srgbClr>
              </a:outerShdw>
            </a:effectLst>
          </a:endParaRPr>
        </a:p>
      </dgm:t>
    </dgm:pt>
    <dgm:pt modelId="{AB6C9B05-185B-48FB-A41F-8A5CBD7661CC}" type="sibTrans" cxnId="{167AA1FC-5156-4B3A-86E6-300243F3E763}">
      <dgm:prSet/>
      <dgm:spPr/>
      <dgm:t>
        <a:bodyPr/>
        <a:lstStyle/>
        <a:p>
          <a:endParaRPr lang="en-US" b="1">
            <a:solidFill>
              <a:srgbClr val="FFFF00"/>
            </a:solidFill>
            <a:effectLst>
              <a:outerShdw blurRad="38100" dist="38100" dir="2700000" algn="tl">
                <a:srgbClr val="000000">
                  <a:alpha val="43137"/>
                </a:srgbClr>
              </a:outerShdw>
            </a:effectLst>
          </a:endParaRPr>
        </a:p>
      </dgm:t>
    </dgm:pt>
    <dgm:pt modelId="{BAC0F629-56AF-4938-8999-1D0CD17A0F1F}">
      <dgm:prSet/>
      <dgm:spPr/>
      <dgm:t>
        <a:bodyPr/>
        <a:lstStyle/>
        <a:p>
          <a:r>
            <a:rPr lang="en-US" b="1" dirty="0" err="1" smtClean="0">
              <a:solidFill>
                <a:schemeClr val="tx1"/>
              </a:solidFill>
              <a:effectLst/>
              <a:latin typeface=".VnTime" pitchFamily="34" charset="0"/>
            </a:rPr>
            <a:t>MÆt</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trËn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nh©n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ph¶n</a:t>
          </a:r>
          <a:r>
            <a:rPr lang="en-US" b="1" dirty="0" smtClean="0">
              <a:solidFill>
                <a:schemeClr val="tx1"/>
              </a:solidFill>
              <a:effectLst/>
              <a:latin typeface=".VnTime" pitchFamily="34" charset="0"/>
            </a:rPr>
            <a:t> ®Õ §«</a:t>
          </a:r>
          <a:r>
            <a:rPr lang="en-US" b="1" dirty="0" err="1" smtClean="0">
              <a:solidFill>
                <a:schemeClr val="tx1"/>
              </a:solidFill>
              <a:effectLst/>
              <a:latin typeface=".VnTime" pitchFamily="34" charset="0"/>
            </a:rPr>
            <a:t>ng</a:t>
          </a:r>
          <a:r>
            <a:rPr lang="en-US" b="1" dirty="0" smtClean="0">
              <a:solidFill>
                <a:schemeClr val="tx1"/>
              </a:solidFill>
              <a:effectLst/>
              <a:latin typeface=".VnTime" pitchFamily="34" charset="0"/>
            </a:rPr>
            <a:t> </a:t>
          </a:r>
          <a:r>
            <a:rPr lang="en-US" b="1" dirty="0" err="1" smtClean="0">
              <a:solidFill>
                <a:schemeClr val="tx1"/>
              </a:solidFill>
              <a:effectLst/>
              <a:latin typeface=".VnTime" pitchFamily="34" charset="0"/>
            </a:rPr>
            <a:t>D­¬ng</a:t>
          </a:r>
          <a:r>
            <a:rPr lang="en-US" b="1" dirty="0" smtClean="0">
              <a:solidFill>
                <a:schemeClr val="tx1"/>
              </a:solidFill>
              <a:effectLst/>
              <a:latin typeface=".VnTime" pitchFamily="34" charset="0"/>
            </a:rPr>
            <a:t> (7/1936)</a:t>
          </a:r>
          <a:endParaRPr lang="en-US" b="1" dirty="0">
            <a:solidFill>
              <a:schemeClr val="tx1"/>
            </a:solidFill>
            <a:effectLst/>
            <a:latin typeface=".VnTime" pitchFamily="34" charset="0"/>
          </a:endParaRPr>
        </a:p>
      </dgm:t>
    </dgm:pt>
    <dgm:pt modelId="{8115360A-30E5-4A18-B4A7-A32D03784B83}" type="parTrans" cxnId="{035CF64C-76B4-4283-ACAB-290E692FBCBD}">
      <dgm:prSet/>
      <dgm:spPr/>
      <dgm:t>
        <a:bodyPr/>
        <a:lstStyle/>
        <a:p>
          <a:endParaRPr lang="en-US" b="1">
            <a:solidFill>
              <a:srgbClr val="FFFF00"/>
            </a:solidFill>
            <a:effectLst>
              <a:outerShdw blurRad="38100" dist="38100" dir="2700000" algn="tl">
                <a:srgbClr val="000000">
                  <a:alpha val="43137"/>
                </a:srgbClr>
              </a:outerShdw>
            </a:effectLst>
          </a:endParaRPr>
        </a:p>
      </dgm:t>
    </dgm:pt>
    <dgm:pt modelId="{E4409D29-9188-4EA0-BEDA-6099E99F8A34}" type="sibTrans" cxnId="{035CF64C-76B4-4283-ACAB-290E692FBCBD}">
      <dgm:prSet/>
      <dgm:spPr/>
      <dgm:t>
        <a:bodyPr/>
        <a:lstStyle/>
        <a:p>
          <a:endParaRPr lang="en-US" b="1">
            <a:solidFill>
              <a:srgbClr val="FFFF00"/>
            </a:solidFill>
            <a:effectLst>
              <a:outerShdw blurRad="38100" dist="38100" dir="2700000" algn="tl">
                <a:srgbClr val="000000">
                  <a:alpha val="43137"/>
                </a:srgbClr>
              </a:outerShdw>
            </a:effectLst>
          </a:endParaRPr>
        </a:p>
      </dgm:t>
    </dgm:pt>
    <dgm:pt modelId="{36EFA96C-6953-4AFF-A88D-EF469914DEE4}" type="pres">
      <dgm:prSet presAssocID="{CD24234C-9132-4C59-AFB8-D74BB49802F8}" presName="Name0" presStyleCnt="0">
        <dgm:presLayoutVars>
          <dgm:dir/>
          <dgm:resizeHandles val="exact"/>
        </dgm:presLayoutVars>
      </dgm:prSet>
      <dgm:spPr/>
      <dgm:t>
        <a:bodyPr/>
        <a:lstStyle/>
        <a:p>
          <a:endParaRPr lang="vi-VN"/>
        </a:p>
      </dgm:t>
    </dgm:pt>
    <dgm:pt modelId="{0952BA3C-4754-4D52-ACB6-C0C892B72E2C}" type="pres">
      <dgm:prSet presAssocID="{BB138677-6D5A-468B-BE29-D07E1095B57C}" presName="node" presStyleLbl="node1" presStyleIdx="0" presStyleCnt="10">
        <dgm:presLayoutVars>
          <dgm:bulletEnabled val="1"/>
        </dgm:presLayoutVars>
      </dgm:prSet>
      <dgm:spPr/>
      <dgm:t>
        <a:bodyPr/>
        <a:lstStyle/>
        <a:p>
          <a:endParaRPr lang="en-US"/>
        </a:p>
      </dgm:t>
    </dgm:pt>
    <dgm:pt modelId="{E7438827-3548-4C25-9F66-67F7624CDD31}" type="pres">
      <dgm:prSet presAssocID="{7F26D6D1-E842-44F8-B5D3-2CA947187170}" presName="sibTrans" presStyleCnt="0"/>
      <dgm:spPr/>
    </dgm:pt>
    <dgm:pt modelId="{9CE15BF7-AD82-47A9-9B0A-20CDB5214A7B}" type="pres">
      <dgm:prSet presAssocID="{BAC0F629-56AF-4938-8999-1D0CD17A0F1F}" presName="node" presStyleLbl="node1" presStyleIdx="1" presStyleCnt="10">
        <dgm:presLayoutVars>
          <dgm:bulletEnabled val="1"/>
        </dgm:presLayoutVars>
      </dgm:prSet>
      <dgm:spPr/>
      <dgm:t>
        <a:bodyPr/>
        <a:lstStyle/>
        <a:p>
          <a:endParaRPr lang="vi-VN"/>
        </a:p>
      </dgm:t>
    </dgm:pt>
    <dgm:pt modelId="{CB5EC1AC-1D57-4366-8433-C29D523EC924}" type="pres">
      <dgm:prSet presAssocID="{E4409D29-9188-4EA0-BEDA-6099E99F8A34}" presName="sibTrans" presStyleCnt="0"/>
      <dgm:spPr/>
    </dgm:pt>
    <dgm:pt modelId="{CD0C75F6-A35F-4B4F-9D44-F9D353F4259A}" type="pres">
      <dgm:prSet presAssocID="{686730D3-B755-4F61-AF55-B99C4B3AC62C}" presName="node" presStyleLbl="node1" presStyleIdx="2" presStyleCnt="10">
        <dgm:presLayoutVars>
          <dgm:bulletEnabled val="1"/>
        </dgm:presLayoutVars>
      </dgm:prSet>
      <dgm:spPr/>
      <dgm:t>
        <a:bodyPr/>
        <a:lstStyle/>
        <a:p>
          <a:endParaRPr lang="vi-VN"/>
        </a:p>
      </dgm:t>
    </dgm:pt>
    <dgm:pt modelId="{1C8A5B2B-6BF6-43FB-8616-5DF94C2A817C}" type="pres">
      <dgm:prSet presAssocID="{867C974D-1909-4240-8014-E73C43DF4E2B}" presName="sibTrans" presStyleCnt="0"/>
      <dgm:spPr/>
    </dgm:pt>
    <dgm:pt modelId="{15CC23D1-68F3-456C-BCF0-904DE676FEEA}" type="pres">
      <dgm:prSet presAssocID="{AE3F498D-174C-49C5-A829-7C913D9B649A}" presName="node" presStyleLbl="node1" presStyleIdx="3" presStyleCnt="10">
        <dgm:presLayoutVars>
          <dgm:bulletEnabled val="1"/>
        </dgm:presLayoutVars>
      </dgm:prSet>
      <dgm:spPr/>
      <dgm:t>
        <a:bodyPr/>
        <a:lstStyle/>
        <a:p>
          <a:endParaRPr lang="en-US"/>
        </a:p>
      </dgm:t>
    </dgm:pt>
    <dgm:pt modelId="{F04E8411-6389-4B83-9EA5-B1A1B53568E7}" type="pres">
      <dgm:prSet presAssocID="{3BD4827F-D7F7-48DC-82F6-7CB36D78300C}" presName="sibTrans" presStyleCnt="0"/>
      <dgm:spPr/>
    </dgm:pt>
    <dgm:pt modelId="{E5AE399B-BCB1-4FB2-B519-61D10B042D79}" type="pres">
      <dgm:prSet presAssocID="{42CE411B-2C35-42E8-B659-547B8B677D99}" presName="node" presStyleLbl="node1" presStyleIdx="4" presStyleCnt="10">
        <dgm:presLayoutVars>
          <dgm:bulletEnabled val="1"/>
        </dgm:presLayoutVars>
      </dgm:prSet>
      <dgm:spPr/>
      <dgm:t>
        <a:bodyPr/>
        <a:lstStyle/>
        <a:p>
          <a:endParaRPr lang="en-US"/>
        </a:p>
      </dgm:t>
    </dgm:pt>
    <dgm:pt modelId="{2C65E5C3-8725-4226-8B76-0C3B3D9AD183}" type="pres">
      <dgm:prSet presAssocID="{ABB171B3-DD4B-4382-BC59-0B12D5DC5086}" presName="sibTrans" presStyleCnt="0"/>
      <dgm:spPr/>
    </dgm:pt>
    <dgm:pt modelId="{D3B36DA0-4267-4ADE-BE17-7657532861EA}" type="pres">
      <dgm:prSet presAssocID="{EC0CD9FE-CF4C-4F92-8D17-C1DA68FD58F9}" presName="node" presStyleLbl="node1" presStyleIdx="5" presStyleCnt="10" custLinFactNeighborX="14304" custLinFactNeighborY="-898">
        <dgm:presLayoutVars>
          <dgm:bulletEnabled val="1"/>
        </dgm:presLayoutVars>
      </dgm:prSet>
      <dgm:spPr/>
      <dgm:t>
        <a:bodyPr/>
        <a:lstStyle/>
        <a:p>
          <a:endParaRPr lang="vi-VN"/>
        </a:p>
      </dgm:t>
    </dgm:pt>
    <dgm:pt modelId="{61622E9F-59C7-482E-BA36-60A947D70844}" type="pres">
      <dgm:prSet presAssocID="{59E8BC84-0B91-4AB1-807A-92FDDB17606D}" presName="sibTrans" presStyleCnt="0"/>
      <dgm:spPr/>
    </dgm:pt>
    <dgm:pt modelId="{64213B3D-0276-4D5A-810D-642119F9FCD3}" type="pres">
      <dgm:prSet presAssocID="{ED6A27D6-692D-4A9D-85A3-29C2CCA67E31}" presName="node" presStyleLbl="node1" presStyleIdx="6" presStyleCnt="10" custLinFactNeighborX="14304" custLinFactNeighborY="-898">
        <dgm:presLayoutVars>
          <dgm:bulletEnabled val="1"/>
        </dgm:presLayoutVars>
      </dgm:prSet>
      <dgm:spPr/>
      <dgm:t>
        <a:bodyPr/>
        <a:lstStyle/>
        <a:p>
          <a:endParaRPr lang="vi-VN"/>
        </a:p>
      </dgm:t>
    </dgm:pt>
    <dgm:pt modelId="{CCDD902D-808B-4C18-9C01-4070E5BE2AE6}" type="pres">
      <dgm:prSet presAssocID="{B9A6EF85-34DA-4AC5-8E37-DF0625CFB098}" presName="sibTrans" presStyleCnt="0"/>
      <dgm:spPr/>
    </dgm:pt>
    <dgm:pt modelId="{18C62AB9-13C7-4AC7-BE4C-68747BD58469}" type="pres">
      <dgm:prSet presAssocID="{BC2C7650-4DBB-4F8D-BD76-10DC15ED3D27}" presName="node" presStyleLbl="node1" presStyleIdx="7" presStyleCnt="10" custLinFactNeighborX="14304" custLinFactNeighborY="-898">
        <dgm:presLayoutVars>
          <dgm:bulletEnabled val="1"/>
        </dgm:presLayoutVars>
      </dgm:prSet>
      <dgm:spPr/>
      <dgm:t>
        <a:bodyPr/>
        <a:lstStyle/>
        <a:p>
          <a:endParaRPr lang="vi-VN"/>
        </a:p>
      </dgm:t>
    </dgm:pt>
    <dgm:pt modelId="{D6FC26AF-6E75-4C7D-B1A7-0A43D2ADFF23}" type="pres">
      <dgm:prSet presAssocID="{05116C09-EA15-4242-A47F-47D5D7261994}" presName="sibTrans" presStyleCnt="0"/>
      <dgm:spPr/>
    </dgm:pt>
    <dgm:pt modelId="{22BE2879-4E75-4C11-8E68-38D09F630B05}" type="pres">
      <dgm:prSet presAssocID="{C1FFC6E3-C491-4F73-87F3-63FD1E6EB2C9}" presName="node" presStyleLbl="node1" presStyleIdx="8" presStyleCnt="10" custLinFactNeighborX="14304" custLinFactNeighborY="-898">
        <dgm:presLayoutVars>
          <dgm:bulletEnabled val="1"/>
        </dgm:presLayoutVars>
      </dgm:prSet>
      <dgm:spPr/>
      <dgm:t>
        <a:bodyPr/>
        <a:lstStyle/>
        <a:p>
          <a:endParaRPr lang="vi-VN"/>
        </a:p>
      </dgm:t>
    </dgm:pt>
    <dgm:pt modelId="{3EA4DB02-7EC7-4810-BCC6-5DAEAE5EDBED}" type="pres">
      <dgm:prSet presAssocID="{E8EA71FE-60BD-44FF-9CE3-3C6B35823315}" presName="sibTrans" presStyleCnt="0"/>
      <dgm:spPr/>
    </dgm:pt>
    <dgm:pt modelId="{907BBBBF-EB92-469A-9ECB-6A03D945723D}" type="pres">
      <dgm:prSet presAssocID="{B18091A5-403E-489B-8CA4-EC13BD6E5A1E}" presName="node" presStyleLbl="node1" presStyleIdx="9" presStyleCnt="10" custLinFactNeighborX="14304" custLinFactNeighborY="-898">
        <dgm:presLayoutVars>
          <dgm:bulletEnabled val="1"/>
        </dgm:presLayoutVars>
      </dgm:prSet>
      <dgm:spPr/>
      <dgm:t>
        <a:bodyPr/>
        <a:lstStyle/>
        <a:p>
          <a:endParaRPr lang="vi-VN"/>
        </a:p>
      </dgm:t>
    </dgm:pt>
  </dgm:ptLst>
  <dgm:cxnLst>
    <dgm:cxn modelId="{FE839918-41E7-4DB0-945E-4EDAF2A568BD}" type="presOf" srcId="{686730D3-B755-4F61-AF55-B99C4B3AC62C}" destId="{CD0C75F6-A35F-4B4F-9D44-F9D353F4259A}" srcOrd="0" destOrd="0" presId="urn:microsoft.com/office/officeart/2005/8/layout/hList6"/>
    <dgm:cxn modelId="{80AD22B6-5125-415A-8B2C-D4E8506DA8E5}" type="presOf" srcId="{ED6A27D6-692D-4A9D-85A3-29C2CCA67E31}" destId="{64213B3D-0276-4D5A-810D-642119F9FCD3}" srcOrd="0" destOrd="0" presId="urn:microsoft.com/office/officeart/2005/8/layout/hList6"/>
    <dgm:cxn modelId="{282F7FB5-E0A1-4BD2-9F0D-12F556B7429F}" srcId="{CD24234C-9132-4C59-AFB8-D74BB49802F8}" destId="{ED6A27D6-692D-4A9D-85A3-29C2CCA67E31}" srcOrd="6" destOrd="0" parTransId="{11398074-0806-41B8-8251-2881CB644805}" sibTransId="{B9A6EF85-34DA-4AC5-8E37-DF0625CFB098}"/>
    <dgm:cxn modelId="{F526E342-BB4B-4D23-959A-A1D9C9BBE999}" type="presOf" srcId="{42CE411B-2C35-42E8-B659-547B8B677D99}" destId="{E5AE399B-BCB1-4FB2-B519-61D10B042D79}" srcOrd="0" destOrd="0" presId="urn:microsoft.com/office/officeart/2005/8/layout/hList6"/>
    <dgm:cxn modelId="{167AA1FC-5156-4B3A-86E6-300243F3E763}" srcId="{CD24234C-9132-4C59-AFB8-D74BB49802F8}" destId="{B18091A5-403E-489B-8CA4-EC13BD6E5A1E}" srcOrd="9" destOrd="0" parTransId="{0D4C24F6-0173-4034-9FAA-DEAA8EA0466E}" sibTransId="{AB6C9B05-185B-48FB-A41F-8A5CBD7661CC}"/>
    <dgm:cxn modelId="{8DCBA1CF-4EC8-4818-A2A1-036969AFF890}" type="presOf" srcId="{C1FFC6E3-C491-4F73-87F3-63FD1E6EB2C9}" destId="{22BE2879-4E75-4C11-8E68-38D09F630B05}" srcOrd="0" destOrd="0" presId="urn:microsoft.com/office/officeart/2005/8/layout/hList6"/>
    <dgm:cxn modelId="{4B413E7A-5C03-4386-BD63-D8A2D6FAC1B7}" srcId="{CD24234C-9132-4C59-AFB8-D74BB49802F8}" destId="{EC0CD9FE-CF4C-4F92-8D17-C1DA68FD58F9}" srcOrd="5" destOrd="0" parTransId="{BA326743-A284-4FE6-9F45-25F834305691}" sibTransId="{59E8BC84-0B91-4AB1-807A-92FDDB17606D}"/>
    <dgm:cxn modelId="{C23AC932-B5B2-4364-9304-892309C79EF1}" type="presOf" srcId="{AE3F498D-174C-49C5-A829-7C913D9B649A}" destId="{15CC23D1-68F3-456C-BCF0-904DE676FEEA}" srcOrd="0" destOrd="0" presId="urn:microsoft.com/office/officeart/2005/8/layout/hList6"/>
    <dgm:cxn modelId="{035CF64C-76B4-4283-ACAB-290E692FBCBD}" srcId="{CD24234C-9132-4C59-AFB8-D74BB49802F8}" destId="{BAC0F629-56AF-4938-8999-1D0CD17A0F1F}" srcOrd="1" destOrd="0" parTransId="{8115360A-30E5-4A18-B4A7-A32D03784B83}" sibTransId="{E4409D29-9188-4EA0-BEDA-6099E99F8A34}"/>
    <dgm:cxn modelId="{FBA20647-D2E4-46DE-9591-D5FBB9045548}" srcId="{CD24234C-9132-4C59-AFB8-D74BB49802F8}" destId="{686730D3-B755-4F61-AF55-B99C4B3AC62C}" srcOrd="2" destOrd="0" parTransId="{D9085120-C258-4F38-A1FE-04CAD009348B}" sibTransId="{867C974D-1909-4240-8014-E73C43DF4E2B}"/>
    <dgm:cxn modelId="{A96BB98A-F23B-4569-9F8D-0778371F099F}" type="presOf" srcId="{BAC0F629-56AF-4938-8999-1D0CD17A0F1F}" destId="{9CE15BF7-AD82-47A9-9B0A-20CDB5214A7B}" srcOrd="0" destOrd="0" presId="urn:microsoft.com/office/officeart/2005/8/layout/hList6"/>
    <dgm:cxn modelId="{B0CC0C87-6732-411B-B338-6B4B1AD4B453}" srcId="{CD24234C-9132-4C59-AFB8-D74BB49802F8}" destId="{BC2C7650-4DBB-4F8D-BD76-10DC15ED3D27}" srcOrd="7" destOrd="0" parTransId="{14B48826-3D95-41C8-BBDF-372AF89EB534}" sibTransId="{05116C09-EA15-4242-A47F-47D5D7261994}"/>
    <dgm:cxn modelId="{95911124-247E-4C72-A016-7E690CAA6AB4}" srcId="{CD24234C-9132-4C59-AFB8-D74BB49802F8}" destId="{42CE411B-2C35-42E8-B659-547B8B677D99}" srcOrd="4" destOrd="0" parTransId="{2406F900-DD8E-4395-A979-C31F6109F044}" sibTransId="{ABB171B3-DD4B-4382-BC59-0B12D5DC5086}"/>
    <dgm:cxn modelId="{61B862A4-D9CF-42F9-87CF-709504CDB719}" srcId="{CD24234C-9132-4C59-AFB8-D74BB49802F8}" destId="{AE3F498D-174C-49C5-A829-7C913D9B649A}" srcOrd="3" destOrd="0" parTransId="{838D3C14-3031-434D-AC60-6022EBEAC8A4}" sibTransId="{3BD4827F-D7F7-48DC-82F6-7CB36D78300C}"/>
    <dgm:cxn modelId="{C42306F9-4B6C-4B3A-AAE2-39EAF29C6A6E}" srcId="{CD24234C-9132-4C59-AFB8-D74BB49802F8}" destId="{BB138677-6D5A-468B-BE29-D07E1095B57C}" srcOrd="0" destOrd="0" parTransId="{7E5B610E-335D-4995-945D-C18428225FDC}" sibTransId="{7F26D6D1-E842-44F8-B5D3-2CA947187170}"/>
    <dgm:cxn modelId="{833CA983-B3E2-4F8E-8294-D92A9DF9BDB1}" type="presOf" srcId="{EC0CD9FE-CF4C-4F92-8D17-C1DA68FD58F9}" destId="{D3B36DA0-4267-4ADE-BE17-7657532861EA}" srcOrd="0" destOrd="0" presId="urn:microsoft.com/office/officeart/2005/8/layout/hList6"/>
    <dgm:cxn modelId="{4ABF71CF-ACAA-4828-B5F7-9B42F3A18229}" srcId="{CD24234C-9132-4C59-AFB8-D74BB49802F8}" destId="{C1FFC6E3-C491-4F73-87F3-63FD1E6EB2C9}" srcOrd="8" destOrd="0" parTransId="{408A9561-3C27-4CDF-B1A2-99E872BBE860}" sibTransId="{E8EA71FE-60BD-44FF-9CE3-3C6B35823315}"/>
    <dgm:cxn modelId="{5FFC1234-C31B-465F-BD61-C6BE2960B6D8}" type="presOf" srcId="{B18091A5-403E-489B-8CA4-EC13BD6E5A1E}" destId="{907BBBBF-EB92-469A-9ECB-6A03D945723D}" srcOrd="0" destOrd="0" presId="urn:microsoft.com/office/officeart/2005/8/layout/hList6"/>
    <dgm:cxn modelId="{AF062206-BDB3-451A-8E3D-A01F6B37817A}" type="presOf" srcId="{BB138677-6D5A-468B-BE29-D07E1095B57C}" destId="{0952BA3C-4754-4D52-ACB6-C0C892B72E2C}" srcOrd="0" destOrd="0" presId="urn:microsoft.com/office/officeart/2005/8/layout/hList6"/>
    <dgm:cxn modelId="{1BD5E627-ADCD-4196-9B0E-943BB7C31185}" type="presOf" srcId="{CD24234C-9132-4C59-AFB8-D74BB49802F8}" destId="{36EFA96C-6953-4AFF-A88D-EF469914DEE4}" srcOrd="0" destOrd="0" presId="urn:microsoft.com/office/officeart/2005/8/layout/hList6"/>
    <dgm:cxn modelId="{CDB71C38-353F-450A-90EA-438484563E3A}" type="presOf" srcId="{BC2C7650-4DBB-4F8D-BD76-10DC15ED3D27}" destId="{18C62AB9-13C7-4AC7-BE4C-68747BD58469}" srcOrd="0" destOrd="0" presId="urn:microsoft.com/office/officeart/2005/8/layout/hList6"/>
    <dgm:cxn modelId="{B0EBE593-5295-4E61-A663-9A47E73C6171}" type="presParOf" srcId="{36EFA96C-6953-4AFF-A88D-EF469914DEE4}" destId="{0952BA3C-4754-4D52-ACB6-C0C892B72E2C}" srcOrd="0" destOrd="0" presId="urn:microsoft.com/office/officeart/2005/8/layout/hList6"/>
    <dgm:cxn modelId="{88EF851E-2BA8-4709-B4EB-91B6CE82728F}" type="presParOf" srcId="{36EFA96C-6953-4AFF-A88D-EF469914DEE4}" destId="{E7438827-3548-4C25-9F66-67F7624CDD31}" srcOrd="1" destOrd="0" presId="urn:microsoft.com/office/officeart/2005/8/layout/hList6"/>
    <dgm:cxn modelId="{6F40AB60-2961-4E75-A616-812DFA4984C6}" type="presParOf" srcId="{36EFA96C-6953-4AFF-A88D-EF469914DEE4}" destId="{9CE15BF7-AD82-47A9-9B0A-20CDB5214A7B}" srcOrd="2" destOrd="0" presId="urn:microsoft.com/office/officeart/2005/8/layout/hList6"/>
    <dgm:cxn modelId="{90CCDB4B-2D6C-4BF6-92F1-74DA73F0137D}" type="presParOf" srcId="{36EFA96C-6953-4AFF-A88D-EF469914DEE4}" destId="{CB5EC1AC-1D57-4366-8433-C29D523EC924}" srcOrd="3" destOrd="0" presId="urn:microsoft.com/office/officeart/2005/8/layout/hList6"/>
    <dgm:cxn modelId="{8D86BB68-6D37-4975-834C-81735C9D23F2}" type="presParOf" srcId="{36EFA96C-6953-4AFF-A88D-EF469914DEE4}" destId="{CD0C75F6-A35F-4B4F-9D44-F9D353F4259A}" srcOrd="4" destOrd="0" presId="urn:microsoft.com/office/officeart/2005/8/layout/hList6"/>
    <dgm:cxn modelId="{88090ED4-B805-4CFC-ACDE-D50889FAF9FB}" type="presParOf" srcId="{36EFA96C-6953-4AFF-A88D-EF469914DEE4}" destId="{1C8A5B2B-6BF6-43FB-8616-5DF94C2A817C}" srcOrd="5" destOrd="0" presId="urn:microsoft.com/office/officeart/2005/8/layout/hList6"/>
    <dgm:cxn modelId="{3D7962DA-B192-4DD4-A87B-9085D219FD52}" type="presParOf" srcId="{36EFA96C-6953-4AFF-A88D-EF469914DEE4}" destId="{15CC23D1-68F3-456C-BCF0-904DE676FEEA}" srcOrd="6" destOrd="0" presId="urn:microsoft.com/office/officeart/2005/8/layout/hList6"/>
    <dgm:cxn modelId="{D207AD5F-F66D-4A5A-83F9-44F9687E5D89}" type="presParOf" srcId="{36EFA96C-6953-4AFF-A88D-EF469914DEE4}" destId="{F04E8411-6389-4B83-9EA5-B1A1B53568E7}" srcOrd="7" destOrd="0" presId="urn:microsoft.com/office/officeart/2005/8/layout/hList6"/>
    <dgm:cxn modelId="{EA8E843C-3190-4C39-A0A2-83A436EE8970}" type="presParOf" srcId="{36EFA96C-6953-4AFF-A88D-EF469914DEE4}" destId="{E5AE399B-BCB1-4FB2-B519-61D10B042D79}" srcOrd="8" destOrd="0" presId="urn:microsoft.com/office/officeart/2005/8/layout/hList6"/>
    <dgm:cxn modelId="{7EAE0442-C5C6-4D62-A772-5A7154FDE4D3}" type="presParOf" srcId="{36EFA96C-6953-4AFF-A88D-EF469914DEE4}" destId="{2C65E5C3-8725-4226-8B76-0C3B3D9AD183}" srcOrd="9" destOrd="0" presId="urn:microsoft.com/office/officeart/2005/8/layout/hList6"/>
    <dgm:cxn modelId="{BE90EFC3-9543-4F07-811C-94F6ED31A74D}" type="presParOf" srcId="{36EFA96C-6953-4AFF-A88D-EF469914DEE4}" destId="{D3B36DA0-4267-4ADE-BE17-7657532861EA}" srcOrd="10" destOrd="0" presId="urn:microsoft.com/office/officeart/2005/8/layout/hList6"/>
    <dgm:cxn modelId="{CE74065B-438F-4413-A07C-0C3DECEB6C27}" type="presParOf" srcId="{36EFA96C-6953-4AFF-A88D-EF469914DEE4}" destId="{61622E9F-59C7-482E-BA36-60A947D70844}" srcOrd="11" destOrd="0" presId="urn:microsoft.com/office/officeart/2005/8/layout/hList6"/>
    <dgm:cxn modelId="{FE91CF71-BC53-436A-819A-DC8753E376EC}" type="presParOf" srcId="{36EFA96C-6953-4AFF-A88D-EF469914DEE4}" destId="{64213B3D-0276-4D5A-810D-642119F9FCD3}" srcOrd="12" destOrd="0" presId="urn:microsoft.com/office/officeart/2005/8/layout/hList6"/>
    <dgm:cxn modelId="{C2061DCF-A881-4FA2-B118-D560F12187A7}" type="presParOf" srcId="{36EFA96C-6953-4AFF-A88D-EF469914DEE4}" destId="{CCDD902D-808B-4C18-9C01-4070E5BE2AE6}" srcOrd="13" destOrd="0" presId="urn:microsoft.com/office/officeart/2005/8/layout/hList6"/>
    <dgm:cxn modelId="{A3141D22-5C0C-430D-B398-7F4BCBB91FAF}" type="presParOf" srcId="{36EFA96C-6953-4AFF-A88D-EF469914DEE4}" destId="{18C62AB9-13C7-4AC7-BE4C-68747BD58469}" srcOrd="14" destOrd="0" presId="urn:microsoft.com/office/officeart/2005/8/layout/hList6"/>
    <dgm:cxn modelId="{D343932E-1A3B-44FE-AD2A-45A97839EF9B}" type="presParOf" srcId="{36EFA96C-6953-4AFF-A88D-EF469914DEE4}" destId="{D6FC26AF-6E75-4C7D-B1A7-0A43D2ADFF23}" srcOrd="15" destOrd="0" presId="urn:microsoft.com/office/officeart/2005/8/layout/hList6"/>
    <dgm:cxn modelId="{D7AD5710-02C4-41FD-995A-AC4D34F04709}" type="presParOf" srcId="{36EFA96C-6953-4AFF-A88D-EF469914DEE4}" destId="{22BE2879-4E75-4C11-8E68-38D09F630B05}" srcOrd="16" destOrd="0" presId="urn:microsoft.com/office/officeart/2005/8/layout/hList6"/>
    <dgm:cxn modelId="{E8B64AF2-6251-4A3D-ADDF-2D08B2474CBC}" type="presParOf" srcId="{36EFA96C-6953-4AFF-A88D-EF469914DEE4}" destId="{3EA4DB02-7EC7-4810-BCC6-5DAEAE5EDBED}" srcOrd="17" destOrd="0" presId="urn:microsoft.com/office/officeart/2005/8/layout/hList6"/>
    <dgm:cxn modelId="{FA0D4062-212A-4738-92CD-9FD6B962BCF3}" type="presParOf" srcId="{36EFA96C-6953-4AFF-A88D-EF469914DEE4}" destId="{907BBBBF-EB92-469A-9ECB-6A03D945723D}" srcOrd="18" destOrd="0" presId="urn:microsoft.com/office/officeart/2005/8/layout/hList6"/>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4A7056-687E-4273-A7BB-F8BF8B659200}" type="doc">
      <dgm:prSet loTypeId="urn:microsoft.com/office/officeart/2005/8/layout/radial1" loCatId="cycle" qsTypeId="urn:microsoft.com/office/officeart/2005/8/quickstyle/simple1" qsCatId="simple" csTypeId="urn:microsoft.com/office/officeart/2005/8/colors/colorful1" csCatId="colorful" phldr="1"/>
      <dgm:spPr/>
      <dgm:t>
        <a:bodyPr/>
        <a:lstStyle/>
        <a:p>
          <a:endParaRPr lang="en-US"/>
        </a:p>
      </dgm:t>
    </dgm:pt>
    <dgm:pt modelId="{54832869-01F7-40C1-A2E5-6EF018F6692D}">
      <dgm:prSet phldrT="[Text]" custT="1"/>
      <dgm:spPr>
        <a:solidFill>
          <a:schemeClr val="bg1"/>
        </a:solidFill>
        <a:ln>
          <a:solidFill>
            <a:schemeClr val="tx1"/>
          </a:solidFill>
        </a:ln>
      </dgm:spPr>
      <dgm:t>
        <a:bodyPr/>
        <a:lstStyle/>
        <a:p>
          <a:r>
            <a:rPr lang="en-US" sz="2800" dirty="0" err="1" smtClean="0">
              <a:solidFill>
                <a:srgbClr val="FF0000"/>
              </a:solidFill>
              <a:latin typeface="VNbangkok"/>
            </a:rPr>
            <a:t>Các</a:t>
          </a:r>
          <a:r>
            <a:rPr lang="en-US" sz="2800" dirty="0" smtClean="0">
              <a:solidFill>
                <a:srgbClr val="FF0000"/>
              </a:solidFill>
              <a:latin typeface="VNbangkok"/>
            </a:rPr>
            <a:t> </a:t>
          </a:r>
          <a:r>
            <a:rPr lang="en-US" sz="2800" dirty="0" err="1" smtClean="0">
              <a:solidFill>
                <a:srgbClr val="FF0000"/>
              </a:solidFill>
              <a:latin typeface="VNbangkok"/>
            </a:rPr>
            <a:t>chuẩn</a:t>
          </a:r>
          <a:r>
            <a:rPr lang="en-US" sz="2800" dirty="0" smtClean="0">
              <a:solidFill>
                <a:srgbClr val="FF0000"/>
              </a:solidFill>
              <a:latin typeface="VNbangkok"/>
            </a:rPr>
            <a:t> </a:t>
          </a:r>
          <a:r>
            <a:rPr lang="en-US" sz="2800" dirty="0" err="1" smtClean="0">
              <a:solidFill>
                <a:srgbClr val="FF0000"/>
              </a:solidFill>
              <a:latin typeface="VNbangkok"/>
            </a:rPr>
            <a:t>mực</a:t>
          </a:r>
          <a:r>
            <a:rPr lang="en-US" sz="2800" dirty="0" smtClean="0">
              <a:solidFill>
                <a:srgbClr val="FF0000"/>
              </a:solidFill>
              <a:latin typeface="VNbangkok"/>
            </a:rPr>
            <a:t> </a:t>
          </a:r>
          <a:r>
            <a:rPr lang="en-US" sz="2800" dirty="0" err="1" smtClean="0">
              <a:solidFill>
                <a:srgbClr val="FF0000"/>
              </a:solidFill>
              <a:latin typeface="VNbangkok"/>
            </a:rPr>
            <a:t>đạo</a:t>
          </a:r>
          <a:r>
            <a:rPr lang="en-US" sz="2800" dirty="0" smtClean="0">
              <a:solidFill>
                <a:srgbClr val="FF0000"/>
              </a:solidFill>
              <a:latin typeface="VNbangkok"/>
            </a:rPr>
            <a:t> </a:t>
          </a:r>
          <a:r>
            <a:rPr lang="en-US" sz="2800" dirty="0" err="1" smtClean="0">
              <a:solidFill>
                <a:srgbClr val="FF0000"/>
              </a:solidFill>
              <a:latin typeface="VNbangkok"/>
            </a:rPr>
            <a:t>đức</a:t>
          </a:r>
          <a:r>
            <a:rPr lang="en-US" sz="2800" dirty="0" smtClean="0">
              <a:solidFill>
                <a:srgbClr val="FF0000"/>
              </a:solidFill>
              <a:latin typeface="VNbangkok"/>
            </a:rPr>
            <a:t> </a:t>
          </a:r>
          <a:endParaRPr lang="en-US" sz="2800" dirty="0">
            <a:solidFill>
              <a:srgbClr val="FF0000"/>
            </a:solidFill>
            <a:latin typeface="VNbangkok"/>
          </a:endParaRPr>
        </a:p>
      </dgm:t>
    </dgm:pt>
    <dgm:pt modelId="{8B7B4B5A-CD2E-4FAA-9CED-0E00B0F76C32}" type="parTrans" cxnId="{C7CBE6CD-7EDA-4F89-8FF5-EF43F8593ACA}">
      <dgm:prSet/>
      <dgm:spPr/>
      <dgm:t>
        <a:bodyPr/>
        <a:lstStyle/>
        <a:p>
          <a:endParaRPr lang="en-US"/>
        </a:p>
      </dgm:t>
    </dgm:pt>
    <dgm:pt modelId="{62028670-0F8A-4BA5-8594-EC6F5621268E}" type="sibTrans" cxnId="{C7CBE6CD-7EDA-4F89-8FF5-EF43F8593ACA}">
      <dgm:prSet/>
      <dgm:spPr/>
      <dgm:t>
        <a:bodyPr/>
        <a:lstStyle/>
        <a:p>
          <a:endParaRPr lang="en-US"/>
        </a:p>
      </dgm:t>
    </dgm:pt>
    <dgm:pt modelId="{F1773638-BAC4-4893-8BBC-68A64799170D}">
      <dgm:prSet phldrT="[Text]" custT="1"/>
      <dgm:spPr>
        <a:solidFill>
          <a:srgbClr val="92D050"/>
        </a:solidFill>
      </dgm:spPr>
      <dgm:t>
        <a:bodyPr/>
        <a:lstStyle/>
        <a:p>
          <a:r>
            <a:rPr lang="en-US" sz="2400" dirty="0" err="1" smtClean="0"/>
            <a:t>Trung</a:t>
          </a:r>
          <a:r>
            <a:rPr lang="en-US" sz="2400" dirty="0" smtClean="0"/>
            <a:t> </a:t>
          </a:r>
          <a:r>
            <a:rPr lang="en-US" sz="2400" dirty="0" err="1" smtClean="0"/>
            <a:t>với</a:t>
          </a:r>
          <a:r>
            <a:rPr lang="en-US" sz="2400" dirty="0" smtClean="0"/>
            <a:t> </a:t>
          </a:r>
          <a:r>
            <a:rPr lang="en-US" sz="2400" dirty="0" err="1" smtClean="0"/>
            <a:t>nước</a:t>
          </a:r>
          <a:r>
            <a:rPr lang="en-US" sz="2400" dirty="0" smtClean="0"/>
            <a:t>, </a:t>
          </a:r>
          <a:r>
            <a:rPr lang="en-US" sz="2400" dirty="0" err="1" smtClean="0"/>
            <a:t>hiếu</a:t>
          </a:r>
          <a:r>
            <a:rPr lang="en-US" sz="2400" dirty="0" smtClean="0"/>
            <a:t> </a:t>
          </a:r>
          <a:r>
            <a:rPr lang="en-US" sz="2400" dirty="0" err="1" smtClean="0"/>
            <a:t>với</a:t>
          </a:r>
          <a:r>
            <a:rPr lang="en-US" sz="2400" dirty="0" smtClean="0"/>
            <a:t> </a:t>
          </a:r>
          <a:r>
            <a:rPr lang="en-US" sz="2400" dirty="0" err="1" smtClean="0"/>
            <a:t>dân</a:t>
          </a:r>
          <a:endParaRPr lang="en-US" sz="2400" dirty="0"/>
        </a:p>
      </dgm:t>
    </dgm:pt>
    <dgm:pt modelId="{DBA210EB-5C2A-4BD6-AB3A-8D5783CEB0DA}" type="parTrans" cxnId="{D362EE83-2C24-4384-BB45-A51D4BBEFA4C}">
      <dgm:prSet/>
      <dgm:spPr/>
      <dgm:t>
        <a:bodyPr/>
        <a:lstStyle/>
        <a:p>
          <a:endParaRPr lang="en-US"/>
        </a:p>
      </dgm:t>
    </dgm:pt>
    <dgm:pt modelId="{ECE18CE2-92D3-4BBB-B591-53B82283C808}" type="sibTrans" cxnId="{D362EE83-2C24-4384-BB45-A51D4BBEFA4C}">
      <dgm:prSet/>
      <dgm:spPr/>
      <dgm:t>
        <a:bodyPr/>
        <a:lstStyle/>
        <a:p>
          <a:endParaRPr lang="en-US"/>
        </a:p>
      </dgm:t>
    </dgm:pt>
    <dgm:pt modelId="{114A5A31-A970-4968-955D-F53E2B6BE4A0}">
      <dgm:prSet phldrT="[Text]" custT="1"/>
      <dgm:spPr>
        <a:solidFill>
          <a:srgbClr val="C00000"/>
        </a:solidFill>
      </dgm:spPr>
      <dgm:t>
        <a:bodyPr/>
        <a:lstStyle/>
        <a:p>
          <a:r>
            <a:rPr lang="en-US" sz="2400" dirty="0" err="1" smtClean="0">
              <a:latin typeface="VNbangkok"/>
            </a:rPr>
            <a:t>Cần</a:t>
          </a:r>
          <a:r>
            <a:rPr lang="en-US" sz="2400" dirty="0" smtClean="0">
              <a:latin typeface="VNbangkok"/>
            </a:rPr>
            <a:t>, </a:t>
          </a:r>
          <a:r>
            <a:rPr lang="en-US" sz="2400" dirty="0" err="1" smtClean="0">
              <a:latin typeface="VNbangkok"/>
            </a:rPr>
            <a:t>kiệm</a:t>
          </a:r>
          <a:r>
            <a:rPr lang="en-US" sz="2400" dirty="0" smtClean="0">
              <a:latin typeface="VNbangkok"/>
            </a:rPr>
            <a:t>, </a:t>
          </a:r>
          <a:r>
            <a:rPr lang="en-US" sz="2400" dirty="0" err="1" smtClean="0">
              <a:latin typeface="VNbangkok"/>
            </a:rPr>
            <a:t>liêm</a:t>
          </a:r>
          <a:r>
            <a:rPr lang="en-US" sz="2400" dirty="0" smtClean="0">
              <a:latin typeface="VNbangkok"/>
            </a:rPr>
            <a:t>, </a:t>
          </a:r>
          <a:r>
            <a:rPr lang="en-US" sz="2400" dirty="0" err="1" smtClean="0">
              <a:latin typeface="VNbangkok"/>
            </a:rPr>
            <a:t>chính</a:t>
          </a:r>
          <a:r>
            <a:rPr lang="en-US" sz="2400" dirty="0" smtClean="0">
              <a:latin typeface="VNbangkok"/>
            </a:rPr>
            <a:t>, </a:t>
          </a:r>
          <a:r>
            <a:rPr lang="en-US" sz="2400" dirty="0" err="1" smtClean="0">
              <a:latin typeface="VNbangkok"/>
            </a:rPr>
            <a:t>chí</a:t>
          </a:r>
          <a:r>
            <a:rPr lang="en-US" sz="2400" dirty="0" smtClean="0">
              <a:latin typeface="VNbangkok"/>
            </a:rPr>
            <a:t> </a:t>
          </a:r>
          <a:r>
            <a:rPr lang="en-US" sz="2400" dirty="0" err="1" smtClean="0">
              <a:latin typeface="VNbangkok"/>
            </a:rPr>
            <a:t>công</a:t>
          </a:r>
          <a:r>
            <a:rPr lang="en-US" sz="2400" dirty="0" smtClean="0">
              <a:latin typeface="VNbangkok"/>
            </a:rPr>
            <a:t> </a:t>
          </a:r>
          <a:r>
            <a:rPr lang="en-US" sz="2400" dirty="0" err="1" smtClean="0">
              <a:latin typeface="VNbangkok"/>
            </a:rPr>
            <a:t>vô</a:t>
          </a:r>
          <a:r>
            <a:rPr lang="en-US" sz="2400" dirty="0" smtClean="0">
              <a:latin typeface="VNbangkok"/>
            </a:rPr>
            <a:t> </a:t>
          </a:r>
          <a:r>
            <a:rPr lang="en-US" sz="2400" dirty="0" err="1" smtClean="0">
              <a:latin typeface="VNbangkok"/>
            </a:rPr>
            <a:t>tư</a:t>
          </a:r>
          <a:endParaRPr lang="en-US" sz="2400" dirty="0">
            <a:latin typeface="VNbangkok"/>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13A28515-6477-4C95-8BA8-910D369A0E75}" type="parTrans" cxnId="{7D2CAAC7-0D7E-4BC2-9A6B-2E0DFDA60D38}">
      <dgm:prSet/>
      <dgm:spPr/>
      <dgm:t>
        <a:bodyPr/>
        <a:lstStyle/>
        <a:p>
          <a:endParaRPr lang="en-US"/>
        </a:p>
      </dgm:t>
    </dgm:pt>
    <dgm:pt modelId="{B6CF3312-49A5-40B9-96F2-681074C3DD9E}" type="sibTrans" cxnId="{7D2CAAC7-0D7E-4BC2-9A6B-2E0DFDA60D38}">
      <dgm:prSet/>
      <dgm:spPr/>
      <dgm:t>
        <a:bodyPr/>
        <a:lstStyle/>
        <a:p>
          <a:endParaRPr lang="en-US"/>
        </a:p>
      </dgm:t>
    </dgm:pt>
    <dgm:pt modelId="{F3D701B0-1F17-4844-8203-3F471547CBD8}">
      <dgm:prSet phldrT="[Text]"/>
      <dgm:spPr/>
      <dgm:t>
        <a:bodyPr/>
        <a:lstStyle/>
        <a:p>
          <a:r>
            <a:rPr lang="en-US" dirty="0" err="1" smtClean="0"/>
            <a:t>Yêu</a:t>
          </a:r>
          <a:r>
            <a:rPr lang="en-US" dirty="0" smtClean="0"/>
            <a:t> </a:t>
          </a:r>
          <a:r>
            <a:rPr lang="en-US" dirty="0" err="1" smtClean="0"/>
            <a:t>thương</a:t>
          </a:r>
          <a:r>
            <a:rPr lang="en-US" dirty="0" smtClean="0"/>
            <a:t> con </a:t>
          </a:r>
          <a:r>
            <a:rPr lang="en-US" dirty="0" err="1" smtClean="0"/>
            <a:t>người</a:t>
          </a:r>
          <a:endParaRPr lang="en-US"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E196E58-BBC9-4613-9972-B175796DBE88}" type="parTrans" cxnId="{2C492D7C-B2FC-4ED8-9AFD-7E103BE2B0A7}">
      <dgm:prSet/>
      <dgm:spPr/>
      <dgm:t>
        <a:bodyPr/>
        <a:lstStyle/>
        <a:p>
          <a:endParaRPr lang="en-US"/>
        </a:p>
      </dgm:t>
    </dgm:pt>
    <dgm:pt modelId="{590BE9FF-0E2D-48DF-8D63-25871AE8C8C5}" type="sibTrans" cxnId="{2C492D7C-B2FC-4ED8-9AFD-7E103BE2B0A7}">
      <dgm:prSet/>
      <dgm:spPr/>
      <dgm:t>
        <a:bodyPr/>
        <a:lstStyle/>
        <a:p>
          <a:endParaRPr lang="en-US"/>
        </a:p>
      </dgm:t>
    </dgm:pt>
    <dgm:pt modelId="{A6E44EA7-6702-4F06-9F48-ED3B343C81DA}">
      <dgm:prSet phldrT="[Text]"/>
      <dgm:spPr/>
      <dgm:t>
        <a:bodyPr/>
        <a:lstStyle/>
        <a:p>
          <a:r>
            <a:rPr lang="en-US" dirty="0" err="1" smtClean="0"/>
            <a:t>Có</a:t>
          </a:r>
          <a:r>
            <a:rPr lang="en-US" dirty="0" smtClean="0"/>
            <a:t> </a:t>
          </a:r>
          <a:r>
            <a:rPr lang="en-US" dirty="0" err="1" smtClean="0"/>
            <a:t>tinh</a:t>
          </a:r>
          <a:r>
            <a:rPr lang="en-US" dirty="0" smtClean="0"/>
            <a:t> </a:t>
          </a:r>
          <a:r>
            <a:rPr lang="en-US" dirty="0" err="1" smtClean="0"/>
            <a:t>thần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trong</a:t>
          </a:r>
          <a:r>
            <a:rPr lang="en-US" dirty="0" smtClean="0"/>
            <a:t> </a:t>
          </a:r>
          <a:r>
            <a:rPr lang="en-US" dirty="0" err="1" smtClean="0"/>
            <a:t>sáng</a:t>
          </a:r>
          <a:endParaRPr lang="en-US"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1076CC5B-BDA0-4FAD-B8DE-61FBF65D21D0}" type="parTrans" cxnId="{5C3F36D5-20E3-4F21-BCDC-0D02F43A5F8C}">
      <dgm:prSet/>
      <dgm:spPr/>
      <dgm:t>
        <a:bodyPr/>
        <a:lstStyle/>
        <a:p>
          <a:endParaRPr lang="en-US"/>
        </a:p>
      </dgm:t>
    </dgm:pt>
    <dgm:pt modelId="{F21EC4F0-8596-4D5F-BCCA-7AE85A8239FD}" type="sibTrans" cxnId="{5C3F36D5-20E3-4F21-BCDC-0D02F43A5F8C}">
      <dgm:prSet/>
      <dgm:spPr/>
      <dgm:t>
        <a:bodyPr/>
        <a:lstStyle/>
        <a:p>
          <a:endParaRPr lang="en-US"/>
        </a:p>
      </dgm:t>
    </dgm:pt>
    <dgm:pt modelId="{D5264638-8E5C-4FC9-AD08-F8D043DFF6D3}" type="pres">
      <dgm:prSet presAssocID="{BA4A7056-687E-4273-A7BB-F8BF8B659200}" presName="cycle" presStyleCnt="0">
        <dgm:presLayoutVars>
          <dgm:chMax val="1"/>
          <dgm:dir/>
          <dgm:animLvl val="ctr"/>
          <dgm:resizeHandles val="exact"/>
        </dgm:presLayoutVars>
      </dgm:prSet>
      <dgm:spPr/>
      <dgm:t>
        <a:bodyPr/>
        <a:lstStyle/>
        <a:p>
          <a:endParaRPr lang="en-US"/>
        </a:p>
      </dgm:t>
    </dgm:pt>
    <dgm:pt modelId="{EAC40BB8-9079-4ECF-851C-37346573F2D4}" type="pres">
      <dgm:prSet presAssocID="{54832869-01F7-40C1-A2E5-6EF018F6692D}" presName="centerShape" presStyleLbl="node0" presStyleIdx="0" presStyleCnt="1" custScaleX="153102" custScaleY="118107"/>
      <dgm:spPr/>
      <dgm:t>
        <a:bodyPr/>
        <a:lstStyle/>
        <a:p>
          <a:endParaRPr lang="en-US"/>
        </a:p>
      </dgm:t>
    </dgm:pt>
    <dgm:pt modelId="{70826C45-8A47-4CAA-8034-4D27814C34BE}" type="pres">
      <dgm:prSet presAssocID="{DBA210EB-5C2A-4BD6-AB3A-8D5783CEB0DA}" presName="Name9" presStyleLbl="parChTrans1D2" presStyleIdx="0" presStyleCnt="4"/>
      <dgm:spPr/>
      <dgm:t>
        <a:bodyPr/>
        <a:lstStyle/>
        <a:p>
          <a:endParaRPr lang="en-US"/>
        </a:p>
      </dgm:t>
    </dgm:pt>
    <dgm:pt modelId="{59A98C91-7E01-490F-9104-D666E248A41B}" type="pres">
      <dgm:prSet presAssocID="{DBA210EB-5C2A-4BD6-AB3A-8D5783CEB0DA}" presName="connTx" presStyleLbl="parChTrans1D2" presStyleIdx="0" presStyleCnt="4"/>
      <dgm:spPr/>
      <dgm:t>
        <a:bodyPr/>
        <a:lstStyle/>
        <a:p>
          <a:endParaRPr lang="en-US"/>
        </a:p>
      </dgm:t>
    </dgm:pt>
    <dgm:pt modelId="{B046ECDA-3995-4FD8-BAEC-B07DFDA31C24}" type="pres">
      <dgm:prSet presAssocID="{F1773638-BAC4-4893-8BBC-68A64799170D}" presName="node" presStyleLbl="node1" presStyleIdx="0" presStyleCnt="4" custScaleX="177837">
        <dgm:presLayoutVars>
          <dgm:bulletEnabled val="1"/>
        </dgm:presLayoutVars>
      </dgm:prSet>
      <dgm:spPr/>
      <dgm:t>
        <a:bodyPr/>
        <a:lstStyle/>
        <a:p>
          <a:endParaRPr lang="en-US"/>
        </a:p>
      </dgm:t>
    </dgm:pt>
    <dgm:pt modelId="{6A630774-A009-4339-AF16-DD0384885CBF}" type="pres">
      <dgm:prSet presAssocID="{13A28515-6477-4C95-8BA8-910D369A0E75}" presName="Name9" presStyleLbl="parChTrans1D2" presStyleIdx="1" presStyleCnt="4"/>
      <dgm:spPr/>
      <dgm:t>
        <a:bodyPr/>
        <a:lstStyle/>
        <a:p>
          <a:endParaRPr lang="en-US"/>
        </a:p>
      </dgm:t>
    </dgm:pt>
    <dgm:pt modelId="{4EAD34DD-7237-4A82-B48D-8B9CA85E720C}" type="pres">
      <dgm:prSet presAssocID="{13A28515-6477-4C95-8BA8-910D369A0E75}" presName="connTx" presStyleLbl="parChTrans1D2" presStyleIdx="1" presStyleCnt="4"/>
      <dgm:spPr/>
      <dgm:t>
        <a:bodyPr/>
        <a:lstStyle/>
        <a:p>
          <a:endParaRPr lang="en-US"/>
        </a:p>
      </dgm:t>
    </dgm:pt>
    <dgm:pt modelId="{E45FF78A-C46B-434D-9DB8-F0A65D9D1771}" type="pres">
      <dgm:prSet presAssocID="{114A5A31-A970-4968-955D-F53E2B6BE4A0}" presName="node" presStyleLbl="node1" presStyleIdx="1" presStyleCnt="4" custScaleX="209293" custScaleY="134995" custRadScaleRad="161064" custRadScaleInc="2471">
        <dgm:presLayoutVars>
          <dgm:bulletEnabled val="1"/>
        </dgm:presLayoutVars>
      </dgm:prSet>
      <dgm:spPr/>
      <dgm:t>
        <a:bodyPr/>
        <a:lstStyle/>
        <a:p>
          <a:endParaRPr lang="en-US"/>
        </a:p>
      </dgm:t>
    </dgm:pt>
    <dgm:pt modelId="{2FBCBA15-CC73-4A6E-B10A-A18998494BD5}" type="pres">
      <dgm:prSet presAssocID="{BE196E58-BBC9-4613-9972-B175796DBE88}" presName="Name9" presStyleLbl="parChTrans1D2" presStyleIdx="2" presStyleCnt="4"/>
      <dgm:spPr/>
      <dgm:t>
        <a:bodyPr/>
        <a:lstStyle/>
        <a:p>
          <a:endParaRPr lang="en-US"/>
        </a:p>
      </dgm:t>
    </dgm:pt>
    <dgm:pt modelId="{611DD544-14E1-497F-80DE-A147FA5E0B6D}" type="pres">
      <dgm:prSet presAssocID="{BE196E58-BBC9-4613-9972-B175796DBE88}" presName="connTx" presStyleLbl="parChTrans1D2" presStyleIdx="2" presStyleCnt="4"/>
      <dgm:spPr/>
      <dgm:t>
        <a:bodyPr/>
        <a:lstStyle/>
        <a:p>
          <a:endParaRPr lang="en-US"/>
        </a:p>
      </dgm:t>
    </dgm:pt>
    <dgm:pt modelId="{546F8C27-AF2C-4917-B8BF-14698E3AE116}" type="pres">
      <dgm:prSet presAssocID="{F3D701B0-1F17-4844-8203-3F471547CBD8}" presName="node" presStyleLbl="node1" presStyleIdx="2" presStyleCnt="4" custScaleX="218560" custRadScaleRad="106464" custRadScaleInc="104">
        <dgm:presLayoutVars>
          <dgm:bulletEnabled val="1"/>
        </dgm:presLayoutVars>
      </dgm:prSet>
      <dgm:spPr/>
      <dgm:t>
        <a:bodyPr/>
        <a:lstStyle/>
        <a:p>
          <a:endParaRPr lang="en-US"/>
        </a:p>
      </dgm:t>
    </dgm:pt>
    <dgm:pt modelId="{F541DDD4-E367-4A2B-9BEF-985ADE074157}" type="pres">
      <dgm:prSet presAssocID="{1076CC5B-BDA0-4FAD-B8DE-61FBF65D21D0}" presName="Name9" presStyleLbl="parChTrans1D2" presStyleIdx="3" presStyleCnt="4"/>
      <dgm:spPr/>
      <dgm:t>
        <a:bodyPr/>
        <a:lstStyle/>
        <a:p>
          <a:endParaRPr lang="en-US"/>
        </a:p>
      </dgm:t>
    </dgm:pt>
    <dgm:pt modelId="{52AC68CE-4A3A-4FE3-BC6D-378792399441}" type="pres">
      <dgm:prSet presAssocID="{1076CC5B-BDA0-4FAD-B8DE-61FBF65D21D0}" presName="connTx" presStyleLbl="parChTrans1D2" presStyleIdx="3" presStyleCnt="4"/>
      <dgm:spPr/>
      <dgm:t>
        <a:bodyPr/>
        <a:lstStyle/>
        <a:p>
          <a:endParaRPr lang="en-US"/>
        </a:p>
      </dgm:t>
    </dgm:pt>
    <dgm:pt modelId="{67B3A211-8437-407D-8A7C-C70D027885F3}" type="pres">
      <dgm:prSet presAssocID="{A6E44EA7-6702-4F06-9F48-ED3B343C81DA}" presName="node" presStyleLbl="node1" presStyleIdx="3" presStyleCnt="4" custScaleX="207224" custScaleY="126245" custRadScaleRad="175674" custRadScaleInc="-59">
        <dgm:presLayoutVars>
          <dgm:bulletEnabled val="1"/>
        </dgm:presLayoutVars>
      </dgm:prSet>
      <dgm:spPr/>
      <dgm:t>
        <a:bodyPr/>
        <a:lstStyle/>
        <a:p>
          <a:endParaRPr lang="en-US"/>
        </a:p>
      </dgm:t>
    </dgm:pt>
  </dgm:ptLst>
  <dgm:cxnLst>
    <dgm:cxn modelId="{DE4DAFE4-0271-4C97-83C5-B388E6EF6B71}" type="presOf" srcId="{BA4A7056-687E-4273-A7BB-F8BF8B659200}" destId="{D5264638-8E5C-4FC9-AD08-F8D043DFF6D3}" srcOrd="0" destOrd="0" presId="urn:microsoft.com/office/officeart/2005/8/layout/radial1"/>
    <dgm:cxn modelId="{8E22CB4F-ABBA-4DC0-9099-43D628AD61BF}" type="presOf" srcId="{1076CC5B-BDA0-4FAD-B8DE-61FBF65D21D0}" destId="{F541DDD4-E367-4A2B-9BEF-985ADE074157}" srcOrd="0" destOrd="0" presId="urn:microsoft.com/office/officeart/2005/8/layout/radial1"/>
    <dgm:cxn modelId="{5C3F36D5-20E3-4F21-BCDC-0D02F43A5F8C}" srcId="{54832869-01F7-40C1-A2E5-6EF018F6692D}" destId="{A6E44EA7-6702-4F06-9F48-ED3B343C81DA}" srcOrd="3" destOrd="0" parTransId="{1076CC5B-BDA0-4FAD-B8DE-61FBF65D21D0}" sibTransId="{F21EC4F0-8596-4D5F-BCCA-7AE85A8239FD}"/>
    <dgm:cxn modelId="{A425BD61-C053-4181-AC7E-65A5002A6A3E}" type="presOf" srcId="{DBA210EB-5C2A-4BD6-AB3A-8D5783CEB0DA}" destId="{59A98C91-7E01-490F-9104-D666E248A41B}" srcOrd="1" destOrd="0" presId="urn:microsoft.com/office/officeart/2005/8/layout/radial1"/>
    <dgm:cxn modelId="{2C492D7C-B2FC-4ED8-9AFD-7E103BE2B0A7}" srcId="{54832869-01F7-40C1-A2E5-6EF018F6692D}" destId="{F3D701B0-1F17-4844-8203-3F471547CBD8}" srcOrd="2" destOrd="0" parTransId="{BE196E58-BBC9-4613-9972-B175796DBE88}" sibTransId="{590BE9FF-0E2D-48DF-8D63-25871AE8C8C5}"/>
    <dgm:cxn modelId="{C24D2605-84A8-4DE3-A1DA-62AF28CFC902}" type="presOf" srcId="{54832869-01F7-40C1-A2E5-6EF018F6692D}" destId="{EAC40BB8-9079-4ECF-851C-37346573F2D4}" srcOrd="0" destOrd="0" presId="urn:microsoft.com/office/officeart/2005/8/layout/radial1"/>
    <dgm:cxn modelId="{2AFB4EC6-7237-4A1D-AF78-B67A5C6DDD15}" type="presOf" srcId="{BE196E58-BBC9-4613-9972-B175796DBE88}" destId="{2FBCBA15-CC73-4A6E-B10A-A18998494BD5}" srcOrd="0" destOrd="0" presId="urn:microsoft.com/office/officeart/2005/8/layout/radial1"/>
    <dgm:cxn modelId="{7D2CAAC7-0D7E-4BC2-9A6B-2E0DFDA60D38}" srcId="{54832869-01F7-40C1-A2E5-6EF018F6692D}" destId="{114A5A31-A970-4968-955D-F53E2B6BE4A0}" srcOrd="1" destOrd="0" parTransId="{13A28515-6477-4C95-8BA8-910D369A0E75}" sibTransId="{B6CF3312-49A5-40B9-96F2-681074C3DD9E}"/>
    <dgm:cxn modelId="{2AE074A9-3E5A-4C61-9481-B934103C7201}" type="presOf" srcId="{F1773638-BAC4-4893-8BBC-68A64799170D}" destId="{B046ECDA-3995-4FD8-BAEC-B07DFDA31C24}" srcOrd="0" destOrd="0" presId="urn:microsoft.com/office/officeart/2005/8/layout/radial1"/>
    <dgm:cxn modelId="{A54BF3C6-8290-4A5F-8B33-CCCDA0778EA4}" type="presOf" srcId="{F3D701B0-1F17-4844-8203-3F471547CBD8}" destId="{546F8C27-AF2C-4917-B8BF-14698E3AE116}" srcOrd="0" destOrd="0" presId="urn:microsoft.com/office/officeart/2005/8/layout/radial1"/>
    <dgm:cxn modelId="{A317CBB5-0D81-4808-AD22-9D4C1CD9E1E1}" type="presOf" srcId="{BE196E58-BBC9-4613-9972-B175796DBE88}" destId="{611DD544-14E1-497F-80DE-A147FA5E0B6D}" srcOrd="1" destOrd="0" presId="urn:microsoft.com/office/officeart/2005/8/layout/radial1"/>
    <dgm:cxn modelId="{5C8CA6EC-BB30-4843-AAA9-3903E6664FC3}" type="presOf" srcId="{114A5A31-A970-4968-955D-F53E2B6BE4A0}" destId="{E45FF78A-C46B-434D-9DB8-F0A65D9D1771}" srcOrd="0" destOrd="0" presId="urn:microsoft.com/office/officeart/2005/8/layout/radial1"/>
    <dgm:cxn modelId="{204BD8CD-5742-44FC-89FA-BE576B494A1A}" type="presOf" srcId="{1076CC5B-BDA0-4FAD-B8DE-61FBF65D21D0}" destId="{52AC68CE-4A3A-4FE3-BC6D-378792399441}" srcOrd="1" destOrd="0" presId="urn:microsoft.com/office/officeart/2005/8/layout/radial1"/>
    <dgm:cxn modelId="{D362EE83-2C24-4384-BB45-A51D4BBEFA4C}" srcId="{54832869-01F7-40C1-A2E5-6EF018F6692D}" destId="{F1773638-BAC4-4893-8BBC-68A64799170D}" srcOrd="0" destOrd="0" parTransId="{DBA210EB-5C2A-4BD6-AB3A-8D5783CEB0DA}" sibTransId="{ECE18CE2-92D3-4BBB-B591-53B82283C808}"/>
    <dgm:cxn modelId="{4DA706A8-7253-495C-9498-BE262620964C}" type="presOf" srcId="{13A28515-6477-4C95-8BA8-910D369A0E75}" destId="{4EAD34DD-7237-4A82-B48D-8B9CA85E720C}" srcOrd="1" destOrd="0" presId="urn:microsoft.com/office/officeart/2005/8/layout/radial1"/>
    <dgm:cxn modelId="{BAA37449-1787-4701-B3AD-7891B7B19745}" type="presOf" srcId="{13A28515-6477-4C95-8BA8-910D369A0E75}" destId="{6A630774-A009-4339-AF16-DD0384885CBF}" srcOrd="0" destOrd="0" presId="urn:microsoft.com/office/officeart/2005/8/layout/radial1"/>
    <dgm:cxn modelId="{F2FF3BA9-731B-447E-91E8-B21E3DBAAA17}" type="presOf" srcId="{DBA210EB-5C2A-4BD6-AB3A-8D5783CEB0DA}" destId="{70826C45-8A47-4CAA-8034-4D27814C34BE}" srcOrd="0" destOrd="0" presId="urn:microsoft.com/office/officeart/2005/8/layout/radial1"/>
    <dgm:cxn modelId="{2AC69D19-E7B2-43E0-8DB2-905FAA0EE8D4}" type="presOf" srcId="{A6E44EA7-6702-4F06-9F48-ED3B343C81DA}" destId="{67B3A211-8437-407D-8A7C-C70D027885F3}" srcOrd="0" destOrd="0" presId="urn:microsoft.com/office/officeart/2005/8/layout/radial1"/>
    <dgm:cxn modelId="{C7CBE6CD-7EDA-4F89-8FF5-EF43F8593ACA}" srcId="{BA4A7056-687E-4273-A7BB-F8BF8B659200}" destId="{54832869-01F7-40C1-A2E5-6EF018F6692D}" srcOrd="0" destOrd="0" parTransId="{8B7B4B5A-CD2E-4FAA-9CED-0E00B0F76C32}" sibTransId="{62028670-0F8A-4BA5-8594-EC6F5621268E}"/>
    <dgm:cxn modelId="{1942CD8F-D647-41E8-BA62-E7624A90EBC4}" type="presParOf" srcId="{D5264638-8E5C-4FC9-AD08-F8D043DFF6D3}" destId="{EAC40BB8-9079-4ECF-851C-37346573F2D4}" srcOrd="0" destOrd="0" presId="urn:microsoft.com/office/officeart/2005/8/layout/radial1"/>
    <dgm:cxn modelId="{70248785-319E-4D58-9329-A91ABE290D64}" type="presParOf" srcId="{D5264638-8E5C-4FC9-AD08-F8D043DFF6D3}" destId="{70826C45-8A47-4CAA-8034-4D27814C34BE}" srcOrd="1" destOrd="0" presId="urn:microsoft.com/office/officeart/2005/8/layout/radial1"/>
    <dgm:cxn modelId="{40C4A13E-A19E-4402-BD0B-9910903004B1}" type="presParOf" srcId="{70826C45-8A47-4CAA-8034-4D27814C34BE}" destId="{59A98C91-7E01-490F-9104-D666E248A41B}" srcOrd="0" destOrd="0" presId="urn:microsoft.com/office/officeart/2005/8/layout/radial1"/>
    <dgm:cxn modelId="{9C231A13-DD41-4452-8A09-CC16BF03D352}" type="presParOf" srcId="{D5264638-8E5C-4FC9-AD08-F8D043DFF6D3}" destId="{B046ECDA-3995-4FD8-BAEC-B07DFDA31C24}" srcOrd="2" destOrd="0" presId="urn:microsoft.com/office/officeart/2005/8/layout/radial1"/>
    <dgm:cxn modelId="{52783F41-A344-4CE5-B8E9-77E0DE11DA10}" type="presParOf" srcId="{D5264638-8E5C-4FC9-AD08-F8D043DFF6D3}" destId="{6A630774-A009-4339-AF16-DD0384885CBF}" srcOrd="3" destOrd="0" presId="urn:microsoft.com/office/officeart/2005/8/layout/radial1"/>
    <dgm:cxn modelId="{0AD465AE-5605-49AD-80E4-3F6C496F2CCE}" type="presParOf" srcId="{6A630774-A009-4339-AF16-DD0384885CBF}" destId="{4EAD34DD-7237-4A82-B48D-8B9CA85E720C}" srcOrd="0" destOrd="0" presId="urn:microsoft.com/office/officeart/2005/8/layout/radial1"/>
    <dgm:cxn modelId="{3CCBDA1A-945E-4989-A5AC-D15F4E188165}" type="presParOf" srcId="{D5264638-8E5C-4FC9-AD08-F8D043DFF6D3}" destId="{E45FF78A-C46B-434D-9DB8-F0A65D9D1771}" srcOrd="4" destOrd="0" presId="urn:microsoft.com/office/officeart/2005/8/layout/radial1"/>
    <dgm:cxn modelId="{C92E8A65-6D84-40F3-9608-B464D84FC48D}" type="presParOf" srcId="{D5264638-8E5C-4FC9-AD08-F8D043DFF6D3}" destId="{2FBCBA15-CC73-4A6E-B10A-A18998494BD5}" srcOrd="5" destOrd="0" presId="urn:microsoft.com/office/officeart/2005/8/layout/radial1"/>
    <dgm:cxn modelId="{57AD9DCE-0798-4E82-8F09-FA92B34416A6}" type="presParOf" srcId="{2FBCBA15-CC73-4A6E-B10A-A18998494BD5}" destId="{611DD544-14E1-497F-80DE-A147FA5E0B6D}" srcOrd="0" destOrd="0" presId="urn:microsoft.com/office/officeart/2005/8/layout/radial1"/>
    <dgm:cxn modelId="{47A451DC-90F9-4758-8A72-1B8A4E539053}" type="presParOf" srcId="{D5264638-8E5C-4FC9-AD08-F8D043DFF6D3}" destId="{546F8C27-AF2C-4917-B8BF-14698E3AE116}" srcOrd="6" destOrd="0" presId="urn:microsoft.com/office/officeart/2005/8/layout/radial1"/>
    <dgm:cxn modelId="{4E58A3FC-28B8-4552-ABF2-9AF351B9EA90}" type="presParOf" srcId="{D5264638-8E5C-4FC9-AD08-F8D043DFF6D3}" destId="{F541DDD4-E367-4A2B-9BEF-985ADE074157}" srcOrd="7" destOrd="0" presId="urn:microsoft.com/office/officeart/2005/8/layout/radial1"/>
    <dgm:cxn modelId="{1B020FE3-7B38-436A-81E8-D79A19CF95D8}" type="presParOf" srcId="{F541DDD4-E367-4A2B-9BEF-985ADE074157}" destId="{52AC68CE-4A3A-4FE3-BC6D-378792399441}" srcOrd="0" destOrd="0" presId="urn:microsoft.com/office/officeart/2005/8/layout/radial1"/>
    <dgm:cxn modelId="{70E103B4-C220-49AD-8643-450F1697D9E5}" type="presParOf" srcId="{D5264638-8E5C-4FC9-AD08-F8D043DFF6D3}" destId="{67B3A211-8437-407D-8A7C-C70D027885F3}" srcOrd="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2BA3C-4754-4D52-ACB6-C0C892B72E2C}">
      <dsp:nvSpPr>
        <dsp:cNvPr id="0" name=""/>
        <dsp:cNvSpPr/>
      </dsp:nvSpPr>
      <dsp:spPr>
        <a:xfrm rot="16200000">
          <a:off x="-1290823" y="1293728"/>
          <a:ext cx="3629766" cy="1042308"/>
        </a:xfrm>
        <a:prstGeom prst="flowChartManualOperation">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Héi</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ph¶n</a:t>
          </a:r>
          <a:r>
            <a:rPr lang="en-US" sz="1600" b="1" kern="1200" dirty="0" smtClean="0">
              <a:solidFill>
                <a:srgbClr val="FFFF00"/>
              </a:solidFill>
              <a:effectLst/>
              <a:latin typeface=".VnTime" pitchFamily="34" charset="0"/>
            </a:rPr>
            <a:t> ®Õ ®</a:t>
          </a:r>
          <a:r>
            <a:rPr lang="en-US" sz="1600" b="1" kern="1200" dirty="0" err="1" smtClean="0">
              <a:solidFill>
                <a:srgbClr val="FFFF00"/>
              </a:solidFill>
              <a:effectLst/>
              <a:latin typeface=".VnTime" pitchFamily="34" charset="0"/>
            </a:rPr>
            <a:t>ång</a:t>
          </a:r>
          <a:r>
            <a:rPr lang="en-US" sz="1600" b="1" kern="1200" dirty="0" smtClean="0">
              <a:solidFill>
                <a:srgbClr val="FFFF00"/>
              </a:solidFill>
              <a:effectLst/>
              <a:latin typeface=".VnTime" pitchFamily="34" charset="0"/>
            </a:rPr>
            <a:t> minh §«</a:t>
          </a:r>
          <a:r>
            <a:rPr lang="en-US" sz="1600" b="1" kern="1200" dirty="0" err="1" smtClean="0">
              <a:solidFill>
                <a:srgbClr val="FFFF00"/>
              </a:solidFill>
              <a:effectLst/>
              <a:latin typeface=".VnTime" pitchFamily="34" charset="0"/>
            </a:rPr>
            <a:t>ng</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D­¬ng</a:t>
          </a:r>
          <a:r>
            <a:rPr lang="en-US" sz="1600" b="1" kern="1200" dirty="0" smtClean="0">
              <a:solidFill>
                <a:srgbClr val="FFFF00"/>
              </a:solidFill>
              <a:effectLst/>
              <a:latin typeface=".VnTime" pitchFamily="34" charset="0"/>
            </a:rPr>
            <a:t> (11/1930)</a:t>
          </a:r>
          <a:endParaRPr lang="en-US" sz="1600" b="1" kern="1200" dirty="0">
            <a:solidFill>
              <a:srgbClr val="FFFF00"/>
            </a:solidFill>
            <a:effectLst/>
            <a:latin typeface=".VnTime" pitchFamily="34" charset="0"/>
          </a:endParaRPr>
        </a:p>
      </dsp:txBody>
      <dsp:txXfrm rot="5400000">
        <a:off x="2906" y="725952"/>
        <a:ext cx="1042308" cy="2177860"/>
      </dsp:txXfrm>
    </dsp:sp>
    <dsp:sp modelId="{9CE15BF7-AD82-47A9-9B0A-20CDB5214A7B}">
      <dsp:nvSpPr>
        <dsp:cNvPr id="0" name=""/>
        <dsp:cNvSpPr/>
      </dsp:nvSpPr>
      <dsp:spPr>
        <a:xfrm rot="16200000">
          <a:off x="-170341" y="1293728"/>
          <a:ext cx="3629766" cy="1042308"/>
        </a:xfrm>
        <a:prstGeom prst="flowChartManualOperation">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effectLst/>
              <a:latin typeface=".VnTime" pitchFamily="34" charset="0"/>
            </a:rPr>
            <a:t>MÆt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trËn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nh©n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ph¶n</a:t>
          </a:r>
          <a:r>
            <a:rPr lang="en-US" sz="1600" b="1" kern="1200" dirty="0" smtClean="0">
              <a:solidFill>
                <a:schemeClr val="tx1"/>
              </a:solidFill>
              <a:effectLst/>
              <a:latin typeface=".VnTime" pitchFamily="34" charset="0"/>
            </a:rPr>
            <a:t> ®Õ §«</a:t>
          </a:r>
          <a:r>
            <a:rPr lang="en-US" sz="1600" b="1" kern="1200" dirty="0" err="1" smtClean="0">
              <a:solidFill>
                <a:schemeClr val="tx1"/>
              </a:solidFill>
              <a:effectLst/>
              <a:latin typeface=".VnTime" pitchFamily="34" charset="0"/>
            </a:rPr>
            <a:t>ng</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D­¬ng</a:t>
          </a:r>
          <a:r>
            <a:rPr lang="en-US" sz="1600" b="1" kern="1200" dirty="0" smtClean="0">
              <a:solidFill>
                <a:schemeClr val="tx1"/>
              </a:solidFill>
              <a:effectLst/>
              <a:latin typeface=".VnTime" pitchFamily="34" charset="0"/>
            </a:rPr>
            <a:t> (7/1936)</a:t>
          </a:r>
          <a:endParaRPr lang="en-US" sz="1600" b="1" kern="1200" dirty="0">
            <a:solidFill>
              <a:schemeClr val="tx1"/>
            </a:solidFill>
            <a:effectLst/>
            <a:latin typeface=".VnTime" pitchFamily="34" charset="0"/>
          </a:endParaRPr>
        </a:p>
      </dsp:txBody>
      <dsp:txXfrm rot="5400000">
        <a:off x="1123388" y="725952"/>
        <a:ext cx="1042308" cy="2177860"/>
      </dsp:txXfrm>
    </dsp:sp>
    <dsp:sp modelId="{CD0C75F6-A35F-4B4F-9D44-F9D353F4259A}">
      <dsp:nvSpPr>
        <dsp:cNvPr id="0" name=""/>
        <dsp:cNvSpPr/>
      </dsp:nvSpPr>
      <dsp:spPr>
        <a:xfrm rot="16200000">
          <a:off x="950140" y="1293728"/>
          <a:ext cx="3629766" cy="1042308"/>
        </a:xfrm>
        <a:prstGeom prst="flowChartManualOperation">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MÆt</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trËn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d©n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chñ</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ng</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D­¬ng</a:t>
          </a:r>
          <a:r>
            <a:rPr lang="en-US" sz="1600" b="1" kern="1200" dirty="0" smtClean="0">
              <a:solidFill>
                <a:srgbClr val="FFFF00"/>
              </a:solidFill>
              <a:effectLst/>
              <a:latin typeface=".VnTime" pitchFamily="34" charset="0"/>
            </a:rPr>
            <a:t> (3/1938)</a:t>
          </a:r>
          <a:endParaRPr lang="en-US" sz="1600" b="1" kern="1200" dirty="0">
            <a:solidFill>
              <a:srgbClr val="FFFF00"/>
            </a:solidFill>
            <a:effectLst/>
            <a:latin typeface=".VnTime" pitchFamily="34" charset="0"/>
          </a:endParaRPr>
        </a:p>
      </dsp:txBody>
      <dsp:txXfrm rot="5400000">
        <a:off x="2243869" y="725952"/>
        <a:ext cx="1042308" cy="2177860"/>
      </dsp:txXfrm>
    </dsp:sp>
    <dsp:sp modelId="{15CC23D1-68F3-456C-BCF0-904DE676FEEA}">
      <dsp:nvSpPr>
        <dsp:cNvPr id="0" name=""/>
        <dsp:cNvSpPr/>
      </dsp:nvSpPr>
      <dsp:spPr>
        <a:xfrm rot="16200000">
          <a:off x="2070622" y="1293728"/>
          <a:ext cx="3629766" cy="1042308"/>
        </a:xfrm>
        <a:prstGeom prst="flowChartManualOperation">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effectLst/>
              <a:latin typeface=".VnTime" pitchFamily="34" charset="0"/>
            </a:rPr>
            <a:t>MÆt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trËn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téc</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thèng</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nhÊt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ph¶n</a:t>
          </a:r>
          <a:r>
            <a:rPr lang="en-US" sz="1600" b="1" kern="1200" dirty="0" smtClean="0">
              <a:solidFill>
                <a:schemeClr val="tx1"/>
              </a:solidFill>
              <a:effectLst/>
              <a:latin typeface=".VnTime" pitchFamily="34" charset="0"/>
            </a:rPr>
            <a:t> ®Õ §«</a:t>
          </a:r>
          <a:r>
            <a:rPr lang="en-US" sz="1600" b="1" kern="1200" dirty="0" err="1" smtClean="0">
              <a:solidFill>
                <a:schemeClr val="tx1"/>
              </a:solidFill>
              <a:effectLst/>
              <a:latin typeface=".VnTime" pitchFamily="34" charset="0"/>
            </a:rPr>
            <a:t>ng</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D­¬ng</a:t>
          </a:r>
          <a:r>
            <a:rPr lang="en-US" sz="1600" b="1" kern="1200" dirty="0" smtClean="0">
              <a:solidFill>
                <a:schemeClr val="tx1"/>
              </a:solidFill>
              <a:effectLst/>
              <a:latin typeface=".VnTime" pitchFamily="34" charset="0"/>
            </a:rPr>
            <a:t> (11/1939)</a:t>
          </a:r>
        </a:p>
      </dsp:txBody>
      <dsp:txXfrm rot="5400000">
        <a:off x="3364351" y="725952"/>
        <a:ext cx="1042308" cy="2177860"/>
      </dsp:txXfrm>
    </dsp:sp>
    <dsp:sp modelId="{E5AE399B-BCB1-4FB2-B519-61D10B042D79}">
      <dsp:nvSpPr>
        <dsp:cNvPr id="0" name=""/>
        <dsp:cNvSpPr/>
      </dsp:nvSpPr>
      <dsp:spPr>
        <a:xfrm rot="16200000">
          <a:off x="3191104" y="1293728"/>
          <a:ext cx="3629766" cy="1042308"/>
        </a:xfrm>
        <a:prstGeom prst="flowChartManualOperation">
          <a:avLst/>
        </a:prstGeom>
        <a:solidFill>
          <a:schemeClr val="accent6">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MÆt</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trËn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ViÖt</a:t>
          </a:r>
          <a:r>
            <a:rPr lang="en-US" sz="1600" b="1" kern="1200" dirty="0" smtClean="0">
              <a:solidFill>
                <a:srgbClr val="FFFF00"/>
              </a:solidFill>
              <a:effectLst/>
              <a:latin typeface=".VnTime" pitchFamily="34" charset="0"/>
            </a:rPr>
            <a:t> Minh</a:t>
          </a:r>
        </a:p>
        <a:p>
          <a:pPr lvl="0" algn="ctr" defTabSz="711200">
            <a:lnSpc>
              <a:spcPct val="90000"/>
            </a:lnSpc>
            <a:spcBef>
              <a:spcPct val="0"/>
            </a:spcBef>
            <a:spcAft>
              <a:spcPct val="35000"/>
            </a:spcAft>
          </a:pPr>
          <a:r>
            <a:rPr lang="en-US" sz="1600" b="1" kern="1200" dirty="0" smtClean="0">
              <a:solidFill>
                <a:srgbClr val="FFFF00"/>
              </a:solidFill>
              <a:effectLst/>
              <a:latin typeface=".VnTime" pitchFamily="34" charset="0"/>
            </a:rPr>
            <a:t>(5/1941)</a:t>
          </a:r>
        </a:p>
      </dsp:txBody>
      <dsp:txXfrm rot="5400000">
        <a:off x="4484833" y="725952"/>
        <a:ext cx="1042308" cy="2177860"/>
      </dsp:txXfrm>
    </dsp:sp>
    <dsp:sp modelId="{D3B36DA0-4267-4ADE-BE17-7657532861EA}">
      <dsp:nvSpPr>
        <dsp:cNvPr id="0" name=""/>
        <dsp:cNvSpPr/>
      </dsp:nvSpPr>
      <dsp:spPr>
        <a:xfrm rot="16200000">
          <a:off x="4322767" y="1293728"/>
          <a:ext cx="3629766" cy="1042308"/>
        </a:xfrm>
        <a:prstGeom prst="flowChartManualOperation">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Héi</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Liªn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hiÖp</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Quèc</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d©n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ViÖt</a:t>
          </a:r>
          <a:r>
            <a:rPr lang="en-US" sz="1600" b="1" kern="1200" dirty="0" smtClean="0">
              <a:solidFill>
                <a:srgbClr val="FFFF00"/>
              </a:solidFill>
              <a:effectLst/>
              <a:latin typeface=".VnTime" pitchFamily="34" charset="0"/>
            </a:rPr>
            <a:t> Nam </a:t>
          </a:r>
        </a:p>
        <a:p>
          <a:pPr lvl="0" algn="ctr" defTabSz="711200">
            <a:lnSpc>
              <a:spcPct val="90000"/>
            </a:lnSpc>
            <a:spcBef>
              <a:spcPct val="0"/>
            </a:spcBef>
            <a:spcAft>
              <a:spcPct val="35000"/>
            </a:spcAft>
          </a:pPr>
          <a:r>
            <a:rPr lang="en-US" sz="1600" b="1" kern="1200" dirty="0" smtClean="0">
              <a:solidFill>
                <a:srgbClr val="FFFF00"/>
              </a:solidFill>
              <a:effectLst/>
              <a:latin typeface=".VnTime" pitchFamily="34" charset="0"/>
            </a:rPr>
            <a:t>(1946)</a:t>
          </a:r>
          <a:endParaRPr lang="en-US" sz="1600" b="1" kern="1200" dirty="0">
            <a:solidFill>
              <a:srgbClr val="FFFF00"/>
            </a:solidFill>
            <a:effectLst/>
            <a:latin typeface=".VnTime" pitchFamily="34" charset="0"/>
          </a:endParaRPr>
        </a:p>
      </dsp:txBody>
      <dsp:txXfrm rot="5400000">
        <a:off x="5616496" y="725952"/>
        <a:ext cx="1042308" cy="2177860"/>
      </dsp:txXfrm>
    </dsp:sp>
    <dsp:sp modelId="{64213B3D-0276-4D5A-810D-642119F9FCD3}">
      <dsp:nvSpPr>
        <dsp:cNvPr id="0" name=""/>
        <dsp:cNvSpPr/>
      </dsp:nvSpPr>
      <dsp:spPr>
        <a:xfrm rot="16200000">
          <a:off x="5443249" y="1293728"/>
          <a:ext cx="3629766" cy="1042308"/>
        </a:xfrm>
        <a:prstGeom prst="flowChartManualOperation">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effectLst/>
              <a:latin typeface=".VnTime" pitchFamily="34" charset="0"/>
            </a:rPr>
            <a:t>MÆt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trËn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Liªn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ViÖt</a:t>
          </a:r>
          <a:r>
            <a:rPr lang="en-US" sz="1600" b="1" kern="1200" dirty="0" smtClean="0">
              <a:solidFill>
                <a:schemeClr val="tx1"/>
              </a:solidFill>
              <a:effectLst/>
              <a:latin typeface=".VnTime" pitchFamily="34" charset="0"/>
            </a:rPr>
            <a:t> (3/1951)</a:t>
          </a:r>
        </a:p>
      </dsp:txBody>
      <dsp:txXfrm rot="5400000">
        <a:off x="6736978" y="725952"/>
        <a:ext cx="1042308" cy="2177860"/>
      </dsp:txXfrm>
    </dsp:sp>
    <dsp:sp modelId="{18C62AB9-13C7-4AC7-BE4C-68747BD58469}">
      <dsp:nvSpPr>
        <dsp:cNvPr id="0" name=""/>
        <dsp:cNvSpPr/>
      </dsp:nvSpPr>
      <dsp:spPr>
        <a:xfrm rot="16200000">
          <a:off x="6563731" y="1293728"/>
          <a:ext cx="3629766" cy="1042308"/>
        </a:xfrm>
        <a:prstGeom prst="flowChartManualOperation">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MÆt</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trËn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Tæ</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quèc</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ViÖt</a:t>
          </a:r>
          <a:r>
            <a:rPr lang="en-US" sz="1600" b="1" kern="1200" dirty="0" smtClean="0">
              <a:solidFill>
                <a:srgbClr val="FFFF00"/>
              </a:solidFill>
              <a:effectLst/>
              <a:latin typeface=".VnTime" pitchFamily="34" charset="0"/>
            </a:rPr>
            <a:t> Nam (1955)</a:t>
          </a:r>
          <a:endParaRPr lang="en-US" sz="1600" b="1" kern="1200" dirty="0">
            <a:solidFill>
              <a:srgbClr val="FFFF00"/>
            </a:solidFill>
            <a:effectLst/>
            <a:latin typeface=".VnTime" pitchFamily="34" charset="0"/>
          </a:endParaRPr>
        </a:p>
      </dsp:txBody>
      <dsp:txXfrm rot="5400000">
        <a:off x="7857460" y="725952"/>
        <a:ext cx="1042308" cy="2177860"/>
      </dsp:txXfrm>
    </dsp:sp>
    <dsp:sp modelId="{22BE2879-4E75-4C11-8E68-38D09F630B05}">
      <dsp:nvSpPr>
        <dsp:cNvPr id="0" name=""/>
        <dsp:cNvSpPr/>
      </dsp:nvSpPr>
      <dsp:spPr>
        <a:xfrm rot="16200000">
          <a:off x="7684213" y="1293728"/>
          <a:ext cx="3629766" cy="1042308"/>
        </a:xfrm>
        <a:prstGeom prst="flowChartManualOperation">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chemeClr val="tx1"/>
              </a:solidFill>
              <a:effectLst/>
              <a:latin typeface=".VnTime" pitchFamily="34" charset="0"/>
            </a:rPr>
            <a:t>MÆt</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trËn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d©n</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téc</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gi¶i</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phãng</a:t>
          </a:r>
          <a:r>
            <a:rPr lang="en-US" sz="1600" b="1" kern="1200" dirty="0" smtClean="0">
              <a:solidFill>
                <a:schemeClr val="tx1"/>
              </a:solidFill>
              <a:effectLst/>
              <a:latin typeface=".VnTime" pitchFamily="34" charset="0"/>
            </a:rPr>
            <a:t> </a:t>
          </a:r>
          <a:r>
            <a:rPr lang="en-US" sz="1600" b="1" kern="1200" dirty="0" err="1" smtClean="0">
              <a:solidFill>
                <a:schemeClr val="tx1"/>
              </a:solidFill>
              <a:effectLst/>
              <a:latin typeface=".VnTime" pitchFamily="34" charset="0"/>
            </a:rPr>
            <a:t>miÒn</a:t>
          </a:r>
          <a:r>
            <a:rPr lang="en-US" sz="1600" b="1" kern="1200" dirty="0" smtClean="0">
              <a:solidFill>
                <a:schemeClr val="tx1"/>
              </a:solidFill>
              <a:effectLst/>
              <a:latin typeface=".VnTime" pitchFamily="34" charset="0"/>
            </a:rPr>
            <a:t> Nam </a:t>
          </a:r>
          <a:r>
            <a:rPr lang="en-US" sz="1600" b="1" kern="1200" dirty="0" err="1" smtClean="0">
              <a:solidFill>
                <a:schemeClr val="tx1"/>
              </a:solidFill>
              <a:effectLst/>
              <a:latin typeface=".VnTime" pitchFamily="34" charset="0"/>
            </a:rPr>
            <a:t>ViÖt</a:t>
          </a:r>
          <a:r>
            <a:rPr lang="en-US" sz="1600" b="1" kern="1200" dirty="0" smtClean="0">
              <a:solidFill>
                <a:schemeClr val="tx1"/>
              </a:solidFill>
              <a:effectLst/>
              <a:latin typeface=".VnTime" pitchFamily="34" charset="0"/>
            </a:rPr>
            <a:t> Nam (12/1960)</a:t>
          </a:r>
          <a:endParaRPr lang="en-US" sz="1600" b="1" kern="1200" dirty="0">
            <a:solidFill>
              <a:schemeClr val="tx1"/>
            </a:solidFill>
            <a:effectLst/>
            <a:latin typeface=".VnTime" pitchFamily="34" charset="0"/>
          </a:endParaRPr>
        </a:p>
      </dsp:txBody>
      <dsp:txXfrm rot="5400000">
        <a:off x="8977942" y="725952"/>
        <a:ext cx="1042308" cy="2177860"/>
      </dsp:txXfrm>
    </dsp:sp>
    <dsp:sp modelId="{907BBBBF-EB92-469A-9ECB-6A03D945723D}">
      <dsp:nvSpPr>
        <dsp:cNvPr id="0" name=""/>
        <dsp:cNvSpPr/>
      </dsp:nvSpPr>
      <dsp:spPr>
        <a:xfrm rot="16200000">
          <a:off x="8796418" y="1293728"/>
          <a:ext cx="3629766" cy="1042308"/>
        </a:xfrm>
        <a:prstGeom prst="flowChartManualOperation">
          <a:avLst/>
        </a:prstGeom>
        <a:solidFill>
          <a:schemeClr val="accent6">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lvl="0" algn="ctr" defTabSz="711200">
            <a:lnSpc>
              <a:spcPct val="90000"/>
            </a:lnSpc>
            <a:spcBef>
              <a:spcPct val="0"/>
            </a:spcBef>
            <a:spcAft>
              <a:spcPct val="35000"/>
            </a:spcAft>
          </a:pPr>
          <a:r>
            <a:rPr lang="en-US" sz="1600" b="1" kern="1200" dirty="0" err="1" smtClean="0">
              <a:solidFill>
                <a:srgbClr val="FFFF00"/>
              </a:solidFill>
              <a:effectLst/>
              <a:latin typeface=".VnTime" pitchFamily="34" charset="0"/>
            </a:rPr>
            <a:t>MÆt</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trËn</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Tæ</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quèc</a:t>
          </a:r>
          <a:r>
            <a:rPr lang="en-US" sz="1600" b="1" kern="1200" dirty="0" smtClean="0">
              <a:solidFill>
                <a:srgbClr val="FFFF00"/>
              </a:solidFill>
              <a:effectLst/>
              <a:latin typeface=".VnTime" pitchFamily="34" charset="0"/>
            </a:rPr>
            <a:t> </a:t>
          </a:r>
          <a:r>
            <a:rPr lang="en-US" sz="1600" b="1" kern="1200" dirty="0" err="1" smtClean="0">
              <a:solidFill>
                <a:srgbClr val="FFFF00"/>
              </a:solidFill>
              <a:effectLst/>
              <a:latin typeface=".VnTime" pitchFamily="34" charset="0"/>
            </a:rPr>
            <a:t>ViÖt</a:t>
          </a:r>
          <a:r>
            <a:rPr lang="en-US" sz="1600" b="1" kern="1200" dirty="0" smtClean="0">
              <a:solidFill>
                <a:srgbClr val="FFFF00"/>
              </a:solidFill>
              <a:effectLst/>
              <a:latin typeface=".VnTime" pitchFamily="34" charset="0"/>
            </a:rPr>
            <a:t> Nam (1976)</a:t>
          </a:r>
          <a:endParaRPr lang="en-US" sz="1600" b="1" kern="1200" dirty="0">
            <a:solidFill>
              <a:srgbClr val="FFFF00"/>
            </a:solidFill>
            <a:effectLst/>
            <a:latin typeface=".VnTime" pitchFamily="34" charset="0"/>
          </a:endParaRPr>
        </a:p>
      </dsp:txBody>
      <dsp:txXfrm rot="5400000">
        <a:off x="10090147" y="725952"/>
        <a:ext cx="1042308" cy="21778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C40BB8-9079-4ECF-851C-37346573F2D4}">
      <dsp:nvSpPr>
        <dsp:cNvPr id="0" name=""/>
        <dsp:cNvSpPr/>
      </dsp:nvSpPr>
      <dsp:spPr>
        <a:xfrm>
          <a:off x="4267800" y="2009937"/>
          <a:ext cx="2536797" cy="1956954"/>
        </a:xfrm>
        <a:prstGeom prst="ellipse">
          <a:avLst/>
        </a:prstGeom>
        <a:solidFill>
          <a:schemeClr val="bg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solidFill>
                <a:srgbClr val="FF0000"/>
              </a:solidFill>
              <a:latin typeface="VNbangkok"/>
            </a:rPr>
            <a:t>Các</a:t>
          </a:r>
          <a:r>
            <a:rPr lang="en-US" sz="2800" kern="1200" dirty="0" smtClean="0">
              <a:solidFill>
                <a:srgbClr val="FF0000"/>
              </a:solidFill>
              <a:latin typeface="VNbangkok"/>
            </a:rPr>
            <a:t> </a:t>
          </a:r>
          <a:r>
            <a:rPr lang="en-US" sz="2800" kern="1200" dirty="0" err="1" smtClean="0">
              <a:solidFill>
                <a:srgbClr val="FF0000"/>
              </a:solidFill>
              <a:latin typeface="VNbangkok"/>
            </a:rPr>
            <a:t>chuẩn</a:t>
          </a:r>
          <a:r>
            <a:rPr lang="en-US" sz="2800" kern="1200" dirty="0" smtClean="0">
              <a:solidFill>
                <a:srgbClr val="FF0000"/>
              </a:solidFill>
              <a:latin typeface="VNbangkok"/>
            </a:rPr>
            <a:t> </a:t>
          </a:r>
          <a:r>
            <a:rPr lang="en-US" sz="2800" kern="1200" dirty="0" err="1" smtClean="0">
              <a:solidFill>
                <a:srgbClr val="FF0000"/>
              </a:solidFill>
              <a:latin typeface="VNbangkok"/>
            </a:rPr>
            <a:t>mực</a:t>
          </a:r>
          <a:r>
            <a:rPr lang="en-US" sz="2800" kern="1200" dirty="0" smtClean="0">
              <a:solidFill>
                <a:srgbClr val="FF0000"/>
              </a:solidFill>
              <a:latin typeface="VNbangkok"/>
            </a:rPr>
            <a:t> </a:t>
          </a:r>
          <a:r>
            <a:rPr lang="en-US" sz="2800" kern="1200" dirty="0" err="1" smtClean="0">
              <a:solidFill>
                <a:srgbClr val="FF0000"/>
              </a:solidFill>
              <a:latin typeface="VNbangkok"/>
            </a:rPr>
            <a:t>đạo</a:t>
          </a:r>
          <a:r>
            <a:rPr lang="en-US" sz="2800" kern="1200" dirty="0" smtClean="0">
              <a:solidFill>
                <a:srgbClr val="FF0000"/>
              </a:solidFill>
              <a:latin typeface="VNbangkok"/>
            </a:rPr>
            <a:t> </a:t>
          </a:r>
          <a:r>
            <a:rPr lang="en-US" sz="2800" kern="1200" dirty="0" err="1" smtClean="0">
              <a:solidFill>
                <a:srgbClr val="FF0000"/>
              </a:solidFill>
              <a:latin typeface="VNbangkok"/>
            </a:rPr>
            <a:t>đức</a:t>
          </a:r>
          <a:r>
            <a:rPr lang="en-US" sz="2800" kern="1200" dirty="0" smtClean="0">
              <a:solidFill>
                <a:srgbClr val="FF0000"/>
              </a:solidFill>
              <a:latin typeface="VNbangkok"/>
            </a:rPr>
            <a:t> </a:t>
          </a:r>
          <a:endParaRPr lang="en-US" sz="2800" kern="1200" dirty="0">
            <a:solidFill>
              <a:srgbClr val="FF0000"/>
            </a:solidFill>
            <a:latin typeface="VNbangkok"/>
          </a:endParaRPr>
        </a:p>
      </dsp:txBody>
      <dsp:txXfrm>
        <a:off x="4639305" y="2296526"/>
        <a:ext cx="1793787" cy="1383776"/>
      </dsp:txXfrm>
    </dsp:sp>
    <dsp:sp modelId="{70826C45-8A47-4CAA-8034-4D27814C34BE}">
      <dsp:nvSpPr>
        <dsp:cNvPr id="0" name=""/>
        <dsp:cNvSpPr/>
      </dsp:nvSpPr>
      <dsp:spPr>
        <a:xfrm rot="16200000">
          <a:off x="5362199" y="1822490"/>
          <a:ext cx="347999" cy="26894"/>
        </a:xfrm>
        <a:custGeom>
          <a:avLst/>
          <a:gdLst/>
          <a:ahLst/>
          <a:cxnLst/>
          <a:rect l="0" t="0" r="0" b="0"/>
          <a:pathLst>
            <a:path>
              <a:moveTo>
                <a:pt x="0" y="13447"/>
              </a:moveTo>
              <a:lnTo>
                <a:pt x="347999"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527499" y="1827238"/>
        <a:ext cx="17399" cy="17399"/>
      </dsp:txXfrm>
    </dsp:sp>
    <dsp:sp modelId="{B046ECDA-3995-4FD8-BAEC-B07DFDA31C24}">
      <dsp:nvSpPr>
        <dsp:cNvPr id="0" name=""/>
        <dsp:cNvSpPr/>
      </dsp:nvSpPr>
      <dsp:spPr>
        <a:xfrm>
          <a:off x="4062879" y="5005"/>
          <a:ext cx="2946640" cy="1656933"/>
        </a:xfrm>
        <a:prstGeom prst="ellipse">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t>Trung</a:t>
          </a:r>
          <a:r>
            <a:rPr lang="en-US" sz="2400" kern="1200" dirty="0" smtClean="0"/>
            <a:t> </a:t>
          </a:r>
          <a:r>
            <a:rPr lang="en-US" sz="2400" kern="1200" dirty="0" err="1" smtClean="0"/>
            <a:t>với</a:t>
          </a:r>
          <a:r>
            <a:rPr lang="en-US" sz="2400" kern="1200" dirty="0" smtClean="0"/>
            <a:t> </a:t>
          </a:r>
          <a:r>
            <a:rPr lang="en-US" sz="2400" kern="1200" dirty="0" err="1" smtClean="0"/>
            <a:t>nước</a:t>
          </a:r>
          <a:r>
            <a:rPr lang="en-US" sz="2400" kern="1200" dirty="0" smtClean="0"/>
            <a:t>, </a:t>
          </a:r>
          <a:r>
            <a:rPr lang="en-US" sz="2400" kern="1200" dirty="0" err="1" smtClean="0"/>
            <a:t>hiếu</a:t>
          </a:r>
          <a:r>
            <a:rPr lang="en-US" sz="2400" kern="1200" dirty="0" smtClean="0"/>
            <a:t> </a:t>
          </a:r>
          <a:r>
            <a:rPr lang="en-US" sz="2400" kern="1200" dirty="0" err="1" smtClean="0"/>
            <a:t>với</a:t>
          </a:r>
          <a:r>
            <a:rPr lang="en-US" sz="2400" kern="1200" dirty="0" smtClean="0"/>
            <a:t> </a:t>
          </a:r>
          <a:r>
            <a:rPr lang="en-US" sz="2400" kern="1200" dirty="0" err="1" smtClean="0"/>
            <a:t>dân</a:t>
          </a:r>
          <a:endParaRPr lang="en-US" sz="2400" kern="1200" dirty="0"/>
        </a:p>
      </dsp:txBody>
      <dsp:txXfrm>
        <a:off x="4494404" y="247657"/>
        <a:ext cx="2083590" cy="1171629"/>
      </dsp:txXfrm>
    </dsp:sp>
    <dsp:sp modelId="{6A630774-A009-4339-AF16-DD0384885CBF}">
      <dsp:nvSpPr>
        <dsp:cNvPr id="0" name=""/>
        <dsp:cNvSpPr/>
      </dsp:nvSpPr>
      <dsp:spPr>
        <a:xfrm rot="66717">
          <a:off x="6804152" y="3004131"/>
          <a:ext cx="469136" cy="26894"/>
        </a:xfrm>
        <a:custGeom>
          <a:avLst/>
          <a:gdLst/>
          <a:ahLst/>
          <a:cxnLst/>
          <a:rect l="0" t="0" r="0" b="0"/>
          <a:pathLst>
            <a:path>
              <a:moveTo>
                <a:pt x="0" y="13447"/>
              </a:moveTo>
              <a:lnTo>
                <a:pt x="469136"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026992" y="3005849"/>
        <a:ext cx="23456" cy="23456"/>
      </dsp:txXfrm>
    </dsp:sp>
    <dsp:sp modelId="{E45FF78A-C46B-434D-9DB8-F0A65D9D1771}">
      <dsp:nvSpPr>
        <dsp:cNvPr id="0" name=""/>
        <dsp:cNvSpPr/>
      </dsp:nvSpPr>
      <dsp:spPr>
        <a:xfrm>
          <a:off x="7272460" y="1937381"/>
          <a:ext cx="3467845" cy="2236777"/>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kern="1200" dirty="0" err="1" smtClean="0">
              <a:latin typeface="VNbangkok"/>
            </a:rPr>
            <a:t>Cần</a:t>
          </a:r>
          <a:r>
            <a:rPr lang="en-US" sz="2400" kern="1200" dirty="0" smtClean="0">
              <a:latin typeface="VNbangkok"/>
            </a:rPr>
            <a:t>, </a:t>
          </a:r>
          <a:r>
            <a:rPr lang="en-US" sz="2400" kern="1200" dirty="0" err="1" smtClean="0">
              <a:latin typeface="VNbangkok"/>
            </a:rPr>
            <a:t>kiệm</a:t>
          </a:r>
          <a:r>
            <a:rPr lang="en-US" sz="2400" kern="1200" dirty="0" smtClean="0">
              <a:latin typeface="VNbangkok"/>
            </a:rPr>
            <a:t>, </a:t>
          </a:r>
          <a:r>
            <a:rPr lang="en-US" sz="2400" kern="1200" dirty="0" err="1" smtClean="0">
              <a:latin typeface="VNbangkok"/>
            </a:rPr>
            <a:t>liêm</a:t>
          </a:r>
          <a:r>
            <a:rPr lang="en-US" sz="2400" kern="1200" dirty="0" smtClean="0">
              <a:latin typeface="VNbangkok"/>
            </a:rPr>
            <a:t>, </a:t>
          </a:r>
          <a:r>
            <a:rPr lang="en-US" sz="2400" kern="1200" dirty="0" err="1" smtClean="0">
              <a:latin typeface="VNbangkok"/>
            </a:rPr>
            <a:t>chính</a:t>
          </a:r>
          <a:r>
            <a:rPr lang="en-US" sz="2400" kern="1200" dirty="0" smtClean="0">
              <a:latin typeface="VNbangkok"/>
            </a:rPr>
            <a:t>, </a:t>
          </a:r>
          <a:r>
            <a:rPr lang="en-US" sz="2400" kern="1200" dirty="0" err="1" smtClean="0">
              <a:latin typeface="VNbangkok"/>
            </a:rPr>
            <a:t>chí</a:t>
          </a:r>
          <a:r>
            <a:rPr lang="en-US" sz="2400" kern="1200" dirty="0" smtClean="0">
              <a:latin typeface="VNbangkok"/>
            </a:rPr>
            <a:t> </a:t>
          </a:r>
          <a:r>
            <a:rPr lang="en-US" sz="2400" kern="1200" dirty="0" err="1" smtClean="0">
              <a:latin typeface="VNbangkok"/>
            </a:rPr>
            <a:t>công</a:t>
          </a:r>
          <a:r>
            <a:rPr lang="en-US" sz="2400" kern="1200" dirty="0" smtClean="0">
              <a:latin typeface="VNbangkok"/>
            </a:rPr>
            <a:t> </a:t>
          </a:r>
          <a:r>
            <a:rPr lang="en-US" sz="2400" kern="1200" dirty="0" err="1" smtClean="0">
              <a:latin typeface="VNbangkok"/>
            </a:rPr>
            <a:t>vô</a:t>
          </a:r>
          <a:r>
            <a:rPr lang="en-US" sz="2400" kern="1200" dirty="0" smtClean="0">
              <a:latin typeface="VNbangkok"/>
            </a:rPr>
            <a:t> </a:t>
          </a:r>
          <a:r>
            <a:rPr lang="en-US" sz="2400" kern="1200" dirty="0" err="1" smtClean="0">
              <a:latin typeface="VNbangkok"/>
            </a:rPr>
            <a:t>tư</a:t>
          </a:r>
          <a:endParaRPr lang="en-US" sz="2400" kern="1200" dirty="0">
            <a:latin typeface="VNbangkok"/>
          </a:endParaRPr>
        </a:p>
      </dsp:txBody>
      <dsp:txXfrm>
        <a:off x="7780314" y="2264949"/>
        <a:ext cx="2452137" cy="1581641"/>
      </dsp:txXfrm>
    </dsp:sp>
    <dsp:sp modelId="{2FBCBA15-CC73-4A6E-B10A-A18998494BD5}">
      <dsp:nvSpPr>
        <dsp:cNvPr id="0" name=""/>
        <dsp:cNvSpPr/>
      </dsp:nvSpPr>
      <dsp:spPr>
        <a:xfrm rot="5402983">
          <a:off x="5358694" y="4129947"/>
          <a:ext cx="353005" cy="26894"/>
        </a:xfrm>
        <a:custGeom>
          <a:avLst/>
          <a:gdLst/>
          <a:ahLst/>
          <a:cxnLst/>
          <a:rect l="0" t="0" r="0" b="0"/>
          <a:pathLst>
            <a:path>
              <a:moveTo>
                <a:pt x="0" y="13447"/>
              </a:moveTo>
              <a:lnTo>
                <a:pt x="353005"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5526372" y="4134569"/>
        <a:ext cx="17650" cy="17650"/>
      </dsp:txXfrm>
    </dsp:sp>
    <dsp:sp modelId="{546F8C27-AF2C-4917-B8BF-14698E3AE116}">
      <dsp:nvSpPr>
        <dsp:cNvPr id="0" name=""/>
        <dsp:cNvSpPr/>
      </dsp:nvSpPr>
      <dsp:spPr>
        <a:xfrm>
          <a:off x="3723628" y="4319896"/>
          <a:ext cx="3621393" cy="1656933"/>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t>Yêu</a:t>
          </a:r>
          <a:r>
            <a:rPr lang="en-US" sz="2800" kern="1200" dirty="0" smtClean="0"/>
            <a:t> </a:t>
          </a:r>
          <a:r>
            <a:rPr lang="en-US" sz="2800" kern="1200" dirty="0" err="1" smtClean="0"/>
            <a:t>thương</a:t>
          </a:r>
          <a:r>
            <a:rPr lang="en-US" sz="2800" kern="1200" dirty="0" smtClean="0"/>
            <a:t> con </a:t>
          </a:r>
          <a:r>
            <a:rPr lang="en-US" sz="2800" kern="1200" dirty="0" err="1" smtClean="0"/>
            <a:t>người</a:t>
          </a:r>
          <a:endParaRPr lang="en-US" sz="2800" kern="1200" dirty="0"/>
        </a:p>
      </dsp:txBody>
      <dsp:txXfrm>
        <a:off x="4253969" y="4562548"/>
        <a:ext cx="2560711" cy="1171629"/>
      </dsp:txXfrm>
    </dsp:sp>
    <dsp:sp modelId="{F541DDD4-E367-4A2B-9BEF-985ADE074157}">
      <dsp:nvSpPr>
        <dsp:cNvPr id="0" name=""/>
        <dsp:cNvSpPr/>
      </dsp:nvSpPr>
      <dsp:spPr>
        <a:xfrm rot="10798407">
          <a:off x="3467306" y="2975740"/>
          <a:ext cx="800494" cy="26894"/>
        </a:xfrm>
        <a:custGeom>
          <a:avLst/>
          <a:gdLst/>
          <a:ahLst/>
          <a:cxnLst/>
          <a:rect l="0" t="0" r="0" b="0"/>
          <a:pathLst>
            <a:path>
              <a:moveTo>
                <a:pt x="0" y="13447"/>
              </a:moveTo>
              <a:lnTo>
                <a:pt x="800494"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847541" y="2969175"/>
        <a:ext cx="40024" cy="40024"/>
      </dsp:txXfrm>
    </dsp:sp>
    <dsp:sp modelId="{67B3A211-8437-407D-8A7C-C70D027885F3}">
      <dsp:nvSpPr>
        <dsp:cNvPr id="0" name=""/>
        <dsp:cNvSpPr/>
      </dsp:nvSpPr>
      <dsp:spPr>
        <a:xfrm>
          <a:off x="33743" y="1944271"/>
          <a:ext cx="3433563" cy="2091795"/>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US" sz="2700" kern="1200" dirty="0" err="1" smtClean="0"/>
            <a:t>Có</a:t>
          </a:r>
          <a:r>
            <a:rPr lang="en-US" sz="2700" kern="1200" dirty="0" smtClean="0"/>
            <a:t> </a:t>
          </a:r>
          <a:r>
            <a:rPr lang="en-US" sz="2700" kern="1200" dirty="0" err="1" smtClean="0"/>
            <a:t>tinh</a:t>
          </a:r>
          <a:r>
            <a:rPr lang="en-US" sz="2700" kern="1200" dirty="0" smtClean="0"/>
            <a:t> </a:t>
          </a:r>
          <a:r>
            <a:rPr lang="en-US" sz="2700" kern="1200" dirty="0" err="1" smtClean="0"/>
            <a:t>thần</a:t>
          </a:r>
          <a:r>
            <a:rPr lang="en-US" sz="2700" kern="1200" dirty="0" smtClean="0"/>
            <a:t> </a:t>
          </a:r>
          <a:r>
            <a:rPr lang="en-US" sz="2700" kern="1200" dirty="0" err="1" smtClean="0"/>
            <a:t>quốc</a:t>
          </a:r>
          <a:r>
            <a:rPr lang="en-US" sz="2700" kern="1200" dirty="0" smtClean="0"/>
            <a:t> </a:t>
          </a:r>
          <a:r>
            <a:rPr lang="en-US" sz="2700" kern="1200" dirty="0" err="1" smtClean="0"/>
            <a:t>tế</a:t>
          </a:r>
          <a:r>
            <a:rPr lang="en-US" sz="2700" kern="1200" dirty="0" smtClean="0"/>
            <a:t> </a:t>
          </a:r>
          <a:r>
            <a:rPr lang="en-US" sz="2700" kern="1200" dirty="0" err="1" smtClean="0"/>
            <a:t>trong</a:t>
          </a:r>
          <a:r>
            <a:rPr lang="en-US" sz="2700" kern="1200" dirty="0" smtClean="0"/>
            <a:t> </a:t>
          </a:r>
          <a:r>
            <a:rPr lang="en-US" sz="2700" kern="1200" dirty="0" err="1" smtClean="0"/>
            <a:t>sáng</a:t>
          </a:r>
          <a:endParaRPr lang="en-US" sz="2700" kern="1200" dirty="0"/>
        </a:p>
      </dsp:txBody>
      <dsp:txXfrm>
        <a:off x="536577" y="2250607"/>
        <a:ext cx="2427895" cy="1479123"/>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56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4100"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56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256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6652A3C-08A0-49FB-A9B8-C32650BAF1C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xfrm>
            <a:off x="381000" y="685800"/>
            <a:ext cx="6096000" cy="3429000"/>
          </a:xfrm>
          <a:ln/>
        </p:spPr>
      </p:sp>
      <p:sp>
        <p:nvSpPr>
          <p:cNvPr id="7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smtClean="0">
              <a:latin typeface="Arial" panose="020B0604020202020204" pitchFamily="34" charset="0"/>
            </a:endParaRPr>
          </a:p>
        </p:txBody>
      </p:sp>
      <p:sp>
        <p:nvSpPr>
          <p:cNvPr id="7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A1BE45A-FE8B-47E8-851C-67D5622F1386}" type="slidenum">
              <a:rPr lang="en-US" altLang="vi-VN" smtClean="0"/>
              <a:pPr/>
              <a:t>2</a:t>
            </a:fld>
            <a:endParaRPr lang="en-US" altLang="vi-VN"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a:xfrm>
            <a:off x="381000" y="685800"/>
            <a:ext cx="6096000" cy="3429000"/>
          </a:xfrm>
          <a:ln/>
        </p:spPr>
      </p:sp>
      <p:sp>
        <p:nvSpPr>
          <p:cNvPr id="9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9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3F35F17-D6B4-406A-9527-053B78A7BEDF}" type="slidenum">
              <a:rPr lang="en-US" altLang="en-US" smtClean="0"/>
              <a:pPr/>
              <a:t>3</a:t>
            </a:fld>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6652A3C-08A0-49FB-A9B8-C32650BAF1CC}" type="slidenum">
              <a:rPr lang="en-US" altLang="en-US" smtClean="0"/>
              <a:pPr>
                <a:defRPr/>
              </a:pPr>
              <a:t>15</a:t>
            </a:fld>
            <a:endParaRPr lang="en-US" altLang="en-US"/>
          </a:p>
        </p:txBody>
      </p:sp>
    </p:spTree>
    <p:extLst>
      <p:ext uri="{BB962C8B-B14F-4D97-AF65-F5344CB8AC3E}">
        <p14:creationId xmlns:p14="http://schemas.microsoft.com/office/powerpoint/2010/main" val="26053924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187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9902A3E-7AA6-476D-9EEF-843E09DB2D8F}" type="slidenum">
              <a:rPr lang="en-US" altLang="en-US" smtClean="0">
                <a:solidFill>
                  <a:srgbClr val="000000"/>
                </a:solidFill>
                <a:latin typeface=".VnTime" panose="020B7200000000000000" pitchFamily="34" charset="0"/>
              </a:rPr>
              <a:pPr>
                <a:spcBef>
                  <a:spcPct val="0"/>
                </a:spcBef>
              </a:pPr>
              <a:t>51</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31175730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Chủ nghĩa sô vanh nước lớn tự coi dân tộc mình là đứng trên các dân tộc khác, có quyền bắt các dân tộc khác phải phục tùng</a:t>
            </a:r>
          </a:p>
          <a:p>
            <a:endParaRPr lang="en-US" altLang="en-US" smtClean="0"/>
          </a:p>
        </p:txBody>
      </p:sp>
      <p:sp>
        <p:nvSpPr>
          <p:cNvPr id="1218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631FC79-BEFD-4F5A-966B-6C2DE0258F7D}" type="slidenum">
              <a:rPr lang="en-US" altLang="en-US" smtClean="0">
                <a:solidFill>
                  <a:prstClr val="black"/>
                </a:solidFill>
                <a:latin typeface=".VnTime" panose="020B7200000000000000" pitchFamily="34" charset="0"/>
              </a:rPr>
              <a:pPr>
                <a:spcBef>
                  <a:spcPct val="0"/>
                </a:spcBef>
              </a:pPr>
              <a:t>52</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2626729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90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056215C-E979-44AA-B514-E3F8FBB1238F}" type="slidenum">
              <a:rPr lang="en-US" altLang="en-US" smtClean="0">
                <a:solidFill>
                  <a:prstClr val="black"/>
                </a:solidFill>
                <a:latin typeface=".VnTime" panose="020B7200000000000000" pitchFamily="34" charset="0"/>
              </a:rPr>
              <a:pPr>
                <a:spcBef>
                  <a:spcPct val="0"/>
                </a:spcBef>
              </a:pPr>
              <a:t>58</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35309643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3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06C8E89-2416-408D-8B81-EDC8BE9881D9}" type="slidenum">
              <a:rPr lang="en-US" altLang="en-US" smtClean="0">
                <a:solidFill>
                  <a:srgbClr val="000000"/>
                </a:solidFill>
                <a:latin typeface=".VnTime" panose="020B7200000000000000" pitchFamily="34" charset="0"/>
              </a:rPr>
              <a:pPr>
                <a:spcBef>
                  <a:spcPct val="0"/>
                </a:spcBef>
              </a:pPr>
              <a:t>59</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35127584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FF496C-3F79-450A-B118-174FC2C4A119}" type="slidenum">
              <a:rPr lang="en-US" altLang="en-US" smtClean="0">
                <a:solidFill>
                  <a:prstClr val="black"/>
                </a:solidFill>
                <a:latin typeface=".VnTime" panose="020B7200000000000000" pitchFamily="34" charset="0"/>
              </a:rPr>
              <a:pPr>
                <a:spcBef>
                  <a:spcPct val="0"/>
                </a:spcBef>
              </a:pPr>
              <a:t>61</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15526960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FF496C-3F79-450A-B118-174FC2C4A119}" type="slidenum">
              <a:rPr lang="en-US" altLang="en-US" smtClean="0">
                <a:solidFill>
                  <a:prstClr val="black"/>
                </a:solidFill>
                <a:latin typeface=".VnTime" panose="020B7200000000000000" pitchFamily="34" charset="0"/>
              </a:rPr>
              <a:pPr>
                <a:spcBef>
                  <a:spcPct val="0"/>
                </a:spcBef>
              </a:pPr>
              <a:t>62</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19008291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9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9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20EA07-6E68-440F-B381-D614781AF36F}" type="slidenum">
              <a:rPr lang="en-US" altLang="en-US" smtClean="0">
                <a:solidFill>
                  <a:srgbClr val="000000"/>
                </a:solidFill>
                <a:latin typeface=".VnTime" panose="020B7200000000000000" pitchFamily="34" charset="0"/>
              </a:rPr>
              <a:pPr>
                <a:spcBef>
                  <a:spcPct val="0"/>
                </a:spcBef>
              </a:pPr>
              <a:t>63</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7248070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6652A3C-08A0-49FB-A9B8-C32650BAF1CC}" type="slidenum">
              <a:rPr lang="en-US" altLang="en-US" smtClean="0"/>
              <a:pPr>
                <a:defRPr/>
              </a:pPr>
              <a:t>68</a:t>
            </a:fld>
            <a:endParaRPr lang="en-US" altLang="en-US"/>
          </a:p>
        </p:txBody>
      </p:sp>
    </p:spTree>
    <p:extLst>
      <p:ext uri="{BB962C8B-B14F-4D97-AF65-F5344CB8AC3E}">
        <p14:creationId xmlns:p14="http://schemas.microsoft.com/office/powerpoint/2010/main" val="1910812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9F67319-2C49-4583-81CE-A5BC26ACBB5A}" type="slidenum">
              <a:rPr lang="en-US" altLang="en-US"/>
              <a:pPr>
                <a:defRPr/>
              </a:pPr>
              <a:t>‹#›</a:t>
            </a:fld>
            <a:endParaRPr lang="en-US" altLang="en-US"/>
          </a:p>
        </p:txBody>
      </p:sp>
    </p:spTree>
    <p:extLst>
      <p:ext uri="{BB962C8B-B14F-4D97-AF65-F5344CB8AC3E}">
        <p14:creationId xmlns:p14="http://schemas.microsoft.com/office/powerpoint/2010/main" val="1077303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582AEDE-F4DB-4B31-931D-99584B04961B}" type="slidenum">
              <a:rPr lang="en-US" altLang="en-US"/>
              <a:pPr>
                <a:defRPr/>
              </a:pPr>
              <a:t>‹#›</a:t>
            </a:fld>
            <a:endParaRPr lang="en-US" altLang="en-US"/>
          </a:p>
        </p:txBody>
      </p:sp>
    </p:spTree>
    <p:extLst>
      <p:ext uri="{BB962C8B-B14F-4D97-AF65-F5344CB8AC3E}">
        <p14:creationId xmlns:p14="http://schemas.microsoft.com/office/powerpoint/2010/main" val="3257468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6CBC35D-FD60-4D65-8A24-73FA83582DA7}" type="slidenum">
              <a:rPr lang="en-US" altLang="en-US"/>
              <a:pPr>
                <a:defRPr/>
              </a:pPr>
              <a:t>‹#›</a:t>
            </a:fld>
            <a:endParaRPr lang="en-US" altLang="en-US"/>
          </a:p>
        </p:txBody>
      </p:sp>
    </p:spTree>
    <p:extLst>
      <p:ext uri="{BB962C8B-B14F-4D97-AF65-F5344CB8AC3E}">
        <p14:creationId xmlns:p14="http://schemas.microsoft.com/office/powerpoint/2010/main" val="3943065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026FB9C-36F9-4A10-9756-BAACA91ECE52}" type="slidenum">
              <a:rPr lang="en-US" altLang="en-US"/>
              <a:pPr>
                <a:defRPr/>
              </a:pPr>
              <a:t>‹#›</a:t>
            </a:fld>
            <a:endParaRPr lang="en-US" altLang="en-US"/>
          </a:p>
        </p:txBody>
      </p:sp>
    </p:spTree>
    <p:extLst>
      <p:ext uri="{BB962C8B-B14F-4D97-AF65-F5344CB8AC3E}">
        <p14:creationId xmlns:p14="http://schemas.microsoft.com/office/powerpoint/2010/main" val="80000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4893B20-3220-491A-8364-7F202EB34DF5}" type="slidenum">
              <a:rPr lang="en-US" altLang="en-US"/>
              <a:pPr>
                <a:defRPr/>
              </a:pPr>
              <a:t>‹#›</a:t>
            </a:fld>
            <a:endParaRPr lang="en-US" altLang="en-US"/>
          </a:p>
        </p:txBody>
      </p:sp>
    </p:spTree>
    <p:extLst>
      <p:ext uri="{BB962C8B-B14F-4D97-AF65-F5344CB8AC3E}">
        <p14:creationId xmlns:p14="http://schemas.microsoft.com/office/powerpoint/2010/main" val="3062455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064C051-1AC0-4B18-9EF1-2C211CD146CA}" type="slidenum">
              <a:rPr lang="en-US" altLang="en-US"/>
              <a:pPr>
                <a:defRPr/>
              </a:pPr>
              <a:t>‹#›</a:t>
            </a:fld>
            <a:endParaRPr lang="en-US" altLang="en-US"/>
          </a:p>
        </p:txBody>
      </p:sp>
    </p:spTree>
    <p:extLst>
      <p:ext uri="{BB962C8B-B14F-4D97-AF65-F5344CB8AC3E}">
        <p14:creationId xmlns:p14="http://schemas.microsoft.com/office/powerpoint/2010/main" val="653642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9885C06-3CE0-4BAF-9B67-517FCC78306D}" type="slidenum">
              <a:rPr lang="en-US" altLang="en-US"/>
              <a:pPr>
                <a:defRPr/>
              </a:pPr>
              <a:t>‹#›</a:t>
            </a:fld>
            <a:endParaRPr lang="en-US" altLang="en-US"/>
          </a:p>
        </p:txBody>
      </p:sp>
    </p:spTree>
    <p:extLst>
      <p:ext uri="{BB962C8B-B14F-4D97-AF65-F5344CB8AC3E}">
        <p14:creationId xmlns:p14="http://schemas.microsoft.com/office/powerpoint/2010/main" val="4772411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3D87E22-74FC-40AD-955D-31822D48BA48}" type="slidenum">
              <a:rPr lang="en-US" altLang="en-US"/>
              <a:pPr>
                <a:defRPr/>
              </a:pPr>
              <a:t>‹#›</a:t>
            </a:fld>
            <a:endParaRPr lang="en-US" altLang="en-US"/>
          </a:p>
        </p:txBody>
      </p:sp>
    </p:spTree>
    <p:extLst>
      <p:ext uri="{BB962C8B-B14F-4D97-AF65-F5344CB8AC3E}">
        <p14:creationId xmlns:p14="http://schemas.microsoft.com/office/powerpoint/2010/main" val="2308193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7A6B6F1-786E-470B-9161-3521159C7541}" type="slidenum">
              <a:rPr lang="en-US" altLang="en-US"/>
              <a:pPr>
                <a:defRPr/>
              </a:pPr>
              <a:t>‹#›</a:t>
            </a:fld>
            <a:endParaRPr lang="en-US" altLang="en-US"/>
          </a:p>
        </p:txBody>
      </p:sp>
    </p:spTree>
    <p:extLst>
      <p:ext uri="{BB962C8B-B14F-4D97-AF65-F5344CB8AC3E}">
        <p14:creationId xmlns:p14="http://schemas.microsoft.com/office/powerpoint/2010/main" val="3051392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DDB1983-D699-4CFF-B691-1D34901A202B}" type="slidenum">
              <a:rPr lang="en-US" altLang="en-US"/>
              <a:pPr>
                <a:defRPr/>
              </a:pPr>
              <a:t>‹#›</a:t>
            </a:fld>
            <a:endParaRPr lang="en-US" altLang="en-US"/>
          </a:p>
        </p:txBody>
      </p:sp>
    </p:spTree>
    <p:extLst>
      <p:ext uri="{BB962C8B-B14F-4D97-AF65-F5344CB8AC3E}">
        <p14:creationId xmlns:p14="http://schemas.microsoft.com/office/powerpoint/2010/main" val="609592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F438392-F57F-464C-AE3A-A5B72D5A165A}" type="slidenum">
              <a:rPr lang="en-US" altLang="en-US"/>
              <a:pPr>
                <a:defRPr/>
              </a:pPr>
              <a:t>‹#›</a:t>
            </a:fld>
            <a:endParaRPr lang="en-US" altLang="en-US"/>
          </a:p>
        </p:txBody>
      </p:sp>
    </p:spTree>
    <p:extLst>
      <p:ext uri="{BB962C8B-B14F-4D97-AF65-F5344CB8AC3E}">
        <p14:creationId xmlns:p14="http://schemas.microsoft.com/office/powerpoint/2010/main" val="33226856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1"/>
            <a:ext cx="10972800" cy="4530725"/>
          </a:xfrm>
        </p:spPr>
        <p:txBody>
          <a:bodyPr/>
          <a:lstStyle/>
          <a:p>
            <a:pPr lvl="0"/>
            <a:endParaRPr lang="en-US" noProof="0"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p:txBody>
          <a:bodyPr/>
          <a:lstStyle>
            <a:lvl1pPr>
              <a:defRPr/>
            </a:lvl1pPr>
          </a:lstStyle>
          <a:p>
            <a:pPr>
              <a:defRPr/>
            </a:pPr>
            <a:fld id="{F265ECCB-B78A-4C7B-875D-09377DB56E36}" type="slidenum">
              <a:rPr lang="en-US" altLang="en-US"/>
              <a:pPr>
                <a:defRPr/>
              </a:pPr>
              <a:t>‹#›</a:t>
            </a:fld>
            <a:endParaRPr lang="en-US" altLang="en-US"/>
          </a:p>
        </p:txBody>
      </p:sp>
    </p:spTree>
    <p:extLst>
      <p:ext uri="{BB962C8B-B14F-4D97-AF65-F5344CB8AC3E}">
        <p14:creationId xmlns:p14="http://schemas.microsoft.com/office/powerpoint/2010/main" val="77366994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12800" y="1600201"/>
            <a:ext cx="55372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53200" y="1600201"/>
            <a:ext cx="55372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34B1646-BF69-4F42-9852-D1BECBF87552}" type="slidenum">
              <a:rPr lang="en-US" altLang="en-US"/>
              <a:pPr>
                <a:defRPr/>
              </a:pPr>
              <a:t>‹#›</a:t>
            </a:fld>
            <a:endParaRPr lang="en-US" altLang="en-US"/>
          </a:p>
        </p:txBody>
      </p:sp>
    </p:spTree>
    <p:extLst>
      <p:ext uri="{BB962C8B-B14F-4D97-AF65-F5344CB8AC3E}">
        <p14:creationId xmlns:p14="http://schemas.microsoft.com/office/powerpoint/2010/main" val="1562211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C3B716DE-05FE-4CCE-B23C-4120098E4BB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294"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 id="2147484307" r:id="rId12"/>
    <p:sldLayoutId id="2147484306"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file:///G:\Phim%20anh\Gypsy%20tunes.WAV"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hyperlink" Target="&#272;o&#224;n%20k&#7871;t%20l&#224;%20s&#7913;c%20m&#7841;nh%20-%20Phim%20ho&#7841;t%20h&#236;nh%203D%20&#253;%20ngh&#297;a.mp4" TargetMode="Externa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gif"/><Relationship Id="rId1" Type="http://schemas.openxmlformats.org/officeDocument/2006/relationships/slideLayout" Target="../slideLayouts/slideLayout2.xml"/><Relationship Id="rId4" Type="http://schemas.openxmlformats.org/officeDocument/2006/relationships/hyperlink" Target="&#272;o&#224;n%20k&#7871;t%20l&#224;%20s&#7913;c%20m&#7841;nh%20-%20Phim%20ho&#7841;t%20h&#236;nh%203D%20&#253;%20ngh&#297;a.mp4"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4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3.xml"/><Relationship Id="rId5" Type="http://schemas.openxmlformats.org/officeDocument/2006/relationships/image" Target="../media/image59.jpeg"/><Relationship Id="rId4" Type="http://schemas.openxmlformats.org/officeDocument/2006/relationships/image" Target="../media/image58.jpeg"/></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3.xml"/><Relationship Id="rId4" Type="http://schemas.openxmlformats.org/officeDocument/2006/relationships/image" Target="../media/image69.jpeg"/></Relationships>
</file>

<file path=ppt/slides/_rels/slide5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13.xml"/><Relationship Id="rId4" Type="http://schemas.openxmlformats.org/officeDocument/2006/relationships/image" Target="../media/image72.png"/></Relationships>
</file>

<file path=ppt/slides/_rels/slide5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5.png"/><Relationship Id="rId4" Type="http://schemas.openxmlformats.org/officeDocument/2006/relationships/image" Target="../media/image74.png"/></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78.png"/></Relationships>
</file>

<file path=ppt/slides/_rels/slide5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7.png"/></Relationships>
</file>

<file path=ppt/slides/_rels/slide60.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1.jpeg"/></Relationships>
</file>

<file path=ppt/slides/_rels/slide6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91.jpeg"/></Relationships>
</file>

<file path=ppt/slides/_rels/slide63.xml.rels><?xml version="1.0" encoding="UTF-8" standalone="yes"?>
<Relationships xmlns="http://schemas.openxmlformats.org/package/2006/relationships"><Relationship Id="rId3" Type="http://schemas.openxmlformats.org/officeDocument/2006/relationships/image" Target="../media/image92.jpeg"/><Relationship Id="rId7" Type="http://schemas.openxmlformats.org/officeDocument/2006/relationships/image" Target="../media/image9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ypsy tunes.WAV">
            <a:hlinkClick r:id="" action="ppaction://media"/>
          </p:cNvPr>
          <p:cNvPicPr>
            <a:picLocks noRot="1" noChangeAspect="1" noChangeArrowheads="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ctrTitle"/>
          </p:nvPr>
        </p:nvSpPr>
        <p:spPr/>
        <p:txBody>
          <a:bodyPr/>
          <a:lstStyle/>
          <a:p>
            <a:endParaRPr lang="en-US" altLang="en-US" dirty="0" smtClean="0"/>
          </a:p>
        </p:txBody>
      </p:sp>
      <p:sp>
        <p:nvSpPr>
          <p:cNvPr id="41988" name="Rectangle 4"/>
          <p:cNvSpPr>
            <a:spLocks noGrp="1" noChangeArrowheads="1"/>
          </p:cNvSpPr>
          <p:nvPr>
            <p:ph type="subTitle" idx="1"/>
          </p:nvPr>
        </p:nvSpPr>
        <p:spPr/>
        <p:txBody>
          <a:bodyPr/>
          <a:lstStyle/>
          <a:p>
            <a:pPr>
              <a:defRPr/>
            </a:pPr>
            <a:endParaRPr lang="en-US" dirty="0"/>
          </a:p>
        </p:txBody>
      </p:sp>
      <p:pic>
        <p:nvPicPr>
          <p:cNvPr id="5125" name="Picture 5" descr="blue_green_yellow_t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outerShdw dist="107763" dir="2700000" algn="ctr" rotWithShape="0">
              <a:srgbClr val="4D4D4D">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1905000" y="2544764"/>
            <a:ext cx="8458200" cy="1570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4800" b="1" i="1" dirty="0">
                <a:solidFill>
                  <a:schemeClr val="bg1"/>
                </a:solidFill>
                <a:latin typeface="Times New Roman" panose="02020603050405020304" pitchFamily="18" charset="0"/>
                <a:cs typeface="Times New Roman" panose="02020603050405020304" pitchFamily="18" charset="0"/>
              </a:rPr>
              <a:t>KHÁI QUÁT VỀ TƯ TƯỞNG HỒ CHÍ MINH</a:t>
            </a:r>
          </a:p>
        </p:txBody>
      </p:sp>
      <p:sp>
        <p:nvSpPr>
          <p:cNvPr id="5127" name="Text Box 7"/>
          <p:cNvSpPr txBox="1">
            <a:spLocks noChangeArrowheads="1"/>
          </p:cNvSpPr>
          <p:nvPr/>
        </p:nvSpPr>
        <p:spPr bwMode="auto">
          <a:xfrm>
            <a:off x="2209800" y="1981200"/>
            <a:ext cx="144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b="1" u="sng" dirty="0" err="1">
                <a:solidFill>
                  <a:srgbClr val="FFFF00"/>
                </a:solidFill>
                <a:latin typeface="Arial" panose="020B0604020202020204" pitchFamily="34" charset="0"/>
              </a:rPr>
              <a:t>Bài</a:t>
            </a:r>
            <a:r>
              <a:rPr lang="en-US" altLang="en-US" b="1" u="sng">
                <a:solidFill>
                  <a:srgbClr val="FFFF00"/>
                </a:solidFill>
                <a:latin typeface="Arial" panose="020B0604020202020204" pitchFamily="34" charset="0"/>
              </a:rPr>
              <a:t> 2</a:t>
            </a:r>
          </a:p>
        </p:txBody>
      </p:sp>
    </p:spTree>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4198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1143000"/>
            <a:ext cx="6934200" cy="1143000"/>
          </a:xfrm>
          <a:prstGeom prst="roundRect">
            <a:avLst/>
          </a:prstGeom>
          <a:gradFill>
            <a:gsLst>
              <a:gs pos="99000">
                <a:srgbClr val="7030A0"/>
              </a:gs>
              <a:gs pos="100000">
                <a:srgbClr val="EC00EC"/>
              </a:gs>
            </a:gsLst>
          </a:gradFill>
          <a:extLst/>
        </p:spPr>
        <p:style>
          <a:lnRef idx="0">
            <a:schemeClr val="accent4"/>
          </a:lnRef>
          <a:fillRef idx="3">
            <a:schemeClr val="accent4"/>
          </a:fillRef>
          <a:effectRef idx="3">
            <a:schemeClr val="accent4"/>
          </a:effectRef>
          <a:fontRef idx="minor">
            <a:schemeClr val="lt1"/>
          </a:fontRef>
        </p:style>
        <p:txBody>
          <a:bodyPr/>
          <a:lstStyle/>
          <a:p>
            <a:pPr eaLnBrk="1" fontAlgn="auto" hangingPunct="1">
              <a:spcBef>
                <a:spcPts val="0"/>
              </a:spcBef>
              <a:spcAft>
                <a:spcPts val="0"/>
              </a:spcAft>
              <a:defRPr/>
            </a:pPr>
            <a:r>
              <a:rPr lang="en-US" sz="26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NỘI DUNG BÀI HỌC </a:t>
            </a:r>
          </a:p>
        </p:txBody>
      </p:sp>
      <p:sp>
        <p:nvSpPr>
          <p:cNvPr id="5" name="Content Placeholder 4"/>
          <p:cNvSpPr>
            <a:spLocks noGrp="1"/>
          </p:cNvSpPr>
          <p:nvPr>
            <p:ph idx="1"/>
          </p:nvPr>
        </p:nvSpPr>
        <p:spPr>
          <a:xfrm>
            <a:off x="838200" y="2667000"/>
            <a:ext cx="10972800" cy="3535364"/>
          </a:xfrm>
        </p:spPr>
        <p:txBody>
          <a:bodyPr/>
          <a:lstStyle/>
          <a:p>
            <a:pPr marL="0" indent="0" algn="just">
              <a:buNone/>
              <a:defRPr/>
            </a:pPr>
            <a:r>
              <a:rPr lang="en-US" altLang="vi-VN" sz="2800" dirty="0">
                <a:solidFill>
                  <a:srgbClr val="0000FF"/>
                </a:solidFill>
                <a:latin typeface="Times New Roman" panose="02020603050405020304" pitchFamily="18" charset="0"/>
                <a:cs typeface="Times New Roman" panose="02020603050405020304" pitchFamily="18" charset="0"/>
              </a:rPr>
              <a:t>I</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Khái</a:t>
            </a:r>
            <a:r>
              <a:rPr lang="en-US" altLang="vi-VN" sz="2800" dirty="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niệm</a:t>
            </a:r>
            <a:r>
              <a:rPr lang="en-US" altLang="vi-VN" sz="2800" dirty="0" smtClean="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nguồn</a:t>
            </a:r>
            <a:r>
              <a:rPr lang="en-US" altLang="vi-VN" sz="2800" dirty="0" smtClean="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gốc</a:t>
            </a:r>
            <a:r>
              <a:rPr lang="en-US" altLang="vi-VN" sz="2800" dirty="0" smtClean="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và</a:t>
            </a:r>
            <a:r>
              <a:rPr lang="en-US" altLang="vi-VN" sz="2800" dirty="0" smtClean="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quá</a:t>
            </a:r>
            <a:r>
              <a:rPr lang="en-US" altLang="vi-VN" sz="2800" dirty="0" smtClean="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trình</a:t>
            </a:r>
            <a:r>
              <a:rPr lang="en-US" altLang="vi-VN" sz="2800" dirty="0" smtClean="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hình</a:t>
            </a:r>
            <a:r>
              <a:rPr lang="en-US" altLang="vi-VN" sz="2800" dirty="0" smtClean="0">
                <a:latin typeface="Times New Roman" panose="02020603050405020304" pitchFamily="18" charset="0"/>
                <a:cs typeface="Times New Roman" panose="02020603050405020304" pitchFamily="18" charset="0"/>
              </a:rPr>
              <a:t> </a:t>
            </a:r>
            <a:r>
              <a:rPr lang="en-US" altLang="vi-VN" sz="2800" dirty="0" err="1" smtClean="0">
                <a:latin typeface="Times New Roman" panose="02020603050405020304" pitchFamily="18" charset="0"/>
                <a:cs typeface="Times New Roman" panose="02020603050405020304" pitchFamily="18" charset="0"/>
              </a:rPr>
              <a:t>thành</a:t>
            </a:r>
            <a:r>
              <a:rPr lang="en-US" altLang="vi-VN" sz="2800" dirty="0" smtClean="0">
                <a:latin typeface="Times New Roman" panose="02020603050405020304" pitchFamily="18" charset="0"/>
                <a:cs typeface="Times New Roman" panose="02020603050405020304" pitchFamily="18" charset="0"/>
              </a:rPr>
              <a:t> </a:t>
            </a:r>
            <a:r>
              <a:rPr lang="en-US" altLang="vi-VN" sz="2800" dirty="0">
                <a:latin typeface="Times New Roman" panose="02020603050405020304" pitchFamily="18" charset="0"/>
                <a:cs typeface="Times New Roman" panose="02020603050405020304" pitchFamily="18" charset="0"/>
              </a:rPr>
              <a:t>tư tưởng Hồ Chí Minh</a:t>
            </a:r>
          </a:p>
          <a:p>
            <a:pPr marL="0" indent="0" algn="just">
              <a:buNone/>
              <a:defRPr/>
            </a:pPr>
            <a:r>
              <a:rPr lang="nl-NL" sz="2800" dirty="0" smtClean="0">
                <a:solidFill>
                  <a:srgbClr val="0000FF"/>
                </a:solidFill>
                <a:latin typeface="Times New Roman" panose="02020603050405020304" pitchFamily="18" charset="0"/>
                <a:cs typeface="Times New Roman" panose="02020603050405020304" pitchFamily="18" charset="0"/>
              </a:rPr>
              <a:t>II/ </a:t>
            </a:r>
            <a:r>
              <a:rPr lang="nl-NL" sz="2800" dirty="0">
                <a:latin typeface="Times New Roman" panose="02020603050405020304" pitchFamily="18" charset="0"/>
                <a:cs typeface="Times New Roman" panose="02020603050405020304" pitchFamily="18" charset="0"/>
              </a:rPr>
              <a:t>Nội dung cơ bản của tư tưởng Hồ Chí Minh</a:t>
            </a:r>
          </a:p>
          <a:p>
            <a:pPr marL="0" indent="0" algn="just">
              <a:buNone/>
              <a:defRPr/>
            </a:pPr>
            <a:r>
              <a:rPr lang="nl-NL" sz="2800" dirty="0" smtClean="0">
                <a:solidFill>
                  <a:srgbClr val="0000FF"/>
                </a:solidFill>
                <a:latin typeface="Times New Roman" panose="02020603050405020304" pitchFamily="18" charset="0"/>
                <a:cs typeface="Times New Roman" panose="02020603050405020304" pitchFamily="18" charset="0"/>
              </a:rPr>
              <a:t>III/ </a:t>
            </a:r>
            <a:r>
              <a:rPr lang="nl-NL" sz="2800" dirty="0">
                <a:latin typeface="Times New Roman" panose="02020603050405020304" pitchFamily="18" charset="0"/>
                <a:cs typeface="Times New Roman" panose="02020603050405020304" pitchFamily="18" charset="0"/>
              </a:rPr>
              <a:t>Vai trò của tư tưởng Hồ Chí Minh đối với cách mạng Việt Nam</a:t>
            </a:r>
            <a:endParaRPr lang="en-US" sz="2800" dirty="0">
              <a:latin typeface="Times New Roman" panose="02020603050405020304" pitchFamily="18" charset="0"/>
              <a:cs typeface="Times New Roman" panose="02020603050405020304" pitchFamily="18" charset="0"/>
            </a:endParaRPr>
          </a:p>
          <a:p>
            <a:pPr marL="0" indent="0" algn="just">
              <a:buNone/>
              <a:defRPr/>
            </a:pPr>
            <a:r>
              <a:rPr lang="nl-NL" sz="2800" dirty="0" smtClean="0">
                <a:solidFill>
                  <a:srgbClr val="0000FF"/>
                </a:solidFill>
                <a:latin typeface="Times New Roman" panose="02020603050405020304" pitchFamily="18" charset="0"/>
                <a:cs typeface="Times New Roman" panose="02020603050405020304" pitchFamily="18" charset="0"/>
              </a:rPr>
              <a:t>IV/ </a:t>
            </a:r>
            <a:r>
              <a:rPr lang="nl-NL" sz="2800" dirty="0">
                <a:latin typeface="Times New Roman" panose="02020603050405020304" pitchFamily="18" charset="0"/>
                <a:cs typeface="Times New Roman" panose="02020603050405020304" pitchFamily="18" charset="0"/>
              </a:rPr>
              <a:t>Học tập và làm theo tư tưởng, đạo đức, phong cách Hồ Chí Minh trong giai đoạn hiện nay</a:t>
            </a:r>
            <a:endParaRPr lang="vi-VN" sz="2800" dirty="0">
              <a:latin typeface="Times New Roman" panose="02020603050405020304" pitchFamily="18" charset="0"/>
              <a:cs typeface="Times New Roman" panose="02020603050405020304" pitchFamily="18" charset="0"/>
            </a:endParaRPr>
          </a:p>
          <a:p>
            <a:pPr>
              <a:defRPr/>
            </a:pPr>
            <a:endParaRPr lang="vi-VN" sz="2800" dirty="0">
              <a:latin typeface="Times New Roman" panose="02020603050405020304" pitchFamily="18" charset="0"/>
              <a:cs typeface="Times New Roman" panose="02020603050405020304" pitchFamily="18" charset="0"/>
            </a:endParaRPr>
          </a:p>
          <a:p>
            <a:pPr marL="0" indent="0">
              <a:buNone/>
              <a:defRPr/>
            </a:pPr>
            <a:endParaRPr lang="vi-VN" sz="2800" dirty="0"/>
          </a:p>
        </p:txBody>
      </p:sp>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381000" y="1371600"/>
            <a:ext cx="7848600" cy="838200"/>
          </a:xfrm>
        </p:spPr>
        <p:txBody>
          <a:bodyPr/>
          <a:lstStyle/>
          <a:p>
            <a:r>
              <a:rPr lang="en-US" altLang="vi-VN" sz="2800" b="1" dirty="0">
                <a:solidFill>
                  <a:srgbClr val="0000FF"/>
                </a:solidFill>
                <a:latin typeface="Times New Roman" panose="02020603050405020304" pitchFamily="18" charset="0"/>
                <a:cs typeface="Times New Roman" panose="02020603050405020304" pitchFamily="18" charset="0"/>
              </a:rPr>
              <a:t>1/ </a:t>
            </a:r>
            <a:r>
              <a:rPr lang="en-US" altLang="vi-VN" sz="2800" b="1" dirty="0" err="1">
                <a:solidFill>
                  <a:srgbClr val="0000FF"/>
                </a:solidFill>
                <a:latin typeface="Times New Roman" panose="02020603050405020304" pitchFamily="18" charset="0"/>
                <a:cs typeface="Times New Roman" panose="02020603050405020304" pitchFamily="18" charset="0"/>
              </a:rPr>
              <a:t>Khái</a:t>
            </a:r>
            <a:r>
              <a:rPr lang="en-US" altLang="vi-VN" sz="2800" b="1" dirty="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niệm</a:t>
            </a:r>
            <a:r>
              <a:rPr lang="en-US" altLang="vi-VN" dirty="0" smtClean="0">
                <a:latin typeface="Times New Roman" panose="02020603050405020304" pitchFamily="18" charset="0"/>
                <a:cs typeface="Times New Roman" panose="02020603050405020304" pitchFamily="18" charset="0"/>
              </a:rPr>
              <a:t/>
            </a:r>
            <a:br>
              <a:rPr lang="en-US" altLang="vi-VN" dirty="0" smtClean="0">
                <a:latin typeface="Times New Roman" panose="02020603050405020304" pitchFamily="18" charset="0"/>
                <a:cs typeface="Times New Roman" panose="02020603050405020304" pitchFamily="18" charset="0"/>
              </a:rPr>
            </a:br>
            <a:endParaRPr lang="vi-VN" altLang="vi-VN" dirty="0" smtClean="0"/>
          </a:p>
        </p:txBody>
      </p:sp>
      <p:sp>
        <p:nvSpPr>
          <p:cNvPr id="3" name="Content Placeholder 2"/>
          <p:cNvSpPr>
            <a:spLocks noGrp="1"/>
          </p:cNvSpPr>
          <p:nvPr>
            <p:ph idx="1"/>
          </p:nvPr>
        </p:nvSpPr>
        <p:spPr>
          <a:xfrm>
            <a:off x="457200" y="2971800"/>
            <a:ext cx="11430000" cy="3581400"/>
          </a:xfrm>
        </p:spPr>
        <p:txBody>
          <a:bodyPr/>
          <a:lstStyle/>
          <a:p>
            <a:pPr marL="0" indent="0" algn="just">
              <a:buNone/>
            </a:pPr>
            <a:r>
              <a:rPr lang="nl-NL" altLang="vi-VN" sz="2800" i="1" dirty="0">
                <a:latin typeface="Times New Roman" panose="02020603050405020304" pitchFamily="18" charset="0"/>
                <a:cs typeface="Times New Roman" panose="02020603050405020304" pitchFamily="18" charset="0"/>
              </a:rPr>
              <a:t>	</a:t>
            </a:r>
            <a:r>
              <a:rPr lang="nl-NL" altLang="vi-VN" sz="2400" dirty="0">
                <a:latin typeface="Times New Roman" panose="02020603050405020304" pitchFamily="18" charset="0"/>
                <a:cs typeface="Times New Roman" panose="02020603050405020304" pitchFamily="18" charset="0"/>
              </a:rPr>
              <a:t>Tư tưởng Hồ Chí Minh là một </a:t>
            </a:r>
            <a:r>
              <a:rPr lang="nl-NL" altLang="vi-VN" sz="2400" u="sng" dirty="0">
                <a:latin typeface="Times New Roman" panose="02020603050405020304" pitchFamily="18" charset="0"/>
                <a:cs typeface="Times New Roman" panose="02020603050405020304" pitchFamily="18" charset="0"/>
              </a:rPr>
              <a:t>hệ thống quan điểm toàn diện và sâu sắc về những vấn đề cơ bản của cách mạng Việt Nam</a:t>
            </a:r>
            <a:r>
              <a:rPr lang="vi-VN" altLang="vi-VN" sz="2400" dirty="0">
                <a:latin typeface="Times New Roman" panose="02020603050405020304" pitchFamily="18" charset="0"/>
                <a:cs typeface="Times New Roman" panose="02020603050405020304" pitchFamily="18" charset="0"/>
              </a:rPr>
              <a:t>; k</a:t>
            </a:r>
            <a:r>
              <a:rPr lang="nl-NL" altLang="vi-VN" sz="2400" dirty="0">
                <a:latin typeface="Times New Roman" panose="02020603050405020304" pitchFamily="18" charset="0"/>
                <a:cs typeface="Times New Roman" panose="02020603050405020304" pitchFamily="18" charset="0"/>
              </a:rPr>
              <a:t>ết quả của sự vận dụng và phát triển sáng tạo chủ nghĩa Mác - Lênin vào điều kiện cụ thể của nước ta, kế thừa và phát triển các giá trị truyền thống tốt đẹp của dân tộc, tiếp thu tinh hoa văn hóa nhân loại</a:t>
            </a:r>
            <a:r>
              <a:rPr lang="vi-VN" altLang="vi-VN" sz="2400" dirty="0">
                <a:latin typeface="Times New Roman" panose="02020603050405020304" pitchFamily="18" charset="0"/>
                <a:cs typeface="Times New Roman" panose="02020603050405020304" pitchFamily="18" charset="0"/>
              </a:rPr>
              <a:t>; </a:t>
            </a:r>
            <a:r>
              <a:rPr lang="nl-NL" altLang="vi-VN" sz="2400" u="sng" dirty="0">
                <a:latin typeface="Times New Roman" panose="02020603050405020304" pitchFamily="18" charset="0"/>
                <a:cs typeface="Times New Roman" panose="02020603050405020304" pitchFamily="18" charset="0"/>
              </a:rPr>
              <a:t>là tài sản tinh thần vô cùng to lớn và quý giá của Đảng và dân tộc ta, mãi mãi soi đường cho sự nghiệp cách mạng của nhân dân ta giành thắng lợi. </a:t>
            </a:r>
            <a:endParaRPr lang="vi-VN" altLang="vi-VN" sz="2400" u="sng" dirty="0">
              <a:latin typeface="Times New Roman" panose="02020603050405020304" pitchFamily="18" charset="0"/>
              <a:cs typeface="Times New Roman" panose="02020603050405020304" pitchFamily="18" charset="0"/>
            </a:endParaRPr>
          </a:p>
          <a:p>
            <a:pPr marL="0" indent="0" algn="just">
              <a:buNone/>
            </a:pPr>
            <a:r>
              <a:rPr lang="vi-VN" altLang="vi-VN" sz="2400" dirty="0">
                <a:latin typeface="Times New Roman" panose="02020603050405020304" pitchFamily="18" charset="0"/>
                <a:cs typeface="Times New Roman" panose="02020603050405020304" pitchFamily="18" charset="0"/>
              </a:rPr>
              <a:t>	</a:t>
            </a:r>
          </a:p>
          <a:p>
            <a:pPr marL="0" indent="0" algn="just">
              <a:buNone/>
            </a:pPr>
            <a:r>
              <a:rPr lang="vi-VN" altLang="vi-VN" sz="2400" dirty="0">
                <a:latin typeface="Times New Roman" panose="02020603050405020304" pitchFamily="18" charset="0"/>
                <a:cs typeface="Times New Roman" panose="02020603050405020304" pitchFamily="18" charset="0"/>
              </a:rPr>
              <a:t>	</a:t>
            </a:r>
            <a:r>
              <a:rPr lang="vi-VN" altLang="vi-VN" sz="2400" i="1" dirty="0">
                <a:solidFill>
                  <a:srgbClr val="CC00CC"/>
                </a:solidFill>
                <a:latin typeface="Times New Roman" panose="02020603050405020304" pitchFamily="18" charset="0"/>
                <a:cs typeface="Times New Roman" panose="02020603050405020304" pitchFamily="18" charset="0"/>
              </a:rPr>
              <a:t>( Văn kiện Đại hội Đảng toàn quốc lần thứ XI, 2011)</a:t>
            </a:r>
          </a:p>
        </p:txBody>
      </p:sp>
      <p:pic>
        <p:nvPicPr>
          <p:cNvPr id="8196" name="Picture 2" descr="Chủ tịch Hồ Chí Minh trong con mắt người nước ngoà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228600"/>
            <a:ext cx="25146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Line 8"/>
          <p:cNvSpPr>
            <a:spLocks noChangeShapeType="1"/>
          </p:cNvSpPr>
          <p:nvPr/>
        </p:nvSpPr>
        <p:spPr bwMode="auto">
          <a:xfrm>
            <a:off x="6324600" y="1828800"/>
            <a:ext cx="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243" name="Oval 10"/>
          <p:cNvSpPr>
            <a:spLocks noChangeArrowheads="1"/>
          </p:cNvSpPr>
          <p:nvPr/>
        </p:nvSpPr>
        <p:spPr bwMode="auto">
          <a:xfrm>
            <a:off x="5067301" y="4191001"/>
            <a:ext cx="2455863" cy="1477963"/>
          </a:xfrm>
          <a:prstGeom prst="ellipse">
            <a:avLst/>
          </a:prstGeom>
          <a:solidFill>
            <a:schemeClr val="accent1"/>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400" dirty="0" err="1">
                <a:solidFill>
                  <a:srgbClr val="FFFF00"/>
                </a:solidFill>
                <a:latin typeface="Arial" panose="020B0604020202020204" pitchFamily="34" charset="0"/>
                <a:cs typeface="Arial" panose="020B0604020202020204" pitchFamily="34" charset="0"/>
              </a:rPr>
              <a:t>Thời</a:t>
            </a:r>
            <a:r>
              <a:rPr lang="en-US" altLang="en-US" sz="2400" dirty="0">
                <a:solidFill>
                  <a:srgbClr val="FFFF00"/>
                </a:solidFill>
                <a:latin typeface="Arial" panose="020B0604020202020204" pitchFamily="34" charset="0"/>
                <a:cs typeface="Arial" panose="020B0604020202020204" pitchFamily="34" charset="0"/>
              </a:rPr>
              <a:t> </a:t>
            </a:r>
            <a:r>
              <a:rPr lang="en-US" altLang="en-US" sz="2400" dirty="0" err="1">
                <a:solidFill>
                  <a:srgbClr val="FFFF00"/>
                </a:solidFill>
                <a:latin typeface="Arial" panose="020B0604020202020204" pitchFamily="34" charset="0"/>
                <a:cs typeface="Arial" panose="020B0604020202020204" pitchFamily="34" charset="0"/>
              </a:rPr>
              <a:t>đại</a:t>
            </a:r>
            <a:r>
              <a:rPr lang="en-US" altLang="en-US" sz="2400" dirty="0">
                <a:solidFill>
                  <a:srgbClr val="FFFF00"/>
                </a:solidFill>
                <a:latin typeface="Arial" panose="020B0604020202020204" pitchFamily="34" charset="0"/>
                <a:cs typeface="Arial" panose="020B0604020202020204" pitchFamily="34" charset="0"/>
              </a:rPr>
              <a:t> </a:t>
            </a:r>
            <a:r>
              <a:rPr lang="en-US" altLang="en-US" sz="2400" dirty="0" err="1">
                <a:solidFill>
                  <a:srgbClr val="FFFF00"/>
                </a:solidFill>
                <a:latin typeface="Arial" panose="020B0604020202020204" pitchFamily="34" charset="0"/>
                <a:cs typeface="Arial" panose="020B0604020202020204" pitchFamily="34" charset="0"/>
              </a:rPr>
              <a:t>quá</a:t>
            </a:r>
            <a:r>
              <a:rPr lang="en-US" altLang="en-US" sz="2400" dirty="0">
                <a:solidFill>
                  <a:srgbClr val="FFFF00"/>
                </a:solidFill>
                <a:latin typeface="Arial" panose="020B0604020202020204" pitchFamily="34" charset="0"/>
                <a:cs typeface="Arial" panose="020B0604020202020204" pitchFamily="34" charset="0"/>
              </a:rPr>
              <a:t> </a:t>
            </a:r>
          </a:p>
          <a:p>
            <a:pPr>
              <a:spcBef>
                <a:spcPct val="0"/>
              </a:spcBef>
              <a:buFontTx/>
              <a:buNone/>
            </a:pPr>
            <a:r>
              <a:rPr lang="en-US" altLang="en-US" sz="2400" dirty="0" err="1">
                <a:solidFill>
                  <a:srgbClr val="FFFF00"/>
                </a:solidFill>
                <a:latin typeface="Arial" panose="020B0604020202020204" pitchFamily="34" charset="0"/>
                <a:cs typeface="Arial" panose="020B0604020202020204" pitchFamily="34" charset="0"/>
              </a:rPr>
              <a:t>độ</a:t>
            </a:r>
            <a:r>
              <a:rPr lang="en-US" altLang="en-US" sz="2400" dirty="0">
                <a:solidFill>
                  <a:srgbClr val="FFFF00"/>
                </a:solidFill>
                <a:latin typeface="Arial" panose="020B0604020202020204" pitchFamily="34" charset="0"/>
                <a:cs typeface="Arial" panose="020B0604020202020204" pitchFamily="34" charset="0"/>
              </a:rPr>
              <a:t> </a:t>
            </a:r>
            <a:r>
              <a:rPr lang="en-US" altLang="en-US" sz="2400" dirty="0" err="1">
                <a:solidFill>
                  <a:srgbClr val="FFFF00"/>
                </a:solidFill>
                <a:latin typeface="Arial" panose="020B0604020202020204" pitchFamily="34" charset="0"/>
                <a:cs typeface="Arial" panose="020B0604020202020204" pitchFamily="34" charset="0"/>
              </a:rPr>
              <a:t>lên</a:t>
            </a:r>
            <a:r>
              <a:rPr lang="en-US" altLang="en-US" sz="2400" dirty="0">
                <a:solidFill>
                  <a:srgbClr val="FFFF00"/>
                </a:solidFill>
                <a:latin typeface="Arial" panose="020B0604020202020204" pitchFamily="34" charset="0"/>
                <a:cs typeface="Arial" panose="020B0604020202020204" pitchFamily="34" charset="0"/>
              </a:rPr>
              <a:t> CNXH</a:t>
            </a:r>
          </a:p>
        </p:txBody>
      </p:sp>
      <p:sp>
        <p:nvSpPr>
          <p:cNvPr id="9220" name="Rectangle 12"/>
          <p:cNvSpPr>
            <a:spLocks noChangeArrowheads="1"/>
          </p:cNvSpPr>
          <p:nvPr/>
        </p:nvSpPr>
        <p:spPr bwMode="auto">
          <a:xfrm>
            <a:off x="4873626" y="1295400"/>
            <a:ext cx="2974975" cy="615950"/>
          </a:xfrm>
          <a:prstGeom prst="rect">
            <a:avLst/>
          </a:prstGeom>
          <a:solidFill>
            <a:schemeClr val="accent6">
              <a:lumMod val="20000"/>
              <a:lumOff val="80000"/>
            </a:schemeClr>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r>
              <a:rPr lang="en-US" altLang="en-US" sz="2800" b="1" i="1" dirty="0" err="1">
                <a:latin typeface="Arial" panose="020B0604020202020204" pitchFamily="34" charset="0"/>
                <a:cs typeface="Arial" panose="020B0604020202020204" pitchFamily="34" charset="0"/>
              </a:rPr>
              <a:t>Yếu</a:t>
            </a:r>
            <a:r>
              <a:rPr lang="en-US" altLang="en-US" sz="2800" b="1" i="1" dirty="0">
                <a:latin typeface="Arial" panose="020B0604020202020204" pitchFamily="34" charset="0"/>
                <a:cs typeface="Arial" panose="020B0604020202020204" pitchFamily="34" charset="0"/>
              </a:rPr>
              <a:t> </a:t>
            </a:r>
            <a:r>
              <a:rPr lang="en-US" altLang="en-US" sz="2800" b="1" i="1" dirty="0" err="1">
                <a:latin typeface="Arial" panose="020B0604020202020204" pitchFamily="34" charset="0"/>
                <a:cs typeface="Arial" panose="020B0604020202020204" pitchFamily="34" charset="0"/>
              </a:rPr>
              <a:t>tố</a:t>
            </a:r>
            <a:r>
              <a:rPr lang="en-US" altLang="en-US" sz="2800" b="1" i="1" dirty="0">
                <a:latin typeface="Arial" panose="020B0604020202020204" pitchFamily="34" charset="0"/>
                <a:cs typeface="Arial" panose="020B0604020202020204" pitchFamily="34" charset="0"/>
              </a:rPr>
              <a:t> </a:t>
            </a:r>
            <a:r>
              <a:rPr lang="en-US" altLang="en-US" sz="2800" b="1" i="1" dirty="0" err="1">
                <a:latin typeface="Arial" panose="020B0604020202020204" pitchFamily="34" charset="0"/>
                <a:cs typeface="Arial" panose="020B0604020202020204" pitchFamily="34" charset="0"/>
              </a:rPr>
              <a:t>thời</a:t>
            </a:r>
            <a:r>
              <a:rPr lang="en-US" altLang="en-US" sz="2800" b="1" i="1" dirty="0">
                <a:latin typeface="Arial" panose="020B0604020202020204" pitchFamily="34" charset="0"/>
                <a:cs typeface="Arial" panose="020B0604020202020204" pitchFamily="34" charset="0"/>
              </a:rPr>
              <a:t> </a:t>
            </a:r>
            <a:r>
              <a:rPr lang="en-US" altLang="en-US" sz="2800" b="1" i="1" dirty="0" err="1">
                <a:latin typeface="Arial" panose="020B0604020202020204" pitchFamily="34" charset="0"/>
                <a:cs typeface="Arial" panose="020B0604020202020204" pitchFamily="34" charset="0"/>
              </a:rPr>
              <a:t>đại</a:t>
            </a:r>
            <a:endParaRPr lang="en-US" altLang="en-US" sz="2800" b="1" i="1" dirty="0">
              <a:latin typeface="Arial" panose="020B0604020202020204" pitchFamily="34" charset="0"/>
              <a:cs typeface="Arial" panose="020B0604020202020204" pitchFamily="34" charset="0"/>
            </a:endParaRPr>
          </a:p>
        </p:txBody>
      </p:sp>
      <p:sp>
        <p:nvSpPr>
          <p:cNvPr id="10245" name="Rectangle 13"/>
          <p:cNvSpPr>
            <a:spLocks noChangeArrowheads="1"/>
          </p:cNvSpPr>
          <p:nvPr/>
        </p:nvSpPr>
        <p:spPr bwMode="auto">
          <a:xfrm>
            <a:off x="2438400" y="4624388"/>
            <a:ext cx="2133600" cy="1014412"/>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200">
                <a:solidFill>
                  <a:srgbClr val="FFFF00"/>
                </a:solidFill>
                <a:latin typeface="Arial" panose="020B0604020202020204" pitchFamily="34" charset="0"/>
                <a:cs typeface="Arial" panose="020B0604020202020204" pitchFamily="34" charset="0"/>
              </a:rPr>
              <a:t>Vấn đề dân tộc</a:t>
            </a:r>
          </a:p>
          <a:p>
            <a:pPr>
              <a:spcBef>
                <a:spcPct val="0"/>
              </a:spcBef>
              <a:buFontTx/>
              <a:buNone/>
            </a:pPr>
            <a:r>
              <a:rPr lang="en-US" altLang="en-US" sz="2200">
                <a:solidFill>
                  <a:srgbClr val="FFFF00"/>
                </a:solidFill>
                <a:latin typeface="Arial" panose="020B0604020202020204" pitchFamily="34" charset="0"/>
                <a:cs typeface="Arial" panose="020B0604020202020204" pitchFamily="34" charset="0"/>
              </a:rPr>
              <a:t>trở thành vấn </a:t>
            </a:r>
          </a:p>
          <a:p>
            <a:pPr>
              <a:spcBef>
                <a:spcPct val="0"/>
              </a:spcBef>
              <a:buFontTx/>
              <a:buNone/>
            </a:pPr>
            <a:r>
              <a:rPr lang="en-US" altLang="en-US" sz="2200">
                <a:solidFill>
                  <a:srgbClr val="FFFF00"/>
                </a:solidFill>
                <a:latin typeface="Arial" panose="020B0604020202020204" pitchFamily="34" charset="0"/>
                <a:cs typeface="Arial" panose="020B0604020202020204" pitchFamily="34" charset="0"/>
              </a:rPr>
              <a:t>đề quốc tế lớn</a:t>
            </a:r>
          </a:p>
        </p:txBody>
      </p:sp>
      <p:sp>
        <p:nvSpPr>
          <p:cNvPr id="10246" name="Rectangle 14"/>
          <p:cNvSpPr>
            <a:spLocks noChangeArrowheads="1"/>
          </p:cNvSpPr>
          <p:nvPr/>
        </p:nvSpPr>
        <p:spPr bwMode="auto">
          <a:xfrm>
            <a:off x="8050214" y="3136900"/>
            <a:ext cx="2922586" cy="800100"/>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800" b="1" dirty="0" smtClean="0">
                <a:solidFill>
                  <a:srgbClr val="FFFF00"/>
                </a:solidFill>
                <a:latin typeface="Arial" panose="020B0604020202020204" pitchFamily="34" charset="0"/>
                <a:cs typeface="Arial" panose="020B0604020202020204" pitchFamily="34" charset="0"/>
              </a:rPr>
              <a:t>QTCS ( 1919)</a:t>
            </a:r>
            <a:endParaRPr lang="en-US" altLang="en-US" sz="1800" b="1" dirty="0">
              <a:solidFill>
                <a:srgbClr val="FFFF00"/>
              </a:solidFill>
              <a:latin typeface="Arial" panose="020B0604020202020204" pitchFamily="34" charset="0"/>
              <a:cs typeface="Arial" panose="020B0604020202020204" pitchFamily="34" charset="0"/>
            </a:endParaRPr>
          </a:p>
        </p:txBody>
      </p:sp>
      <p:sp>
        <p:nvSpPr>
          <p:cNvPr id="10247" name="Rectangle 15"/>
          <p:cNvSpPr>
            <a:spLocks noChangeArrowheads="1"/>
          </p:cNvSpPr>
          <p:nvPr/>
        </p:nvSpPr>
        <p:spPr bwMode="auto">
          <a:xfrm>
            <a:off x="8050214" y="4676775"/>
            <a:ext cx="3074986" cy="800100"/>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000" b="1" dirty="0" smtClean="0">
                <a:solidFill>
                  <a:srgbClr val="FFFF00"/>
                </a:solidFill>
                <a:latin typeface="Arial" panose="020B0604020202020204" pitchFamily="34" charset="0"/>
                <a:cs typeface="Arial" panose="020B0604020202020204" pitchFamily="34" charset="0"/>
              </a:rPr>
              <a:t>ĐK PT CM </a:t>
            </a:r>
            <a:r>
              <a:rPr lang="en-US" altLang="en-US" sz="2000" b="1" dirty="0" err="1" smtClean="0">
                <a:solidFill>
                  <a:srgbClr val="FFFF00"/>
                </a:solidFill>
                <a:latin typeface="Arial" panose="020B0604020202020204" pitchFamily="34" charset="0"/>
                <a:cs typeface="Arial" panose="020B0604020202020204" pitchFamily="34" charset="0"/>
              </a:rPr>
              <a:t>thế</a:t>
            </a:r>
            <a:r>
              <a:rPr lang="en-US" altLang="en-US" sz="2000" b="1" dirty="0" smtClean="0">
                <a:solidFill>
                  <a:srgbClr val="FFFF00"/>
                </a:solidFill>
                <a:latin typeface="Arial" panose="020B0604020202020204" pitchFamily="34" charset="0"/>
                <a:cs typeface="Arial" panose="020B0604020202020204" pitchFamily="34" charset="0"/>
              </a:rPr>
              <a:t> </a:t>
            </a:r>
            <a:r>
              <a:rPr lang="en-US" altLang="en-US" sz="2000" b="1" dirty="0" err="1" smtClean="0">
                <a:solidFill>
                  <a:srgbClr val="FFFF00"/>
                </a:solidFill>
                <a:latin typeface="Arial" panose="020B0604020202020204" pitchFamily="34" charset="0"/>
                <a:cs typeface="Arial" panose="020B0604020202020204" pitchFamily="34" charset="0"/>
              </a:rPr>
              <a:t>giới</a:t>
            </a:r>
            <a:endParaRPr lang="en-US" altLang="en-US" sz="2000" b="1" dirty="0">
              <a:solidFill>
                <a:srgbClr val="FFFF00"/>
              </a:solidFill>
              <a:latin typeface="Arial" panose="020B0604020202020204" pitchFamily="34" charset="0"/>
              <a:cs typeface="Arial" panose="020B0604020202020204" pitchFamily="34" charset="0"/>
            </a:endParaRPr>
          </a:p>
        </p:txBody>
      </p:sp>
      <p:sp>
        <p:nvSpPr>
          <p:cNvPr id="10248" name="Oval 16"/>
          <p:cNvSpPr>
            <a:spLocks noChangeArrowheads="1"/>
          </p:cNvSpPr>
          <p:nvPr/>
        </p:nvSpPr>
        <p:spPr bwMode="auto">
          <a:xfrm>
            <a:off x="5105401" y="2590801"/>
            <a:ext cx="2619375" cy="1477963"/>
          </a:xfrm>
          <a:prstGeom prst="ellipse">
            <a:avLst/>
          </a:prstGeom>
          <a:solidFill>
            <a:schemeClr val="accent1"/>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400" dirty="0">
                <a:solidFill>
                  <a:srgbClr val="FFFF00"/>
                </a:solidFill>
                <a:latin typeface="Arial" panose="020B0604020202020204" pitchFamily="34" charset="0"/>
                <a:cs typeface="Arial" panose="020B0604020202020204" pitchFamily="34" charset="0"/>
              </a:rPr>
              <a:t>CM </a:t>
            </a:r>
            <a:r>
              <a:rPr lang="en-US" altLang="en-US" sz="2400" dirty="0" err="1">
                <a:solidFill>
                  <a:srgbClr val="FFFF00"/>
                </a:solidFill>
                <a:latin typeface="Arial" panose="020B0604020202020204" pitchFamily="34" charset="0"/>
                <a:cs typeface="Arial" panose="020B0604020202020204" pitchFamily="34" charset="0"/>
              </a:rPr>
              <a:t>tháng</a:t>
            </a:r>
            <a:r>
              <a:rPr lang="en-US" altLang="en-US" sz="2400" dirty="0">
                <a:solidFill>
                  <a:srgbClr val="FFFF00"/>
                </a:solidFill>
                <a:latin typeface="Arial" panose="020B0604020202020204" pitchFamily="34" charset="0"/>
                <a:cs typeface="Arial" panose="020B0604020202020204" pitchFamily="34" charset="0"/>
              </a:rPr>
              <a:t> 10 </a:t>
            </a:r>
          </a:p>
          <a:p>
            <a:pPr>
              <a:spcBef>
                <a:spcPct val="0"/>
              </a:spcBef>
              <a:buFontTx/>
              <a:buNone/>
            </a:pPr>
            <a:r>
              <a:rPr lang="en-US" altLang="en-US" sz="2400" dirty="0" err="1">
                <a:solidFill>
                  <a:srgbClr val="FFFF00"/>
                </a:solidFill>
                <a:latin typeface="Arial" panose="020B0604020202020204" pitchFamily="34" charset="0"/>
                <a:cs typeface="Arial" panose="020B0604020202020204" pitchFamily="34" charset="0"/>
              </a:rPr>
              <a:t>Nga</a:t>
            </a:r>
            <a:r>
              <a:rPr lang="en-US" altLang="en-US" sz="2400" dirty="0">
                <a:solidFill>
                  <a:srgbClr val="FFFF00"/>
                </a:solidFill>
                <a:latin typeface="Arial" panose="020B0604020202020204" pitchFamily="34" charset="0"/>
                <a:cs typeface="Arial" panose="020B0604020202020204" pitchFamily="34" charset="0"/>
              </a:rPr>
              <a:t> </a:t>
            </a:r>
            <a:r>
              <a:rPr lang="en-US" altLang="en-US" sz="2400" dirty="0" err="1">
                <a:solidFill>
                  <a:srgbClr val="FFFF00"/>
                </a:solidFill>
                <a:latin typeface="Arial" panose="020B0604020202020204" pitchFamily="34" charset="0"/>
                <a:cs typeface="Arial" panose="020B0604020202020204" pitchFamily="34" charset="0"/>
              </a:rPr>
              <a:t>thắng</a:t>
            </a:r>
            <a:r>
              <a:rPr lang="en-US" altLang="en-US" sz="2400" dirty="0">
                <a:solidFill>
                  <a:srgbClr val="FFFF00"/>
                </a:solidFill>
                <a:latin typeface="Arial" panose="020B0604020202020204" pitchFamily="34" charset="0"/>
                <a:cs typeface="Arial" panose="020B0604020202020204" pitchFamily="34" charset="0"/>
              </a:rPr>
              <a:t> </a:t>
            </a:r>
            <a:r>
              <a:rPr lang="en-US" altLang="en-US" sz="2400" dirty="0" err="1">
                <a:solidFill>
                  <a:srgbClr val="FFFF00"/>
                </a:solidFill>
                <a:latin typeface="Arial" panose="020B0604020202020204" pitchFamily="34" charset="0"/>
                <a:cs typeface="Arial" panose="020B0604020202020204" pitchFamily="34" charset="0"/>
              </a:rPr>
              <a:t>lợi</a:t>
            </a:r>
            <a:endParaRPr lang="en-US" altLang="en-US" sz="2400" dirty="0">
              <a:solidFill>
                <a:srgbClr val="FFFF00"/>
              </a:solidFill>
              <a:latin typeface="Arial" panose="020B0604020202020204" pitchFamily="34" charset="0"/>
              <a:cs typeface="Arial" panose="020B0604020202020204" pitchFamily="34" charset="0"/>
            </a:endParaRPr>
          </a:p>
        </p:txBody>
      </p:sp>
      <p:sp>
        <p:nvSpPr>
          <p:cNvPr id="10251" name="Rectangle 19"/>
          <p:cNvSpPr>
            <a:spLocks noChangeArrowheads="1"/>
          </p:cNvSpPr>
          <p:nvPr/>
        </p:nvSpPr>
        <p:spPr bwMode="auto">
          <a:xfrm>
            <a:off x="2133600" y="2819400"/>
            <a:ext cx="2667000" cy="1117600"/>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800">
                <a:solidFill>
                  <a:srgbClr val="FFFF00"/>
                </a:solidFill>
                <a:latin typeface="Arial" panose="020B0604020202020204" pitchFamily="34" charset="0"/>
                <a:cs typeface="Arial" panose="020B0604020202020204" pitchFamily="34" charset="0"/>
              </a:rPr>
              <a:t>CNTB     CNĐQ</a:t>
            </a:r>
          </a:p>
          <a:p>
            <a:pPr>
              <a:spcBef>
                <a:spcPct val="0"/>
              </a:spcBef>
              <a:buFontTx/>
              <a:buNone/>
            </a:pPr>
            <a:r>
              <a:rPr lang="en-US" altLang="en-US" sz="1800">
                <a:solidFill>
                  <a:srgbClr val="FFFF00"/>
                </a:solidFill>
                <a:latin typeface="Arial" panose="020B0604020202020204" pitchFamily="34" charset="0"/>
                <a:cs typeface="Arial" panose="020B0604020202020204" pitchFamily="34" charset="0"/>
              </a:rPr>
              <a:t> (cuối TK XIX)</a:t>
            </a:r>
          </a:p>
        </p:txBody>
      </p:sp>
      <p:sp>
        <p:nvSpPr>
          <p:cNvPr id="10252" name="Line 20"/>
          <p:cNvSpPr>
            <a:spLocks noChangeShapeType="1"/>
          </p:cNvSpPr>
          <p:nvPr/>
        </p:nvSpPr>
        <p:spPr bwMode="auto">
          <a:xfrm>
            <a:off x="3479800" y="3937001"/>
            <a:ext cx="0" cy="6778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253" name="Line 21"/>
          <p:cNvSpPr>
            <a:spLocks noChangeShapeType="1"/>
          </p:cNvSpPr>
          <p:nvPr/>
        </p:nvSpPr>
        <p:spPr bwMode="auto">
          <a:xfrm>
            <a:off x="9093200" y="3952875"/>
            <a:ext cx="0" cy="73818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254" name="Line 22"/>
          <p:cNvSpPr>
            <a:spLocks noChangeShapeType="1"/>
          </p:cNvSpPr>
          <p:nvPr/>
        </p:nvSpPr>
        <p:spPr bwMode="auto">
          <a:xfrm>
            <a:off x="3581400" y="1828800"/>
            <a:ext cx="1143000" cy="1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255" name="Line 23"/>
          <p:cNvSpPr>
            <a:spLocks noChangeShapeType="1"/>
          </p:cNvSpPr>
          <p:nvPr/>
        </p:nvSpPr>
        <p:spPr bwMode="auto">
          <a:xfrm>
            <a:off x="7848600" y="1752600"/>
            <a:ext cx="1244600" cy="1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256" name="Line 24"/>
          <p:cNvSpPr>
            <a:spLocks noChangeShapeType="1"/>
          </p:cNvSpPr>
          <p:nvPr/>
        </p:nvSpPr>
        <p:spPr bwMode="auto">
          <a:xfrm flipH="1">
            <a:off x="3535364" y="1828800"/>
            <a:ext cx="46037" cy="10795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257" name="Line 25"/>
          <p:cNvSpPr>
            <a:spLocks noChangeShapeType="1"/>
          </p:cNvSpPr>
          <p:nvPr/>
        </p:nvSpPr>
        <p:spPr bwMode="auto">
          <a:xfrm>
            <a:off x="9093200" y="1752600"/>
            <a:ext cx="0" cy="1384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258" name="Right Arrow 25"/>
          <p:cNvSpPr>
            <a:spLocks noChangeArrowheads="1"/>
          </p:cNvSpPr>
          <p:nvPr/>
        </p:nvSpPr>
        <p:spPr bwMode="auto">
          <a:xfrm flipV="1">
            <a:off x="2895600" y="3176588"/>
            <a:ext cx="228600" cy="152400"/>
          </a:xfrm>
          <a:prstGeom prst="rightArrow">
            <a:avLst>
              <a:gd name="adj1" fmla="val 50000"/>
              <a:gd name="adj2" fmla="val 50000"/>
            </a:avLst>
          </a:prstGeom>
          <a:solidFill>
            <a:schemeClr val="accent1"/>
          </a:solidFill>
          <a:ln w="9525" algn="ctr">
            <a:solidFill>
              <a:schemeClr val="tx1"/>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0259" name="Title 1"/>
          <p:cNvSpPr>
            <a:spLocks noGrp="1"/>
          </p:cNvSpPr>
          <p:nvPr>
            <p:ph type="title"/>
          </p:nvPr>
        </p:nvSpPr>
        <p:spPr>
          <a:xfrm>
            <a:off x="1981200" y="152400"/>
            <a:ext cx="8229600" cy="890588"/>
          </a:xfrm>
        </p:spPr>
        <p:txBody>
          <a:bodyPr/>
          <a:lstStyle/>
          <a:p>
            <a:r>
              <a:rPr lang="en-US" altLang="en-US" sz="2400" b="1" i="1" dirty="0" smtClean="0">
                <a:solidFill>
                  <a:srgbClr val="0000FF"/>
                </a:solidFill>
                <a:latin typeface="Times New Roman" panose="02020603050405020304" pitchFamily="18" charset="0"/>
                <a:cs typeface="Times New Roman" panose="02020603050405020304" pitchFamily="18" charset="0"/>
              </a:rPr>
              <a:t>2/ </a:t>
            </a:r>
            <a:r>
              <a:rPr lang="en-US" altLang="en-US" sz="2400" b="1" i="1" dirty="0" err="1" smtClean="0">
                <a:solidFill>
                  <a:srgbClr val="0000FF"/>
                </a:solidFill>
                <a:latin typeface="Times New Roman" panose="02020603050405020304" pitchFamily="18" charset="0"/>
                <a:cs typeface="Times New Roman" panose="02020603050405020304" pitchFamily="18" charset="0"/>
              </a:rPr>
              <a:t>Nguồn</a:t>
            </a:r>
            <a:r>
              <a:rPr lang="en-US" altLang="en-US" sz="2400" b="1" i="1" dirty="0" smtClean="0">
                <a:solidFill>
                  <a:srgbClr val="0000FF"/>
                </a:solidFill>
                <a:latin typeface="Times New Roman" panose="02020603050405020304" pitchFamily="18" charset="0"/>
                <a:cs typeface="Times New Roman" panose="02020603050405020304" pitchFamily="18" charset="0"/>
              </a:rPr>
              <a:t> </a:t>
            </a:r>
            <a:r>
              <a:rPr lang="en-US" altLang="en-US" sz="2400" b="1" i="1" dirty="0" err="1" smtClean="0">
                <a:solidFill>
                  <a:srgbClr val="0000FF"/>
                </a:solidFill>
                <a:latin typeface="Times New Roman" panose="02020603050405020304" pitchFamily="18" charset="0"/>
                <a:cs typeface="Times New Roman" panose="02020603050405020304" pitchFamily="18" charset="0"/>
              </a:rPr>
              <a:t>gốc</a:t>
            </a:r>
            <a:r>
              <a:rPr lang="en-US" altLang="en-US" sz="2400" b="1" i="1" dirty="0">
                <a:solidFill>
                  <a:srgbClr val="0000FF"/>
                </a:solidFill>
                <a:latin typeface="Times New Roman" panose="02020603050405020304" pitchFamily="18" charset="0"/>
                <a:cs typeface="Times New Roman" panose="02020603050405020304" pitchFamily="18" charset="0"/>
              </a:rPr>
              <a:t/>
            </a:r>
            <a:br>
              <a:rPr lang="en-US" altLang="en-US" sz="2400" b="1" i="1" dirty="0">
                <a:solidFill>
                  <a:srgbClr val="0000FF"/>
                </a:solidFill>
                <a:latin typeface="Times New Roman" panose="02020603050405020304" pitchFamily="18" charset="0"/>
                <a:cs typeface="Times New Roman" panose="02020603050405020304" pitchFamily="18" charset="0"/>
              </a:rPr>
            </a:br>
            <a:r>
              <a:rPr lang="en-US" altLang="en-US" sz="2400" b="1" i="1" dirty="0" smtClean="0">
                <a:solidFill>
                  <a:srgbClr val="0000FF"/>
                </a:solidFill>
                <a:latin typeface="Times New Roman" panose="02020603050405020304" pitchFamily="18" charset="0"/>
                <a:cs typeface="Times New Roman" panose="02020603050405020304" pitchFamily="18" charset="0"/>
              </a:rPr>
              <a:t>a. </a:t>
            </a:r>
            <a:r>
              <a:rPr lang="en-US" altLang="en-US" sz="2400" b="1" i="1" dirty="0" err="1" smtClean="0">
                <a:solidFill>
                  <a:srgbClr val="0000FF"/>
                </a:solidFill>
                <a:latin typeface="Times New Roman" panose="02020603050405020304" pitchFamily="18" charset="0"/>
                <a:cs typeface="Times New Roman" panose="02020603050405020304" pitchFamily="18" charset="0"/>
              </a:rPr>
              <a:t>Nguồn</a:t>
            </a:r>
            <a:r>
              <a:rPr lang="en-US" altLang="en-US" sz="2400" b="1" i="1" dirty="0" smtClean="0">
                <a:solidFill>
                  <a:srgbClr val="0000FF"/>
                </a:solidFill>
                <a:latin typeface="Times New Roman" panose="02020603050405020304" pitchFamily="18" charset="0"/>
                <a:cs typeface="Times New Roman" panose="02020603050405020304" pitchFamily="18" charset="0"/>
              </a:rPr>
              <a:t> </a:t>
            </a:r>
            <a:r>
              <a:rPr lang="en-US" altLang="en-US" sz="2400" b="1" i="1" dirty="0" err="1" smtClean="0">
                <a:solidFill>
                  <a:srgbClr val="0000FF"/>
                </a:solidFill>
                <a:latin typeface="Times New Roman" panose="02020603050405020304" pitchFamily="18" charset="0"/>
                <a:cs typeface="Times New Roman" panose="02020603050405020304" pitchFamily="18" charset="0"/>
              </a:rPr>
              <a:t>gốc</a:t>
            </a:r>
            <a:r>
              <a:rPr lang="en-US" altLang="en-US" sz="2400" b="1" i="1" dirty="0" smtClean="0">
                <a:solidFill>
                  <a:srgbClr val="0000FF"/>
                </a:solidFill>
                <a:latin typeface="Times New Roman" panose="02020603050405020304" pitchFamily="18" charset="0"/>
                <a:cs typeface="Times New Roman" panose="02020603050405020304" pitchFamily="18" charset="0"/>
              </a:rPr>
              <a:t> </a:t>
            </a:r>
            <a:r>
              <a:rPr lang="en-US" altLang="en-US" sz="2400" b="1" i="1" dirty="0" err="1" smtClean="0">
                <a:solidFill>
                  <a:srgbClr val="0000FF"/>
                </a:solidFill>
                <a:latin typeface="Times New Roman" panose="02020603050405020304" pitchFamily="18" charset="0"/>
                <a:cs typeface="Times New Roman" panose="02020603050405020304" pitchFamily="18" charset="0"/>
              </a:rPr>
              <a:t>thực</a:t>
            </a:r>
            <a:r>
              <a:rPr lang="en-US" altLang="en-US" sz="2400" b="1" i="1" dirty="0" smtClean="0">
                <a:solidFill>
                  <a:srgbClr val="0000FF"/>
                </a:solidFill>
                <a:latin typeface="Times New Roman" panose="02020603050405020304" pitchFamily="18" charset="0"/>
                <a:cs typeface="Times New Roman" panose="02020603050405020304" pitchFamily="18" charset="0"/>
              </a:rPr>
              <a:t> </a:t>
            </a:r>
            <a:r>
              <a:rPr lang="en-US" altLang="en-US" sz="2400" b="1" i="1" dirty="0" err="1" smtClean="0">
                <a:solidFill>
                  <a:srgbClr val="0000FF"/>
                </a:solidFill>
                <a:latin typeface="Times New Roman" panose="02020603050405020304" pitchFamily="18" charset="0"/>
                <a:cs typeface="Times New Roman" panose="02020603050405020304" pitchFamily="18" charset="0"/>
              </a:rPr>
              <a:t>tiễn</a:t>
            </a:r>
            <a:endParaRPr lang="en-US" altLang="en-US" sz="2400" b="1"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54"/>
                                        </p:tgtEl>
                                        <p:attrNameLst>
                                          <p:attrName>style.visibility</p:attrName>
                                        </p:attrNameLst>
                                      </p:cBhvr>
                                      <p:to>
                                        <p:strVal val="visible"/>
                                      </p:to>
                                    </p:set>
                                    <p:animEffect transition="in" filter="barn(inVertical)">
                                      <p:cBhvr>
                                        <p:cTn id="7" dur="500"/>
                                        <p:tgtEl>
                                          <p:spTgt spid="1025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0256"/>
                                        </p:tgtEl>
                                        <p:attrNameLst>
                                          <p:attrName>style.visibility</p:attrName>
                                        </p:attrNameLst>
                                      </p:cBhvr>
                                      <p:to>
                                        <p:strVal val="visible"/>
                                      </p:to>
                                    </p:set>
                                    <p:animEffect transition="in" filter="barn(inVertical)">
                                      <p:cBhvr>
                                        <p:cTn id="10" dur="500"/>
                                        <p:tgtEl>
                                          <p:spTgt spid="1025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0251"/>
                                        </p:tgtEl>
                                        <p:attrNameLst>
                                          <p:attrName>style.visibility</p:attrName>
                                        </p:attrNameLst>
                                      </p:cBhvr>
                                      <p:to>
                                        <p:strVal val="visible"/>
                                      </p:to>
                                    </p:set>
                                    <p:animEffect transition="in" filter="barn(inVertical)">
                                      <p:cBhvr>
                                        <p:cTn id="13" dur="500"/>
                                        <p:tgtEl>
                                          <p:spTgt spid="10251"/>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0252"/>
                                        </p:tgtEl>
                                        <p:attrNameLst>
                                          <p:attrName>style.visibility</p:attrName>
                                        </p:attrNameLst>
                                      </p:cBhvr>
                                      <p:to>
                                        <p:strVal val="visible"/>
                                      </p:to>
                                    </p:set>
                                    <p:animEffect transition="in" filter="barn(inVertical)">
                                      <p:cBhvr>
                                        <p:cTn id="16" dur="500"/>
                                        <p:tgtEl>
                                          <p:spTgt spid="10252"/>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0245"/>
                                        </p:tgtEl>
                                        <p:attrNameLst>
                                          <p:attrName>style.visibility</p:attrName>
                                        </p:attrNameLst>
                                      </p:cBhvr>
                                      <p:to>
                                        <p:strVal val="visible"/>
                                      </p:to>
                                    </p:set>
                                    <p:animEffect transition="in" filter="barn(inVertical)">
                                      <p:cBhvr>
                                        <p:cTn id="19" dur="500"/>
                                        <p:tgtEl>
                                          <p:spTgt spid="1024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242"/>
                                        </p:tgtEl>
                                        <p:attrNameLst>
                                          <p:attrName>style.visibility</p:attrName>
                                        </p:attrNameLst>
                                      </p:cBhvr>
                                      <p:to>
                                        <p:strVal val="visible"/>
                                      </p:to>
                                    </p:set>
                                    <p:animEffect transition="in" filter="barn(inVertical)">
                                      <p:cBhvr>
                                        <p:cTn id="24" dur="500"/>
                                        <p:tgtEl>
                                          <p:spTgt spid="10242"/>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0248"/>
                                        </p:tgtEl>
                                        <p:attrNameLst>
                                          <p:attrName>style.visibility</p:attrName>
                                        </p:attrNameLst>
                                      </p:cBhvr>
                                      <p:to>
                                        <p:strVal val="visible"/>
                                      </p:to>
                                    </p:set>
                                    <p:animEffect transition="in" filter="barn(inVertical)">
                                      <p:cBhvr>
                                        <p:cTn id="27" dur="500"/>
                                        <p:tgtEl>
                                          <p:spTgt spid="10248"/>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10243"/>
                                        </p:tgtEl>
                                        <p:attrNameLst>
                                          <p:attrName>style.visibility</p:attrName>
                                        </p:attrNameLst>
                                      </p:cBhvr>
                                      <p:to>
                                        <p:strVal val="visible"/>
                                      </p:to>
                                    </p:set>
                                    <p:animEffect transition="in" filter="barn(inVertical)">
                                      <p:cBhvr>
                                        <p:cTn id="30" dur="500"/>
                                        <p:tgtEl>
                                          <p:spTgt spid="1024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255"/>
                                        </p:tgtEl>
                                        <p:attrNameLst>
                                          <p:attrName>style.visibility</p:attrName>
                                        </p:attrNameLst>
                                      </p:cBhvr>
                                      <p:to>
                                        <p:strVal val="visible"/>
                                      </p:to>
                                    </p:set>
                                    <p:animEffect transition="in" filter="barn(inVertical)">
                                      <p:cBhvr>
                                        <p:cTn id="35" dur="500"/>
                                        <p:tgtEl>
                                          <p:spTgt spid="10255"/>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10257"/>
                                        </p:tgtEl>
                                        <p:attrNameLst>
                                          <p:attrName>style.visibility</p:attrName>
                                        </p:attrNameLst>
                                      </p:cBhvr>
                                      <p:to>
                                        <p:strVal val="visible"/>
                                      </p:to>
                                    </p:set>
                                    <p:animEffect transition="in" filter="barn(inVertical)">
                                      <p:cBhvr>
                                        <p:cTn id="38" dur="500"/>
                                        <p:tgtEl>
                                          <p:spTgt spid="10257"/>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10246"/>
                                        </p:tgtEl>
                                        <p:attrNameLst>
                                          <p:attrName>style.visibility</p:attrName>
                                        </p:attrNameLst>
                                      </p:cBhvr>
                                      <p:to>
                                        <p:strVal val="visible"/>
                                      </p:to>
                                    </p:set>
                                    <p:animEffect transition="in" filter="barn(inVertical)">
                                      <p:cBhvr>
                                        <p:cTn id="41" dur="500"/>
                                        <p:tgtEl>
                                          <p:spTgt spid="10246"/>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10253"/>
                                        </p:tgtEl>
                                        <p:attrNameLst>
                                          <p:attrName>style.visibility</p:attrName>
                                        </p:attrNameLst>
                                      </p:cBhvr>
                                      <p:to>
                                        <p:strVal val="visible"/>
                                      </p:to>
                                    </p:set>
                                    <p:animEffect transition="in" filter="barn(inVertical)">
                                      <p:cBhvr>
                                        <p:cTn id="44" dur="500"/>
                                        <p:tgtEl>
                                          <p:spTgt spid="10253"/>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10247"/>
                                        </p:tgtEl>
                                        <p:attrNameLst>
                                          <p:attrName>style.visibility</p:attrName>
                                        </p:attrNameLst>
                                      </p:cBhvr>
                                      <p:to>
                                        <p:strVal val="visible"/>
                                      </p:to>
                                    </p:set>
                                    <p:animEffect transition="in" filter="barn(inVertical)">
                                      <p:cBhvr>
                                        <p:cTn id="47" dur="5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p:bldP spid="10243" grpId="0" animBg="1"/>
      <p:bldP spid="10245" grpId="0" animBg="1"/>
      <p:bldP spid="10246" grpId="0" animBg="1"/>
      <p:bldP spid="10247" grpId="0" animBg="1"/>
      <p:bldP spid="10248" grpId="0" animBg="1"/>
      <p:bldP spid="10251" grpId="0" animBg="1"/>
      <p:bldP spid="10252" grpId="0" animBg="1"/>
      <p:bldP spid="10253" grpId="0" animBg="1"/>
      <p:bldP spid="10254" grpId="0" animBg="1"/>
      <p:bldP spid="10255" grpId="0" animBg="1"/>
      <p:bldP spid="10256" grpId="0" animBg="1"/>
      <p:bldP spid="1025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altLang="en-US" sz="2400" i="1" dirty="0" err="1" smtClean="0">
                <a:solidFill>
                  <a:srgbClr val="FF0000"/>
                </a:solidFill>
                <a:latin typeface="Times New Roman" panose="02020603050405020304" pitchFamily="18" charset="0"/>
                <a:cs typeface="Times New Roman" panose="02020603050405020304" pitchFamily="18" charset="0"/>
              </a:rPr>
              <a:t>Tình</a:t>
            </a:r>
            <a:r>
              <a:rPr lang="en-US" altLang="en-US" sz="2400" i="1" dirty="0" smtClean="0">
                <a:solidFill>
                  <a:srgbClr val="FF0000"/>
                </a:solidFill>
                <a:latin typeface="Times New Roman" panose="02020603050405020304" pitchFamily="18" charset="0"/>
                <a:cs typeface="Times New Roman" panose="02020603050405020304" pitchFamily="18" charset="0"/>
              </a:rPr>
              <a:t> </a:t>
            </a:r>
            <a:r>
              <a:rPr lang="en-US" altLang="en-US" sz="2400" i="1" dirty="0" err="1" smtClean="0">
                <a:solidFill>
                  <a:srgbClr val="FF0000"/>
                </a:solidFill>
                <a:latin typeface="Times New Roman" panose="02020603050405020304" pitchFamily="18" charset="0"/>
                <a:cs typeface="Times New Roman" panose="02020603050405020304" pitchFamily="18" charset="0"/>
              </a:rPr>
              <a:t>hình</a:t>
            </a:r>
            <a:r>
              <a:rPr lang="en-US" altLang="en-US" sz="2400" i="1" dirty="0" smtClean="0">
                <a:solidFill>
                  <a:srgbClr val="FF0000"/>
                </a:solidFill>
                <a:latin typeface="Times New Roman" panose="02020603050405020304" pitchFamily="18" charset="0"/>
                <a:cs typeface="Times New Roman" panose="02020603050405020304" pitchFamily="18" charset="0"/>
              </a:rPr>
              <a:t> </a:t>
            </a:r>
            <a:r>
              <a:rPr lang="en-US" altLang="en-US" sz="2400" i="1" dirty="0" err="1" smtClean="0">
                <a:solidFill>
                  <a:srgbClr val="FF0000"/>
                </a:solidFill>
                <a:latin typeface="Times New Roman" panose="02020603050405020304" pitchFamily="18" charset="0"/>
                <a:cs typeface="Times New Roman" panose="02020603050405020304" pitchFamily="18" charset="0"/>
              </a:rPr>
              <a:t>Việt</a:t>
            </a:r>
            <a:r>
              <a:rPr lang="en-US" altLang="en-US" sz="2400" i="1" dirty="0" smtClean="0">
                <a:solidFill>
                  <a:srgbClr val="FF0000"/>
                </a:solidFill>
                <a:latin typeface="Times New Roman" panose="02020603050405020304" pitchFamily="18" charset="0"/>
                <a:cs typeface="Times New Roman" panose="02020603050405020304" pitchFamily="18" charset="0"/>
              </a:rPr>
              <a:t> </a:t>
            </a:r>
            <a:r>
              <a:rPr lang="en-US" altLang="en-US" sz="2400" i="1" dirty="0">
                <a:solidFill>
                  <a:srgbClr val="FF0000"/>
                </a:solidFill>
                <a:latin typeface="Times New Roman" panose="02020603050405020304" pitchFamily="18" charset="0"/>
                <a:cs typeface="Times New Roman" panose="02020603050405020304" pitchFamily="18" charset="0"/>
              </a:rPr>
              <a:t>Nam </a:t>
            </a:r>
            <a:r>
              <a:rPr lang="en-US" altLang="en-US" sz="2400" i="1" dirty="0" err="1">
                <a:solidFill>
                  <a:srgbClr val="FF0000"/>
                </a:solidFill>
                <a:latin typeface="Times New Roman" panose="02020603050405020304" pitchFamily="18" charset="0"/>
                <a:cs typeface="Times New Roman" panose="02020603050405020304" pitchFamily="18" charset="0"/>
              </a:rPr>
              <a:t>cuối</a:t>
            </a:r>
            <a:r>
              <a:rPr lang="en-US" altLang="en-US" sz="2400" i="1" dirty="0">
                <a:solidFill>
                  <a:srgbClr val="FF0000"/>
                </a:solidFill>
                <a:latin typeface="Times New Roman" panose="02020603050405020304" pitchFamily="18" charset="0"/>
                <a:cs typeface="Times New Roman" panose="02020603050405020304" pitchFamily="18" charset="0"/>
              </a:rPr>
              <a:t> </a:t>
            </a:r>
            <a:r>
              <a:rPr lang="en-US" altLang="en-US" sz="2400" i="1" dirty="0" err="1">
                <a:solidFill>
                  <a:srgbClr val="FF0000"/>
                </a:solidFill>
                <a:latin typeface="Times New Roman" panose="02020603050405020304" pitchFamily="18" charset="0"/>
                <a:cs typeface="Times New Roman" panose="02020603050405020304" pitchFamily="18" charset="0"/>
              </a:rPr>
              <a:t>thế</a:t>
            </a:r>
            <a:r>
              <a:rPr lang="en-US" altLang="en-US" sz="2400" i="1" dirty="0">
                <a:solidFill>
                  <a:srgbClr val="FF0000"/>
                </a:solidFill>
                <a:latin typeface="Times New Roman" panose="02020603050405020304" pitchFamily="18" charset="0"/>
                <a:cs typeface="Times New Roman" panose="02020603050405020304" pitchFamily="18" charset="0"/>
              </a:rPr>
              <a:t> </a:t>
            </a:r>
            <a:r>
              <a:rPr lang="en-US" altLang="en-US" sz="2400" i="1" dirty="0" err="1">
                <a:solidFill>
                  <a:srgbClr val="FF0000"/>
                </a:solidFill>
                <a:latin typeface="Times New Roman" panose="02020603050405020304" pitchFamily="18" charset="0"/>
                <a:cs typeface="Times New Roman" panose="02020603050405020304" pitchFamily="18" charset="0"/>
              </a:rPr>
              <a:t>kỷ</a:t>
            </a:r>
            <a:r>
              <a:rPr lang="en-US" altLang="en-US" sz="2400" i="1" dirty="0">
                <a:solidFill>
                  <a:srgbClr val="FF0000"/>
                </a:solidFill>
                <a:latin typeface="Times New Roman" panose="02020603050405020304" pitchFamily="18" charset="0"/>
                <a:cs typeface="Times New Roman" panose="02020603050405020304" pitchFamily="18" charset="0"/>
              </a:rPr>
              <a:t> XIX </a:t>
            </a:r>
            <a:r>
              <a:rPr lang="en-US" altLang="en-US" sz="2400" i="1" dirty="0" err="1">
                <a:solidFill>
                  <a:srgbClr val="FF0000"/>
                </a:solidFill>
                <a:latin typeface="Times New Roman" panose="02020603050405020304" pitchFamily="18" charset="0"/>
                <a:cs typeface="Times New Roman" panose="02020603050405020304" pitchFamily="18" charset="0"/>
              </a:rPr>
              <a:t>đầu</a:t>
            </a:r>
            <a:r>
              <a:rPr lang="en-US" altLang="en-US" sz="2400" i="1" dirty="0">
                <a:solidFill>
                  <a:srgbClr val="FF0000"/>
                </a:solidFill>
                <a:latin typeface="Times New Roman" panose="02020603050405020304" pitchFamily="18" charset="0"/>
                <a:cs typeface="Times New Roman" panose="02020603050405020304" pitchFamily="18" charset="0"/>
              </a:rPr>
              <a:t> </a:t>
            </a:r>
            <a:r>
              <a:rPr lang="en-US" altLang="en-US" sz="2400" i="1" dirty="0" err="1">
                <a:solidFill>
                  <a:srgbClr val="FF0000"/>
                </a:solidFill>
                <a:latin typeface="Times New Roman" panose="02020603050405020304" pitchFamily="18" charset="0"/>
                <a:cs typeface="Times New Roman" panose="02020603050405020304" pitchFamily="18" charset="0"/>
              </a:rPr>
              <a:t>thế</a:t>
            </a:r>
            <a:r>
              <a:rPr lang="en-US" altLang="en-US" sz="2400" i="1" dirty="0">
                <a:solidFill>
                  <a:srgbClr val="FF0000"/>
                </a:solidFill>
                <a:latin typeface="Times New Roman" panose="02020603050405020304" pitchFamily="18" charset="0"/>
                <a:cs typeface="Times New Roman" panose="02020603050405020304" pitchFamily="18" charset="0"/>
              </a:rPr>
              <a:t> </a:t>
            </a:r>
            <a:r>
              <a:rPr lang="en-US" altLang="en-US" sz="2400" i="1" dirty="0" err="1">
                <a:solidFill>
                  <a:srgbClr val="FF0000"/>
                </a:solidFill>
                <a:latin typeface="Times New Roman" panose="02020603050405020304" pitchFamily="18" charset="0"/>
                <a:cs typeface="Times New Roman" panose="02020603050405020304" pitchFamily="18" charset="0"/>
              </a:rPr>
              <a:t>kỷ</a:t>
            </a:r>
            <a:r>
              <a:rPr lang="en-US" altLang="en-US" sz="2400" i="1" dirty="0">
                <a:solidFill>
                  <a:srgbClr val="FF0000"/>
                </a:solidFill>
                <a:latin typeface="Times New Roman" panose="02020603050405020304" pitchFamily="18" charset="0"/>
                <a:cs typeface="Times New Roman" panose="02020603050405020304" pitchFamily="18" charset="0"/>
              </a:rPr>
              <a:t> XX</a:t>
            </a:r>
            <a:endParaRPr lang="en-US" altLang="en-US" sz="2400" dirty="0">
              <a:solidFill>
                <a:srgbClr val="FF0000"/>
              </a:solidFill>
              <a:latin typeface="Times New Roman" panose="02020603050405020304" pitchFamily="18" charset="0"/>
              <a:cs typeface="Times New Roman" panose="02020603050405020304" pitchFamily="18" charset="0"/>
            </a:endParaRPr>
          </a:p>
        </p:txBody>
      </p:sp>
      <p:sp>
        <p:nvSpPr>
          <p:cNvPr id="11267" name="Content Placeholder 2"/>
          <p:cNvSpPr>
            <a:spLocks noGrp="1"/>
          </p:cNvSpPr>
          <p:nvPr>
            <p:ph sz="half" idx="1"/>
          </p:nvPr>
        </p:nvSpPr>
        <p:spPr>
          <a:xfrm>
            <a:off x="609600" y="1600201"/>
            <a:ext cx="5384800" cy="4267199"/>
          </a:xfrm>
        </p:spPr>
        <p:txBody>
          <a:bodyPr/>
          <a:lstStyle/>
          <a:p>
            <a:pPr marL="0" indent="0">
              <a:buNone/>
            </a:pPr>
            <a:r>
              <a:rPr lang="en-US" altLang="en-US" sz="2400" dirty="0" smtClean="0">
                <a:latin typeface="Times New Roman" panose="02020603050405020304" pitchFamily="18" charset="0"/>
                <a:cs typeface="Times New Roman" panose="02020603050405020304" pitchFamily="18" charset="0"/>
              </a:rPr>
              <a:t>- 1858 </a:t>
            </a:r>
            <a:r>
              <a:rPr lang="en-US" altLang="en-US" sz="2400" dirty="0" err="1">
                <a:latin typeface="Times New Roman" panose="02020603050405020304" pitchFamily="18" charset="0"/>
                <a:cs typeface="Times New Roman" panose="02020603050405020304" pitchFamily="18" charset="0"/>
              </a:rPr>
              <a:t>Thực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dân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Pháp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nổ</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súng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xâm</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lược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Việt</a:t>
            </a:r>
            <a:r>
              <a:rPr lang="en-US" altLang="en-US" sz="2400" dirty="0">
                <a:latin typeface="Times New Roman" panose="02020603050405020304" pitchFamily="18" charset="0"/>
                <a:cs typeface="Times New Roman" panose="02020603050405020304" pitchFamily="18" charset="0"/>
              </a:rPr>
              <a:t> Nam </a:t>
            </a:r>
            <a:r>
              <a:rPr lang="en-US" altLang="en-US" sz="2400" dirty="0" err="1">
                <a:latin typeface="Times New Roman" panose="02020603050405020304" pitchFamily="18" charset="0"/>
                <a:cs typeface="Times New Roman" panose="02020603050405020304" pitchFamily="18" charset="0"/>
              </a:rPr>
              <a:t>tại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bán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đảo</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Sơn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Trà</a:t>
            </a:r>
            <a:r>
              <a:rPr lang="en-US" altLang="en-US" sz="2400" dirty="0">
                <a:latin typeface="Times New Roman" panose="02020603050405020304" pitchFamily="18" charset="0"/>
                <a:cs typeface="Times New Roman" panose="02020603050405020304" pitchFamily="18" charset="0"/>
              </a:rPr>
              <a:t> – </a:t>
            </a:r>
            <a:r>
              <a:rPr lang="en-US" altLang="en-US" sz="2400" dirty="0" err="1">
                <a:latin typeface="Times New Roman" panose="02020603050405020304" pitchFamily="18" charset="0"/>
                <a:cs typeface="Times New Roman" panose="02020603050405020304" pitchFamily="18" charset="0"/>
              </a:rPr>
              <a:t>Đà</a:t>
            </a:r>
            <a:r>
              <a:rPr lang="en-US" altLang="en-US" sz="2400" dirty="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Nẵng</a:t>
            </a:r>
            <a:endParaRPr lang="en-US" altLang="en-US" sz="2400" dirty="0">
              <a:latin typeface="Times New Roman" panose="02020603050405020304" pitchFamily="18" charset="0"/>
              <a:cs typeface="Times New Roman" panose="02020603050405020304" pitchFamily="18" charset="0"/>
            </a:endParaRPr>
          </a:p>
          <a:p>
            <a:pPr marL="0" indent="0">
              <a:buNone/>
            </a:pPr>
            <a:endParaRPr lang="en-US" altLang="en-US" i="1" dirty="0" smtClean="0">
              <a:solidFill>
                <a:srgbClr val="FF0000"/>
              </a:solidFill>
            </a:endParaRPr>
          </a:p>
          <a:p>
            <a:pPr marL="0" indent="0">
              <a:buNone/>
            </a:pPr>
            <a:r>
              <a:rPr lang="en-US" altLang="en-US" sz="2400" b="1" i="1" dirty="0" err="1">
                <a:latin typeface="Times New Roman" panose="02020603050405020304" pitchFamily="18" charset="0"/>
                <a:cs typeface="Times New Roman" panose="02020603050405020304" pitchFamily="18" charset="0"/>
              </a:rPr>
              <a:t>Hiệp</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ước</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patơnốt</a:t>
            </a:r>
            <a:r>
              <a:rPr lang="en-US" altLang="en-US" sz="2400" b="1" i="1" dirty="0">
                <a:latin typeface="Times New Roman" panose="02020603050405020304" pitchFamily="18" charset="0"/>
                <a:cs typeface="Times New Roman" panose="02020603050405020304" pitchFamily="18" charset="0"/>
              </a:rPr>
              <a:t> ( 1884)</a:t>
            </a:r>
          </a:p>
          <a:p>
            <a:pPr marL="0" indent="0" algn="just">
              <a:buNone/>
            </a:pPr>
            <a:r>
              <a:rPr lang="en-US" altLang="en-US" sz="2400" i="1" dirty="0" smtClean="0">
                <a:latin typeface="Times New Roman" panose="02020603050405020304" pitchFamily="18" charset="0"/>
                <a:cs typeface="Times New Roman" panose="02020603050405020304" pitchFamily="18" charset="0"/>
              </a:rPr>
              <a:t>	</a:t>
            </a:r>
            <a:r>
              <a:rPr lang="vi-VN" altLang="en-US" sz="2400" i="1" dirty="0" smtClean="0">
                <a:latin typeface="Times New Roman" panose="02020603050405020304" pitchFamily="18" charset="0"/>
                <a:cs typeface="Times New Roman" panose="02020603050405020304" pitchFamily="18" charset="0"/>
              </a:rPr>
              <a:t>Nước </a:t>
            </a:r>
            <a:r>
              <a:rPr lang="vi-VN" altLang="en-US" sz="2400" i="1" dirty="0">
                <a:latin typeface="Times New Roman" panose="02020603050405020304" pitchFamily="18" charset="0"/>
                <a:cs typeface="Times New Roman" panose="02020603050405020304" pitchFamily="18" charset="0"/>
              </a:rPr>
              <a:t>An Nam thừa nhận và chấp nhận nền bảo hộ của nước Pháp. Nước Pháp sẽ thay mặt nước An Nam trong mọi quan hệ đối ngoại. Người An Nam sống ở nước ngoài sẽ đặt dưới sự bảo hộ của nước Pháp</a:t>
            </a:r>
            <a:endParaRPr lang="en-US" altLang="en-US" sz="2400" i="1" dirty="0">
              <a:latin typeface="Times New Roman" panose="02020603050405020304" pitchFamily="18" charset="0"/>
              <a:cs typeface="Times New Roman" panose="02020603050405020304" pitchFamily="18" charset="0"/>
            </a:endParaRPr>
          </a:p>
          <a:p>
            <a:pPr marL="0" indent="0">
              <a:buNone/>
            </a:pPr>
            <a:r>
              <a:rPr lang="en-US" altLang="en-US" sz="2400" dirty="0">
                <a:solidFill>
                  <a:srgbClr val="0033CC"/>
                </a:solidFill>
                <a:latin typeface="Times New Roman" panose="02020603050405020304" pitchFamily="18" charset="0"/>
                <a:cs typeface="Times New Roman" panose="02020603050405020304" pitchFamily="18" charset="0"/>
              </a:rPr>
              <a:t>	</a:t>
            </a:r>
            <a:r>
              <a:rPr lang="vi-VN" altLang="en-US" sz="2400" dirty="0">
                <a:solidFill>
                  <a:srgbClr val="0033CC"/>
                </a:solidFill>
                <a:latin typeface="Times New Roman" panose="02020603050405020304" pitchFamily="18" charset="0"/>
                <a:cs typeface="Times New Roman" panose="02020603050405020304" pitchFamily="18" charset="0"/>
              </a:rPr>
              <a:t>Hiệp ước này mang ý nghĩa một bản khai tử đối với chủ quyền đối ngoại của </a:t>
            </a:r>
            <a:r>
              <a:rPr lang="vi-VN" altLang="en-US" sz="2400" dirty="0" smtClean="0">
                <a:solidFill>
                  <a:srgbClr val="0033CC"/>
                </a:solidFill>
                <a:latin typeface="Times New Roman" panose="02020603050405020304" pitchFamily="18" charset="0"/>
                <a:cs typeface="Times New Roman" panose="02020603050405020304" pitchFamily="18" charset="0"/>
              </a:rPr>
              <a:t> </a:t>
            </a:r>
            <a:r>
              <a:rPr lang="vi-VN" altLang="en-US" sz="2400" dirty="0">
                <a:solidFill>
                  <a:srgbClr val="0033CC"/>
                </a:solidFill>
                <a:latin typeface="Times New Roman" panose="02020603050405020304" pitchFamily="18" charset="0"/>
                <a:cs typeface="Times New Roman" panose="02020603050405020304" pitchFamily="18" charset="0"/>
              </a:rPr>
              <a:t>nước </a:t>
            </a:r>
            <a:r>
              <a:rPr lang="en-US" altLang="en-US" sz="2400" dirty="0" smtClean="0">
                <a:solidFill>
                  <a:srgbClr val="0033CC"/>
                </a:solidFill>
                <a:latin typeface="Times New Roman" panose="02020603050405020304" pitchFamily="18" charset="0"/>
                <a:cs typeface="Times New Roman" panose="02020603050405020304" pitchFamily="18" charset="0"/>
              </a:rPr>
              <a:t>ta</a:t>
            </a:r>
            <a:r>
              <a:rPr lang="vi-VN" altLang="en-US" sz="2400" dirty="0" smtClean="0">
                <a:solidFill>
                  <a:srgbClr val="0033CC"/>
                </a:solidFill>
                <a:latin typeface="Times New Roman" panose="02020603050405020304" pitchFamily="18" charset="0"/>
                <a:cs typeface="Times New Roman" panose="02020603050405020304" pitchFamily="18" charset="0"/>
              </a:rPr>
              <a:t>.</a:t>
            </a:r>
            <a:endParaRPr lang="vi-VN" altLang="en-US" sz="2400" dirty="0">
              <a:solidFill>
                <a:srgbClr val="0033CC"/>
              </a:solidFill>
              <a:latin typeface="Times New Roman" panose="02020603050405020304" pitchFamily="18" charset="0"/>
              <a:cs typeface="Times New Roman" panose="02020603050405020304" pitchFamily="18" charset="0"/>
            </a:endParaRPr>
          </a:p>
          <a:p>
            <a:pPr marL="0" indent="0">
              <a:buNone/>
            </a:pPr>
            <a:r>
              <a:rPr lang="vi-VN" altLang="en-US" sz="2400" dirty="0">
                <a:solidFill>
                  <a:srgbClr val="0033CC"/>
                </a:solidFill>
                <a:latin typeface="Times New Roman" panose="02020603050405020304" pitchFamily="18" charset="0"/>
                <a:cs typeface="Times New Roman" panose="02020603050405020304" pitchFamily="18" charset="0"/>
              </a:rPr>
              <a:t> </a:t>
            </a:r>
          </a:p>
          <a:p>
            <a:pPr marL="0" indent="0">
              <a:buNone/>
            </a:pPr>
            <a:endParaRPr lang="en-US" altLang="en-US" sz="2400" i="1" dirty="0">
              <a:latin typeface="Times New Roman" panose="02020603050405020304" pitchFamily="18" charset="0"/>
              <a:cs typeface="Times New Roman" panose="02020603050405020304" pitchFamily="18" charset="0"/>
            </a:endParaRPr>
          </a:p>
        </p:txBody>
      </p:sp>
      <p:sp>
        <p:nvSpPr>
          <p:cNvPr id="3" name="AutoShape 2" descr="bài giảng điện tử thực dân pháp xâm lược việt n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bài giảng điện tử thực dân pháp xâm lược việt nam"/>
          <p:cNvSpPr>
            <a:spLocks noGrp="1" noChangeAspect="1" noChangeArrowheads="1"/>
          </p:cNvSpPr>
          <p:nvPr>
            <p:ph sz="half" idx="2"/>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7110" name="Picture 6" descr="Tập tin:French ships at Danang 1858.jpg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829" y="1600201"/>
            <a:ext cx="5635171" cy="50291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barn(inVertical)">
                                      <p:cBhvr>
                                        <p:cTn id="7" dur="500"/>
                                        <p:tgtEl>
                                          <p:spTgt spid="112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267">
                                            <p:txEl>
                                              <p:pRg st="2" end="2"/>
                                            </p:txEl>
                                          </p:spTgt>
                                        </p:tgtEl>
                                        <p:attrNameLst>
                                          <p:attrName>style.visibility</p:attrName>
                                        </p:attrNameLst>
                                      </p:cBhvr>
                                      <p:to>
                                        <p:strVal val="visible"/>
                                      </p:to>
                                    </p:set>
                                    <p:animEffect transition="in" filter="barn(inVertical)">
                                      <p:cBhvr>
                                        <p:cTn id="12" dur="500"/>
                                        <p:tgtEl>
                                          <p:spTgt spid="1126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267">
                                            <p:txEl>
                                              <p:pRg st="3" end="3"/>
                                            </p:txEl>
                                          </p:spTgt>
                                        </p:tgtEl>
                                        <p:attrNameLst>
                                          <p:attrName>style.visibility</p:attrName>
                                        </p:attrNameLst>
                                      </p:cBhvr>
                                      <p:to>
                                        <p:strVal val="visible"/>
                                      </p:to>
                                    </p:set>
                                    <p:animEffect transition="in" filter="barn(inVertical)">
                                      <p:cBhvr>
                                        <p:cTn id="17" dur="500"/>
                                        <p:tgtEl>
                                          <p:spTgt spid="1126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267">
                                            <p:txEl>
                                              <p:pRg st="4" end="4"/>
                                            </p:txEl>
                                          </p:spTgt>
                                        </p:tgtEl>
                                        <p:attrNameLst>
                                          <p:attrName>style.visibility</p:attrName>
                                        </p:attrNameLst>
                                      </p:cBhvr>
                                      <p:to>
                                        <p:strVal val="visible"/>
                                      </p:to>
                                    </p:set>
                                    <p:animEffect transition="in" filter="barn(inVertical)">
                                      <p:cBhvr>
                                        <p:cTn id="22" dur="500"/>
                                        <p:tgtEl>
                                          <p:spTgt spid="1126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267">
                                            <p:txEl>
                                              <p:pRg st="5" end="5"/>
                                            </p:txEl>
                                          </p:spTgt>
                                        </p:tgtEl>
                                        <p:attrNameLst>
                                          <p:attrName>style.visibility</p:attrName>
                                        </p:attrNameLst>
                                      </p:cBhvr>
                                      <p:to>
                                        <p:strVal val="visible"/>
                                      </p:to>
                                    </p:set>
                                    <p:animEffect transition="in" filter="barn(inVertical)">
                                      <p:cBhvr>
                                        <p:cTn id="27" dur="500"/>
                                        <p:tgtEl>
                                          <p:spTgt spid="112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4" name="Group 4"/>
          <p:cNvGrpSpPr>
            <a:grpSpLocks/>
          </p:cNvGrpSpPr>
          <p:nvPr/>
        </p:nvGrpSpPr>
        <p:grpSpPr bwMode="auto">
          <a:xfrm>
            <a:off x="1676400" y="1828800"/>
            <a:ext cx="8686800" cy="2325999"/>
            <a:chOff x="-25" y="907"/>
            <a:chExt cx="3999" cy="1541"/>
          </a:xfrm>
        </p:grpSpPr>
        <p:sp>
          <p:nvSpPr>
            <p:cNvPr id="12297" name="AutoShape 6"/>
            <p:cNvSpPr>
              <a:spLocks noChangeArrowheads="1"/>
            </p:cNvSpPr>
            <p:nvPr/>
          </p:nvSpPr>
          <p:spPr bwMode="auto">
            <a:xfrm>
              <a:off x="1775" y="907"/>
              <a:ext cx="1095" cy="672"/>
            </a:xfrm>
            <a:prstGeom prst="homePlate">
              <a:avLst>
                <a:gd name="adj" fmla="val 40737"/>
              </a:avLst>
            </a:prstGeom>
            <a:solidFill>
              <a:srgbClr val="7030A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2200" b="1" dirty="0" err="1">
                  <a:solidFill>
                    <a:schemeClr val="bg1"/>
                  </a:solidFill>
                  <a:latin typeface="Arial" panose="020B0604020202020204" pitchFamily="34" charset="0"/>
                  <a:cs typeface="Arial" panose="020B0604020202020204" pitchFamily="34" charset="0"/>
                </a:rPr>
                <a:t>Toàn</a:t>
              </a:r>
              <a:r>
                <a:rPr lang="en-US" altLang="en-US" sz="2200" b="1" dirty="0">
                  <a:solidFill>
                    <a:schemeClr val="bg1"/>
                  </a:solidFill>
                  <a:latin typeface="Arial" panose="020B0604020202020204" pitchFamily="34" charset="0"/>
                  <a:cs typeface="Arial" panose="020B0604020202020204" pitchFamily="34" charset="0"/>
                </a:rPr>
                <a:t> </a:t>
              </a:r>
              <a:r>
                <a:rPr lang="en-US" altLang="en-US" sz="2200" b="1" dirty="0" err="1">
                  <a:solidFill>
                    <a:schemeClr val="bg1"/>
                  </a:solidFill>
                  <a:latin typeface="Arial" panose="020B0604020202020204" pitchFamily="34" charset="0"/>
                  <a:cs typeface="Arial" panose="020B0604020202020204" pitchFamily="34" charset="0"/>
                </a:rPr>
                <a:t>thể</a:t>
              </a:r>
              <a:r>
                <a:rPr lang="en-US" altLang="en-US" sz="2200" b="1" dirty="0">
                  <a:solidFill>
                    <a:schemeClr val="bg1"/>
                  </a:solidFill>
                  <a:latin typeface="Arial" panose="020B0604020202020204" pitchFamily="34" charset="0"/>
                  <a:cs typeface="Arial" panose="020B0604020202020204" pitchFamily="34" charset="0"/>
                </a:rPr>
                <a:t> </a:t>
              </a:r>
            </a:p>
            <a:p>
              <a:pPr algn="ctr">
                <a:spcBef>
                  <a:spcPct val="0"/>
                </a:spcBef>
                <a:buFontTx/>
                <a:buNone/>
              </a:pPr>
              <a:r>
                <a:rPr lang="en-US" altLang="en-US" sz="2200" b="1" dirty="0" err="1">
                  <a:solidFill>
                    <a:schemeClr val="bg1"/>
                  </a:solidFill>
                  <a:latin typeface="Arial" panose="020B0604020202020204" pitchFamily="34" charset="0"/>
                  <a:cs typeface="Arial" panose="020B0604020202020204" pitchFamily="34" charset="0"/>
                </a:rPr>
                <a:t>dân</a:t>
              </a:r>
              <a:r>
                <a:rPr lang="en-US" altLang="en-US" sz="2200" b="1" dirty="0">
                  <a:solidFill>
                    <a:schemeClr val="bg1"/>
                  </a:solidFill>
                  <a:latin typeface="Arial" panose="020B0604020202020204" pitchFamily="34" charset="0"/>
                  <a:cs typeface="Arial" panose="020B0604020202020204" pitchFamily="34" charset="0"/>
                </a:rPr>
                <a:t> </a:t>
              </a:r>
              <a:r>
                <a:rPr lang="en-US" altLang="en-US" sz="2200" b="1" dirty="0" err="1">
                  <a:solidFill>
                    <a:schemeClr val="bg1"/>
                  </a:solidFill>
                  <a:latin typeface="Arial" panose="020B0604020202020204" pitchFamily="34" charset="0"/>
                  <a:cs typeface="Arial" panose="020B0604020202020204" pitchFamily="34" charset="0"/>
                </a:rPr>
                <a:t>tộc</a:t>
              </a:r>
              <a:r>
                <a:rPr lang="en-US" altLang="en-US" sz="2200" b="1" dirty="0">
                  <a:solidFill>
                    <a:schemeClr val="bg1"/>
                  </a:solidFill>
                  <a:latin typeface="Arial" panose="020B0604020202020204" pitchFamily="34" charset="0"/>
                  <a:cs typeface="Arial" panose="020B0604020202020204" pitchFamily="34" charset="0"/>
                </a:rPr>
                <a:t> </a:t>
              </a:r>
            </a:p>
            <a:p>
              <a:pPr algn="ctr">
                <a:spcBef>
                  <a:spcPct val="0"/>
                </a:spcBef>
                <a:buFontTx/>
                <a:buNone/>
              </a:pPr>
              <a:r>
                <a:rPr lang="en-US" altLang="en-US" sz="2200" b="1" dirty="0" err="1">
                  <a:solidFill>
                    <a:schemeClr val="bg1"/>
                  </a:solidFill>
                  <a:latin typeface="Arial" panose="020B0604020202020204" pitchFamily="34" charset="0"/>
                  <a:cs typeface="Arial" panose="020B0604020202020204" pitchFamily="34" charset="0"/>
                </a:rPr>
                <a:t>Việt</a:t>
              </a:r>
              <a:r>
                <a:rPr lang="en-US" altLang="en-US" sz="2200" b="1" dirty="0">
                  <a:solidFill>
                    <a:schemeClr val="bg1"/>
                  </a:solidFill>
                  <a:latin typeface="Arial" panose="020B0604020202020204" pitchFamily="34" charset="0"/>
                  <a:cs typeface="Arial" panose="020B0604020202020204" pitchFamily="34" charset="0"/>
                </a:rPr>
                <a:t> Nam</a:t>
              </a:r>
            </a:p>
          </p:txBody>
        </p:sp>
        <p:sp>
          <p:nvSpPr>
            <p:cNvPr id="12298" name="AutoShape 7"/>
            <p:cNvSpPr>
              <a:spLocks noChangeArrowheads="1"/>
            </p:cNvSpPr>
            <p:nvPr/>
          </p:nvSpPr>
          <p:spPr bwMode="auto">
            <a:xfrm rot="10800000">
              <a:off x="2879" y="912"/>
              <a:ext cx="1095" cy="672"/>
            </a:xfrm>
            <a:prstGeom prst="homePlate">
              <a:avLst>
                <a:gd name="adj" fmla="val 40737"/>
              </a:avLst>
            </a:prstGeom>
            <a:solidFill>
              <a:srgbClr val="7030A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2200" b="1" dirty="0" err="1">
                  <a:solidFill>
                    <a:schemeClr val="bg1"/>
                  </a:solidFill>
                  <a:latin typeface="Times New Roman" panose="02020603050405020304" pitchFamily="18" charset="0"/>
                  <a:cs typeface="Times New Roman" panose="02020603050405020304" pitchFamily="18" charset="0"/>
                </a:rPr>
                <a:t>Thực</a:t>
              </a:r>
              <a:r>
                <a:rPr lang="en-US" altLang="en-US" sz="2200" b="1" dirty="0">
                  <a:solidFill>
                    <a:schemeClr val="bg1"/>
                  </a:solidFill>
                  <a:latin typeface="Times New Roman" panose="02020603050405020304" pitchFamily="18" charset="0"/>
                  <a:cs typeface="Times New Roman" panose="02020603050405020304" pitchFamily="18" charset="0"/>
                </a:rPr>
                <a:t> </a:t>
              </a:r>
              <a:r>
                <a:rPr lang="en-US" altLang="en-US" sz="2200" b="1" dirty="0" err="1">
                  <a:solidFill>
                    <a:schemeClr val="bg1"/>
                  </a:solidFill>
                  <a:latin typeface="Times New Roman" panose="02020603050405020304" pitchFamily="18" charset="0"/>
                  <a:cs typeface="Times New Roman" panose="02020603050405020304" pitchFamily="18" charset="0"/>
                </a:rPr>
                <a:t>dân</a:t>
              </a:r>
              <a:endParaRPr lang="en-US" altLang="en-US" sz="2200" b="1" dirty="0">
                <a:solidFill>
                  <a:schemeClr val="bg1"/>
                </a:solidFill>
                <a:latin typeface="Times New Roman" panose="02020603050405020304" pitchFamily="18" charset="0"/>
                <a:cs typeface="Times New Roman" panose="02020603050405020304" pitchFamily="18" charset="0"/>
              </a:endParaRPr>
            </a:p>
            <a:p>
              <a:pPr algn="ctr">
                <a:spcBef>
                  <a:spcPct val="0"/>
                </a:spcBef>
                <a:buFontTx/>
                <a:buNone/>
              </a:pPr>
              <a:r>
                <a:rPr lang="en-US" altLang="en-US" sz="2200" b="1" dirty="0">
                  <a:solidFill>
                    <a:schemeClr val="bg1"/>
                  </a:solidFill>
                  <a:latin typeface="Times New Roman" panose="02020603050405020304" pitchFamily="18" charset="0"/>
                  <a:cs typeface="Times New Roman" panose="02020603050405020304" pitchFamily="18" charset="0"/>
                </a:rPr>
                <a:t> </a:t>
              </a:r>
              <a:r>
                <a:rPr lang="en-US" altLang="en-US" sz="2200" b="1" dirty="0" err="1">
                  <a:solidFill>
                    <a:schemeClr val="bg1"/>
                  </a:solidFill>
                  <a:latin typeface="Times New Roman" panose="02020603050405020304" pitchFamily="18" charset="0"/>
                  <a:cs typeface="Times New Roman" panose="02020603050405020304" pitchFamily="18" charset="0"/>
                </a:rPr>
                <a:t>Pháp</a:t>
              </a:r>
              <a:endParaRPr lang="en-US" altLang="en-US" sz="2200" b="1" dirty="0">
                <a:solidFill>
                  <a:schemeClr val="bg1"/>
                </a:solidFill>
                <a:latin typeface="Times New Roman" panose="02020603050405020304" pitchFamily="18" charset="0"/>
                <a:cs typeface="Times New Roman" panose="02020603050405020304" pitchFamily="18" charset="0"/>
              </a:endParaRPr>
            </a:p>
            <a:p>
              <a:pPr algn="ctr">
                <a:spcBef>
                  <a:spcPct val="0"/>
                </a:spcBef>
                <a:buFontTx/>
                <a:buNone/>
              </a:pPr>
              <a:r>
                <a:rPr lang="en-US" altLang="en-US" sz="2200" b="1" dirty="0" err="1">
                  <a:solidFill>
                    <a:schemeClr val="bg1"/>
                  </a:solidFill>
                  <a:latin typeface="Times New Roman" panose="02020603050405020304" pitchFamily="18" charset="0"/>
                  <a:cs typeface="Times New Roman" panose="02020603050405020304" pitchFamily="18" charset="0"/>
                </a:rPr>
                <a:t>xâm</a:t>
              </a:r>
              <a:r>
                <a:rPr lang="en-US" altLang="en-US" sz="2200" b="1" dirty="0">
                  <a:solidFill>
                    <a:schemeClr val="bg1"/>
                  </a:solidFill>
                  <a:latin typeface="Times New Roman" panose="02020603050405020304" pitchFamily="18" charset="0"/>
                  <a:cs typeface="Times New Roman" panose="02020603050405020304" pitchFamily="18" charset="0"/>
                </a:rPr>
                <a:t> </a:t>
              </a:r>
              <a:r>
                <a:rPr lang="en-US" altLang="en-US" sz="2200" b="1" dirty="0" err="1">
                  <a:solidFill>
                    <a:schemeClr val="bg1"/>
                  </a:solidFill>
                  <a:latin typeface="Times New Roman" panose="02020603050405020304" pitchFamily="18" charset="0"/>
                  <a:cs typeface="Times New Roman" panose="02020603050405020304" pitchFamily="18" charset="0"/>
                </a:rPr>
                <a:t>lược</a:t>
              </a:r>
              <a:endParaRPr lang="en-US" altLang="en-US" sz="2200" b="1" dirty="0">
                <a:solidFill>
                  <a:schemeClr val="bg1"/>
                </a:solidFill>
                <a:latin typeface="Times New Roman" panose="02020603050405020304" pitchFamily="18" charset="0"/>
                <a:cs typeface="Times New Roman" panose="02020603050405020304" pitchFamily="18" charset="0"/>
              </a:endParaRPr>
            </a:p>
          </p:txBody>
        </p:sp>
        <p:sp>
          <p:nvSpPr>
            <p:cNvPr id="12299" name="AutoShape 8"/>
            <p:cNvSpPr>
              <a:spLocks noChangeArrowheads="1"/>
            </p:cNvSpPr>
            <p:nvPr/>
          </p:nvSpPr>
          <p:spPr bwMode="auto">
            <a:xfrm>
              <a:off x="1775" y="1777"/>
              <a:ext cx="1095" cy="662"/>
            </a:xfrm>
            <a:prstGeom prst="homePlate">
              <a:avLst>
                <a:gd name="adj" fmla="val 41352"/>
              </a:avLst>
            </a:prstGeom>
            <a:solidFill>
              <a:srgbClr val="7030A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2200" dirty="0" err="1">
                  <a:solidFill>
                    <a:schemeClr val="bg1"/>
                  </a:solidFill>
                  <a:latin typeface="Arial" panose="020B0604020202020204" pitchFamily="34" charset="0"/>
                  <a:cs typeface="Arial" panose="020B0604020202020204" pitchFamily="34" charset="0"/>
                </a:rPr>
                <a:t>Nông</a:t>
              </a:r>
              <a:r>
                <a:rPr lang="en-US" altLang="en-US" sz="2200" dirty="0">
                  <a:solidFill>
                    <a:schemeClr val="bg1"/>
                  </a:solidFill>
                  <a:latin typeface="Arial" panose="020B0604020202020204" pitchFamily="34" charset="0"/>
                  <a:cs typeface="Arial" panose="020B0604020202020204" pitchFamily="34" charset="0"/>
                </a:rPr>
                <a:t> </a:t>
              </a:r>
              <a:r>
                <a:rPr lang="en-US" altLang="en-US" sz="2200" dirty="0" err="1">
                  <a:solidFill>
                    <a:schemeClr val="bg1"/>
                  </a:solidFill>
                  <a:latin typeface="Arial" panose="020B0604020202020204" pitchFamily="34" charset="0"/>
                  <a:cs typeface="Arial" panose="020B0604020202020204" pitchFamily="34" charset="0"/>
                </a:rPr>
                <a:t>dân</a:t>
              </a:r>
              <a:endParaRPr lang="en-US" altLang="en-US" sz="2200" dirty="0">
                <a:solidFill>
                  <a:schemeClr val="bg1"/>
                </a:solidFill>
                <a:latin typeface="Arial" panose="020B0604020202020204" pitchFamily="34" charset="0"/>
                <a:cs typeface="Arial" panose="020B0604020202020204" pitchFamily="34" charset="0"/>
              </a:endParaRPr>
            </a:p>
            <a:p>
              <a:pPr algn="ctr">
                <a:spcBef>
                  <a:spcPct val="0"/>
                </a:spcBef>
                <a:buFontTx/>
                <a:buNone/>
              </a:pPr>
              <a:r>
                <a:rPr lang="en-US" altLang="en-US" sz="2200" dirty="0">
                  <a:solidFill>
                    <a:schemeClr val="bg1"/>
                  </a:solidFill>
                  <a:latin typeface="Arial" panose="020B0604020202020204" pitchFamily="34" charset="0"/>
                  <a:cs typeface="Arial" panose="020B0604020202020204" pitchFamily="34" charset="0"/>
                </a:rPr>
                <a:t> </a:t>
              </a:r>
              <a:r>
                <a:rPr lang="en-US" altLang="en-US" sz="2200" dirty="0" err="1">
                  <a:solidFill>
                    <a:schemeClr val="bg1"/>
                  </a:solidFill>
                  <a:latin typeface="Arial" panose="020B0604020202020204" pitchFamily="34" charset="0"/>
                  <a:cs typeface="Arial" panose="020B0604020202020204" pitchFamily="34" charset="0"/>
                </a:rPr>
                <a:t>Việt</a:t>
              </a:r>
              <a:r>
                <a:rPr lang="en-US" altLang="en-US" sz="2200" dirty="0">
                  <a:solidFill>
                    <a:schemeClr val="bg1"/>
                  </a:solidFill>
                  <a:latin typeface="Arial" panose="020B0604020202020204" pitchFamily="34" charset="0"/>
                  <a:cs typeface="Arial" panose="020B0604020202020204" pitchFamily="34" charset="0"/>
                </a:rPr>
                <a:t> Nam</a:t>
              </a:r>
            </a:p>
          </p:txBody>
        </p:sp>
        <p:sp>
          <p:nvSpPr>
            <p:cNvPr id="12300" name="AutoShape 9"/>
            <p:cNvSpPr>
              <a:spLocks noChangeArrowheads="1"/>
            </p:cNvSpPr>
            <p:nvPr/>
          </p:nvSpPr>
          <p:spPr bwMode="auto">
            <a:xfrm rot="10800000">
              <a:off x="2879" y="1776"/>
              <a:ext cx="1095" cy="672"/>
            </a:xfrm>
            <a:prstGeom prst="homePlate">
              <a:avLst>
                <a:gd name="adj" fmla="val 40737"/>
              </a:avLst>
            </a:prstGeom>
            <a:solidFill>
              <a:srgbClr val="7030A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2200" b="1" dirty="0" err="1">
                  <a:solidFill>
                    <a:schemeClr val="bg1"/>
                  </a:solidFill>
                  <a:latin typeface="Times New Roman" panose="02020603050405020304" pitchFamily="18" charset="0"/>
                  <a:cs typeface="Times New Roman" panose="02020603050405020304" pitchFamily="18" charset="0"/>
                </a:rPr>
                <a:t>Địa</a:t>
              </a:r>
              <a:r>
                <a:rPr lang="en-US" altLang="en-US" sz="2200" b="1" dirty="0">
                  <a:solidFill>
                    <a:schemeClr val="bg1"/>
                  </a:solidFill>
                  <a:latin typeface="Times New Roman" panose="02020603050405020304" pitchFamily="18" charset="0"/>
                  <a:cs typeface="Times New Roman" panose="02020603050405020304" pitchFamily="18" charset="0"/>
                </a:rPr>
                <a:t> </a:t>
              </a:r>
              <a:r>
                <a:rPr lang="en-US" altLang="en-US" sz="2200" b="1" dirty="0" err="1">
                  <a:solidFill>
                    <a:schemeClr val="bg1"/>
                  </a:solidFill>
                  <a:latin typeface="Times New Roman" panose="02020603050405020304" pitchFamily="18" charset="0"/>
                  <a:cs typeface="Times New Roman" panose="02020603050405020304" pitchFamily="18" charset="0"/>
                </a:rPr>
                <a:t>chủ</a:t>
              </a:r>
              <a:r>
                <a:rPr lang="en-US" altLang="en-US" sz="2200" b="1" dirty="0">
                  <a:solidFill>
                    <a:schemeClr val="bg1"/>
                  </a:solidFill>
                  <a:latin typeface="Times New Roman" panose="02020603050405020304" pitchFamily="18" charset="0"/>
                  <a:cs typeface="Times New Roman" panose="02020603050405020304" pitchFamily="18" charset="0"/>
                </a:rPr>
                <a:t> </a:t>
              </a:r>
            </a:p>
            <a:p>
              <a:pPr algn="ctr">
                <a:spcBef>
                  <a:spcPct val="0"/>
                </a:spcBef>
                <a:buFontTx/>
                <a:buNone/>
              </a:pPr>
              <a:r>
                <a:rPr lang="en-US" altLang="en-US" sz="2200" b="1" dirty="0" err="1">
                  <a:solidFill>
                    <a:schemeClr val="bg1"/>
                  </a:solidFill>
                  <a:latin typeface="Times New Roman" panose="02020603050405020304" pitchFamily="18" charset="0"/>
                  <a:cs typeface="Times New Roman" panose="02020603050405020304" pitchFamily="18" charset="0"/>
                </a:rPr>
                <a:t>phong</a:t>
              </a:r>
              <a:r>
                <a:rPr lang="en-US" altLang="en-US" sz="2200" b="1" dirty="0">
                  <a:solidFill>
                    <a:schemeClr val="bg1"/>
                  </a:solidFill>
                  <a:latin typeface="Times New Roman" panose="02020603050405020304" pitchFamily="18" charset="0"/>
                  <a:cs typeface="Times New Roman" panose="02020603050405020304" pitchFamily="18" charset="0"/>
                </a:rPr>
                <a:t> </a:t>
              </a:r>
            </a:p>
            <a:p>
              <a:pPr algn="ctr">
                <a:spcBef>
                  <a:spcPct val="0"/>
                </a:spcBef>
                <a:buFontTx/>
                <a:buNone/>
              </a:pPr>
              <a:r>
                <a:rPr lang="en-US" altLang="en-US" sz="2200" b="1" dirty="0" err="1">
                  <a:solidFill>
                    <a:schemeClr val="bg1"/>
                  </a:solidFill>
                  <a:latin typeface="Times New Roman" panose="02020603050405020304" pitchFamily="18" charset="0"/>
                  <a:cs typeface="Times New Roman" panose="02020603050405020304" pitchFamily="18" charset="0"/>
                </a:rPr>
                <a:t>kiến</a:t>
              </a:r>
              <a:endParaRPr lang="en-US" altLang="en-US" sz="2200" b="1" dirty="0">
                <a:solidFill>
                  <a:schemeClr val="bg1"/>
                </a:solidFill>
                <a:latin typeface="Times New Roman" panose="02020603050405020304" pitchFamily="18" charset="0"/>
                <a:cs typeface="Times New Roman" panose="02020603050405020304" pitchFamily="18" charset="0"/>
              </a:endParaRPr>
            </a:p>
          </p:txBody>
        </p:sp>
        <p:sp>
          <p:nvSpPr>
            <p:cNvPr id="12302" name="Line 11"/>
            <p:cNvSpPr>
              <a:spLocks noChangeShapeType="1"/>
            </p:cNvSpPr>
            <p:nvPr/>
          </p:nvSpPr>
          <p:spPr bwMode="auto">
            <a:xfrm flipV="1">
              <a:off x="1391" y="1152"/>
              <a:ext cx="384" cy="4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303" name="Line 12"/>
            <p:cNvSpPr>
              <a:spLocks noChangeShapeType="1"/>
            </p:cNvSpPr>
            <p:nvPr/>
          </p:nvSpPr>
          <p:spPr bwMode="auto">
            <a:xfrm>
              <a:off x="1391" y="1632"/>
              <a:ext cx="384" cy="52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309" name="Rectangle 18"/>
            <p:cNvSpPr>
              <a:spLocks noChangeArrowheads="1"/>
            </p:cNvSpPr>
            <p:nvPr/>
          </p:nvSpPr>
          <p:spPr bwMode="auto">
            <a:xfrm>
              <a:off x="-25" y="1010"/>
              <a:ext cx="1400" cy="1159"/>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400" dirty="0" err="1">
                  <a:solidFill>
                    <a:srgbClr val="FFFF00"/>
                  </a:solidFill>
                  <a:latin typeface="Times New Roman" panose="02020603050405020304" pitchFamily="18" charset="0"/>
                  <a:cs typeface="Times New Roman" panose="02020603050405020304" pitchFamily="18" charset="0"/>
                </a:rPr>
                <a:t>Xã</a:t>
              </a:r>
              <a:r>
                <a:rPr lang="en-US" altLang="en-US" sz="2400" dirty="0">
                  <a:solidFill>
                    <a:srgbClr val="FFFF00"/>
                  </a:solidFill>
                  <a:latin typeface="Times New Roman" panose="02020603050405020304" pitchFamily="18" charset="0"/>
                  <a:cs typeface="Times New Roman" panose="02020603050405020304" pitchFamily="18" charset="0"/>
                </a:rPr>
                <a:t> </a:t>
              </a:r>
              <a:r>
                <a:rPr lang="en-US" altLang="en-US" sz="2400" dirty="0" err="1">
                  <a:solidFill>
                    <a:srgbClr val="FFFF00"/>
                  </a:solidFill>
                  <a:latin typeface="Times New Roman" panose="02020603050405020304" pitchFamily="18" charset="0"/>
                  <a:cs typeface="Times New Roman" panose="02020603050405020304" pitchFamily="18" charset="0"/>
                </a:rPr>
                <a:t>hội</a:t>
              </a:r>
              <a:r>
                <a:rPr lang="en-US" altLang="en-US" sz="2400" dirty="0">
                  <a:solidFill>
                    <a:srgbClr val="FFFF00"/>
                  </a:solidFill>
                  <a:latin typeface="Times New Roman" panose="02020603050405020304" pitchFamily="18" charset="0"/>
                  <a:cs typeface="Times New Roman" panose="02020603050405020304" pitchFamily="18" charset="0"/>
                </a:rPr>
                <a:t> </a:t>
              </a:r>
            </a:p>
            <a:p>
              <a:pPr>
                <a:spcBef>
                  <a:spcPct val="0"/>
                </a:spcBef>
                <a:buFontTx/>
                <a:buNone/>
              </a:pPr>
              <a:r>
                <a:rPr lang="en-US" altLang="en-US" sz="2400" dirty="0" err="1">
                  <a:solidFill>
                    <a:srgbClr val="FFFF00"/>
                  </a:solidFill>
                  <a:latin typeface="Times New Roman" panose="02020603050405020304" pitchFamily="18" charset="0"/>
                  <a:cs typeface="Times New Roman" panose="02020603050405020304" pitchFamily="18" charset="0"/>
                </a:rPr>
                <a:t>thuộc</a:t>
              </a:r>
              <a:r>
                <a:rPr lang="en-US" altLang="en-US" sz="2400" dirty="0">
                  <a:solidFill>
                    <a:srgbClr val="FFFF00"/>
                  </a:solidFill>
                  <a:latin typeface="Times New Roman" panose="02020603050405020304" pitchFamily="18" charset="0"/>
                  <a:cs typeface="Times New Roman" panose="02020603050405020304" pitchFamily="18" charset="0"/>
                </a:rPr>
                <a:t> </a:t>
              </a:r>
              <a:r>
                <a:rPr lang="en-US" altLang="en-US" sz="2400" dirty="0" err="1">
                  <a:solidFill>
                    <a:srgbClr val="FFFF00"/>
                  </a:solidFill>
                  <a:latin typeface="Times New Roman" panose="02020603050405020304" pitchFamily="18" charset="0"/>
                  <a:cs typeface="Times New Roman" panose="02020603050405020304" pitchFamily="18" charset="0"/>
                </a:rPr>
                <a:t>địa</a:t>
              </a:r>
              <a:r>
                <a:rPr lang="en-US" altLang="en-US" sz="2400" dirty="0">
                  <a:solidFill>
                    <a:srgbClr val="FFFF00"/>
                  </a:solidFill>
                  <a:latin typeface="Times New Roman" panose="02020603050405020304" pitchFamily="18" charset="0"/>
                  <a:cs typeface="Times New Roman" panose="02020603050405020304" pitchFamily="18" charset="0"/>
                </a:rPr>
                <a:t> </a:t>
              </a:r>
              <a:r>
                <a:rPr lang="en-US" altLang="en-US" sz="2400" dirty="0" err="1">
                  <a:solidFill>
                    <a:srgbClr val="FFFF00"/>
                  </a:solidFill>
                  <a:latin typeface="Times New Roman" panose="02020603050405020304" pitchFamily="18" charset="0"/>
                  <a:cs typeface="Times New Roman" panose="02020603050405020304" pitchFamily="18" charset="0"/>
                </a:rPr>
                <a:t>nửa</a:t>
              </a:r>
              <a:r>
                <a:rPr lang="en-US" altLang="en-US" sz="2400" dirty="0">
                  <a:solidFill>
                    <a:srgbClr val="FFFF00"/>
                  </a:solidFill>
                  <a:latin typeface="Times New Roman" panose="02020603050405020304" pitchFamily="18" charset="0"/>
                  <a:cs typeface="Times New Roman" panose="02020603050405020304" pitchFamily="18" charset="0"/>
                </a:rPr>
                <a:t> </a:t>
              </a:r>
            </a:p>
            <a:p>
              <a:pPr>
                <a:spcBef>
                  <a:spcPct val="0"/>
                </a:spcBef>
                <a:buFontTx/>
                <a:buNone/>
              </a:pPr>
              <a:r>
                <a:rPr lang="en-US" altLang="en-US" sz="2400" dirty="0" err="1">
                  <a:solidFill>
                    <a:srgbClr val="FFFF00"/>
                  </a:solidFill>
                  <a:latin typeface="Times New Roman" panose="02020603050405020304" pitchFamily="18" charset="0"/>
                  <a:cs typeface="Times New Roman" panose="02020603050405020304" pitchFamily="18" charset="0"/>
                </a:rPr>
                <a:t>phong</a:t>
              </a:r>
              <a:r>
                <a:rPr lang="en-US" altLang="en-US" sz="2400" dirty="0">
                  <a:solidFill>
                    <a:srgbClr val="FFFF00"/>
                  </a:solidFill>
                  <a:latin typeface="Times New Roman" panose="02020603050405020304" pitchFamily="18" charset="0"/>
                  <a:cs typeface="Times New Roman" panose="02020603050405020304" pitchFamily="18" charset="0"/>
                </a:rPr>
                <a:t> </a:t>
              </a:r>
              <a:r>
                <a:rPr lang="en-US" altLang="en-US" sz="2400" dirty="0" err="1">
                  <a:solidFill>
                    <a:srgbClr val="FFFF00"/>
                  </a:solidFill>
                  <a:latin typeface="Times New Roman" panose="02020603050405020304" pitchFamily="18" charset="0"/>
                  <a:cs typeface="Times New Roman" panose="02020603050405020304" pitchFamily="18" charset="0"/>
                </a:rPr>
                <a:t>kiến</a:t>
              </a:r>
              <a:endParaRPr lang="en-US" altLang="en-US" sz="2400" dirty="0">
                <a:solidFill>
                  <a:srgbClr val="FFFF00"/>
                </a:solidFill>
                <a:latin typeface="Times New Roman" panose="02020603050405020304" pitchFamily="18" charset="0"/>
                <a:cs typeface="Times New Roman" panose="02020603050405020304" pitchFamily="18" charset="0"/>
              </a:endParaRPr>
            </a:p>
            <a:p>
              <a:pPr>
                <a:spcBef>
                  <a:spcPct val="0"/>
                </a:spcBef>
                <a:buFontTx/>
                <a:buNone/>
              </a:pPr>
              <a:r>
                <a:rPr lang="en-US" altLang="en-US" sz="2400" dirty="0">
                  <a:solidFill>
                    <a:srgbClr val="FFFF00"/>
                  </a:solidFill>
                  <a:latin typeface="Times New Roman" panose="02020603050405020304" pitchFamily="18" charset="0"/>
                  <a:cs typeface="Times New Roman" panose="02020603050405020304" pitchFamily="18" charset="0"/>
                </a:rPr>
                <a:t> (</a:t>
              </a:r>
              <a:r>
                <a:rPr lang="en-US" altLang="en-US" sz="2400" dirty="0" err="1">
                  <a:solidFill>
                    <a:srgbClr val="FFFF00"/>
                  </a:solidFill>
                  <a:latin typeface="Times New Roman" panose="02020603050405020304" pitchFamily="18" charset="0"/>
                  <a:cs typeface="Times New Roman" panose="02020603050405020304" pitchFamily="18" charset="0"/>
                </a:rPr>
                <a:t>cuối</a:t>
              </a:r>
              <a:r>
                <a:rPr lang="en-US" altLang="en-US" sz="2400" dirty="0">
                  <a:solidFill>
                    <a:srgbClr val="FFFF00"/>
                  </a:solidFill>
                  <a:latin typeface="Times New Roman" panose="02020603050405020304" pitchFamily="18" charset="0"/>
                  <a:cs typeface="Times New Roman" panose="02020603050405020304" pitchFamily="18" charset="0"/>
                </a:rPr>
                <a:t> TK XIX)</a:t>
              </a:r>
            </a:p>
          </p:txBody>
        </p:sp>
      </p:grpSp>
      <p:sp>
        <p:nvSpPr>
          <p:cNvPr id="2" name="Title 1"/>
          <p:cNvSpPr>
            <a:spLocks noGrp="1"/>
          </p:cNvSpPr>
          <p:nvPr>
            <p:ph type="title"/>
          </p:nvPr>
        </p:nvSpPr>
        <p:spPr/>
        <p:txBody>
          <a:bodyPr/>
          <a:lstStyle/>
          <a:p>
            <a:r>
              <a:rPr lang="en-US" altLang="en-US" sz="2800" i="1" dirty="0" err="1">
                <a:solidFill>
                  <a:srgbClr val="FF0000"/>
                </a:solidFill>
                <a:latin typeface="Times New Roman" panose="02020603050405020304" pitchFamily="18" charset="0"/>
                <a:cs typeface="Times New Roman" panose="02020603050405020304" pitchFamily="18" charset="0"/>
              </a:rPr>
              <a:t>Tình</a:t>
            </a:r>
            <a:r>
              <a:rPr lang="en-US" altLang="en-US" sz="2800" i="1" dirty="0">
                <a:solidFill>
                  <a:srgbClr val="FF0000"/>
                </a:solidFill>
                <a:latin typeface="Times New Roman" panose="02020603050405020304" pitchFamily="18" charset="0"/>
                <a:cs typeface="Times New Roman" panose="02020603050405020304" pitchFamily="18" charset="0"/>
              </a:rPr>
              <a:t> </a:t>
            </a:r>
            <a:r>
              <a:rPr lang="en-US" altLang="en-US" sz="2800" i="1" dirty="0" err="1">
                <a:solidFill>
                  <a:srgbClr val="FF0000"/>
                </a:solidFill>
                <a:latin typeface="Times New Roman" panose="02020603050405020304" pitchFamily="18" charset="0"/>
                <a:cs typeface="Times New Roman" panose="02020603050405020304" pitchFamily="18" charset="0"/>
              </a:rPr>
              <a:t>hình</a:t>
            </a:r>
            <a:r>
              <a:rPr lang="en-US" altLang="en-US" sz="2800" i="1" dirty="0">
                <a:solidFill>
                  <a:srgbClr val="FF0000"/>
                </a:solidFill>
                <a:latin typeface="Times New Roman" panose="02020603050405020304" pitchFamily="18" charset="0"/>
                <a:cs typeface="Times New Roman" panose="02020603050405020304" pitchFamily="18" charset="0"/>
              </a:rPr>
              <a:t> </a:t>
            </a:r>
            <a:r>
              <a:rPr lang="en-US" altLang="en-US" sz="2800" i="1" dirty="0" err="1">
                <a:solidFill>
                  <a:srgbClr val="FF0000"/>
                </a:solidFill>
                <a:latin typeface="Times New Roman" panose="02020603050405020304" pitchFamily="18" charset="0"/>
                <a:cs typeface="Times New Roman" panose="02020603050405020304" pitchFamily="18" charset="0"/>
              </a:rPr>
              <a:t>Việt</a:t>
            </a:r>
            <a:r>
              <a:rPr lang="en-US" altLang="en-US" sz="2800" i="1" dirty="0">
                <a:solidFill>
                  <a:srgbClr val="FF0000"/>
                </a:solidFill>
                <a:latin typeface="Times New Roman" panose="02020603050405020304" pitchFamily="18" charset="0"/>
                <a:cs typeface="Times New Roman" panose="02020603050405020304" pitchFamily="18" charset="0"/>
              </a:rPr>
              <a:t> Nam </a:t>
            </a:r>
            <a:r>
              <a:rPr lang="en-US" altLang="en-US" sz="2800" i="1" dirty="0" err="1">
                <a:solidFill>
                  <a:srgbClr val="FF0000"/>
                </a:solidFill>
                <a:latin typeface="Times New Roman" panose="02020603050405020304" pitchFamily="18" charset="0"/>
                <a:cs typeface="Times New Roman" panose="02020603050405020304" pitchFamily="18" charset="0"/>
              </a:rPr>
              <a:t>cuối</a:t>
            </a:r>
            <a:r>
              <a:rPr lang="en-US" altLang="en-US" sz="2800" i="1" dirty="0">
                <a:solidFill>
                  <a:srgbClr val="FF0000"/>
                </a:solidFill>
                <a:latin typeface="Times New Roman" panose="02020603050405020304" pitchFamily="18" charset="0"/>
                <a:cs typeface="Times New Roman" panose="02020603050405020304" pitchFamily="18" charset="0"/>
              </a:rPr>
              <a:t> </a:t>
            </a:r>
            <a:r>
              <a:rPr lang="en-US" altLang="en-US" sz="2800" i="1" dirty="0" err="1">
                <a:solidFill>
                  <a:srgbClr val="FF0000"/>
                </a:solidFill>
                <a:latin typeface="Times New Roman" panose="02020603050405020304" pitchFamily="18" charset="0"/>
                <a:cs typeface="Times New Roman" panose="02020603050405020304" pitchFamily="18" charset="0"/>
              </a:rPr>
              <a:t>thế</a:t>
            </a:r>
            <a:r>
              <a:rPr lang="en-US" altLang="en-US" sz="2800" i="1" dirty="0">
                <a:solidFill>
                  <a:srgbClr val="FF0000"/>
                </a:solidFill>
                <a:latin typeface="Times New Roman" panose="02020603050405020304" pitchFamily="18" charset="0"/>
                <a:cs typeface="Times New Roman" panose="02020603050405020304" pitchFamily="18" charset="0"/>
              </a:rPr>
              <a:t> </a:t>
            </a:r>
            <a:r>
              <a:rPr lang="en-US" altLang="en-US" sz="2800" i="1" dirty="0" err="1">
                <a:solidFill>
                  <a:srgbClr val="FF0000"/>
                </a:solidFill>
                <a:latin typeface="Times New Roman" panose="02020603050405020304" pitchFamily="18" charset="0"/>
                <a:cs typeface="Times New Roman" panose="02020603050405020304" pitchFamily="18" charset="0"/>
              </a:rPr>
              <a:t>kỷ</a:t>
            </a:r>
            <a:r>
              <a:rPr lang="en-US" altLang="en-US" sz="2800" i="1" dirty="0">
                <a:solidFill>
                  <a:srgbClr val="FF0000"/>
                </a:solidFill>
                <a:latin typeface="Times New Roman" panose="02020603050405020304" pitchFamily="18" charset="0"/>
                <a:cs typeface="Times New Roman" panose="02020603050405020304" pitchFamily="18" charset="0"/>
              </a:rPr>
              <a:t> XIX </a:t>
            </a:r>
            <a:r>
              <a:rPr lang="en-US" altLang="en-US" sz="2800" i="1" dirty="0" err="1">
                <a:solidFill>
                  <a:srgbClr val="FF0000"/>
                </a:solidFill>
                <a:latin typeface="Times New Roman" panose="02020603050405020304" pitchFamily="18" charset="0"/>
                <a:cs typeface="Times New Roman" panose="02020603050405020304" pitchFamily="18" charset="0"/>
              </a:rPr>
              <a:t>đầu</a:t>
            </a:r>
            <a:r>
              <a:rPr lang="en-US" altLang="en-US" sz="2800" i="1" dirty="0">
                <a:solidFill>
                  <a:srgbClr val="FF0000"/>
                </a:solidFill>
                <a:latin typeface="Times New Roman" panose="02020603050405020304" pitchFamily="18" charset="0"/>
                <a:cs typeface="Times New Roman" panose="02020603050405020304" pitchFamily="18" charset="0"/>
              </a:rPr>
              <a:t> </a:t>
            </a:r>
            <a:r>
              <a:rPr lang="en-US" altLang="en-US" sz="2800" i="1" dirty="0" err="1">
                <a:solidFill>
                  <a:srgbClr val="FF0000"/>
                </a:solidFill>
                <a:latin typeface="Times New Roman" panose="02020603050405020304" pitchFamily="18" charset="0"/>
                <a:cs typeface="Times New Roman" panose="02020603050405020304" pitchFamily="18" charset="0"/>
              </a:rPr>
              <a:t>thế</a:t>
            </a:r>
            <a:r>
              <a:rPr lang="en-US" altLang="en-US" sz="2800" i="1" dirty="0">
                <a:solidFill>
                  <a:srgbClr val="FF0000"/>
                </a:solidFill>
                <a:latin typeface="Times New Roman" panose="02020603050405020304" pitchFamily="18" charset="0"/>
                <a:cs typeface="Times New Roman" panose="02020603050405020304" pitchFamily="18" charset="0"/>
              </a:rPr>
              <a:t> </a:t>
            </a:r>
            <a:r>
              <a:rPr lang="en-US" altLang="en-US" sz="2800" i="1" dirty="0" err="1">
                <a:solidFill>
                  <a:srgbClr val="FF0000"/>
                </a:solidFill>
                <a:latin typeface="Times New Roman" panose="02020603050405020304" pitchFamily="18" charset="0"/>
                <a:cs typeface="Times New Roman" panose="02020603050405020304" pitchFamily="18" charset="0"/>
              </a:rPr>
              <a:t>kỷ</a:t>
            </a:r>
            <a:r>
              <a:rPr lang="en-US" altLang="en-US" sz="2800" i="1" dirty="0">
                <a:solidFill>
                  <a:srgbClr val="FF0000"/>
                </a:solidFill>
                <a:latin typeface="Times New Roman" panose="02020603050405020304" pitchFamily="18" charset="0"/>
                <a:cs typeface="Times New Roman" panose="02020603050405020304" pitchFamily="18" charset="0"/>
              </a:rPr>
              <a:t> XX</a:t>
            </a:r>
            <a:endParaRPr lang="en-US" sz="2800" dirty="0"/>
          </a:p>
        </p:txBody>
      </p:sp>
      <p:sp>
        <p:nvSpPr>
          <p:cNvPr id="5" name="Rounded Rectangle 4"/>
          <p:cNvSpPr/>
          <p:nvPr/>
        </p:nvSpPr>
        <p:spPr>
          <a:xfrm>
            <a:off x="838200" y="5105400"/>
            <a:ext cx="3429000" cy="1143000"/>
          </a:xfrm>
          <a:prstGeom prst="roundRect">
            <a:avLst/>
          </a:prstGeom>
          <a:solidFill>
            <a:schemeClr val="accent6">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914400" y="5334000"/>
            <a:ext cx="3200400" cy="830997"/>
          </a:xfrm>
          <a:prstGeom prst="rect">
            <a:avLst/>
          </a:prstGeom>
          <a:noFill/>
        </p:spPr>
        <p:txBody>
          <a:bodyPr wrap="square" rtlCol="0">
            <a:spAutoFit/>
          </a:bodyPr>
          <a:lstStyle/>
          <a:p>
            <a:r>
              <a:rPr lang="en-US" sz="2400" dirty="0" err="1">
                <a:solidFill>
                  <a:srgbClr val="0000FF"/>
                </a:solidFill>
                <a:latin typeface="Times New Roman" panose="02020603050405020304" pitchFamily="18" charset="0"/>
                <a:cs typeface="Times New Roman" panose="02020603050405020304" pitchFamily="18" charset="0"/>
              </a:rPr>
              <a:t>Phong</a:t>
            </a:r>
            <a:r>
              <a:rPr lang="en-US" sz="2400" dirty="0">
                <a:solidFill>
                  <a:srgbClr val="0000FF"/>
                </a:solidFill>
                <a:latin typeface="Times New Roman" panose="02020603050405020304" pitchFamily="18" charset="0"/>
                <a:cs typeface="Times New Roman" panose="02020603050405020304" pitchFamily="18" charset="0"/>
              </a:rPr>
              <a:t> </a:t>
            </a:r>
            <a:r>
              <a:rPr lang="en-US" sz="2400" dirty="0" err="1">
                <a:solidFill>
                  <a:srgbClr val="0000FF"/>
                </a:solidFill>
                <a:latin typeface="Times New Roman" panose="02020603050405020304" pitchFamily="18" charset="0"/>
                <a:cs typeface="Times New Roman" panose="02020603050405020304" pitchFamily="18" charset="0"/>
              </a:rPr>
              <a:t>trào</a:t>
            </a:r>
            <a:r>
              <a:rPr lang="en-US" sz="2400" dirty="0">
                <a:solidFill>
                  <a:srgbClr val="0000FF"/>
                </a:solidFill>
                <a:latin typeface="Times New Roman" panose="02020603050405020304" pitchFamily="18" charset="0"/>
                <a:cs typeface="Times New Roman" panose="02020603050405020304" pitchFamily="18" charset="0"/>
              </a:rPr>
              <a:t> </a:t>
            </a:r>
            <a:r>
              <a:rPr lang="en-US" sz="2400" dirty="0" err="1">
                <a:solidFill>
                  <a:srgbClr val="0000FF"/>
                </a:solidFill>
                <a:latin typeface="Times New Roman" panose="02020603050405020304" pitchFamily="18" charset="0"/>
                <a:cs typeface="Times New Roman" panose="02020603050405020304" pitchFamily="18" charset="0"/>
              </a:rPr>
              <a:t>yêu</a:t>
            </a:r>
            <a:r>
              <a:rPr lang="en-US" sz="2400" dirty="0">
                <a:solidFill>
                  <a:srgbClr val="0000FF"/>
                </a:solidFill>
                <a:latin typeface="Times New Roman" panose="02020603050405020304" pitchFamily="18" charset="0"/>
                <a:cs typeface="Times New Roman" panose="02020603050405020304" pitchFamily="18" charset="0"/>
              </a:rPr>
              <a:t> </a:t>
            </a:r>
            <a:r>
              <a:rPr lang="en-US" sz="2400" dirty="0" err="1">
                <a:solidFill>
                  <a:srgbClr val="0000FF"/>
                </a:solidFill>
                <a:latin typeface="Times New Roman" panose="02020603050405020304" pitchFamily="18" charset="0"/>
                <a:cs typeface="Times New Roman" panose="02020603050405020304" pitchFamily="18" charset="0"/>
              </a:rPr>
              <a:t>nước</a:t>
            </a:r>
            <a:r>
              <a:rPr lang="en-US" sz="2400" dirty="0">
                <a:solidFill>
                  <a:srgbClr val="0000FF"/>
                </a:solidFill>
                <a:latin typeface="Times New Roman" panose="02020603050405020304" pitchFamily="18" charset="0"/>
                <a:cs typeface="Times New Roman" panose="02020603050405020304" pitchFamily="18" charset="0"/>
              </a:rPr>
              <a:t> </a:t>
            </a:r>
            <a:r>
              <a:rPr lang="en-US" sz="2400" dirty="0" err="1">
                <a:solidFill>
                  <a:srgbClr val="0000FF"/>
                </a:solidFill>
                <a:latin typeface="Times New Roman" panose="02020603050405020304" pitchFamily="18" charset="0"/>
                <a:cs typeface="Times New Roman" panose="02020603050405020304" pitchFamily="18" charset="0"/>
              </a:rPr>
              <a:t>diễn</a:t>
            </a:r>
            <a:r>
              <a:rPr lang="en-US" sz="2400" dirty="0">
                <a:solidFill>
                  <a:srgbClr val="0000FF"/>
                </a:solidFill>
                <a:latin typeface="Times New Roman" panose="02020603050405020304" pitchFamily="18" charset="0"/>
                <a:cs typeface="Times New Roman" panose="02020603050405020304" pitchFamily="18" charset="0"/>
              </a:rPr>
              <a:t> </a:t>
            </a:r>
            <a:r>
              <a:rPr lang="en-US" sz="2400" dirty="0" err="1">
                <a:solidFill>
                  <a:srgbClr val="0000FF"/>
                </a:solidFill>
                <a:latin typeface="Times New Roman" panose="02020603050405020304" pitchFamily="18" charset="0"/>
                <a:cs typeface="Times New Roman" panose="02020603050405020304" pitchFamily="18" charset="0"/>
              </a:rPr>
              <a:t>ra</a:t>
            </a:r>
            <a:r>
              <a:rPr lang="en-US" sz="2400" dirty="0">
                <a:solidFill>
                  <a:srgbClr val="0000FF"/>
                </a:solidFill>
                <a:latin typeface="Times New Roman" panose="02020603050405020304" pitchFamily="18" charset="0"/>
                <a:cs typeface="Times New Roman" panose="02020603050405020304" pitchFamily="18" charset="0"/>
              </a:rPr>
              <a:t> </a:t>
            </a:r>
            <a:r>
              <a:rPr lang="en-US" sz="2400" dirty="0" err="1">
                <a:solidFill>
                  <a:srgbClr val="0000FF"/>
                </a:solidFill>
                <a:latin typeface="Times New Roman" panose="02020603050405020304" pitchFamily="18" charset="0"/>
                <a:cs typeface="Times New Roman" panose="02020603050405020304" pitchFamily="18" charset="0"/>
              </a:rPr>
              <a:t>sôi</a:t>
            </a:r>
            <a:r>
              <a:rPr lang="en-US" sz="2400" dirty="0">
                <a:solidFill>
                  <a:srgbClr val="0000FF"/>
                </a:solidFill>
                <a:latin typeface="Times New Roman" panose="02020603050405020304" pitchFamily="18" charset="0"/>
                <a:cs typeface="Times New Roman" panose="02020603050405020304" pitchFamily="18" charset="0"/>
              </a:rPr>
              <a:t> </a:t>
            </a:r>
            <a:r>
              <a:rPr lang="en-US" sz="2400" dirty="0" err="1">
                <a:solidFill>
                  <a:srgbClr val="0000FF"/>
                </a:solidFill>
                <a:latin typeface="Times New Roman" panose="02020603050405020304" pitchFamily="18" charset="0"/>
                <a:cs typeface="Times New Roman" panose="02020603050405020304" pitchFamily="18" charset="0"/>
              </a:rPr>
              <a:t>nổi</a:t>
            </a:r>
            <a:r>
              <a:rPr lang="en-US" sz="2400" dirty="0">
                <a:solidFill>
                  <a:srgbClr val="0000FF"/>
                </a:solidFill>
                <a:latin typeface="Times New Roman" panose="02020603050405020304" pitchFamily="18" charset="0"/>
                <a:cs typeface="Times New Roman" panose="02020603050405020304" pitchFamily="18" charset="0"/>
              </a:rPr>
              <a:t>, </a:t>
            </a:r>
            <a:r>
              <a:rPr lang="en-US" sz="2400" dirty="0" err="1">
                <a:solidFill>
                  <a:srgbClr val="0000FF"/>
                </a:solidFill>
                <a:latin typeface="Times New Roman" panose="02020603050405020304" pitchFamily="18" charset="0"/>
                <a:cs typeface="Times New Roman" panose="02020603050405020304" pitchFamily="18" charset="0"/>
              </a:rPr>
              <a:t>mạnh</a:t>
            </a:r>
            <a:r>
              <a:rPr lang="en-US" sz="2400" dirty="0">
                <a:solidFill>
                  <a:srgbClr val="0000FF"/>
                </a:solidFill>
                <a:latin typeface="Times New Roman" panose="02020603050405020304" pitchFamily="18" charset="0"/>
                <a:cs typeface="Times New Roman" panose="02020603050405020304" pitchFamily="18" charset="0"/>
              </a:rPr>
              <a:t> </a:t>
            </a:r>
            <a:r>
              <a:rPr lang="en-US" sz="2400" dirty="0" err="1">
                <a:solidFill>
                  <a:srgbClr val="0000FF"/>
                </a:solidFill>
                <a:latin typeface="Times New Roman" panose="02020603050405020304" pitchFamily="18" charset="0"/>
                <a:cs typeface="Times New Roman" panose="02020603050405020304" pitchFamily="18" charset="0"/>
              </a:rPr>
              <a:t>mẽ</a:t>
            </a:r>
            <a:endParaRPr lang="en-US" sz="2400" dirty="0">
              <a:solidFill>
                <a:srgbClr val="0000FF"/>
              </a:solidFill>
              <a:latin typeface="Times New Roman" panose="02020603050405020304" pitchFamily="18" charset="0"/>
              <a:cs typeface="Times New Roman" panose="02020603050405020304" pitchFamily="18" charset="0"/>
            </a:endParaRPr>
          </a:p>
        </p:txBody>
      </p:sp>
      <p:sp>
        <p:nvSpPr>
          <p:cNvPr id="7" name="Right Arrow 6"/>
          <p:cNvSpPr/>
          <p:nvPr/>
        </p:nvSpPr>
        <p:spPr>
          <a:xfrm>
            <a:off x="228600" y="5410200"/>
            <a:ext cx="6096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a:off x="4717540" y="5334000"/>
            <a:ext cx="868897"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6934200" y="4440078"/>
            <a:ext cx="4495800" cy="2265522"/>
          </a:xfrm>
          <a:prstGeom prst="ellips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7391400" y="5257800"/>
            <a:ext cx="3810000" cy="954107"/>
          </a:xfrm>
          <a:prstGeom prst="rect">
            <a:avLst/>
          </a:prstGeom>
          <a:noFill/>
        </p:spPr>
        <p:txBody>
          <a:bodyPr wrap="square" rtlCol="0">
            <a:spAutoFit/>
          </a:bodyPr>
          <a:lstStyle/>
          <a:p>
            <a:pPr algn="just"/>
            <a:r>
              <a:rPr lang="en-US" sz="2800" dirty="0" err="1" smtClean="0">
                <a:solidFill>
                  <a:srgbClr val="0000FF"/>
                </a:solidFill>
                <a:latin typeface="Times New Roman" panose="02020603050405020304" pitchFamily="18" charset="0"/>
                <a:cs typeface="Times New Roman" panose="02020603050405020304" pitchFamily="18" charset="0"/>
              </a:rPr>
              <a:t>Hồ</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Chí</a:t>
            </a:r>
            <a:r>
              <a:rPr lang="en-US" sz="2800" dirty="0" smtClean="0">
                <a:solidFill>
                  <a:srgbClr val="0000FF"/>
                </a:solidFill>
                <a:latin typeface="Times New Roman" panose="02020603050405020304" pitchFamily="18" charset="0"/>
                <a:cs typeface="Times New Roman" panose="02020603050405020304" pitchFamily="18" charset="0"/>
              </a:rPr>
              <a:t> Minh </a:t>
            </a:r>
            <a:r>
              <a:rPr lang="en-US" sz="2800" dirty="0" err="1" smtClean="0">
                <a:solidFill>
                  <a:srgbClr val="0000FF"/>
                </a:solidFill>
                <a:latin typeface="Times New Roman" panose="02020603050405020304" pitchFamily="18" charset="0"/>
                <a:cs typeface="Times New Roman" panose="02020603050405020304" pitchFamily="18" charset="0"/>
              </a:rPr>
              <a:t>ra</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đi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tìm</a:t>
            </a:r>
            <a:r>
              <a:rPr lang="en-US" sz="2800" dirty="0" smtClean="0">
                <a:solidFill>
                  <a:srgbClr val="0000FF"/>
                </a:solidFill>
                <a:latin typeface="Times New Roman" panose="02020603050405020304" pitchFamily="18" charset="0"/>
                <a:cs typeface="Times New Roman" panose="02020603050405020304" pitchFamily="18" charset="0"/>
              </a:rPr>
              <a:t> con </a:t>
            </a:r>
            <a:r>
              <a:rPr lang="en-US" sz="2800" dirty="0" err="1" smtClean="0">
                <a:solidFill>
                  <a:srgbClr val="0000FF"/>
                </a:solidFill>
                <a:latin typeface="Times New Roman" panose="02020603050405020304" pitchFamily="18" charset="0"/>
                <a:cs typeface="Times New Roman" panose="02020603050405020304" pitchFamily="18" charset="0"/>
              </a:rPr>
              <a:t>đường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cứu</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nước</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mới</a:t>
            </a:r>
            <a:endParaRPr lang="en-US" sz="28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2000"/>
                                        <p:tgtEl>
                                          <p:spTgt spid="7"/>
                                        </p:tgtEl>
                                      </p:cBhvr>
                                    </p:animEffect>
                                  </p:childTnLst>
                                </p:cTn>
                              </p:par>
                              <p:par>
                                <p:cTn id="12" presetID="6"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par>
                                <p:cTn id="15" presetID="6"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ircle(in)">
                                      <p:cBhvr>
                                        <p:cTn id="27" dur="2000"/>
                                        <p:tgtEl>
                                          <p:spTgt spid="11"/>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ircle(in)">
                                      <p:cBhvr>
                                        <p:cTn id="3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9" grpId="0" animBg="1"/>
      <p:bldP spid="10" grpId="0" animBg="1"/>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4"/>
          <p:cNvSpPr txBox="1">
            <a:spLocks noChangeArrowheads="1"/>
          </p:cNvSpPr>
          <p:nvPr/>
        </p:nvSpPr>
        <p:spPr bwMode="auto">
          <a:xfrm>
            <a:off x="2667000" y="1143001"/>
            <a:ext cx="6421438" cy="52387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p>
            <a:pPr marL="342900" indent="-342900" algn="ctr">
              <a:spcBef>
                <a:spcPct val="50000"/>
              </a:spcBef>
              <a:defRPr/>
            </a:pPr>
            <a:r>
              <a:rPr lang="en-US" sz="2100" b="1" i="1" dirty="0">
                <a:solidFill>
                  <a:srgbClr val="0000CC"/>
                </a:solidFill>
              </a:rPr>
              <a:t> </a:t>
            </a:r>
            <a:r>
              <a:rPr lang="en-US" sz="2800" b="1" i="1" dirty="0">
                <a:solidFill>
                  <a:srgbClr val="0000CC"/>
                </a:solidFill>
                <a:latin typeface="Times New Roman" panose="02020603050405020304" pitchFamily="18" charset="0"/>
                <a:cs typeface="Times New Roman" panose="02020603050405020304" pitchFamily="18" charset="0"/>
              </a:rPr>
              <a:t>b. </a:t>
            </a:r>
            <a:r>
              <a:rPr lang="en-US" sz="2800" b="1" i="1" dirty="0" err="1" smtClean="0">
                <a:solidFill>
                  <a:srgbClr val="0000CC"/>
                </a:solidFill>
                <a:latin typeface="Times New Roman" panose="02020603050405020304" pitchFamily="18" charset="0"/>
                <a:cs typeface="Times New Roman" panose="02020603050405020304" pitchFamily="18" charset="0"/>
              </a:rPr>
              <a:t>Nguồn</a:t>
            </a:r>
            <a:r>
              <a:rPr lang="en-US" sz="2800" b="1" i="1" dirty="0" smtClean="0">
                <a:solidFill>
                  <a:srgbClr val="0000CC"/>
                </a:solidFill>
                <a:latin typeface="Times New Roman" panose="02020603050405020304" pitchFamily="18" charset="0"/>
                <a:cs typeface="Times New Roman" panose="02020603050405020304" pitchFamily="18" charset="0"/>
              </a:rPr>
              <a:t> </a:t>
            </a:r>
            <a:r>
              <a:rPr lang="en-US" sz="2800" b="1" i="1" dirty="0" err="1" smtClean="0">
                <a:solidFill>
                  <a:srgbClr val="0000CC"/>
                </a:solidFill>
                <a:latin typeface="Times New Roman" panose="02020603050405020304" pitchFamily="18" charset="0"/>
                <a:cs typeface="Times New Roman" panose="02020603050405020304" pitchFamily="18" charset="0"/>
              </a:rPr>
              <a:t>gốc</a:t>
            </a:r>
            <a:r>
              <a:rPr lang="en-US" sz="2800" b="1" i="1" dirty="0" smtClean="0">
                <a:solidFill>
                  <a:srgbClr val="0000CC"/>
                </a:solidFill>
                <a:latin typeface="Times New Roman" panose="02020603050405020304" pitchFamily="18" charset="0"/>
                <a:cs typeface="Times New Roman" panose="02020603050405020304" pitchFamily="18" charset="0"/>
              </a:rPr>
              <a:t> </a:t>
            </a:r>
            <a:r>
              <a:rPr lang="en-US" sz="2800" b="1" i="1" dirty="0" err="1" smtClean="0">
                <a:solidFill>
                  <a:srgbClr val="0000CC"/>
                </a:solidFill>
                <a:latin typeface="Times New Roman" panose="02020603050405020304" pitchFamily="18" charset="0"/>
                <a:cs typeface="Times New Roman" panose="02020603050405020304" pitchFamily="18" charset="0"/>
              </a:rPr>
              <a:t>tư</a:t>
            </a:r>
            <a:r>
              <a:rPr lang="en-US" sz="2800" b="1" i="1" dirty="0" smtClean="0">
                <a:solidFill>
                  <a:srgbClr val="0000CC"/>
                </a:solidFill>
                <a:latin typeface="Times New Roman" panose="02020603050405020304" pitchFamily="18" charset="0"/>
                <a:cs typeface="Times New Roman" panose="02020603050405020304" pitchFamily="18" charset="0"/>
              </a:rPr>
              <a:t> </a:t>
            </a:r>
            <a:r>
              <a:rPr lang="en-US" sz="2800" b="1" i="1" dirty="0" err="1" smtClean="0">
                <a:solidFill>
                  <a:srgbClr val="0000CC"/>
                </a:solidFill>
                <a:latin typeface="Times New Roman" panose="02020603050405020304" pitchFamily="18" charset="0"/>
                <a:cs typeface="Times New Roman" panose="02020603050405020304" pitchFamily="18" charset="0"/>
              </a:rPr>
              <a:t>tưởng</a:t>
            </a:r>
            <a:r>
              <a:rPr lang="en-US" sz="2800" b="1" i="1" dirty="0" smtClean="0">
                <a:solidFill>
                  <a:srgbClr val="0000CC"/>
                </a:solidFill>
                <a:latin typeface="Times New Roman" panose="02020603050405020304" pitchFamily="18" charset="0"/>
                <a:cs typeface="Times New Roman" panose="02020603050405020304" pitchFamily="18" charset="0"/>
              </a:rPr>
              <a:t>, </a:t>
            </a:r>
            <a:r>
              <a:rPr lang="en-US" sz="2800" b="1" i="1" dirty="0" err="1">
                <a:solidFill>
                  <a:srgbClr val="0000CC"/>
                </a:solidFill>
                <a:latin typeface="Times New Roman" panose="02020603050405020304" pitchFamily="18" charset="0"/>
                <a:cs typeface="Times New Roman" panose="02020603050405020304" pitchFamily="18" charset="0"/>
              </a:rPr>
              <a:t>lý</a:t>
            </a:r>
            <a:r>
              <a:rPr lang="en-US" sz="2800" b="1" i="1" dirty="0">
                <a:solidFill>
                  <a:srgbClr val="0000CC"/>
                </a:solidFill>
                <a:latin typeface="Times New Roman" panose="02020603050405020304" pitchFamily="18" charset="0"/>
                <a:cs typeface="Times New Roman" panose="02020603050405020304" pitchFamily="18" charset="0"/>
              </a:rPr>
              <a:t> </a:t>
            </a:r>
            <a:r>
              <a:rPr lang="en-US" sz="2800" b="1" i="1" dirty="0" err="1">
                <a:solidFill>
                  <a:srgbClr val="0000CC"/>
                </a:solidFill>
                <a:latin typeface="Times New Roman" panose="02020603050405020304" pitchFamily="18" charset="0"/>
                <a:cs typeface="Times New Roman" panose="02020603050405020304" pitchFamily="18" charset="0"/>
              </a:rPr>
              <a:t>luận</a:t>
            </a:r>
            <a:endParaRPr lang="en-US" sz="2800" b="1" i="1" dirty="0">
              <a:solidFill>
                <a:srgbClr val="0000CC"/>
              </a:solidFill>
              <a:latin typeface="Times New Roman" panose="02020603050405020304" pitchFamily="18" charset="0"/>
              <a:cs typeface="Times New Roman" panose="02020603050405020304" pitchFamily="18" charset="0"/>
            </a:endParaRPr>
          </a:p>
        </p:txBody>
      </p:sp>
      <p:sp>
        <p:nvSpPr>
          <p:cNvPr id="6" name="Text Box 14"/>
          <p:cNvSpPr txBox="1">
            <a:spLocks noChangeArrowheads="1"/>
          </p:cNvSpPr>
          <p:nvPr/>
        </p:nvSpPr>
        <p:spPr bwMode="auto">
          <a:xfrm>
            <a:off x="762000" y="2133600"/>
            <a:ext cx="10515600" cy="203132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square">
            <a:spAutoFit/>
          </a:bodyPr>
          <a:lstStyle/>
          <a:p>
            <a:pPr marL="342900" indent="-342900">
              <a:lnSpc>
                <a:spcPct val="150000"/>
              </a:lnSpc>
              <a:buFontTx/>
              <a:buChar char="-"/>
              <a:defRPr/>
            </a:pPr>
            <a:r>
              <a:rPr lang="nl-NL" sz="2800" b="1" dirty="0" smtClean="0">
                <a:latin typeface="Times New Roman" panose="02020603050405020304" pitchFamily="18" charset="0"/>
                <a:cs typeface="Times New Roman" panose="02020603050405020304" pitchFamily="18" charset="0"/>
              </a:rPr>
              <a:t>Những truyền thống tốt đẹp của dân tộc, quê hương và gia đình</a:t>
            </a:r>
          </a:p>
          <a:p>
            <a:pPr marL="342900" indent="-342900">
              <a:lnSpc>
                <a:spcPct val="150000"/>
              </a:lnSpc>
              <a:buFontTx/>
              <a:buChar char="-"/>
              <a:defRPr/>
            </a:pPr>
            <a:r>
              <a:rPr lang="nl-NL" sz="2800" b="1" dirty="0" smtClean="0">
                <a:latin typeface="Times New Roman" panose="02020603050405020304" pitchFamily="18" charset="0"/>
                <a:cs typeface="Times New Roman" panose="02020603050405020304" pitchFamily="18" charset="0"/>
              </a:rPr>
              <a:t>Tinh hoa văn hóa phương Đông và phương Tây</a:t>
            </a:r>
            <a:endParaRPr lang="nl-NL" sz="2800" b="1" dirty="0">
              <a:latin typeface="Times New Roman" panose="02020603050405020304" pitchFamily="18" charset="0"/>
              <a:cs typeface="Times New Roman" panose="02020603050405020304" pitchFamily="18" charset="0"/>
            </a:endParaRPr>
          </a:p>
          <a:p>
            <a:pPr marL="342900" indent="-342900">
              <a:lnSpc>
                <a:spcPct val="150000"/>
              </a:lnSpc>
              <a:buFontTx/>
              <a:buChar char="-"/>
              <a:defRPr/>
            </a:pPr>
            <a:r>
              <a:rPr lang="nl-NL" sz="2800" b="1" dirty="0">
                <a:latin typeface="Times New Roman" panose="02020603050405020304" pitchFamily="18" charset="0"/>
                <a:cs typeface="Times New Roman" panose="02020603050405020304" pitchFamily="18" charset="0"/>
              </a:rPr>
              <a:t>Chủ nghĩa Mác </a:t>
            </a:r>
            <a:r>
              <a:rPr lang="nl-NL" sz="2800" b="1" dirty="0" smtClean="0">
                <a:latin typeface="Times New Roman" panose="02020603050405020304" pitchFamily="18" charset="0"/>
                <a:cs typeface="Times New Roman" panose="02020603050405020304" pitchFamily="18" charset="0"/>
              </a:rPr>
              <a:t>– Lênin là nguồn gốc tư tưởng, lý luận chủ yếu</a:t>
            </a:r>
            <a:endParaRPr lang="en-US" sz="28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 Box 3"/>
          <p:cNvSpPr txBox="1">
            <a:spLocks noChangeArrowheads="1"/>
          </p:cNvSpPr>
          <p:nvPr/>
        </p:nvSpPr>
        <p:spPr bwMode="auto">
          <a:xfrm>
            <a:off x="1524000" y="634425"/>
            <a:ext cx="10439400" cy="58477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lgn="ctr">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en-US" b="1" dirty="0">
                <a:latin typeface="Arial" panose="020B0604020202020204" pitchFamily="34" charset="0"/>
                <a:cs typeface="Arial" panose="020B0604020202020204" pitchFamily="34" charset="0"/>
              </a:rPr>
              <a:t> </a:t>
            </a:r>
            <a:r>
              <a:rPr lang="nl-NL" altLang="en-US" b="1" dirty="0" smtClean="0">
                <a:latin typeface="Times New Roman" panose="02020603050405020304" pitchFamily="18" charset="0"/>
                <a:cs typeface="Times New Roman" panose="02020603050405020304" pitchFamily="18" charset="0"/>
              </a:rPr>
              <a:t>T</a:t>
            </a:r>
            <a:r>
              <a:rPr lang="nl-NL" b="1" dirty="0" smtClean="0">
                <a:latin typeface="Times New Roman" panose="02020603050405020304" pitchFamily="18" charset="0"/>
                <a:cs typeface="Times New Roman" panose="02020603050405020304" pitchFamily="18" charset="0"/>
              </a:rPr>
              <a:t>ruyền </a:t>
            </a:r>
            <a:r>
              <a:rPr lang="nl-NL" b="1" dirty="0">
                <a:latin typeface="Times New Roman" panose="02020603050405020304" pitchFamily="18" charset="0"/>
                <a:cs typeface="Times New Roman" panose="02020603050405020304" pitchFamily="18" charset="0"/>
              </a:rPr>
              <a:t>thống tốt đẹp của dân tộc, quê hương và gia đình</a:t>
            </a:r>
            <a:endParaRPr lang="en-US" altLang="en-US" sz="2800" b="1" dirty="0">
              <a:latin typeface="Times New Roman" panose="02020603050405020304" pitchFamily="18" charset="0"/>
              <a:cs typeface="Times New Roman" panose="02020603050405020304" pitchFamily="18" charset="0"/>
            </a:endParaRPr>
          </a:p>
        </p:txBody>
      </p:sp>
      <p:grpSp>
        <p:nvGrpSpPr>
          <p:cNvPr id="14340" name="Group 19"/>
          <p:cNvGrpSpPr>
            <a:grpSpLocks/>
          </p:cNvGrpSpPr>
          <p:nvPr/>
        </p:nvGrpSpPr>
        <p:grpSpPr bwMode="auto">
          <a:xfrm>
            <a:off x="1828800" y="2209800"/>
            <a:ext cx="8610600" cy="1219200"/>
            <a:chOff x="304800" y="2514600"/>
            <a:chExt cx="8610600" cy="1447800"/>
          </a:xfrm>
          <a:noFill/>
        </p:grpSpPr>
        <p:sp>
          <p:nvSpPr>
            <p:cNvPr id="14351" name="AutoShape 5"/>
            <p:cNvSpPr>
              <a:spLocks noChangeArrowheads="1"/>
            </p:cNvSpPr>
            <p:nvPr/>
          </p:nvSpPr>
          <p:spPr bwMode="auto">
            <a:xfrm>
              <a:off x="304800" y="2514600"/>
              <a:ext cx="1981200" cy="1447800"/>
            </a:xfrm>
            <a:prstGeom prst="flowChartAlternateProcess">
              <a:avLst/>
            </a:prstGeom>
            <a:grpFill/>
            <a:ln w="76200" algn="ctr">
              <a:solidFill>
                <a:schemeClr val="tx1"/>
              </a:solidFill>
              <a:miter lim="800000"/>
              <a:headEnd/>
              <a:tailEnd/>
            </a:ln>
          </p:spPr>
          <p:txBody>
            <a:bodyPr wrap="none" anchor="ct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r>
                <a:rPr lang="en-US" altLang="en-US" sz="2200" dirty="0" err="1">
                  <a:solidFill>
                    <a:srgbClr val="0000FF"/>
                  </a:solidFill>
                  <a:latin typeface="Arial" panose="020B0604020202020204" pitchFamily="34" charset="0"/>
                  <a:cs typeface="Arial" panose="020B0604020202020204" pitchFamily="34" charset="0"/>
                </a:rPr>
                <a:t>Chủ</a:t>
              </a:r>
              <a:r>
                <a:rPr lang="en-US" altLang="en-US" sz="2200" dirty="0">
                  <a:solidFill>
                    <a:srgbClr val="0000FF"/>
                  </a:solidFill>
                  <a:latin typeface="Arial" panose="020B0604020202020204" pitchFamily="34" charset="0"/>
                  <a:cs typeface="Arial" panose="020B0604020202020204" pitchFamily="34" charset="0"/>
                </a:rPr>
                <a:t> </a:t>
              </a:r>
              <a:r>
                <a:rPr lang="en-US" altLang="en-US" sz="2200" dirty="0" err="1">
                  <a:solidFill>
                    <a:srgbClr val="0000FF"/>
                  </a:solidFill>
                  <a:latin typeface="Arial" panose="020B0604020202020204" pitchFamily="34" charset="0"/>
                  <a:cs typeface="Arial" panose="020B0604020202020204" pitchFamily="34" charset="0"/>
                </a:rPr>
                <a:t>nghĩa</a:t>
              </a:r>
              <a:endParaRPr lang="en-US" altLang="en-US" sz="2200" dirty="0">
                <a:solidFill>
                  <a:srgbClr val="0000FF"/>
                </a:solidFill>
                <a:latin typeface="Arial" panose="020B0604020202020204" pitchFamily="34" charset="0"/>
                <a:cs typeface="Arial" panose="020B0604020202020204" pitchFamily="34" charset="0"/>
              </a:endParaRPr>
            </a:p>
            <a:p>
              <a:pPr eaLnBrk="1" hangingPunct="1">
                <a:buFontTx/>
                <a:buNone/>
              </a:pPr>
              <a:r>
                <a:rPr lang="en-US" altLang="en-US" sz="2200" dirty="0">
                  <a:solidFill>
                    <a:srgbClr val="0000FF"/>
                  </a:solidFill>
                  <a:latin typeface="Arial" panose="020B0604020202020204" pitchFamily="34" charset="0"/>
                  <a:cs typeface="Arial" panose="020B0604020202020204" pitchFamily="34" charset="0"/>
                </a:rPr>
                <a:t> </a:t>
              </a:r>
              <a:r>
                <a:rPr lang="en-US" altLang="en-US" sz="2200" dirty="0" err="1">
                  <a:solidFill>
                    <a:srgbClr val="0000FF"/>
                  </a:solidFill>
                  <a:latin typeface="Arial" panose="020B0604020202020204" pitchFamily="34" charset="0"/>
                  <a:cs typeface="Arial" panose="020B0604020202020204" pitchFamily="34" charset="0"/>
                </a:rPr>
                <a:t>yêu</a:t>
              </a:r>
              <a:r>
                <a:rPr lang="en-US" altLang="en-US" sz="2200" dirty="0">
                  <a:solidFill>
                    <a:srgbClr val="0000FF"/>
                  </a:solidFill>
                  <a:latin typeface="Arial" panose="020B0604020202020204" pitchFamily="34" charset="0"/>
                  <a:cs typeface="Arial" panose="020B0604020202020204" pitchFamily="34" charset="0"/>
                </a:rPr>
                <a:t> </a:t>
              </a:r>
              <a:r>
                <a:rPr lang="en-US" altLang="en-US" sz="2200" dirty="0" err="1">
                  <a:solidFill>
                    <a:srgbClr val="0000FF"/>
                  </a:solidFill>
                  <a:latin typeface="Arial" panose="020B0604020202020204" pitchFamily="34" charset="0"/>
                  <a:cs typeface="Arial" panose="020B0604020202020204" pitchFamily="34" charset="0"/>
                </a:rPr>
                <a:t>nước</a:t>
              </a:r>
              <a:endParaRPr lang="en-US" altLang="en-US" sz="2200" dirty="0">
                <a:solidFill>
                  <a:srgbClr val="0000FF"/>
                </a:solidFill>
                <a:latin typeface="Arial" panose="020B0604020202020204" pitchFamily="34" charset="0"/>
                <a:cs typeface="Arial" panose="020B0604020202020204" pitchFamily="34" charset="0"/>
              </a:endParaRPr>
            </a:p>
          </p:txBody>
        </p:sp>
        <p:sp>
          <p:nvSpPr>
            <p:cNvPr id="14352" name="AutoShape 6"/>
            <p:cNvSpPr>
              <a:spLocks noChangeArrowheads="1"/>
            </p:cNvSpPr>
            <p:nvPr/>
          </p:nvSpPr>
          <p:spPr bwMode="auto">
            <a:xfrm>
              <a:off x="2438400" y="2514600"/>
              <a:ext cx="1981200" cy="1447800"/>
            </a:xfrm>
            <a:prstGeom prst="flowChartAlternateProcess">
              <a:avLst/>
            </a:prstGeom>
            <a:grpFill/>
            <a:ln w="76200" algn="ctr">
              <a:solidFill>
                <a:schemeClr val="tx1"/>
              </a:solidFill>
              <a:miter lim="800000"/>
              <a:headEnd/>
              <a:tailEnd/>
            </a:ln>
          </p:spPr>
          <p:txBody>
            <a:bodyPr wrap="none" anchor="ct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r>
                <a:rPr lang="en-US" altLang="en-US" sz="2200" dirty="0" err="1">
                  <a:solidFill>
                    <a:srgbClr val="0000FF"/>
                  </a:solidFill>
                  <a:latin typeface="Arial" panose="020B0604020202020204" pitchFamily="34" charset="0"/>
                  <a:cs typeface="Arial" panose="020B0604020202020204" pitchFamily="34" charset="0"/>
                </a:rPr>
                <a:t>Truyền</a:t>
              </a:r>
              <a:r>
                <a:rPr lang="en-US" altLang="en-US" sz="2200" dirty="0">
                  <a:solidFill>
                    <a:srgbClr val="0000FF"/>
                  </a:solidFill>
                  <a:latin typeface="Arial" panose="020B0604020202020204" pitchFamily="34" charset="0"/>
                  <a:cs typeface="Arial" panose="020B0604020202020204" pitchFamily="34" charset="0"/>
                </a:rPr>
                <a:t> </a:t>
              </a:r>
              <a:r>
                <a:rPr lang="en-US" altLang="en-US" sz="2200" dirty="0" err="1">
                  <a:solidFill>
                    <a:srgbClr val="0000FF"/>
                  </a:solidFill>
                  <a:latin typeface="Arial" panose="020B0604020202020204" pitchFamily="34" charset="0"/>
                  <a:cs typeface="Arial" panose="020B0604020202020204" pitchFamily="34" charset="0"/>
                </a:rPr>
                <a:t>thống</a:t>
              </a:r>
              <a:r>
                <a:rPr lang="en-US" altLang="en-US" sz="2200" dirty="0">
                  <a:solidFill>
                    <a:srgbClr val="0000FF"/>
                  </a:solidFill>
                  <a:latin typeface="Arial" panose="020B0604020202020204" pitchFamily="34" charset="0"/>
                  <a:cs typeface="Arial" panose="020B0604020202020204" pitchFamily="34" charset="0"/>
                </a:rPr>
                <a:t> </a:t>
              </a:r>
            </a:p>
            <a:p>
              <a:pPr eaLnBrk="1" hangingPunct="1">
                <a:buFontTx/>
                <a:buNone/>
              </a:pPr>
              <a:r>
                <a:rPr lang="en-US" altLang="en-US" sz="2200" dirty="0" err="1">
                  <a:solidFill>
                    <a:srgbClr val="0000FF"/>
                  </a:solidFill>
                  <a:latin typeface="Arial" panose="020B0604020202020204" pitchFamily="34" charset="0"/>
                  <a:cs typeface="Arial" panose="020B0604020202020204" pitchFamily="34" charset="0"/>
                </a:rPr>
                <a:t>đoàn</a:t>
              </a:r>
              <a:r>
                <a:rPr lang="en-US" altLang="en-US" sz="2200" dirty="0">
                  <a:solidFill>
                    <a:srgbClr val="0000FF"/>
                  </a:solidFill>
                  <a:latin typeface="Arial" panose="020B0604020202020204" pitchFamily="34" charset="0"/>
                  <a:cs typeface="Arial" panose="020B0604020202020204" pitchFamily="34" charset="0"/>
                </a:rPr>
                <a:t> </a:t>
              </a:r>
              <a:r>
                <a:rPr lang="en-US" altLang="en-US" sz="2200" dirty="0" err="1">
                  <a:solidFill>
                    <a:srgbClr val="0000FF"/>
                  </a:solidFill>
                  <a:latin typeface="Arial" panose="020B0604020202020204" pitchFamily="34" charset="0"/>
                  <a:cs typeface="Arial" panose="020B0604020202020204" pitchFamily="34" charset="0"/>
                </a:rPr>
                <a:t>kết</a:t>
              </a:r>
              <a:endParaRPr lang="en-US" altLang="en-US" sz="2200" dirty="0">
                <a:solidFill>
                  <a:srgbClr val="0000FF"/>
                </a:solidFill>
                <a:latin typeface="Arial" panose="020B0604020202020204" pitchFamily="34" charset="0"/>
                <a:cs typeface="Arial" panose="020B0604020202020204" pitchFamily="34" charset="0"/>
              </a:endParaRPr>
            </a:p>
          </p:txBody>
        </p:sp>
        <p:sp>
          <p:nvSpPr>
            <p:cNvPr id="14353" name="AutoShape 7"/>
            <p:cNvSpPr>
              <a:spLocks noChangeArrowheads="1"/>
            </p:cNvSpPr>
            <p:nvPr/>
          </p:nvSpPr>
          <p:spPr bwMode="auto">
            <a:xfrm>
              <a:off x="4572000" y="2514600"/>
              <a:ext cx="1981200" cy="1447800"/>
            </a:xfrm>
            <a:prstGeom prst="flowChartAlternateProcess">
              <a:avLst/>
            </a:prstGeom>
            <a:grpFill/>
            <a:ln w="76200" algn="ctr">
              <a:solidFill>
                <a:schemeClr val="tx1"/>
              </a:solidFill>
              <a:miter lim="800000"/>
              <a:headEnd/>
              <a:tailEnd/>
            </a:ln>
          </p:spPr>
          <p:txBody>
            <a:bodyPr wrap="none" anchor="ct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en-US" altLang="en-US">
                <a:latin typeface="Arial" panose="020B0604020202020204" pitchFamily="34" charset="0"/>
                <a:cs typeface="Arial" panose="020B0604020202020204" pitchFamily="34" charset="0"/>
              </a:endParaRPr>
            </a:p>
          </p:txBody>
        </p:sp>
        <p:sp>
          <p:nvSpPr>
            <p:cNvPr id="14354" name="AutoShape 8"/>
            <p:cNvSpPr>
              <a:spLocks noChangeArrowheads="1"/>
            </p:cNvSpPr>
            <p:nvPr/>
          </p:nvSpPr>
          <p:spPr bwMode="auto">
            <a:xfrm>
              <a:off x="6705600" y="2514600"/>
              <a:ext cx="2209800" cy="1447800"/>
            </a:xfrm>
            <a:prstGeom prst="flowChartAlternateProcess">
              <a:avLst/>
            </a:prstGeom>
            <a:grpFill/>
            <a:ln w="76200" algn="ctr">
              <a:solidFill>
                <a:schemeClr val="tx1"/>
              </a:solidFill>
              <a:miter lim="800000"/>
              <a:headEnd/>
              <a:tailEnd/>
            </a:ln>
          </p:spPr>
          <p:txBody>
            <a:bodyPr wrap="none" anchor="ct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r>
                <a:rPr lang="en-US" altLang="en-US" sz="2200" dirty="0" err="1">
                  <a:solidFill>
                    <a:srgbClr val="0000FF"/>
                  </a:solidFill>
                  <a:latin typeface="Arial" panose="020B0604020202020204" pitchFamily="34" charset="0"/>
                  <a:cs typeface="Arial" panose="020B0604020202020204" pitchFamily="34" charset="0"/>
                </a:rPr>
                <a:t>Cần</a:t>
              </a:r>
              <a:r>
                <a:rPr lang="en-US" altLang="en-US" sz="2200" dirty="0">
                  <a:solidFill>
                    <a:srgbClr val="0000FF"/>
                  </a:solidFill>
                  <a:latin typeface="Arial" panose="020B0604020202020204" pitchFamily="34" charset="0"/>
                  <a:cs typeface="Arial" panose="020B0604020202020204" pitchFamily="34" charset="0"/>
                </a:rPr>
                <a:t> </a:t>
              </a:r>
              <a:r>
                <a:rPr lang="en-US" altLang="en-US" sz="2200" dirty="0" err="1">
                  <a:solidFill>
                    <a:srgbClr val="0000FF"/>
                  </a:solidFill>
                  <a:latin typeface="Arial" panose="020B0604020202020204" pitchFamily="34" charset="0"/>
                  <a:cs typeface="Arial" panose="020B0604020202020204" pitchFamily="34" charset="0"/>
                </a:rPr>
                <a:t>cù</a:t>
              </a:r>
              <a:r>
                <a:rPr lang="en-US" altLang="en-US" sz="2200" dirty="0">
                  <a:solidFill>
                    <a:srgbClr val="0000FF"/>
                  </a:solidFill>
                  <a:latin typeface="Arial" panose="020B0604020202020204" pitchFamily="34" charset="0"/>
                  <a:cs typeface="Arial" panose="020B0604020202020204" pitchFamily="34" charset="0"/>
                </a:rPr>
                <a:t>, </a:t>
              </a:r>
            </a:p>
            <a:p>
              <a:pPr eaLnBrk="1" hangingPunct="1">
                <a:buFontTx/>
                <a:buNone/>
              </a:pPr>
              <a:r>
                <a:rPr lang="en-US" altLang="en-US" sz="2200" dirty="0" err="1">
                  <a:solidFill>
                    <a:srgbClr val="0000FF"/>
                  </a:solidFill>
                  <a:latin typeface="Arial" panose="020B0604020202020204" pitchFamily="34" charset="0"/>
                  <a:cs typeface="Arial" panose="020B0604020202020204" pitchFamily="34" charset="0"/>
                </a:rPr>
                <a:t>dũng</a:t>
              </a:r>
              <a:r>
                <a:rPr lang="en-US" altLang="en-US" sz="2200" dirty="0">
                  <a:solidFill>
                    <a:srgbClr val="0000FF"/>
                  </a:solidFill>
                  <a:latin typeface="Arial" panose="020B0604020202020204" pitchFamily="34" charset="0"/>
                  <a:cs typeface="Arial" panose="020B0604020202020204" pitchFamily="34" charset="0"/>
                </a:rPr>
                <a:t>  </a:t>
              </a:r>
              <a:r>
                <a:rPr lang="en-US" altLang="en-US" sz="2200" dirty="0" err="1">
                  <a:solidFill>
                    <a:srgbClr val="0000FF"/>
                  </a:solidFill>
                  <a:latin typeface="Arial" panose="020B0604020202020204" pitchFamily="34" charset="0"/>
                  <a:cs typeface="Arial" panose="020B0604020202020204" pitchFamily="34" charset="0"/>
                </a:rPr>
                <a:t>cảm</a:t>
              </a:r>
              <a:r>
                <a:rPr lang="en-US" altLang="en-US" sz="2200" dirty="0">
                  <a:solidFill>
                    <a:srgbClr val="0000FF"/>
                  </a:solidFill>
                  <a:latin typeface="Arial" panose="020B0604020202020204" pitchFamily="34" charset="0"/>
                  <a:cs typeface="Arial" panose="020B0604020202020204" pitchFamily="34" charset="0"/>
                </a:rPr>
                <a:t>, </a:t>
              </a:r>
            </a:p>
            <a:p>
              <a:pPr eaLnBrk="1" hangingPunct="1">
                <a:buFontTx/>
                <a:buNone/>
              </a:pPr>
              <a:r>
                <a:rPr lang="en-US" altLang="en-US" sz="2200" dirty="0">
                  <a:solidFill>
                    <a:srgbClr val="0000FF"/>
                  </a:solidFill>
                  <a:latin typeface="Arial" panose="020B0604020202020204" pitchFamily="34" charset="0"/>
                  <a:cs typeface="Arial" panose="020B0604020202020204" pitchFamily="34" charset="0"/>
                </a:rPr>
                <a:t>ham </a:t>
              </a:r>
              <a:r>
                <a:rPr lang="en-US" altLang="en-US" sz="2200" dirty="0" err="1">
                  <a:solidFill>
                    <a:srgbClr val="0000FF"/>
                  </a:solidFill>
                  <a:latin typeface="Arial" panose="020B0604020202020204" pitchFamily="34" charset="0"/>
                  <a:cs typeface="Arial" panose="020B0604020202020204" pitchFamily="34" charset="0"/>
                </a:rPr>
                <a:t>học</a:t>
              </a:r>
              <a:r>
                <a:rPr lang="en-US" altLang="en-US" sz="2200" dirty="0">
                  <a:solidFill>
                    <a:srgbClr val="0000FF"/>
                  </a:solidFill>
                  <a:latin typeface="Arial" panose="020B0604020202020204" pitchFamily="34" charset="0"/>
                  <a:cs typeface="Arial" panose="020B0604020202020204" pitchFamily="34" charset="0"/>
                </a:rPr>
                <a:t> </a:t>
              </a:r>
              <a:r>
                <a:rPr lang="en-US" altLang="en-US" sz="2200" dirty="0" err="1">
                  <a:solidFill>
                    <a:srgbClr val="0000FF"/>
                  </a:solidFill>
                  <a:latin typeface="Arial" panose="020B0604020202020204" pitchFamily="34" charset="0"/>
                  <a:cs typeface="Arial" panose="020B0604020202020204" pitchFamily="34" charset="0"/>
                </a:rPr>
                <a:t>hỏi</a:t>
              </a:r>
              <a:r>
                <a:rPr lang="en-US" altLang="en-US" sz="2200" dirty="0">
                  <a:solidFill>
                    <a:srgbClr val="0000FF"/>
                  </a:solidFill>
                  <a:latin typeface="Arial" panose="020B0604020202020204" pitchFamily="34" charset="0"/>
                  <a:cs typeface="Arial" panose="020B0604020202020204" pitchFamily="34" charset="0"/>
                </a:rPr>
                <a:t>…</a:t>
              </a:r>
            </a:p>
          </p:txBody>
        </p:sp>
      </p:grpSp>
      <p:sp>
        <p:nvSpPr>
          <p:cNvPr id="14341" name="Rectangle 9"/>
          <p:cNvSpPr>
            <a:spLocks noChangeArrowheads="1"/>
          </p:cNvSpPr>
          <p:nvPr/>
        </p:nvSpPr>
        <p:spPr bwMode="auto">
          <a:xfrm>
            <a:off x="6172200" y="2362201"/>
            <a:ext cx="236220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lgn="ctr">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en-US" sz="2000" dirty="0">
                <a:solidFill>
                  <a:srgbClr val="0000FF"/>
                </a:solidFill>
                <a:latin typeface="Arial" panose="020B0604020202020204" pitchFamily="34" charset="0"/>
                <a:cs typeface="Arial" panose="020B0604020202020204" pitchFamily="34" charset="0"/>
              </a:rPr>
              <a:t>   </a:t>
            </a:r>
            <a:r>
              <a:rPr lang="en-US" altLang="en-US" sz="2000" dirty="0" err="1">
                <a:solidFill>
                  <a:srgbClr val="0000FF"/>
                </a:solidFill>
                <a:latin typeface="Arial" panose="020B0604020202020204" pitchFamily="34" charset="0"/>
                <a:cs typeface="Arial" panose="020B0604020202020204" pitchFamily="34" charset="0"/>
              </a:rPr>
              <a:t>Truyền</a:t>
            </a:r>
            <a:r>
              <a:rPr lang="en-US" altLang="en-US" sz="2000" dirty="0">
                <a:solidFill>
                  <a:srgbClr val="0000FF"/>
                </a:solidFill>
                <a:latin typeface="Arial" panose="020B0604020202020204" pitchFamily="34" charset="0"/>
                <a:cs typeface="Arial" panose="020B0604020202020204" pitchFamily="34" charset="0"/>
              </a:rPr>
              <a:t> </a:t>
            </a:r>
            <a:r>
              <a:rPr lang="en-US" altLang="en-US" sz="2000" dirty="0" err="1">
                <a:solidFill>
                  <a:srgbClr val="0000FF"/>
                </a:solidFill>
                <a:latin typeface="Arial" panose="020B0604020202020204" pitchFamily="34" charset="0"/>
                <a:cs typeface="Arial" panose="020B0604020202020204" pitchFamily="34" charset="0"/>
              </a:rPr>
              <a:t>thống</a:t>
            </a:r>
            <a:r>
              <a:rPr lang="en-US" altLang="en-US" sz="2000" dirty="0">
                <a:solidFill>
                  <a:srgbClr val="0000FF"/>
                </a:solidFill>
                <a:latin typeface="Arial" panose="020B0604020202020204" pitchFamily="34" charset="0"/>
                <a:cs typeface="Arial" panose="020B0604020202020204" pitchFamily="34" charset="0"/>
              </a:rPr>
              <a:t> </a:t>
            </a:r>
          </a:p>
          <a:p>
            <a:pPr eaLnBrk="1" hangingPunct="1">
              <a:spcBef>
                <a:spcPct val="50000"/>
              </a:spcBef>
              <a:buFontTx/>
              <a:buNone/>
            </a:pPr>
            <a:r>
              <a:rPr lang="en-US" altLang="en-US" sz="2000" dirty="0" err="1">
                <a:solidFill>
                  <a:srgbClr val="0000FF"/>
                </a:solidFill>
                <a:latin typeface="Arial" panose="020B0604020202020204" pitchFamily="34" charset="0"/>
                <a:cs typeface="Arial" panose="020B0604020202020204" pitchFamily="34" charset="0"/>
              </a:rPr>
              <a:t>lạc</a:t>
            </a:r>
            <a:r>
              <a:rPr lang="en-US" altLang="en-US" sz="2000" dirty="0">
                <a:solidFill>
                  <a:srgbClr val="0000FF"/>
                </a:solidFill>
                <a:latin typeface="Arial" panose="020B0604020202020204" pitchFamily="34" charset="0"/>
                <a:cs typeface="Arial" panose="020B0604020202020204" pitchFamily="34" charset="0"/>
              </a:rPr>
              <a:t> </a:t>
            </a:r>
            <a:r>
              <a:rPr lang="en-US" altLang="en-US" sz="2000" dirty="0" err="1">
                <a:solidFill>
                  <a:srgbClr val="0000FF"/>
                </a:solidFill>
                <a:latin typeface="Arial" panose="020B0604020202020204" pitchFamily="34" charset="0"/>
                <a:cs typeface="Arial" panose="020B0604020202020204" pitchFamily="34" charset="0"/>
              </a:rPr>
              <a:t>quan</a:t>
            </a:r>
            <a:endParaRPr lang="en-US" altLang="en-US" sz="2000" dirty="0">
              <a:solidFill>
                <a:srgbClr val="0000FF"/>
              </a:solidFill>
              <a:latin typeface="Arial" panose="020B0604020202020204" pitchFamily="34" charset="0"/>
              <a:cs typeface="Arial" panose="020B0604020202020204" pitchFamily="34" charset="0"/>
            </a:endParaRPr>
          </a:p>
        </p:txBody>
      </p:sp>
      <p:grpSp>
        <p:nvGrpSpPr>
          <p:cNvPr id="14342" name="Group 18"/>
          <p:cNvGrpSpPr>
            <a:grpSpLocks/>
          </p:cNvGrpSpPr>
          <p:nvPr/>
        </p:nvGrpSpPr>
        <p:grpSpPr bwMode="auto">
          <a:xfrm>
            <a:off x="2778126" y="1295400"/>
            <a:ext cx="6480175" cy="914400"/>
            <a:chOff x="1254125" y="2362200"/>
            <a:chExt cx="6480175" cy="1524000"/>
          </a:xfrm>
        </p:grpSpPr>
        <p:sp>
          <p:nvSpPr>
            <p:cNvPr id="14345" name="Line 4"/>
            <p:cNvSpPr>
              <a:spLocks noChangeShapeType="1"/>
            </p:cNvSpPr>
            <p:nvPr/>
          </p:nvSpPr>
          <p:spPr bwMode="auto">
            <a:xfrm>
              <a:off x="4724400" y="2362200"/>
              <a:ext cx="0" cy="760413"/>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46" name="Line 10"/>
            <p:cNvSpPr>
              <a:spLocks noChangeShapeType="1"/>
            </p:cNvSpPr>
            <p:nvPr/>
          </p:nvSpPr>
          <p:spPr bwMode="auto">
            <a:xfrm>
              <a:off x="77343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47" name="Line 11"/>
            <p:cNvSpPr>
              <a:spLocks noChangeShapeType="1"/>
            </p:cNvSpPr>
            <p:nvPr/>
          </p:nvSpPr>
          <p:spPr bwMode="auto">
            <a:xfrm>
              <a:off x="12954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48" name="Line 12"/>
            <p:cNvSpPr>
              <a:spLocks noChangeShapeType="1"/>
            </p:cNvSpPr>
            <p:nvPr/>
          </p:nvSpPr>
          <p:spPr bwMode="auto">
            <a:xfrm>
              <a:off x="34290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49" name="Line 13"/>
            <p:cNvSpPr>
              <a:spLocks noChangeShapeType="1"/>
            </p:cNvSpPr>
            <p:nvPr/>
          </p:nvSpPr>
          <p:spPr bwMode="auto">
            <a:xfrm>
              <a:off x="55626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50" name="Line 14"/>
            <p:cNvSpPr>
              <a:spLocks noChangeShapeType="1"/>
            </p:cNvSpPr>
            <p:nvPr/>
          </p:nvSpPr>
          <p:spPr bwMode="auto">
            <a:xfrm>
              <a:off x="1254125" y="3200400"/>
              <a:ext cx="6477000" cy="0"/>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8" name="TextBox 17"/>
          <p:cNvSpPr txBox="1">
            <a:spLocks noChangeArrowheads="1"/>
          </p:cNvSpPr>
          <p:nvPr/>
        </p:nvSpPr>
        <p:spPr bwMode="auto">
          <a:xfrm>
            <a:off x="685800" y="5867401"/>
            <a:ext cx="11277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400" b="1" i="1" dirty="0" err="1">
                <a:solidFill>
                  <a:srgbClr val="7030A0"/>
                </a:solidFill>
                <a:latin typeface="Times New Roman" panose="02020603050405020304" pitchFamily="18" charset="0"/>
              </a:rPr>
              <a:t>Giá</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trị</a:t>
            </a:r>
            <a:r>
              <a:rPr lang="en-US" altLang="en-US" sz="2400" b="1" i="1" dirty="0">
                <a:solidFill>
                  <a:srgbClr val="7030A0"/>
                </a:solidFill>
                <a:latin typeface="Times New Roman" panose="02020603050405020304" pitchFamily="18" charset="0"/>
              </a:rPr>
              <a:t> TTDT </a:t>
            </a:r>
            <a:r>
              <a:rPr lang="en-US" altLang="en-US" sz="2400" b="1" i="1" dirty="0" err="1">
                <a:solidFill>
                  <a:srgbClr val="7030A0"/>
                </a:solidFill>
                <a:latin typeface="Times New Roman" panose="02020603050405020304" pitchFamily="18" charset="0"/>
              </a:rPr>
              <a:t>thúc</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giục</a:t>
            </a:r>
            <a:r>
              <a:rPr lang="en-US" altLang="en-US" sz="2400" b="1" i="1" dirty="0">
                <a:solidFill>
                  <a:srgbClr val="7030A0"/>
                </a:solidFill>
                <a:latin typeface="Times New Roman" panose="02020603050405020304" pitchFamily="18" charset="0"/>
              </a:rPr>
              <a:t> HCM </a:t>
            </a:r>
            <a:r>
              <a:rPr lang="en-US" altLang="en-US" sz="2400" b="1" i="1" dirty="0" err="1">
                <a:solidFill>
                  <a:srgbClr val="7030A0"/>
                </a:solidFill>
                <a:latin typeface="Times New Roman" panose="02020603050405020304" pitchFamily="18" charset="0"/>
              </a:rPr>
              <a:t>ra</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đi</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tìm</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đường</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cứu</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nước</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là</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tiền</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đề</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tư</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tưởng</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lý</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luận</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giữ</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vai</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trò</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xuất</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phát</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hình</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thành</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tư</a:t>
            </a:r>
            <a:r>
              <a:rPr lang="en-US" altLang="en-US" sz="2400" b="1" i="1" dirty="0">
                <a:solidFill>
                  <a:srgbClr val="7030A0"/>
                </a:solidFill>
                <a:latin typeface="Times New Roman" panose="02020603050405020304" pitchFamily="18" charset="0"/>
              </a:rPr>
              <a:t> </a:t>
            </a:r>
            <a:r>
              <a:rPr lang="en-US" altLang="en-US" sz="2400" b="1" i="1" dirty="0" err="1">
                <a:solidFill>
                  <a:srgbClr val="7030A0"/>
                </a:solidFill>
                <a:latin typeface="Times New Roman" panose="02020603050405020304" pitchFamily="18" charset="0"/>
              </a:rPr>
              <a:t>tưởng</a:t>
            </a:r>
            <a:r>
              <a:rPr lang="en-US" altLang="en-US" sz="2400" b="1" i="1" dirty="0">
                <a:solidFill>
                  <a:srgbClr val="7030A0"/>
                </a:solidFill>
                <a:latin typeface="Times New Roman" panose="02020603050405020304" pitchFamily="18" charset="0"/>
              </a:rPr>
              <a:t> HCM</a:t>
            </a:r>
          </a:p>
        </p:txBody>
      </p:sp>
      <p:sp>
        <p:nvSpPr>
          <p:cNvPr id="21" name="Rectangle 6"/>
          <p:cNvSpPr>
            <a:spLocks noChangeArrowheads="1"/>
          </p:cNvSpPr>
          <p:nvPr/>
        </p:nvSpPr>
        <p:spPr bwMode="auto">
          <a:xfrm>
            <a:off x="1524000" y="3581400"/>
            <a:ext cx="9067800" cy="2133600"/>
          </a:xfrm>
          <a:prstGeom prst="rect">
            <a:avLst/>
          </a:prstGeom>
          <a:noFill/>
          <a:ln w="28575">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8738" indent="619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20000"/>
              </a:lnSpc>
              <a:buFontTx/>
              <a:buNone/>
            </a:pPr>
            <a:r>
              <a:rPr lang="en-US" altLang="en-US" sz="2200">
                <a:latin typeface="Arial" panose="020B0604020202020204" pitchFamily="34" charset="0"/>
              </a:rPr>
              <a:t>	“Dân ta có một lòng nồng nàn yêu nước. Đó là truyền thống quý báu của ta từ xưa đến nay. Mỗi khi tổ quốc bị xâm lăng thì tinh thần ấy lại sôi nổi, nó kết thành một làn sóng vô cùng mạnh mẽ, to lớn, nó lướt qua mọi sự nguy hiểm, khó khăn, nó nhấn chìm tất cả lũ bán nước và lũ cướp nước”                                                                   </a:t>
            </a:r>
            <a:endParaRPr lang="en-US" altLang="en-US" sz="1400">
              <a:solidFill>
                <a:srgbClr val="800000"/>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5368" name="Group 31"/>
          <p:cNvGrpSpPr>
            <a:grpSpLocks/>
          </p:cNvGrpSpPr>
          <p:nvPr/>
        </p:nvGrpSpPr>
        <p:grpSpPr bwMode="auto">
          <a:xfrm>
            <a:off x="914400" y="762000"/>
            <a:ext cx="9982200" cy="4724400"/>
            <a:chOff x="1524000" y="800100"/>
            <a:chExt cx="6121400" cy="2832100"/>
          </a:xfrm>
        </p:grpSpPr>
        <p:grpSp>
          <p:nvGrpSpPr>
            <p:cNvPr id="15371" name="Group 2"/>
            <p:cNvGrpSpPr>
              <a:grpSpLocks/>
            </p:cNvGrpSpPr>
            <p:nvPr/>
          </p:nvGrpSpPr>
          <p:grpSpPr bwMode="auto">
            <a:xfrm>
              <a:off x="2324100" y="800100"/>
              <a:ext cx="4518025" cy="1447800"/>
              <a:chOff x="1184" y="624"/>
              <a:chExt cx="2846" cy="1008"/>
            </a:xfrm>
          </p:grpSpPr>
          <p:sp>
            <p:nvSpPr>
              <p:cNvPr id="15389" name="Oval 3"/>
              <p:cNvSpPr>
                <a:spLocks noChangeArrowheads="1"/>
              </p:cNvSpPr>
              <p:nvPr/>
            </p:nvSpPr>
            <p:spPr bwMode="auto">
              <a:xfrm>
                <a:off x="1832" y="624"/>
                <a:ext cx="1800" cy="768"/>
              </a:xfrm>
              <a:prstGeom prst="ellipse">
                <a:avLst/>
              </a:prstGeom>
              <a:solidFill>
                <a:srgbClr val="FFFFFF"/>
              </a:solidFill>
              <a:ln w="9525">
                <a:round/>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0">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600" dirty="0" err="1" smtClean="0">
                    <a:solidFill>
                      <a:srgbClr val="0000CC"/>
                    </a:solidFill>
                    <a:latin typeface="Times New Roman" panose="02020603050405020304" pitchFamily="18" charset="0"/>
                    <a:cs typeface="Times New Roman" panose="02020603050405020304" pitchFamily="18" charset="0"/>
                  </a:rPr>
                  <a:t>Tinh</a:t>
                </a:r>
                <a:r>
                  <a:rPr lang="en-US" altLang="en-US" sz="2600" dirty="0" smtClean="0">
                    <a:solidFill>
                      <a:srgbClr val="0000CC"/>
                    </a:solidFill>
                    <a:latin typeface="Times New Roman" panose="02020603050405020304" pitchFamily="18" charset="0"/>
                    <a:cs typeface="Times New Roman" panose="02020603050405020304" pitchFamily="18" charset="0"/>
                  </a:rPr>
                  <a:t> </a:t>
                </a:r>
                <a:r>
                  <a:rPr lang="en-US" altLang="en-US" sz="2600" dirty="0" err="1" smtClean="0">
                    <a:solidFill>
                      <a:srgbClr val="0000CC"/>
                    </a:solidFill>
                    <a:latin typeface="Times New Roman" panose="02020603050405020304" pitchFamily="18" charset="0"/>
                    <a:cs typeface="Times New Roman" panose="02020603050405020304" pitchFamily="18" charset="0"/>
                  </a:rPr>
                  <a:t>hoa</a:t>
                </a:r>
                <a:r>
                  <a:rPr lang="en-US" altLang="en-US" sz="2600" dirty="0" smtClean="0">
                    <a:solidFill>
                      <a:srgbClr val="0000CC"/>
                    </a:solidFill>
                    <a:latin typeface="Times New Roman" panose="02020603050405020304" pitchFamily="18" charset="0"/>
                    <a:cs typeface="Times New Roman" panose="02020603050405020304" pitchFamily="18" charset="0"/>
                  </a:rPr>
                  <a:t> </a:t>
                </a:r>
                <a:r>
                  <a:rPr lang="en-US" altLang="en-US" sz="2600" dirty="0" err="1" smtClean="0">
                    <a:solidFill>
                      <a:srgbClr val="0000CC"/>
                    </a:solidFill>
                    <a:latin typeface="Times New Roman" panose="02020603050405020304" pitchFamily="18" charset="0"/>
                    <a:cs typeface="Times New Roman" panose="02020603050405020304" pitchFamily="18" charset="0"/>
                  </a:rPr>
                  <a:t>v</a:t>
                </a:r>
                <a:r>
                  <a:rPr lang="en-US" altLang="en-US" sz="2600" dirty="0" err="1" smtClean="0">
                    <a:solidFill>
                      <a:srgbClr val="0000CC"/>
                    </a:solidFill>
                    <a:latin typeface="Times New Roman" panose="02020603050405020304" pitchFamily="18" charset="0"/>
                    <a:cs typeface="Times New Roman" panose="02020603050405020304" pitchFamily="18" charset="0"/>
                  </a:rPr>
                  <a:t>ăn</a:t>
                </a:r>
                <a:r>
                  <a:rPr lang="en-US" altLang="en-US" sz="2600" dirty="0" smtClean="0">
                    <a:solidFill>
                      <a:srgbClr val="0000CC"/>
                    </a:solidFill>
                    <a:latin typeface="Times New Roman" panose="02020603050405020304" pitchFamily="18" charset="0"/>
                    <a:cs typeface="Times New Roman" panose="02020603050405020304" pitchFamily="18" charset="0"/>
                  </a:rPr>
                  <a:t> </a:t>
                </a:r>
                <a:r>
                  <a:rPr lang="en-US" altLang="en-US" sz="2600" dirty="0" err="1">
                    <a:solidFill>
                      <a:srgbClr val="0000CC"/>
                    </a:solidFill>
                    <a:latin typeface="Times New Roman" panose="02020603050405020304" pitchFamily="18" charset="0"/>
                    <a:cs typeface="Times New Roman" panose="02020603050405020304" pitchFamily="18" charset="0"/>
                  </a:rPr>
                  <a:t>hóa</a:t>
                </a:r>
                <a:r>
                  <a:rPr lang="en-US" altLang="en-US" sz="2600" dirty="0">
                    <a:solidFill>
                      <a:srgbClr val="0000CC"/>
                    </a:solidFill>
                    <a:latin typeface="Times New Roman" panose="02020603050405020304" pitchFamily="18" charset="0"/>
                    <a:cs typeface="Times New Roman" panose="02020603050405020304" pitchFamily="18" charset="0"/>
                  </a:rPr>
                  <a:t> </a:t>
                </a:r>
                <a:r>
                  <a:rPr lang="en-US" altLang="en-US" sz="2600" dirty="0" err="1" smtClean="0">
                    <a:solidFill>
                      <a:srgbClr val="0000CC"/>
                    </a:solidFill>
                    <a:latin typeface="Times New Roman" panose="02020603050405020304" pitchFamily="18" charset="0"/>
                    <a:cs typeface="Times New Roman" panose="02020603050405020304" pitchFamily="18" charset="0"/>
                  </a:rPr>
                  <a:t>phương</a:t>
                </a:r>
                <a:r>
                  <a:rPr lang="en-US" altLang="en-US" sz="2600" dirty="0" smtClean="0">
                    <a:solidFill>
                      <a:srgbClr val="0000CC"/>
                    </a:solidFill>
                    <a:latin typeface="Times New Roman" panose="02020603050405020304" pitchFamily="18" charset="0"/>
                    <a:cs typeface="Times New Roman" panose="02020603050405020304" pitchFamily="18" charset="0"/>
                  </a:rPr>
                  <a:t> </a:t>
                </a:r>
                <a:r>
                  <a:rPr lang="en-US" altLang="en-US" sz="2600" dirty="0" err="1" smtClean="0">
                    <a:solidFill>
                      <a:srgbClr val="0000CC"/>
                    </a:solidFill>
                    <a:latin typeface="Times New Roman" panose="02020603050405020304" pitchFamily="18" charset="0"/>
                    <a:cs typeface="Times New Roman" panose="02020603050405020304" pitchFamily="18" charset="0"/>
                  </a:rPr>
                  <a:t>Đông</a:t>
                </a:r>
                <a:r>
                  <a:rPr lang="en-US" altLang="en-US" sz="2600" dirty="0" smtClean="0">
                    <a:solidFill>
                      <a:srgbClr val="0000CC"/>
                    </a:solidFill>
                    <a:latin typeface="Times New Roman" panose="02020603050405020304" pitchFamily="18" charset="0"/>
                    <a:cs typeface="Times New Roman" panose="02020603050405020304" pitchFamily="18" charset="0"/>
                  </a:rPr>
                  <a:t> </a:t>
                </a:r>
                <a:r>
                  <a:rPr lang="en-US" altLang="en-US" sz="2600" dirty="0" err="1" smtClean="0">
                    <a:solidFill>
                      <a:srgbClr val="0000CC"/>
                    </a:solidFill>
                    <a:latin typeface="Times New Roman" panose="02020603050405020304" pitchFamily="18" charset="0"/>
                    <a:cs typeface="Times New Roman" panose="02020603050405020304" pitchFamily="18" charset="0"/>
                  </a:rPr>
                  <a:t>và</a:t>
                </a:r>
                <a:r>
                  <a:rPr lang="en-US" altLang="en-US" sz="2600" dirty="0" smtClean="0">
                    <a:solidFill>
                      <a:srgbClr val="0000CC"/>
                    </a:solidFill>
                    <a:latin typeface="Times New Roman" panose="02020603050405020304" pitchFamily="18" charset="0"/>
                    <a:cs typeface="Times New Roman" panose="02020603050405020304" pitchFamily="18" charset="0"/>
                  </a:rPr>
                  <a:t> </a:t>
                </a:r>
                <a:r>
                  <a:rPr lang="en-US" altLang="en-US" sz="2600" dirty="0" err="1" smtClean="0">
                    <a:solidFill>
                      <a:srgbClr val="0000CC"/>
                    </a:solidFill>
                    <a:latin typeface="Times New Roman" panose="02020603050405020304" pitchFamily="18" charset="0"/>
                    <a:cs typeface="Times New Roman" panose="02020603050405020304" pitchFamily="18" charset="0"/>
                  </a:rPr>
                  <a:t>phương</a:t>
                </a:r>
                <a:r>
                  <a:rPr lang="en-US" altLang="en-US" sz="2600" dirty="0" smtClean="0">
                    <a:solidFill>
                      <a:srgbClr val="0000CC"/>
                    </a:solidFill>
                    <a:latin typeface="Times New Roman" panose="02020603050405020304" pitchFamily="18" charset="0"/>
                    <a:cs typeface="Times New Roman" panose="02020603050405020304" pitchFamily="18" charset="0"/>
                  </a:rPr>
                  <a:t> </a:t>
                </a:r>
                <a:r>
                  <a:rPr lang="en-US" altLang="en-US" sz="2600" dirty="0" err="1" smtClean="0">
                    <a:solidFill>
                      <a:srgbClr val="0000CC"/>
                    </a:solidFill>
                    <a:latin typeface="Times New Roman" panose="02020603050405020304" pitchFamily="18" charset="0"/>
                    <a:cs typeface="Times New Roman" panose="02020603050405020304" pitchFamily="18" charset="0"/>
                  </a:rPr>
                  <a:t>Tây</a:t>
                </a:r>
                <a:endParaRPr lang="en-US" altLang="en-US" sz="2600" dirty="0">
                  <a:solidFill>
                    <a:srgbClr val="0000CC"/>
                  </a:solidFill>
                  <a:latin typeface="Times New Roman" panose="02020603050405020304" pitchFamily="18" charset="0"/>
                  <a:cs typeface="Times New Roman" panose="02020603050405020304" pitchFamily="18" charset="0"/>
                </a:endParaRPr>
              </a:p>
            </p:txBody>
          </p:sp>
          <p:grpSp>
            <p:nvGrpSpPr>
              <p:cNvPr id="15390" name="Group 4"/>
              <p:cNvGrpSpPr>
                <a:grpSpLocks/>
              </p:cNvGrpSpPr>
              <p:nvPr/>
            </p:nvGrpSpPr>
            <p:grpSpPr bwMode="auto">
              <a:xfrm>
                <a:off x="1184" y="1008"/>
                <a:ext cx="2846" cy="624"/>
                <a:chOff x="1694" y="1159"/>
                <a:chExt cx="2352" cy="857"/>
              </a:xfrm>
            </p:grpSpPr>
            <p:sp>
              <p:nvSpPr>
                <p:cNvPr id="15391" name="Freeform 5"/>
                <p:cNvSpPr>
                  <a:spLocks/>
                </p:cNvSpPr>
                <p:nvPr/>
              </p:nvSpPr>
              <p:spPr bwMode="auto">
                <a:xfrm>
                  <a:off x="1694" y="1159"/>
                  <a:ext cx="348" cy="857"/>
                </a:xfrm>
                <a:custGeom>
                  <a:avLst/>
                  <a:gdLst>
                    <a:gd name="T0" fmla="*/ 2 w 463"/>
                    <a:gd name="T1" fmla="*/ 0 h 1166"/>
                    <a:gd name="T2" fmla="*/ 0 w 463"/>
                    <a:gd name="T3" fmla="*/ 0 h 1166"/>
                    <a:gd name="T4" fmla="*/ 0 w 463"/>
                    <a:gd name="T5" fmla="*/ 1 h 1166"/>
                    <a:gd name="T6" fmla="*/ 0 60000 65536"/>
                    <a:gd name="T7" fmla="*/ 0 60000 65536"/>
                    <a:gd name="T8" fmla="*/ 0 60000 65536"/>
                    <a:gd name="T9" fmla="*/ 0 w 463"/>
                    <a:gd name="T10" fmla="*/ 0 h 1166"/>
                    <a:gd name="T11" fmla="*/ 463 w 463"/>
                    <a:gd name="T12" fmla="*/ 1166 h 1166"/>
                  </a:gdLst>
                  <a:ahLst/>
                  <a:cxnLst>
                    <a:cxn ang="T6">
                      <a:pos x="T0" y="T1"/>
                    </a:cxn>
                    <a:cxn ang="T7">
                      <a:pos x="T2" y="T3"/>
                    </a:cxn>
                    <a:cxn ang="T8">
                      <a:pos x="T4" y="T5"/>
                    </a:cxn>
                  </a:cxnLst>
                  <a:rect l="T9" t="T10" r="T11" b="T12"/>
                  <a:pathLst>
                    <a:path w="463" h="1166">
                      <a:moveTo>
                        <a:pt x="463" y="0"/>
                      </a:moveTo>
                      <a:lnTo>
                        <a:pt x="0" y="0"/>
                      </a:lnTo>
                      <a:lnTo>
                        <a:pt x="0" y="1166"/>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5392" name="Freeform 6"/>
                <p:cNvSpPr>
                  <a:spLocks/>
                </p:cNvSpPr>
                <p:nvPr/>
              </p:nvSpPr>
              <p:spPr bwMode="auto">
                <a:xfrm>
                  <a:off x="3722" y="1159"/>
                  <a:ext cx="324" cy="857"/>
                </a:xfrm>
                <a:custGeom>
                  <a:avLst/>
                  <a:gdLst>
                    <a:gd name="T0" fmla="*/ 0 w 532"/>
                    <a:gd name="T1" fmla="*/ 0 h 1149"/>
                    <a:gd name="T2" fmla="*/ 1 w 532"/>
                    <a:gd name="T3" fmla="*/ 0 h 1149"/>
                    <a:gd name="T4" fmla="*/ 1 w 532"/>
                    <a:gd name="T5" fmla="*/ 1 h 1149"/>
                    <a:gd name="T6" fmla="*/ 0 60000 65536"/>
                    <a:gd name="T7" fmla="*/ 0 60000 65536"/>
                    <a:gd name="T8" fmla="*/ 0 60000 65536"/>
                    <a:gd name="T9" fmla="*/ 0 w 532"/>
                    <a:gd name="T10" fmla="*/ 0 h 1149"/>
                    <a:gd name="T11" fmla="*/ 532 w 532"/>
                    <a:gd name="T12" fmla="*/ 1149 h 1149"/>
                  </a:gdLst>
                  <a:ahLst/>
                  <a:cxnLst>
                    <a:cxn ang="T6">
                      <a:pos x="T0" y="T1"/>
                    </a:cxn>
                    <a:cxn ang="T7">
                      <a:pos x="T2" y="T3"/>
                    </a:cxn>
                    <a:cxn ang="T8">
                      <a:pos x="T4" y="T5"/>
                    </a:cxn>
                  </a:cxnLst>
                  <a:rect l="T9" t="T10" r="T11" b="T12"/>
                  <a:pathLst>
                    <a:path w="532" h="1149">
                      <a:moveTo>
                        <a:pt x="0" y="0"/>
                      </a:moveTo>
                      <a:lnTo>
                        <a:pt x="532" y="0"/>
                      </a:lnTo>
                      <a:lnTo>
                        <a:pt x="532" y="1149"/>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endParaRPr lang="en-US"/>
                </a:p>
              </p:txBody>
            </p:sp>
          </p:grpSp>
        </p:grpSp>
        <p:sp>
          <p:nvSpPr>
            <p:cNvPr id="15372" name="Rectangle 7"/>
            <p:cNvSpPr>
              <a:spLocks noChangeArrowheads="1"/>
            </p:cNvSpPr>
            <p:nvPr/>
          </p:nvSpPr>
          <p:spPr bwMode="auto">
            <a:xfrm>
              <a:off x="1524000" y="2247900"/>
              <a:ext cx="1435100" cy="1384300"/>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dirty="0" err="1">
                  <a:solidFill>
                    <a:srgbClr val="000000"/>
                  </a:solidFill>
                  <a:latin typeface="Times New Roman" panose="02020603050405020304" pitchFamily="18" charset="0"/>
                  <a:cs typeface="Times New Roman" panose="02020603050405020304" pitchFamily="18" charset="0"/>
                </a:rPr>
                <a:t>Văn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hóa</a:t>
              </a:r>
              <a:r>
                <a:rPr lang="en-US" altLang="en-US" sz="2400" dirty="0">
                  <a:solidFill>
                    <a:srgbClr val="000000"/>
                  </a:solidFill>
                  <a:latin typeface="Times New Roman" panose="02020603050405020304" pitchFamily="18" charset="0"/>
                  <a:cs typeface="Times New Roman" panose="02020603050405020304" pitchFamily="18" charset="0"/>
                </a:rPr>
                <a:t> </a:t>
              </a:r>
            </a:p>
            <a:p>
              <a:pPr algn="ctr" eaLnBrk="1" hangingPunct="1">
                <a:spcBef>
                  <a:spcPct val="0"/>
                </a:spcBef>
                <a:buFontTx/>
                <a:buNone/>
              </a:pPr>
              <a:r>
                <a:rPr lang="en-US" altLang="en-US" sz="2400" dirty="0" err="1">
                  <a:solidFill>
                    <a:srgbClr val="000000"/>
                  </a:solidFill>
                  <a:latin typeface="Times New Roman" panose="02020603050405020304" pitchFamily="18" charset="0"/>
                  <a:cs typeface="Times New Roman" panose="02020603050405020304" pitchFamily="18" charset="0"/>
                </a:rPr>
                <a:t>phương</a:t>
              </a:r>
              <a:r>
                <a:rPr lang="en-US" altLang="en-US" sz="2400" dirty="0">
                  <a:solidFill>
                    <a:srgbClr val="000000"/>
                  </a:solidFill>
                  <a:latin typeface="Times New Roman" panose="02020603050405020304" pitchFamily="18" charset="0"/>
                  <a:cs typeface="Times New Roman" panose="02020603050405020304" pitchFamily="18" charset="0"/>
                </a:rPr>
                <a:t> </a:t>
              </a:r>
            </a:p>
            <a:p>
              <a:pPr algn="ctr" eaLnBrk="1" hangingPunct="1">
                <a:spcBef>
                  <a:spcPct val="0"/>
                </a:spcBef>
                <a:buFontTx/>
                <a:buNone/>
              </a:pPr>
              <a:r>
                <a:rPr lang="en-US" altLang="en-US" sz="2400" dirty="0" err="1">
                  <a:solidFill>
                    <a:srgbClr val="000000"/>
                  </a:solidFill>
                  <a:latin typeface="Times New Roman" panose="02020603050405020304" pitchFamily="18" charset="0"/>
                  <a:cs typeface="Times New Roman" panose="02020603050405020304" pitchFamily="18" charset="0"/>
                </a:rPr>
                <a:t>Đông</a:t>
              </a:r>
              <a:endParaRPr lang="en-US" altLang="en-US" sz="2400" dirty="0">
                <a:solidFill>
                  <a:srgbClr val="000000"/>
                </a:solidFill>
                <a:latin typeface="Times New Roman" panose="02020603050405020304" pitchFamily="18" charset="0"/>
                <a:cs typeface="Times New Roman" panose="02020603050405020304" pitchFamily="18" charset="0"/>
              </a:endParaRPr>
            </a:p>
          </p:txBody>
        </p:sp>
        <p:sp>
          <p:nvSpPr>
            <p:cNvPr id="15373" name="Rectangle 8"/>
            <p:cNvSpPr>
              <a:spLocks noChangeArrowheads="1"/>
            </p:cNvSpPr>
            <p:nvPr/>
          </p:nvSpPr>
          <p:spPr bwMode="auto">
            <a:xfrm>
              <a:off x="6083300" y="2247900"/>
              <a:ext cx="1562100" cy="1384300"/>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dirty="0" err="1">
                  <a:solidFill>
                    <a:srgbClr val="000000"/>
                  </a:solidFill>
                  <a:latin typeface="Times New Roman" panose="02020603050405020304" pitchFamily="18" charset="0"/>
                  <a:cs typeface="Times New Roman" panose="02020603050405020304" pitchFamily="18" charset="0"/>
                </a:rPr>
                <a:t>Văn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hóa</a:t>
              </a:r>
              <a:endParaRPr lang="en-US" altLang="en-US" sz="2400" dirty="0">
                <a:solidFill>
                  <a:srgbClr val="000000"/>
                </a:solidFill>
                <a:latin typeface="Times New Roman" panose="02020603050405020304" pitchFamily="18" charset="0"/>
                <a:cs typeface="Times New Roman" panose="02020603050405020304" pitchFamily="18" charset="0"/>
              </a:endParaRPr>
            </a:p>
            <a:p>
              <a:pPr algn="ctr" eaLnBrk="1" hangingPunct="1">
                <a:spcBef>
                  <a:spcPct val="0"/>
                </a:spcBef>
                <a:buFontTx/>
                <a:buNone/>
              </a:pPr>
              <a:r>
                <a:rPr lang="en-US" altLang="en-US" sz="2400" dirty="0" err="1">
                  <a:solidFill>
                    <a:srgbClr val="000000"/>
                  </a:solidFill>
                  <a:latin typeface="Times New Roman" panose="02020603050405020304" pitchFamily="18" charset="0"/>
                  <a:cs typeface="Times New Roman" panose="02020603050405020304" pitchFamily="18" charset="0"/>
                </a:rPr>
                <a:t>phương</a:t>
              </a:r>
              <a:endParaRPr lang="en-US" altLang="en-US" sz="2400" dirty="0">
                <a:solidFill>
                  <a:srgbClr val="000000"/>
                </a:solidFill>
                <a:latin typeface="Times New Roman" panose="02020603050405020304" pitchFamily="18" charset="0"/>
                <a:cs typeface="Times New Roman" panose="02020603050405020304" pitchFamily="18" charset="0"/>
              </a:endParaRPr>
            </a:p>
            <a:p>
              <a:pPr algn="ctr" eaLnBrk="1" hangingPunct="1">
                <a:spcBef>
                  <a:spcPct val="0"/>
                </a:spcBef>
                <a:buFontTx/>
                <a:buNone/>
              </a:pPr>
              <a:r>
                <a:rPr lang="en-US" altLang="en-US" sz="2400" dirty="0" err="1">
                  <a:solidFill>
                    <a:srgbClr val="000000"/>
                  </a:solidFill>
                  <a:latin typeface="Times New Roman" panose="02020603050405020304" pitchFamily="18" charset="0"/>
                  <a:cs typeface="Times New Roman" panose="02020603050405020304" pitchFamily="18" charset="0"/>
                </a:rPr>
                <a:t>Tây</a:t>
              </a:r>
              <a:endParaRPr lang="en-US" altLang="en-US" sz="2400" dirty="0">
                <a:solidFill>
                  <a:srgbClr val="000000"/>
                </a:solidFill>
                <a:latin typeface="Times New Roman" panose="02020603050405020304" pitchFamily="18" charset="0"/>
                <a:cs typeface="Times New Roman" panose="02020603050405020304" pitchFamily="18" charset="0"/>
              </a:endParaRPr>
            </a:p>
          </p:txBody>
        </p:sp>
        <p:sp>
          <p:nvSpPr>
            <p:cNvPr id="15374" name="Line 9"/>
            <p:cNvSpPr>
              <a:spLocks noChangeShapeType="1"/>
            </p:cNvSpPr>
            <p:nvPr/>
          </p:nvSpPr>
          <p:spPr bwMode="auto">
            <a:xfrm>
              <a:off x="3009900" y="2865438"/>
              <a:ext cx="3009900" cy="0"/>
            </a:xfrm>
            <a:prstGeom prst="line">
              <a:avLst/>
            </a:prstGeom>
            <a:noFill/>
            <a:ln w="19050">
              <a:solidFill>
                <a:srgbClr val="0033CC"/>
              </a:solidFill>
              <a:round/>
              <a:headEnd type="triangle" w="med" len="med"/>
              <a:tailEnd type="triangle" w="med" len="me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a:p>
          </p:txBody>
        </p:sp>
      </p:gr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609600" y="838200"/>
            <a:ext cx="5715000" cy="1143000"/>
          </a:xfrm>
        </p:spPr>
        <p:txBody>
          <a:bodyPr/>
          <a:lstStyle/>
          <a:p>
            <a:pPr>
              <a:defRPr/>
            </a:pPr>
            <a:r>
              <a:rPr lang="en-US" sz="2400" b="1" i="1" dirty="0" err="1">
                <a:solidFill>
                  <a:srgbClr val="0000FF"/>
                </a:solidFill>
                <a:latin typeface="Times New Roman" pitchFamily="18" charset="0"/>
                <a:cs typeface="Times New Roman" pitchFamily="18" charset="0"/>
              </a:rPr>
              <a:t>Văn</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hóa</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phương</a:t>
            </a:r>
            <a:r>
              <a:rPr lang="en-US" sz="2400" b="1" i="1" dirty="0">
                <a:solidFill>
                  <a:srgbClr val="0000FF"/>
                </a:solidFill>
                <a:latin typeface="Times New Roman" pitchFamily="18" charset="0"/>
                <a:cs typeface="Times New Roman" pitchFamily="18" charset="0"/>
              </a:rPr>
              <a:t> </a:t>
            </a:r>
            <a:r>
              <a:rPr lang="en-US" sz="2400" b="1" i="1" dirty="0" err="1" smtClean="0">
                <a:solidFill>
                  <a:srgbClr val="0000FF"/>
                </a:solidFill>
                <a:latin typeface="Times New Roman" pitchFamily="18" charset="0"/>
                <a:cs typeface="Times New Roman" pitchFamily="18" charset="0"/>
              </a:rPr>
              <a:t>Đông</a:t>
            </a:r>
            <a:r>
              <a:rPr lang="en-US" sz="2400" b="1" i="1" dirty="0">
                <a:solidFill>
                  <a:srgbClr val="0000FF"/>
                </a:solidFill>
                <a:latin typeface="Times New Roman" pitchFamily="18" charset="0"/>
                <a:cs typeface="Times New Roman" pitchFamily="18" charset="0"/>
              </a:rPr>
              <a:t/>
            </a:r>
            <a:br>
              <a:rPr lang="en-US" sz="2400" b="1" i="1" dirty="0">
                <a:solidFill>
                  <a:srgbClr val="0000FF"/>
                </a:solidFill>
                <a:latin typeface="Times New Roman" pitchFamily="18" charset="0"/>
                <a:cs typeface="Times New Roman" pitchFamily="18" charset="0"/>
              </a:rPr>
            </a:b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Nho</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giáo</a:t>
            </a:r>
            <a:r>
              <a:rPr lang="en-US" sz="2400" b="1" i="1" dirty="0">
                <a:solidFill>
                  <a:srgbClr val="0000FF"/>
                </a:solidFill>
                <a:latin typeface="Times New Roman" pitchFamily="18" charset="0"/>
                <a:cs typeface="Times New Roman" pitchFamily="18" charset="0"/>
              </a:rPr>
              <a:t>: </a:t>
            </a:r>
            <a:br>
              <a:rPr lang="en-US" sz="2400" b="1" i="1" dirty="0">
                <a:solidFill>
                  <a:srgbClr val="0000FF"/>
                </a:solidFill>
                <a:latin typeface="Times New Roman" pitchFamily="18" charset="0"/>
                <a:cs typeface="Times New Roman" pitchFamily="18" charset="0"/>
              </a:rPr>
            </a:br>
            <a:endParaRPr lang="en-US" altLang="en-US" sz="2400" dirty="0"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81000" y="2286000"/>
            <a:ext cx="7391400" cy="3200400"/>
          </a:xfrm>
        </p:spPr>
        <p:txBody>
          <a:bodyPr/>
          <a:lstStyle/>
          <a:p>
            <a:pPr>
              <a:defRPr/>
            </a:pPr>
            <a:r>
              <a:rPr lang="en-US" sz="2400" dirty="0" err="1" smtClean="0">
                <a:latin typeface="Times New Roman" pitchFamily="18" charset="0"/>
                <a:cs typeface="Times New Roman" pitchFamily="18" charset="0"/>
              </a:rPr>
              <a:t>Đề</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cao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tryền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Ư</a:t>
            </a:r>
            <a:r>
              <a:rPr lang="en-US" sz="2400" dirty="0" err="1">
                <a:latin typeface="Times New Roman" pitchFamily="18" charset="0"/>
                <a:cs typeface="Times New Roman" pitchFamily="18" charset="0"/>
              </a:rPr>
              <a:t>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vọng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dưỡng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tính</a:t>
            </a:r>
            <a:r>
              <a:rPr lang="en-US" sz="2400" dirty="0">
                <a:latin typeface="Times New Roman" pitchFamily="18" charset="0"/>
                <a:cs typeface="Times New Roman" pitchFamily="18" charset="0"/>
              </a:rPr>
              <a:t>.</a:t>
            </a:r>
          </a:p>
          <a:p>
            <a:pPr>
              <a:defRPr/>
            </a:pPr>
            <a:r>
              <a:rPr lang="en-US" sz="2400" dirty="0" err="1">
                <a:latin typeface="Times New Roman" pitchFamily="18" charset="0"/>
                <a:cs typeface="Times New Roman" pitchFamily="18" charset="0"/>
              </a:rPr>
              <a:t>Hạn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tưởng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biệt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endParaRPr lang="en-US" sz="2400" dirty="0">
              <a:latin typeface="Times New Roman" pitchFamily="18" charset="0"/>
              <a:cs typeface="Times New Roman" pitchFamily="18" charset="0"/>
            </a:endParaRPr>
          </a:p>
          <a:p>
            <a:pPr marL="0" indent="0">
              <a:buNone/>
              <a:defRPr/>
            </a:pPr>
            <a:endParaRPr lang="en-US" sz="2000" b="1" i="1" dirty="0">
              <a:solidFill>
                <a:srgbClr val="0000FF"/>
              </a:solidFill>
              <a:latin typeface="Times New Roman" pitchFamily="18" charset="0"/>
              <a:cs typeface="Times New Roman" pitchFamily="18" charset="0"/>
            </a:endParaRPr>
          </a:p>
          <a:p>
            <a:pPr marL="0" indent="0">
              <a:buNone/>
              <a:defRPr/>
            </a:pPr>
            <a:endParaRPr lang="en-US" sz="2000" b="1" i="1" dirty="0">
              <a:solidFill>
                <a:srgbClr val="0000FF"/>
              </a:solidFill>
              <a:latin typeface="Times New Roman" pitchFamily="18" charset="0"/>
              <a:cs typeface="Times New Roman" pitchFamily="18" charset="0"/>
            </a:endParaRPr>
          </a:p>
          <a:p>
            <a:pPr marL="0" indent="0">
              <a:buNone/>
              <a:defRPr/>
            </a:pPr>
            <a:endParaRPr lang="en-US" sz="2000" b="1" i="1" dirty="0">
              <a:solidFill>
                <a:srgbClr val="0000FF"/>
              </a:solidFill>
              <a:latin typeface="Times New Roman" pitchFamily="18" charset="0"/>
              <a:cs typeface="Times New Roman" pitchFamily="18" charset="0"/>
            </a:endParaRPr>
          </a:p>
        </p:txBody>
      </p:sp>
      <p:pic>
        <p:nvPicPr>
          <p:cNvPr id="16388" name="Picture 2" descr="Káº¿t quáº£ hÃ¬nh áº£nh cho nho giÃ¡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05800" y="274638"/>
            <a:ext cx="3505200" cy="612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en-US" sz="2400" b="1" i="1" dirty="0">
                <a:solidFill>
                  <a:srgbClr val="0000FF"/>
                </a:solidFill>
                <a:latin typeface="Times New Roman" panose="02020603050405020304" pitchFamily="18" charset="0"/>
                <a:cs typeface="Times New Roman" panose="02020603050405020304" pitchFamily="18" charset="0"/>
              </a:rPr>
              <a:t>+ </a:t>
            </a:r>
            <a:r>
              <a:rPr lang="en-US" altLang="en-US" sz="2400" b="1" i="1" dirty="0" err="1">
                <a:solidFill>
                  <a:srgbClr val="0000FF"/>
                </a:solidFill>
                <a:latin typeface="Times New Roman" panose="02020603050405020304" pitchFamily="18" charset="0"/>
                <a:cs typeface="Times New Roman" panose="02020603050405020304" pitchFamily="18" charset="0"/>
              </a:rPr>
              <a:t>Phật</a:t>
            </a:r>
            <a:r>
              <a:rPr lang="en-US" altLang="en-US" sz="2400" b="1" i="1" dirty="0">
                <a:solidFill>
                  <a:srgbClr val="0000FF"/>
                </a:solidFill>
                <a:latin typeface="Times New Roman" panose="02020603050405020304" pitchFamily="18" charset="0"/>
                <a:cs typeface="Times New Roman" panose="02020603050405020304" pitchFamily="18" charset="0"/>
              </a:rPr>
              <a:t> </a:t>
            </a:r>
            <a:r>
              <a:rPr lang="en-US" altLang="en-US" sz="2400" b="1" i="1" dirty="0" err="1">
                <a:solidFill>
                  <a:srgbClr val="0000FF"/>
                </a:solidFill>
                <a:latin typeface="Times New Roman" panose="02020603050405020304" pitchFamily="18" charset="0"/>
                <a:cs typeface="Times New Roman" panose="02020603050405020304" pitchFamily="18" charset="0"/>
              </a:rPr>
              <a:t>giáo</a:t>
            </a:r>
            <a:r>
              <a:rPr lang="en-US" altLang="en-US" sz="2400" b="1" i="1" dirty="0">
                <a:solidFill>
                  <a:srgbClr val="0000FF"/>
                </a:solidFill>
                <a:latin typeface="Times New Roman" panose="02020603050405020304" pitchFamily="18" charset="0"/>
                <a:cs typeface="Times New Roman" panose="02020603050405020304" pitchFamily="18" charset="0"/>
              </a:rPr>
              <a:t> </a:t>
            </a:r>
          </a:p>
        </p:txBody>
      </p:sp>
      <p:sp>
        <p:nvSpPr>
          <p:cNvPr id="17411" name="Content Placeholder 2"/>
          <p:cNvSpPr>
            <a:spLocks noGrp="1"/>
          </p:cNvSpPr>
          <p:nvPr>
            <p:ph idx="1"/>
          </p:nvPr>
        </p:nvSpPr>
        <p:spPr>
          <a:xfrm>
            <a:off x="228600" y="1600201"/>
            <a:ext cx="6934200" cy="4525963"/>
          </a:xfrm>
        </p:spPr>
        <p:txBody>
          <a:bodyPr/>
          <a:lstStyle/>
          <a:p>
            <a:pPr algn="just"/>
            <a:r>
              <a:rPr lang="en-US" altLang="en-US" sz="2400" b="1" i="1" dirty="0" err="1">
                <a:latin typeface="Times New Roman" panose="02020603050405020304" pitchFamily="18" charset="0"/>
                <a:cs typeface="Times New Roman" panose="02020603050405020304" pitchFamily="18" charset="0"/>
              </a:rPr>
              <a:t>Giá</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trị</a:t>
            </a:r>
            <a:r>
              <a:rPr lang="en-US" altLang="en-US" sz="2400" b="1" i="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Đề</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cao</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tư</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tưởng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vị</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từ</a:t>
            </a:r>
            <a:r>
              <a:rPr lang="en-US" altLang="en-US" sz="2400" dirty="0">
                <a:latin typeface="Times New Roman" panose="02020603050405020304" pitchFamily="18" charset="0"/>
                <a:cs typeface="Times New Roman" panose="02020603050405020304" pitchFamily="18" charset="0"/>
              </a:rPr>
              <a:t> bi, </a:t>
            </a:r>
            <a:r>
              <a:rPr lang="en-US" altLang="en-US" sz="2400" dirty="0" err="1">
                <a:latin typeface="Times New Roman" panose="02020603050405020304" pitchFamily="18" charset="0"/>
                <a:cs typeface="Times New Roman" panose="02020603050405020304" pitchFamily="18" charset="0"/>
              </a:rPr>
              <a:t>bác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ái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cứu</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giúp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người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hoạn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nạn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Nếp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sống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trong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sạch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giản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dị</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đề</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cao</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lao</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động</a:t>
            </a:r>
            <a:r>
              <a:rPr lang="en-US" altLang="en-US" sz="2400" dirty="0">
                <a:latin typeface="Times New Roman" panose="02020603050405020304" pitchFamily="18" charset="0"/>
                <a:cs typeface="Times New Roman" panose="02020603050405020304" pitchFamily="18" charset="0"/>
              </a:rPr>
              <a:t>…</a:t>
            </a:r>
          </a:p>
          <a:p>
            <a:pPr algn="just"/>
            <a:r>
              <a:rPr lang="en-US" altLang="en-US" sz="2400" b="1" i="1" dirty="0" err="1">
                <a:latin typeface="Times New Roman" panose="02020603050405020304" pitchFamily="18" charset="0"/>
                <a:cs typeface="Times New Roman" panose="02020603050405020304" pitchFamily="18" charset="0"/>
              </a:rPr>
              <a:t>Hạn</a:t>
            </a:r>
            <a:r>
              <a:rPr lang="en-US" altLang="en-US" sz="2400" b="1" i="1" dirty="0">
                <a:latin typeface="Times New Roman" panose="02020603050405020304" pitchFamily="18" charset="0"/>
                <a:cs typeface="Times New Roman" panose="02020603050405020304" pitchFamily="18" charset="0"/>
              </a:rPr>
              <a:t> </a:t>
            </a:r>
            <a:r>
              <a:rPr lang="en-US" altLang="en-US" sz="2400" b="1" i="1" dirty="0" err="1">
                <a:latin typeface="Times New Roman" panose="02020603050405020304" pitchFamily="18" charset="0"/>
                <a:cs typeface="Times New Roman" panose="02020603050405020304" pitchFamily="18" charset="0"/>
              </a:rPr>
              <a:t>chế</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Không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thấy</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được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sự</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cần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thiết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phải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chống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áp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bức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bóc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lột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không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đưa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ra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được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giải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pháp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thực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sự</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chỉ</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kêu</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gọi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mọi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người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sống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hòa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bình</a:t>
            </a:r>
            <a:endParaRPr lang="en-US" altLang="en-US" sz="2400" dirty="0">
              <a:latin typeface="Times New Roman" panose="02020603050405020304" pitchFamily="18" charset="0"/>
              <a:cs typeface="Times New Roman" panose="02020603050405020304" pitchFamily="18" charset="0"/>
            </a:endParaRPr>
          </a:p>
        </p:txBody>
      </p:sp>
      <p:sp>
        <p:nvSpPr>
          <p:cNvPr id="17412" name="AutoShape 2" descr="Káº¿t quáº£ hÃ¬nh áº£nh cho thÃ­ch ca mau ni"/>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7413" name="AutoShape 4" descr="Káº¿t quáº£ hÃ¬nh áº£nh cho thÃ­ch ca mau ni"/>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pic>
        <p:nvPicPr>
          <p:cNvPr id="17414" name="Picture 8" descr="Káº¿t quáº£ hÃ¬nh áº£nh cho thÃ­ch ca mau n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48600" y="944564"/>
            <a:ext cx="41148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circle(in)">
                                      <p:cBhvr>
                                        <p:cTn id="7" dur="2000"/>
                                        <p:tgtEl>
                                          <p:spTgt spid="174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7411">
                                            <p:txEl>
                                              <p:pRg st="1" end="1"/>
                                            </p:txEl>
                                          </p:spTgt>
                                        </p:tgtEl>
                                        <p:attrNameLst>
                                          <p:attrName>style.visibility</p:attrName>
                                        </p:attrNameLst>
                                      </p:cBhvr>
                                      <p:to>
                                        <p:strVal val="visible"/>
                                      </p:to>
                                    </p:set>
                                    <p:animEffect transition="in" filter="circle(in)">
                                      <p:cBhvr>
                                        <p:cTn id="12" dur="2000"/>
                                        <p:tgtEl>
                                          <p:spTgt spid="174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1981200" y="274638"/>
            <a:ext cx="8229600" cy="792162"/>
          </a:xfrm>
        </p:spPr>
        <p:txBody>
          <a:bodyPr/>
          <a:lstStyle/>
          <a:p>
            <a:r>
              <a:rPr lang="en-US" altLang="en-US" sz="2800" b="1" i="1">
                <a:solidFill>
                  <a:srgbClr val="0000FF"/>
                </a:solidFill>
                <a:latin typeface="Times New Roman" panose="02020603050405020304" pitchFamily="18" charset="0"/>
                <a:cs typeface="Times New Roman" panose="02020603050405020304" pitchFamily="18" charset="0"/>
              </a:rPr>
              <a:t>- Văn hóa phương Tây</a:t>
            </a:r>
          </a:p>
        </p:txBody>
      </p:sp>
      <p:sp>
        <p:nvSpPr>
          <p:cNvPr id="18435" name="Content Placeholder 2"/>
          <p:cNvSpPr>
            <a:spLocks noGrp="1"/>
          </p:cNvSpPr>
          <p:nvPr>
            <p:ph idx="1"/>
          </p:nvPr>
        </p:nvSpPr>
        <p:spPr>
          <a:xfrm>
            <a:off x="533400" y="1143001"/>
            <a:ext cx="11430000" cy="4983163"/>
          </a:xfrm>
        </p:spPr>
        <p:txBody>
          <a:bodyPr/>
          <a:lstStyle/>
          <a:p>
            <a:pPr marL="0" indent="0">
              <a:buNone/>
            </a:pPr>
            <a:r>
              <a:rPr lang="en-US" altLang="en-US" sz="2400" dirty="0">
                <a:latin typeface="Times New Roman" panose="02020603050405020304" pitchFamily="18" charset="0"/>
                <a:cs typeface="Times New Roman" panose="02020603050405020304" pitchFamily="18" charset="0"/>
              </a:rPr>
              <a:t>HCM </a:t>
            </a:r>
            <a:r>
              <a:rPr lang="en-US" altLang="en-US" sz="2400" dirty="0" err="1">
                <a:latin typeface="Times New Roman" panose="02020603050405020304" pitchFamily="18" charset="0"/>
                <a:cs typeface="Times New Roman" panose="02020603050405020304" pitchFamily="18" charset="0"/>
              </a:rPr>
              <a:t>chịu</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ảnh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hưởng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sâu</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sắc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nền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văn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hóa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dân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chủ</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cách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mạng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phương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Tây</a:t>
            </a:r>
            <a:endParaRPr lang="en-US" altLang="en-US" sz="2400" dirty="0">
              <a:latin typeface="Times New Roman" panose="02020603050405020304" pitchFamily="18" charset="0"/>
              <a:cs typeface="Times New Roman" panose="02020603050405020304" pitchFamily="18" charset="0"/>
            </a:endParaRPr>
          </a:p>
          <a:p>
            <a:pPr marL="0" indent="0">
              <a:buNone/>
            </a:pPr>
            <a:endParaRPr lang="en-US" altLang="en-US" dirty="0" smtClean="0"/>
          </a:p>
        </p:txBody>
      </p:sp>
      <p:pic>
        <p:nvPicPr>
          <p:cNvPr id="18436" name="Picture 6" descr="Cac-nha-khai-s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701" y="2057401"/>
            <a:ext cx="5108575" cy="381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2" descr="Káº¿t quáº£ hÃ¬nh áº£nh cho tá»± do bÃ¬nh Äáº³ng bÃ¡c Ã¡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9276" y="2133600"/>
            <a:ext cx="3540125" cy="438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p:txBody>
          <a:bodyPr/>
          <a:lstStyle/>
          <a:p>
            <a:pPr marL="342900" indent="-342900">
              <a:lnSpc>
                <a:spcPct val="150000"/>
              </a:lnSpc>
              <a:buFontTx/>
              <a:buChar char="-"/>
              <a:defRPr/>
            </a:pPr>
            <a:r>
              <a:rPr lang="nl-NL" sz="2800" b="1" dirty="0">
                <a:latin typeface="Times New Roman" panose="02020603050405020304" pitchFamily="18" charset="0"/>
                <a:cs typeface="Times New Roman" panose="02020603050405020304" pitchFamily="18" charset="0"/>
              </a:rPr>
              <a:t>Chủ nghĩa Mác – Lênin là nguồn gốc tư tưởng, lý luận chủ yếu</a:t>
            </a:r>
            <a:endParaRPr lang="en-US" sz="2800" b="1" dirty="0">
              <a:latin typeface="Times New Roman" panose="02020603050405020304" pitchFamily="18" charset="0"/>
              <a:cs typeface="Times New Roman" panose="02020603050405020304" pitchFamily="18" charset="0"/>
            </a:endParaRPr>
          </a:p>
        </p:txBody>
      </p:sp>
      <p:sp>
        <p:nvSpPr>
          <p:cNvPr id="19" name="Content Placeholder 18"/>
          <p:cNvSpPr>
            <a:spLocks noGrp="1"/>
          </p:cNvSpPr>
          <p:nvPr>
            <p:ph idx="1"/>
          </p:nvPr>
        </p:nvSpPr>
        <p:spPr/>
        <p:txBody>
          <a:bodyPr/>
          <a:lstStyle/>
          <a:p>
            <a:endParaRPr lang="en-US"/>
          </a:p>
        </p:txBody>
      </p:sp>
      <p:grpSp>
        <p:nvGrpSpPr>
          <p:cNvPr id="4" name="Group 8"/>
          <p:cNvGrpSpPr/>
          <p:nvPr/>
        </p:nvGrpSpPr>
        <p:grpSpPr>
          <a:xfrm rot="-5400000">
            <a:off x="2692400" y="2971800"/>
            <a:ext cx="1828800" cy="1117600"/>
            <a:chOff x="2592" y="768"/>
            <a:chExt cx="768" cy="768"/>
          </a:xfrm>
        </p:grpSpPr>
        <p:sp>
          <p:nvSpPr>
            <p:cNvPr id="5"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Freeform 5"/>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Box 8"/>
          <p:cNvSpPr txBox="1"/>
          <p:nvPr/>
        </p:nvSpPr>
        <p:spPr>
          <a:xfrm>
            <a:off x="1447800" y="2667000"/>
            <a:ext cx="1447800" cy="1815882"/>
          </a:xfrm>
          <a:prstGeom prst="rect">
            <a:avLst/>
          </a:prstGeom>
          <a:noFill/>
        </p:spPr>
        <p:txBody>
          <a:bodyPr wrap="square" rtlCol="0">
            <a:spAutoFit/>
          </a:bodyPr>
          <a:lstStyle/>
          <a:p>
            <a:pPr eaLnBrk="1" hangingPunct="1"/>
            <a:r>
              <a:rPr lang="en-US" altLang="en-US" sz="2800" dirty="0" err="1">
                <a:latin typeface="Times New Roman" panose="02020603050405020304" pitchFamily="18" charset="0"/>
                <a:cs typeface="Times New Roman" panose="02020603050405020304" pitchFamily="18" charset="0"/>
              </a:rPr>
              <a:t>Chủ</a:t>
            </a:r>
            <a:r>
              <a:rPr lang="en-US" altLang="en-US" sz="2800" dirty="0">
                <a:latin typeface="Times New Roman" panose="02020603050405020304" pitchFamily="18" charset="0"/>
                <a:cs typeface="Times New Roman" panose="02020603050405020304" pitchFamily="18" charset="0"/>
              </a:rPr>
              <a:t> </a:t>
            </a:r>
          </a:p>
          <a:p>
            <a:pPr eaLnBrk="1" hangingPunct="1"/>
            <a:r>
              <a:rPr lang="en-US" altLang="en-US" sz="2800" dirty="0" err="1">
                <a:latin typeface="Times New Roman" panose="02020603050405020304" pitchFamily="18" charset="0"/>
                <a:cs typeface="Times New Roman" panose="02020603050405020304" pitchFamily="18" charset="0"/>
              </a:rPr>
              <a:t>nghĩa</a:t>
            </a:r>
            <a:r>
              <a:rPr lang="en-US" altLang="en-US" sz="2800" dirty="0">
                <a:latin typeface="Times New Roman" panose="02020603050405020304" pitchFamily="18" charset="0"/>
                <a:cs typeface="Times New Roman" panose="02020603050405020304" pitchFamily="18" charset="0"/>
              </a:rPr>
              <a:t> </a:t>
            </a:r>
          </a:p>
          <a:p>
            <a:pPr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Lênin</a:t>
            </a:r>
            <a:endParaRPr lang="en-US" altLang="en-US" sz="28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495800" y="2286000"/>
            <a:ext cx="3962400" cy="738664"/>
          </a:xfrm>
          <a:prstGeom prst="rect">
            <a:avLst/>
          </a:prstGeom>
          <a:noFill/>
        </p:spPr>
        <p:txBody>
          <a:bodyPr wrap="square" rtlCol="0">
            <a:spAutoFit/>
          </a:bodyPr>
          <a:lstStyle/>
          <a:p>
            <a:r>
              <a:rPr lang="en-US" altLang="en-US" sz="2400" b="1" dirty="0" err="1">
                <a:solidFill>
                  <a:srgbClr val="0000FF"/>
                </a:solidFill>
              </a:rPr>
              <a:t>Thế</a:t>
            </a:r>
            <a:r>
              <a:rPr lang="en-US" altLang="en-US" sz="2400" b="1" dirty="0">
                <a:solidFill>
                  <a:srgbClr val="0000FF"/>
                </a:solidFill>
              </a:rPr>
              <a:t> </a:t>
            </a:r>
            <a:r>
              <a:rPr lang="en-US" altLang="en-US" sz="2400" b="1" dirty="0" err="1">
                <a:solidFill>
                  <a:srgbClr val="0000FF"/>
                </a:solidFill>
              </a:rPr>
              <a:t>giới</a:t>
            </a:r>
            <a:r>
              <a:rPr lang="en-US" altLang="en-US" sz="2400" b="1" dirty="0">
                <a:solidFill>
                  <a:srgbClr val="0000FF"/>
                </a:solidFill>
              </a:rPr>
              <a:t> </a:t>
            </a:r>
            <a:r>
              <a:rPr lang="en-US" altLang="en-US" sz="2400" b="1" dirty="0" err="1">
                <a:solidFill>
                  <a:srgbClr val="0000FF"/>
                </a:solidFill>
              </a:rPr>
              <a:t>quan</a:t>
            </a:r>
            <a:r>
              <a:rPr lang="en-US" altLang="en-US" sz="2400" b="1" dirty="0">
                <a:solidFill>
                  <a:srgbClr val="0000FF"/>
                </a:solidFill>
              </a:rPr>
              <a:t> </a:t>
            </a:r>
            <a:r>
              <a:rPr lang="en-US" altLang="en-US" sz="2400" b="1" dirty="0" err="1">
                <a:solidFill>
                  <a:srgbClr val="0000FF"/>
                </a:solidFill>
              </a:rPr>
              <a:t>khoa</a:t>
            </a:r>
            <a:r>
              <a:rPr lang="en-US" altLang="en-US" sz="2400" b="1" dirty="0">
                <a:solidFill>
                  <a:srgbClr val="0000FF"/>
                </a:solidFill>
              </a:rPr>
              <a:t> </a:t>
            </a:r>
            <a:r>
              <a:rPr lang="en-US" altLang="en-US" sz="2400" b="1" dirty="0" err="1">
                <a:solidFill>
                  <a:srgbClr val="0000FF"/>
                </a:solidFill>
              </a:rPr>
              <a:t>học</a:t>
            </a:r>
            <a:endParaRPr lang="en-US" altLang="en-US" sz="2400" b="1" dirty="0">
              <a:solidFill>
                <a:srgbClr val="0000FF"/>
              </a:solidFill>
            </a:endParaRPr>
          </a:p>
          <a:p>
            <a:endParaRPr lang="en-US" dirty="0"/>
          </a:p>
        </p:txBody>
      </p:sp>
      <p:sp>
        <p:nvSpPr>
          <p:cNvPr id="14" name="TextBox 13"/>
          <p:cNvSpPr txBox="1"/>
          <p:nvPr/>
        </p:nvSpPr>
        <p:spPr>
          <a:xfrm>
            <a:off x="4495800" y="4114800"/>
            <a:ext cx="4800600" cy="830997"/>
          </a:xfrm>
          <a:prstGeom prst="rect">
            <a:avLst/>
          </a:prstGeom>
          <a:noFill/>
        </p:spPr>
        <p:txBody>
          <a:bodyPr wrap="square" rtlCol="0">
            <a:spAutoFit/>
          </a:bodyPr>
          <a:lstStyle/>
          <a:p>
            <a:r>
              <a:rPr lang="en-US" altLang="en-US" sz="2400" b="1" dirty="0" err="1">
                <a:solidFill>
                  <a:srgbClr val="0000FF"/>
                </a:solidFill>
              </a:rPr>
              <a:t>Phương</a:t>
            </a:r>
            <a:r>
              <a:rPr lang="en-US" altLang="en-US" sz="2400" b="1" dirty="0">
                <a:solidFill>
                  <a:srgbClr val="0000FF"/>
                </a:solidFill>
              </a:rPr>
              <a:t> </a:t>
            </a:r>
            <a:r>
              <a:rPr lang="en-US" altLang="en-US" sz="2400" b="1" dirty="0" err="1">
                <a:solidFill>
                  <a:srgbClr val="0000FF"/>
                </a:solidFill>
              </a:rPr>
              <a:t>pháp</a:t>
            </a:r>
            <a:r>
              <a:rPr lang="en-US" altLang="en-US" sz="2400" b="1" dirty="0">
                <a:solidFill>
                  <a:srgbClr val="0000FF"/>
                </a:solidFill>
              </a:rPr>
              <a:t> </a:t>
            </a:r>
            <a:r>
              <a:rPr lang="en-US" altLang="en-US" sz="2400" b="1" dirty="0" err="1">
                <a:solidFill>
                  <a:srgbClr val="0000FF"/>
                </a:solidFill>
              </a:rPr>
              <a:t>luận</a:t>
            </a:r>
            <a:r>
              <a:rPr lang="en-US" altLang="en-US" sz="2400" b="1" dirty="0">
                <a:solidFill>
                  <a:srgbClr val="0000FF"/>
                </a:solidFill>
              </a:rPr>
              <a:t> </a:t>
            </a:r>
            <a:r>
              <a:rPr lang="en-US" altLang="en-US" sz="2400" b="1" dirty="0" err="1">
                <a:solidFill>
                  <a:srgbClr val="0000FF"/>
                </a:solidFill>
              </a:rPr>
              <a:t>biện</a:t>
            </a:r>
            <a:r>
              <a:rPr lang="en-US" altLang="en-US" sz="2400" b="1" dirty="0">
                <a:solidFill>
                  <a:srgbClr val="0000FF"/>
                </a:solidFill>
              </a:rPr>
              <a:t> </a:t>
            </a:r>
            <a:r>
              <a:rPr lang="en-US" altLang="en-US" sz="2400" b="1" dirty="0" err="1">
                <a:solidFill>
                  <a:srgbClr val="0000FF"/>
                </a:solidFill>
              </a:rPr>
              <a:t>chứng</a:t>
            </a:r>
            <a:endParaRPr lang="en-US" altLang="en-US" sz="2400" b="1" dirty="0">
              <a:solidFill>
                <a:srgbClr val="0000FF"/>
              </a:solidFill>
            </a:endParaRPr>
          </a:p>
          <a:p>
            <a:endParaRPr lang="en-US" sz="2400" dirty="0"/>
          </a:p>
        </p:txBody>
      </p:sp>
      <p:sp>
        <p:nvSpPr>
          <p:cNvPr id="15" name="Right Brace 14"/>
          <p:cNvSpPr/>
          <p:nvPr/>
        </p:nvSpPr>
        <p:spPr>
          <a:xfrm>
            <a:off x="9296400" y="2286000"/>
            <a:ext cx="685800" cy="219688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TextBox 15"/>
          <p:cNvSpPr txBox="1"/>
          <p:nvPr/>
        </p:nvSpPr>
        <p:spPr>
          <a:xfrm>
            <a:off x="10134600" y="1981200"/>
            <a:ext cx="1143000" cy="2985433"/>
          </a:xfrm>
          <a:prstGeom prst="rect">
            <a:avLst/>
          </a:prstGeom>
          <a:noFill/>
        </p:spPr>
        <p:txBody>
          <a:bodyPr wrap="square" rtlCol="0">
            <a:spAutoFit/>
          </a:bodyPr>
          <a:lstStyle/>
          <a:p>
            <a:pPr algn="just" eaLnBrk="1" hangingPunct="1"/>
            <a:r>
              <a:rPr lang="en-US" altLang="en-US" sz="2400" dirty="0" err="1">
                <a:latin typeface="Times New Roman" panose="02020603050405020304" pitchFamily="18" charset="0"/>
                <a:cs typeface="Times New Roman" panose="02020603050405020304" pitchFamily="18" charset="0"/>
              </a:rPr>
              <a:t>Tư</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tưởng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Hồ</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Chí</a:t>
            </a:r>
            <a:r>
              <a:rPr lang="en-US" altLang="en-US" sz="2400" dirty="0">
                <a:latin typeface="Times New Roman" panose="02020603050405020304" pitchFamily="18" charset="0"/>
                <a:cs typeface="Times New Roman" panose="02020603050405020304" pitchFamily="18" charset="0"/>
              </a:rPr>
              <a:t> Minh </a:t>
            </a:r>
            <a:r>
              <a:rPr lang="en-US" altLang="en-US" sz="2400" dirty="0" err="1">
                <a:latin typeface="Times New Roman" panose="02020603050405020304" pitchFamily="18" charset="0"/>
                <a:cs typeface="Times New Roman" panose="02020603050405020304" pitchFamily="18" charset="0"/>
              </a:rPr>
              <a:t>phát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triển</a:t>
            </a:r>
            <a:r>
              <a:rPr lang="en-US" altLang="en-US" sz="2400" dirty="0">
                <a:latin typeface="Times New Roman" panose="02020603050405020304" pitchFamily="18" charset="0"/>
                <a:cs typeface="Times New Roman" panose="02020603050405020304" pitchFamily="18" charset="0"/>
              </a:rPr>
              <a:t> </a:t>
            </a:r>
          </a:p>
          <a:p>
            <a:pPr algn="just" eaLnBrk="1" hangingPunct="1"/>
            <a:r>
              <a:rPr lang="en-US" altLang="en-US" sz="2400" u="sng" dirty="0" err="1">
                <a:latin typeface="Times New Roman" panose="02020603050405020304" pitchFamily="18" charset="0"/>
                <a:cs typeface="Times New Roman" panose="02020603050405020304" pitchFamily="18" charset="0"/>
              </a:rPr>
              <a:t>về</a:t>
            </a:r>
            <a:r>
              <a:rPr lang="en-US" altLang="en-US" sz="2400" u="sng" dirty="0">
                <a:latin typeface="Times New Roman" panose="02020603050405020304" pitchFamily="18" charset="0"/>
                <a:cs typeface="Times New Roman" panose="02020603050405020304" pitchFamily="18" charset="0"/>
              </a:rPr>
              <a:t> </a:t>
            </a:r>
            <a:r>
              <a:rPr lang="en-US" altLang="en-US" sz="2400" u="sng" dirty="0" err="1">
                <a:latin typeface="Times New Roman" panose="02020603050405020304" pitchFamily="18" charset="0"/>
                <a:cs typeface="Times New Roman" panose="02020603050405020304" pitchFamily="18" charset="0"/>
              </a:rPr>
              <a:t>chất</a:t>
            </a:r>
            <a:endParaRPr lang="en-US" altLang="en-US" sz="2400" u="sng"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1143000" y="5221069"/>
            <a:ext cx="10439400" cy="830997"/>
          </a:xfrm>
          <a:prstGeom prst="rect">
            <a:avLst/>
          </a:prstGeom>
        </p:spPr>
        <p:txBody>
          <a:bodyPr wrap="square">
            <a:spAutoFit/>
          </a:bodyPr>
          <a:lstStyle/>
          <a:p>
            <a:pPr eaLnBrk="1" hangingPunct="1"/>
            <a:r>
              <a:rPr lang="en-US" altLang="en-US" sz="2400" b="1" i="1" dirty="0" err="1" smtClean="0">
                <a:latin typeface="Times New Roman" panose="02020603050405020304" pitchFamily="18" charset="0"/>
              </a:rPr>
              <a:t>Chủ</a:t>
            </a:r>
            <a:r>
              <a:rPr lang="en-US" altLang="en-US" sz="2400" b="1" i="1" dirty="0" smtClean="0">
                <a:latin typeface="Times New Roman" panose="02020603050405020304" pitchFamily="18" charset="0"/>
              </a:rPr>
              <a:t> </a:t>
            </a:r>
            <a:r>
              <a:rPr lang="en-US" altLang="en-US" sz="2400" b="1" i="1" dirty="0" err="1" smtClean="0">
                <a:latin typeface="Times New Roman" panose="02020603050405020304" pitchFamily="18" charset="0"/>
              </a:rPr>
              <a:t>nghĩa</a:t>
            </a:r>
            <a:r>
              <a:rPr lang="en-US" altLang="en-US" sz="2400" b="1" i="1" dirty="0" smtClean="0">
                <a:latin typeface="Times New Roman" panose="02020603050405020304" pitchFamily="18" charset="0"/>
              </a:rPr>
              <a:t> </a:t>
            </a:r>
            <a:r>
              <a:rPr lang="en-US" altLang="en-US" sz="2400" b="1" i="1" dirty="0" err="1">
                <a:latin typeface="Times New Roman" panose="02020603050405020304" pitchFamily="18" charset="0"/>
              </a:rPr>
              <a:t>Mác_Lênin</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giữ</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vai</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trò</a:t>
            </a:r>
            <a:r>
              <a:rPr lang="en-US" altLang="en-US" sz="2400" b="1" i="1" dirty="0">
                <a:latin typeface="Times New Roman" panose="02020603050405020304" pitchFamily="18" charset="0"/>
              </a:rPr>
              <a:t> </a:t>
            </a:r>
            <a:r>
              <a:rPr lang="en-US" altLang="en-US" sz="2400" b="1" i="1" u="sng" dirty="0" err="1">
                <a:latin typeface="Times New Roman" panose="02020603050405020304" pitchFamily="18" charset="0"/>
              </a:rPr>
              <a:t>quyết</a:t>
            </a:r>
            <a:r>
              <a:rPr lang="en-US" altLang="en-US" sz="2400" b="1" i="1" u="sng" dirty="0">
                <a:latin typeface="Times New Roman" panose="02020603050405020304" pitchFamily="18" charset="0"/>
              </a:rPr>
              <a:t> </a:t>
            </a:r>
            <a:r>
              <a:rPr lang="en-US" altLang="en-US" sz="2400" b="1" i="1" u="sng" dirty="0" err="1">
                <a:latin typeface="Times New Roman" panose="02020603050405020304" pitchFamily="18" charset="0"/>
              </a:rPr>
              <a:t>định</a:t>
            </a:r>
            <a:r>
              <a:rPr lang="en-US" altLang="en-US" sz="2400" b="1" i="1" u="sng" dirty="0">
                <a:latin typeface="Times New Roman" panose="02020603050405020304" pitchFamily="18" charset="0"/>
              </a:rPr>
              <a:t> </a:t>
            </a:r>
            <a:r>
              <a:rPr lang="en-US" altLang="en-US" sz="2400" b="1" i="1" u="sng" dirty="0" err="1">
                <a:latin typeface="Times New Roman" panose="02020603050405020304" pitchFamily="18" charset="0"/>
              </a:rPr>
              <a:t>bản</a:t>
            </a:r>
            <a:r>
              <a:rPr lang="en-US" altLang="en-US" sz="2400" b="1" i="1" u="sng" dirty="0">
                <a:latin typeface="Times New Roman" panose="02020603050405020304" pitchFamily="18" charset="0"/>
              </a:rPr>
              <a:t> </a:t>
            </a:r>
            <a:r>
              <a:rPr lang="en-US" altLang="en-US" sz="2400" b="1" i="1" u="sng" dirty="0" err="1">
                <a:latin typeface="Times New Roman" panose="02020603050405020304" pitchFamily="18" charset="0"/>
              </a:rPr>
              <a:t>chất</a:t>
            </a:r>
            <a:r>
              <a:rPr lang="vi-VN" altLang="en-US" sz="2400" b="1" i="1" u="sng" dirty="0">
                <a:latin typeface="Times New Roman" panose="02020603050405020304" pitchFamily="18" charset="0"/>
              </a:rPr>
              <a:t> </a:t>
            </a:r>
            <a:r>
              <a:rPr lang="vi-VN" altLang="en-US" sz="2400" b="1" i="1" dirty="0">
                <a:latin typeface="Times New Roman" panose="02020603050405020304" pitchFamily="18" charset="0"/>
              </a:rPr>
              <a:t>TGQ khoa học và phương pháp hành động biện chứng của HCM</a:t>
            </a:r>
            <a:r>
              <a:rPr lang="en-US" altLang="en-US" sz="2400" b="1" i="1" dirty="0">
                <a:latin typeface="Times New Roman" panose="02020603050405020304" pitchFamily="18" charset="0"/>
              </a:rPr>
              <a:t>. </a:t>
            </a:r>
          </a:p>
        </p:txBody>
      </p:sp>
    </p:spTree>
    <p:extLst>
      <p:ext uri="{BB962C8B-B14F-4D97-AF65-F5344CB8AC3E}">
        <p14:creationId xmlns:p14="http://schemas.microsoft.com/office/powerpoint/2010/main" val="23956762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ltLang="en-US" sz="2400" b="1" i="1" dirty="0" smtClean="0">
                <a:solidFill>
                  <a:srgbClr val="FF0000"/>
                </a:solidFill>
                <a:latin typeface="Times New Roman" panose="02020603050405020304" pitchFamily="18" charset="0"/>
                <a:cs typeface="Times New Roman" panose="02020603050405020304" pitchFamily="18" charset="0"/>
              </a:rPr>
              <a:t>c. </a:t>
            </a:r>
            <a:r>
              <a:rPr lang="en-US" altLang="en-US" sz="2400" b="1" i="1" dirty="0" err="1">
                <a:solidFill>
                  <a:srgbClr val="FF0000"/>
                </a:solidFill>
                <a:latin typeface="Times New Roman" panose="02020603050405020304" pitchFamily="18" charset="0"/>
                <a:cs typeface="Times New Roman" panose="02020603050405020304" pitchFamily="18" charset="0"/>
              </a:rPr>
              <a:t>Nhân</a:t>
            </a:r>
            <a:r>
              <a:rPr lang="en-US" altLang="en-US" sz="2400" b="1" i="1" dirty="0">
                <a:solidFill>
                  <a:srgbClr val="FF0000"/>
                </a:solidFill>
                <a:latin typeface="Times New Roman" panose="02020603050405020304" pitchFamily="18" charset="0"/>
                <a:cs typeface="Times New Roman" panose="02020603050405020304" pitchFamily="18" charset="0"/>
              </a:rPr>
              <a:t> </a:t>
            </a:r>
            <a:r>
              <a:rPr lang="en-US" altLang="en-US" sz="2400" b="1" i="1" dirty="0" err="1">
                <a:solidFill>
                  <a:srgbClr val="FF0000"/>
                </a:solidFill>
                <a:latin typeface="Times New Roman" panose="02020603050405020304" pitchFamily="18" charset="0"/>
                <a:cs typeface="Times New Roman" panose="02020603050405020304" pitchFamily="18" charset="0"/>
              </a:rPr>
              <a:t>tố</a:t>
            </a:r>
            <a:r>
              <a:rPr lang="en-US" altLang="en-US" sz="2400" b="1" i="1" dirty="0">
                <a:solidFill>
                  <a:srgbClr val="FF0000"/>
                </a:solidFill>
                <a:latin typeface="Times New Roman" panose="02020603050405020304" pitchFamily="18" charset="0"/>
                <a:cs typeface="Times New Roman" panose="02020603050405020304" pitchFamily="18" charset="0"/>
              </a:rPr>
              <a:t> </a:t>
            </a:r>
            <a:r>
              <a:rPr lang="en-US" altLang="en-US" sz="2400" b="1" i="1" dirty="0" err="1">
                <a:solidFill>
                  <a:srgbClr val="FF0000"/>
                </a:solidFill>
                <a:latin typeface="Times New Roman" panose="02020603050405020304" pitchFamily="18" charset="0"/>
                <a:cs typeface="Times New Roman" panose="02020603050405020304" pitchFamily="18" charset="0"/>
              </a:rPr>
              <a:t>chủ</a:t>
            </a:r>
            <a:r>
              <a:rPr lang="en-US" altLang="en-US" sz="2400" b="1" i="1" dirty="0">
                <a:solidFill>
                  <a:srgbClr val="FF0000"/>
                </a:solidFill>
                <a:latin typeface="Times New Roman" panose="02020603050405020304" pitchFamily="18" charset="0"/>
                <a:cs typeface="Times New Roman" panose="02020603050405020304" pitchFamily="18" charset="0"/>
              </a:rPr>
              <a:t> </a:t>
            </a:r>
            <a:r>
              <a:rPr lang="en-US" altLang="en-US" sz="2400" b="1" i="1" dirty="0" err="1" smtClean="0">
                <a:solidFill>
                  <a:srgbClr val="FF0000"/>
                </a:solidFill>
                <a:latin typeface="Times New Roman" panose="02020603050405020304" pitchFamily="18" charset="0"/>
                <a:cs typeface="Times New Roman" panose="02020603050405020304" pitchFamily="18" charset="0"/>
              </a:rPr>
              <a:t>quan</a:t>
            </a:r>
            <a:r>
              <a:rPr lang="en-US" altLang="en-US" sz="2400" b="1" i="1" dirty="0" smtClean="0">
                <a:solidFill>
                  <a:srgbClr val="FF0000"/>
                </a:solidFill>
                <a:latin typeface="Times New Roman" panose="02020603050405020304" pitchFamily="18" charset="0"/>
                <a:cs typeface="Times New Roman" panose="02020603050405020304" pitchFamily="18" charset="0"/>
              </a:rPr>
              <a:t> </a:t>
            </a:r>
            <a:r>
              <a:rPr lang="en-US" altLang="en-US" sz="2400" b="1" i="1" dirty="0" err="1" smtClean="0">
                <a:solidFill>
                  <a:srgbClr val="FF0000"/>
                </a:solidFill>
                <a:latin typeface="Times New Roman" panose="02020603050405020304" pitchFamily="18" charset="0"/>
                <a:cs typeface="Times New Roman" panose="02020603050405020304" pitchFamily="18" charset="0"/>
              </a:rPr>
              <a:t>Hồ</a:t>
            </a:r>
            <a:r>
              <a:rPr lang="en-US" altLang="en-US" sz="2400" b="1" i="1" dirty="0" smtClean="0">
                <a:solidFill>
                  <a:srgbClr val="FF0000"/>
                </a:solidFill>
                <a:latin typeface="Times New Roman" panose="02020603050405020304" pitchFamily="18" charset="0"/>
                <a:cs typeface="Times New Roman" panose="02020603050405020304" pitchFamily="18" charset="0"/>
              </a:rPr>
              <a:t> </a:t>
            </a:r>
            <a:r>
              <a:rPr lang="en-US" altLang="en-US" sz="2400" b="1" i="1" dirty="0" err="1" smtClean="0">
                <a:solidFill>
                  <a:srgbClr val="FF0000"/>
                </a:solidFill>
                <a:latin typeface="Times New Roman" panose="02020603050405020304" pitchFamily="18" charset="0"/>
                <a:cs typeface="Times New Roman" panose="02020603050405020304" pitchFamily="18" charset="0"/>
              </a:rPr>
              <a:t>Chí</a:t>
            </a:r>
            <a:r>
              <a:rPr lang="en-US" altLang="en-US" sz="2400" b="1" i="1" dirty="0" smtClean="0">
                <a:solidFill>
                  <a:srgbClr val="FF0000"/>
                </a:solidFill>
                <a:latin typeface="Times New Roman" panose="02020603050405020304" pitchFamily="18" charset="0"/>
                <a:cs typeface="Times New Roman" panose="02020603050405020304" pitchFamily="18" charset="0"/>
              </a:rPr>
              <a:t> Minh</a:t>
            </a:r>
            <a:endParaRPr lang="en-US" altLang="en-US" sz="2400" b="1" i="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p:txBody>
          <a:bodyPr/>
          <a:lstStyle/>
          <a:p>
            <a:pPr>
              <a:buFontTx/>
              <a:buChar char="-"/>
              <a:defRPr/>
            </a:pPr>
            <a:r>
              <a:rPr lang="en-US" sz="2400" b="1" i="1" dirty="0" err="1">
                <a:latin typeface="Times New Roman" pitchFamily="18" charset="0"/>
                <a:cs typeface="Times New Roman" pitchFamily="18" charset="0"/>
              </a:rPr>
              <a:t>Khả</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năng</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tư</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duy</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và</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trí</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tuệ</a:t>
            </a:r>
            <a:r>
              <a:rPr lang="en-US" sz="2400" b="1" i="1" dirty="0">
                <a:latin typeface="Times New Roman" pitchFamily="18" charset="0"/>
                <a:cs typeface="Times New Roman" pitchFamily="18" charset="0"/>
              </a:rPr>
              <a:t> </a:t>
            </a:r>
            <a:r>
              <a:rPr lang="en-US" sz="2400" b="1" i="1" dirty="0" err="1">
                <a:latin typeface="Times New Roman" pitchFamily="18" charset="0"/>
                <a:cs typeface="Times New Roman" pitchFamily="18" charset="0"/>
              </a:rPr>
              <a:t>của</a:t>
            </a:r>
            <a:r>
              <a:rPr lang="en-US" sz="2400" b="1" i="1" dirty="0">
                <a:latin typeface="Times New Roman" pitchFamily="18" charset="0"/>
                <a:cs typeface="Times New Roman" pitchFamily="18" charset="0"/>
              </a:rPr>
              <a:t> HCM:</a:t>
            </a:r>
          </a:p>
          <a:p>
            <a:pPr marL="0" inden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óc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suốt</a:t>
            </a:r>
            <a:r>
              <a:rPr lang="en-US" sz="2400" dirty="0">
                <a:latin typeface="Times New Roman" pitchFamily="18" charset="0"/>
                <a:cs typeface="Times New Roman" pitchFamily="18" charset="0"/>
              </a:rPr>
              <a:t>.</a:t>
            </a:r>
          </a:p>
          <a:p>
            <a:pPr marL="0" inden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tiễn</a:t>
            </a:r>
            <a:r>
              <a:rPr lang="en-US" sz="2400" dirty="0">
                <a:latin typeface="Times New Roman" pitchFamily="18" charset="0"/>
                <a:cs typeface="Times New Roman" pitchFamily="18" charset="0"/>
              </a:rPr>
              <a:t> -&gt; </a:t>
            </a:r>
            <a:r>
              <a:rPr lang="en-US" sz="2400" dirty="0" err="1">
                <a:latin typeface="Times New Roman" pitchFamily="18" charset="0"/>
                <a:cs typeface="Times New Roman" pitchFamily="18" charset="0"/>
              </a:rPr>
              <a:t>nhận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đổi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a:t>
            </a:r>
          </a:p>
        </p:txBody>
      </p:sp>
      <p:sp>
        <p:nvSpPr>
          <p:cNvPr id="2" name="Content Placeholder 1"/>
          <p:cNvSpPr>
            <a:spLocks noGrp="1"/>
          </p:cNvSpPr>
          <p:nvPr>
            <p:ph sz="half" idx="2"/>
          </p:nvPr>
        </p:nvSpPr>
        <p:spPr/>
        <p:txBody>
          <a:bodyPr/>
          <a:lstStyle/>
          <a:p>
            <a:endParaRPr lang="en-US"/>
          </a:p>
        </p:txBody>
      </p:sp>
      <p:pic>
        <p:nvPicPr>
          <p:cNvPr id="45058" name="Picture 2" descr="Tự Do, Bình Đẳng, Bác Ái ebook PDF/PRC/MOBI/EPU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295400"/>
            <a:ext cx="5461000" cy="50133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381000"/>
            <a:ext cx="10972800" cy="4525963"/>
          </a:xfrm>
        </p:spPr>
        <p:txBody>
          <a:bodyPr/>
          <a:lstStyle/>
          <a:p>
            <a:pPr>
              <a:buFontTx/>
              <a:buChar char="-"/>
              <a:defRPr/>
            </a:pPr>
            <a:r>
              <a:rPr lang="en-US" sz="2400" b="1" i="1" dirty="0" err="1">
                <a:solidFill>
                  <a:srgbClr val="0000FF"/>
                </a:solidFill>
                <a:latin typeface="Times New Roman" pitchFamily="18" charset="0"/>
                <a:cs typeface="Times New Roman" pitchFamily="18" charset="0"/>
              </a:rPr>
              <a:t>Phẩm</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chất</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đạo</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đức</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và</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năng</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lực</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hoạt</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động</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thực</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tiễn</a:t>
            </a:r>
            <a:endParaRPr lang="en-US" sz="2400" b="1" i="1" dirty="0">
              <a:solidFill>
                <a:srgbClr val="0000FF"/>
              </a:solidFill>
              <a:latin typeface="Times New Roman" pitchFamily="18" charset="0"/>
              <a:cs typeface="Times New Roman" pitchFamily="18" charset="0"/>
            </a:endParaRPr>
          </a:p>
          <a:p>
            <a:pPr marL="0" inden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nhằm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lĩnh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vốn</a:t>
            </a:r>
            <a:r>
              <a:rPr lang="en-US" sz="2400" dirty="0">
                <a:latin typeface="Times New Roman" pitchFamily="18" charset="0"/>
                <a:cs typeface="Times New Roman" pitchFamily="18" charset="0"/>
              </a:rPr>
              <a:t> tri </a:t>
            </a:r>
            <a:r>
              <a:rPr lang="en-US" sz="2400" dirty="0" err="1">
                <a:latin typeface="Times New Roman" pitchFamily="18" charset="0"/>
                <a:cs typeface="Times New Roman" pitchFamily="18" charset="0"/>
              </a:rPr>
              <a:t>thức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endParaRPr lang="en-US" sz="2400" dirty="0">
              <a:latin typeface="Times New Roman" pitchFamily="18" charset="0"/>
              <a:cs typeface="Times New Roman" pitchFamily="18" charset="0"/>
            </a:endParaRPr>
          </a:p>
          <a:p>
            <a:pPr marL="0" inden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Tấm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lòng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sẵn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chịu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khổ</a:t>
            </a:r>
            <a:endParaRPr lang="en-US" sz="2400" dirty="0">
              <a:latin typeface="Times New Roman" pitchFamily="18" charset="0"/>
              <a:cs typeface="Times New Roman" pitchFamily="18" charset="0"/>
            </a:endParaRPr>
          </a:p>
          <a:p>
            <a:pPr marL="0" indent="0">
              <a:buNone/>
              <a:defRPr/>
            </a:pPr>
            <a:endParaRPr lang="en-US" sz="2400" dirty="0">
              <a:latin typeface="Times New Roman" pitchFamily="18" charset="0"/>
              <a:cs typeface="Times New Roman" pitchFamily="18" charset="0"/>
            </a:endParaRPr>
          </a:p>
        </p:txBody>
      </p:sp>
      <p:pic>
        <p:nvPicPr>
          <p:cNvPr id="22532" name="Picture 2" descr="Káº¿t quáº£ hÃ¬nh áº£nh cho ngÆ°á»i Äi tÃ¬m hÃ¬nh cá»§a nÆ°á»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1905000"/>
            <a:ext cx="4114800" cy="392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4" descr="Káº¿t quáº£ hÃ¬nh áº£nh cho ngÆ°á»i Äi tÃ¬m hÃ¬nh cá»§a nÆ°á»c"/>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96736" y="1967681"/>
            <a:ext cx="4419600" cy="401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6200" y="6059269"/>
            <a:ext cx="11963400" cy="461665"/>
          </a:xfrm>
          <a:prstGeom prst="rect">
            <a:avLst/>
          </a:prstGeom>
        </p:spPr>
        <p:txBody>
          <a:bodyPr wrap="square">
            <a:spAutoFit/>
          </a:bodyPr>
          <a:lstStyle/>
          <a:p>
            <a:r>
              <a:rPr lang="en-US" altLang="en-US" sz="2400" dirty="0" err="1">
                <a:latin typeface="Times New Roman" panose="02020603050405020304" pitchFamily="18" charset="0"/>
                <a:cs typeface="Times New Roman" panose="02020603050405020304" pitchFamily="18" charset="0"/>
              </a:rPr>
              <a:t>Nhân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tố</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chủ</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quan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giữ</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vai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trò</a:t>
            </a:r>
            <a:r>
              <a:rPr lang="en-US" altLang="en-US" sz="2400" dirty="0">
                <a:latin typeface="Times New Roman" panose="02020603050405020304" pitchFamily="18" charset="0"/>
                <a:cs typeface="Times New Roman" panose="02020603050405020304" pitchFamily="18" charset="0"/>
              </a:rPr>
              <a:t> </a:t>
            </a:r>
            <a:r>
              <a:rPr lang="en-US" altLang="en-US" sz="2400" u="sng" dirty="0" err="1">
                <a:latin typeface="Times New Roman" panose="02020603050405020304" pitchFamily="18" charset="0"/>
                <a:cs typeface="Times New Roman" panose="02020603050405020304" pitchFamily="18" charset="0"/>
              </a:rPr>
              <a:t>quyết</a:t>
            </a:r>
            <a:r>
              <a:rPr lang="en-US" altLang="en-US" sz="2400" u="sng" dirty="0">
                <a:latin typeface="Times New Roman" panose="02020603050405020304" pitchFamily="18" charset="0"/>
                <a:cs typeface="Times New Roman" panose="02020603050405020304" pitchFamily="18" charset="0"/>
              </a:rPr>
              <a:t> </a:t>
            </a:r>
            <a:r>
              <a:rPr lang="en-US" altLang="en-US" sz="2400" u="sng" dirty="0" err="1">
                <a:latin typeface="Times New Roman" panose="02020603050405020304" pitchFamily="18" charset="0"/>
                <a:cs typeface="Times New Roman" panose="02020603050405020304" pitchFamily="18" charset="0"/>
              </a:rPr>
              <a:t>định</a:t>
            </a:r>
            <a:r>
              <a:rPr lang="en-US" altLang="en-US" sz="2400" u="sng" dirty="0">
                <a:latin typeface="Times New Roman" panose="02020603050405020304" pitchFamily="18" charset="0"/>
                <a:cs typeface="Times New Roman" panose="02020603050405020304" pitchFamily="18" charset="0"/>
              </a:rPr>
              <a:t> </a:t>
            </a:r>
            <a:r>
              <a:rPr lang="en-US" altLang="en-US" sz="2400" u="sng" dirty="0" err="1">
                <a:latin typeface="Times New Roman" panose="02020603050405020304" pitchFamily="18" charset="0"/>
                <a:cs typeface="Times New Roman" panose="02020603050405020304" pitchFamily="18" charset="0"/>
              </a:rPr>
              <a:t>nhất</a:t>
            </a:r>
            <a:r>
              <a:rPr lang="en-US" altLang="en-US" sz="2400" u="sng"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đến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sự</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hình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thành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phát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triển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tư</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tưởng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của</a:t>
            </a:r>
            <a:r>
              <a:rPr lang="en-US" altLang="en-US" sz="2400" dirty="0">
                <a:latin typeface="Times New Roman" panose="02020603050405020304" pitchFamily="18" charset="0"/>
                <a:cs typeface="Times New Roman" panose="02020603050405020304" pitchFamily="18" charset="0"/>
              </a:rPr>
              <a:t> HCM</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2800" b="1" i="1" dirty="0">
                <a:solidFill>
                  <a:srgbClr val="FF0000"/>
                </a:solidFill>
                <a:latin typeface="Times New Roman" panose="02020603050405020304" pitchFamily="18" charset="0"/>
                <a:cs typeface="Times New Roman" panose="02020603050405020304" pitchFamily="18" charset="0"/>
              </a:rPr>
              <a:t>3. </a:t>
            </a:r>
            <a:r>
              <a:rPr lang="en-US" altLang="en-US" sz="2800" b="1" i="1" dirty="0" err="1">
                <a:solidFill>
                  <a:srgbClr val="FF0000"/>
                </a:solidFill>
                <a:latin typeface="Times New Roman" panose="02020603050405020304" pitchFamily="18" charset="0"/>
                <a:cs typeface="Times New Roman" panose="02020603050405020304" pitchFamily="18" charset="0"/>
              </a:rPr>
              <a:t>Quá</a:t>
            </a: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i="1" dirty="0" err="1">
                <a:solidFill>
                  <a:srgbClr val="FF0000"/>
                </a:solidFill>
                <a:latin typeface="Times New Roman" panose="02020603050405020304" pitchFamily="18" charset="0"/>
                <a:cs typeface="Times New Roman" panose="02020603050405020304" pitchFamily="18" charset="0"/>
              </a:rPr>
              <a:t>trình</a:t>
            </a: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i="1" dirty="0" err="1">
                <a:solidFill>
                  <a:srgbClr val="FF0000"/>
                </a:solidFill>
                <a:latin typeface="Times New Roman" panose="02020603050405020304" pitchFamily="18" charset="0"/>
                <a:cs typeface="Times New Roman" panose="02020603050405020304" pitchFamily="18" charset="0"/>
              </a:rPr>
              <a:t>hình</a:t>
            </a: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i="1" dirty="0" err="1">
                <a:solidFill>
                  <a:srgbClr val="FF0000"/>
                </a:solidFill>
                <a:latin typeface="Times New Roman" panose="02020603050405020304" pitchFamily="18" charset="0"/>
                <a:cs typeface="Times New Roman" panose="02020603050405020304" pitchFamily="18" charset="0"/>
              </a:rPr>
              <a:t>thành</a:t>
            </a: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i="1" dirty="0" err="1" smtClean="0">
                <a:solidFill>
                  <a:srgbClr val="FF0000"/>
                </a:solidFill>
                <a:latin typeface="Times New Roman" panose="02020603050405020304" pitchFamily="18" charset="0"/>
                <a:cs typeface="Times New Roman" panose="02020603050405020304" pitchFamily="18" charset="0"/>
              </a:rPr>
              <a:t>tư</a:t>
            </a:r>
            <a:r>
              <a:rPr lang="en-US" altLang="en-US" sz="2800" b="1" i="1" dirty="0" smtClean="0">
                <a:solidFill>
                  <a:srgbClr val="FF0000"/>
                </a:solidFill>
                <a:latin typeface="Times New Roman" panose="02020603050405020304" pitchFamily="18" charset="0"/>
                <a:cs typeface="Times New Roman" panose="02020603050405020304" pitchFamily="18" charset="0"/>
              </a:rPr>
              <a:t> </a:t>
            </a:r>
            <a:r>
              <a:rPr lang="en-US" altLang="en-US" sz="2800" b="1" i="1" dirty="0" err="1" smtClean="0">
                <a:solidFill>
                  <a:srgbClr val="FF0000"/>
                </a:solidFill>
                <a:latin typeface="Times New Roman" panose="02020603050405020304" pitchFamily="18" charset="0"/>
                <a:cs typeface="Times New Roman" panose="02020603050405020304" pitchFamily="18" charset="0"/>
              </a:rPr>
              <a:t>tưởng</a:t>
            </a:r>
            <a:r>
              <a:rPr lang="en-US" altLang="en-US" sz="2800" b="1" i="1" dirty="0" smtClean="0">
                <a:solidFill>
                  <a:srgbClr val="FF0000"/>
                </a:solidFill>
                <a:latin typeface="Times New Roman" panose="02020603050405020304" pitchFamily="18" charset="0"/>
                <a:cs typeface="Times New Roman" panose="02020603050405020304" pitchFamily="18" charset="0"/>
              </a:rPr>
              <a:t> </a:t>
            </a:r>
            <a:r>
              <a:rPr lang="en-US" altLang="en-US" sz="2800" b="1" i="1" dirty="0" err="1" smtClean="0">
                <a:solidFill>
                  <a:srgbClr val="FF0000"/>
                </a:solidFill>
                <a:latin typeface="Times New Roman" panose="02020603050405020304" pitchFamily="18" charset="0"/>
                <a:cs typeface="Times New Roman" panose="02020603050405020304" pitchFamily="18" charset="0"/>
              </a:rPr>
              <a:t>Hồ</a:t>
            </a:r>
            <a:r>
              <a:rPr lang="en-US" altLang="en-US" sz="2800" b="1" i="1" dirty="0" smtClean="0">
                <a:solidFill>
                  <a:srgbClr val="FF0000"/>
                </a:solidFill>
                <a:latin typeface="Times New Roman" panose="02020603050405020304" pitchFamily="18" charset="0"/>
                <a:cs typeface="Times New Roman" panose="02020603050405020304" pitchFamily="18" charset="0"/>
              </a:rPr>
              <a:t> </a:t>
            </a:r>
            <a:r>
              <a:rPr lang="en-US" altLang="en-US" sz="2800" b="1" i="1" dirty="0" err="1" smtClean="0">
                <a:solidFill>
                  <a:srgbClr val="FF0000"/>
                </a:solidFill>
                <a:latin typeface="Times New Roman" panose="02020603050405020304" pitchFamily="18" charset="0"/>
                <a:cs typeface="Times New Roman" panose="02020603050405020304" pitchFamily="18" charset="0"/>
              </a:rPr>
              <a:t>Chí</a:t>
            </a:r>
            <a:r>
              <a:rPr lang="en-US" altLang="en-US" sz="2800" b="1" i="1" dirty="0" smtClean="0">
                <a:solidFill>
                  <a:srgbClr val="FF0000"/>
                </a:solidFill>
                <a:latin typeface="Times New Roman" panose="02020603050405020304" pitchFamily="18" charset="0"/>
                <a:cs typeface="Times New Roman" panose="02020603050405020304" pitchFamily="18" charset="0"/>
              </a:rPr>
              <a:t> Minh</a:t>
            </a:r>
            <a:endParaRPr lang="en-US" sz="2800" dirty="0"/>
          </a:p>
        </p:txBody>
      </p:sp>
      <p:sp>
        <p:nvSpPr>
          <p:cNvPr id="3" name="Content Placeholder 2"/>
          <p:cNvSpPr>
            <a:spLocks noGrp="1"/>
          </p:cNvSpPr>
          <p:nvPr>
            <p:ph sz="half" idx="1"/>
          </p:nvPr>
        </p:nvSpPr>
        <p:spPr/>
        <p:txBody>
          <a:bodyPr/>
          <a:lstStyle/>
          <a:p>
            <a:pPr marL="0" indent="0" algn="just">
              <a:buNone/>
            </a:pPr>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thiếu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ngoài</a:t>
            </a:r>
            <a:r>
              <a:rPr lang="en-US" sz="2400" dirty="0" smtClean="0">
                <a:latin typeface="Times New Roman" panose="02020603050405020304" pitchFamily="18" charset="0"/>
                <a:cs typeface="Times New Roman" panose="02020603050405020304" pitchFamily="18" charset="0"/>
              </a:rPr>
              <a:t> (1980 – 1911)</a:t>
            </a:r>
          </a:p>
          <a:p>
            <a:pPr marL="0" indent="0" algn="just">
              <a:buNone/>
            </a:pPr>
            <a:r>
              <a:rPr lang="en-US" sz="2400" dirty="0" smtClean="0">
                <a:latin typeface="Times New Roman" panose="02020603050405020304" pitchFamily="18" charset="0"/>
                <a:cs typeface="Times New Roman" panose="02020603050405020304" pitchFamily="18" charset="0"/>
              </a:rPr>
              <a:t>b/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cuộc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Mác</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Lênin</a:t>
            </a:r>
            <a:r>
              <a:rPr lang="en-US" sz="2400" dirty="0" smtClean="0">
                <a:latin typeface="Times New Roman" panose="02020603050405020304" pitchFamily="18" charset="0"/>
                <a:cs typeface="Times New Roman" panose="02020603050405020304" pitchFamily="18" charset="0"/>
              </a:rPr>
              <a:t> ( 1911 – 1920)</a:t>
            </a:r>
          </a:p>
          <a:p>
            <a:pPr marL="0" indent="0" algn="just">
              <a:buNone/>
            </a:pP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tưởng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phóng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( 1921 – 1930)</a:t>
            </a:r>
          </a:p>
          <a:p>
            <a:pPr marL="0" indent="0" algn="just">
              <a:buNone/>
            </a:pPr>
            <a:r>
              <a:rPr lang="en-US" sz="2400" dirty="0" smtClean="0">
                <a:latin typeface="Times New Roman" panose="02020603050405020304" pitchFamily="18" charset="0"/>
                <a:cs typeface="Times New Roman" panose="02020603050405020304" pitchFamily="18" charset="0"/>
              </a:rPr>
              <a:t>d/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vượt</a:t>
            </a:r>
            <a:r>
              <a:rPr lang="en-US" sz="2400" dirty="0" smtClean="0">
                <a:latin typeface="Times New Roman" panose="02020603050405020304" pitchFamily="18" charset="0"/>
                <a:cs typeface="Times New Roman" panose="02020603050405020304" pitchFamily="18" charset="0"/>
              </a:rPr>
              <a:t> qua </a:t>
            </a:r>
            <a:r>
              <a:rPr lang="en-US" sz="2400" dirty="0" err="1" smtClean="0">
                <a:latin typeface="Times New Roman" panose="02020603050405020304" pitchFamily="18" charset="0"/>
                <a:cs typeface="Times New Roman" panose="02020603050405020304" pitchFamily="18" charset="0"/>
              </a:rPr>
              <a:t>thử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giữ</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Việt</a:t>
            </a:r>
            <a:r>
              <a:rPr lang="en-US" sz="2400" dirty="0" smtClean="0">
                <a:latin typeface="Times New Roman" panose="02020603050405020304" pitchFamily="18" charset="0"/>
                <a:cs typeface="Times New Roman" panose="02020603050405020304" pitchFamily="18" charset="0"/>
              </a:rPr>
              <a:t> Nam ( 1930 – 1941)</a:t>
            </a:r>
          </a:p>
          <a:p>
            <a:pPr marL="0" indent="0" algn="just">
              <a:buNone/>
            </a:pPr>
            <a:r>
              <a:rPr lang="en-US" sz="2400" dirty="0" smtClean="0">
                <a:latin typeface="Times New Roman" panose="02020603050405020304" pitchFamily="18" charset="0"/>
                <a:cs typeface="Times New Roman" panose="02020603050405020304" pitchFamily="18" charset="0"/>
              </a:rPr>
              <a:t>e/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tưởng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Việt</a:t>
            </a:r>
            <a:r>
              <a:rPr lang="en-US" sz="2400" dirty="0" smtClean="0">
                <a:latin typeface="Times New Roman" panose="02020603050405020304" pitchFamily="18" charset="0"/>
                <a:cs typeface="Times New Roman" panose="02020603050405020304" pitchFamily="18" charset="0"/>
              </a:rPr>
              <a:t> Nam ( 1941 – 1969)</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pic>
        <p:nvPicPr>
          <p:cNvPr id="48130" name="Picture 2" descr="Giả thuyết về ẩn ý họ tên Người – Hồ Chí Minh - Giáo dụ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386523"/>
            <a:ext cx="5537200" cy="5090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70847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nl-NL" altLang="en-US" sz="2400" b="1" dirty="0" smtClean="0">
                <a:solidFill>
                  <a:srgbClr val="0000FF"/>
                </a:solidFill>
                <a:latin typeface="Times New Roman" panose="02020603050405020304" pitchFamily="18" charset="0"/>
                <a:cs typeface="Times New Roman" panose="02020603050405020304" pitchFamily="18" charset="0"/>
              </a:rPr>
              <a:t>II. Một số nội dung cơ bản của tư tưởng Hồ Chí Minh</a:t>
            </a:r>
            <a:br>
              <a:rPr lang="nl-NL" altLang="en-US" sz="2400" b="1" dirty="0" smtClean="0">
                <a:solidFill>
                  <a:srgbClr val="0000FF"/>
                </a:solidFill>
                <a:latin typeface="Times New Roman" panose="02020603050405020304" pitchFamily="18" charset="0"/>
                <a:cs typeface="Times New Roman" panose="02020603050405020304" pitchFamily="18" charset="0"/>
              </a:rPr>
            </a:br>
            <a:r>
              <a:rPr lang="nl-NL" altLang="en-US" sz="2400" b="1" dirty="0" smtClean="0">
                <a:solidFill>
                  <a:srgbClr val="0000FF"/>
                </a:solidFill>
                <a:latin typeface="Times New Roman" panose="02020603050405020304" pitchFamily="18" charset="0"/>
                <a:cs typeface="Times New Roman" panose="02020603050405020304" pitchFamily="18" charset="0"/>
              </a:rPr>
              <a:t>1</a:t>
            </a:r>
            <a:r>
              <a:rPr lang="nl-NL" altLang="en-US" sz="2400" b="1" dirty="0">
                <a:solidFill>
                  <a:srgbClr val="0000FF"/>
                </a:solidFill>
                <a:latin typeface="Times New Roman" panose="02020603050405020304" pitchFamily="18" charset="0"/>
                <a:cs typeface="Times New Roman" panose="02020603050405020304" pitchFamily="18" charset="0"/>
              </a:rPr>
              <a:t>. Tư tưởng về độc lập dân tộc gắn liền với chủ nghĩa xã hội, kết hợp sức mạnh dân tộc với sức mạnh thời đại</a:t>
            </a:r>
            <a:endParaRPr lang="vi-VN" altLang="vi-VN" sz="2400" dirty="0">
              <a:solidFill>
                <a:srgbClr val="0000FF"/>
              </a:solidFill>
            </a:endParaRPr>
          </a:p>
        </p:txBody>
      </p:sp>
      <p:sp>
        <p:nvSpPr>
          <p:cNvPr id="4" name="AutoShape 3"/>
          <p:cNvSpPr>
            <a:spLocks noChangeArrowheads="1"/>
          </p:cNvSpPr>
          <p:nvPr/>
        </p:nvSpPr>
        <p:spPr bwMode="auto">
          <a:xfrm>
            <a:off x="1981200" y="2514601"/>
            <a:ext cx="2590800" cy="1958975"/>
          </a:xfrm>
          <a:prstGeom prst="flowChartConnector">
            <a:avLst/>
          </a:prstGeom>
          <a:solidFill>
            <a:srgbClr val="0000FF"/>
          </a:solidFill>
          <a:ln w="57150">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2400">
              <a:solidFill>
                <a:srgbClr val="FFFFFF"/>
              </a:solidFill>
              <a:latin typeface="Arial" panose="020B0604020202020204" pitchFamily="34" charset="0"/>
            </a:endParaRPr>
          </a:p>
        </p:txBody>
      </p:sp>
      <p:sp>
        <p:nvSpPr>
          <p:cNvPr id="5" name="Rectangle 4"/>
          <p:cNvSpPr>
            <a:spLocks noChangeArrowheads="1"/>
          </p:cNvSpPr>
          <p:nvPr/>
        </p:nvSpPr>
        <p:spPr bwMode="auto">
          <a:xfrm>
            <a:off x="2209800" y="3287714"/>
            <a:ext cx="2286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vi-VN" sz="1800">
                <a:solidFill>
                  <a:srgbClr val="FFFF00"/>
                </a:solidFill>
                <a:latin typeface="Times New Roman" panose="02020603050405020304" pitchFamily="18" charset="0"/>
                <a:cs typeface="Times New Roman" panose="02020603050405020304" pitchFamily="18" charset="0"/>
              </a:rPr>
              <a:t>ĐỘC LẬP DÂN TỘC</a:t>
            </a:r>
          </a:p>
        </p:txBody>
      </p:sp>
      <p:sp>
        <p:nvSpPr>
          <p:cNvPr id="2" name="Content Placeholder 1"/>
          <p:cNvSpPr>
            <a:spLocks noGrp="1"/>
          </p:cNvSpPr>
          <p:nvPr>
            <p:ph idx="1"/>
          </p:nvPr>
        </p:nvSpPr>
        <p:spPr>
          <a:xfrm>
            <a:off x="2057400" y="4572001"/>
            <a:ext cx="5410200" cy="1477963"/>
          </a:xfrm>
        </p:spPr>
        <p:txBody>
          <a:bodyPr/>
          <a:lstStyle/>
          <a:p>
            <a:pPr marL="0" indent="0">
              <a:buNone/>
            </a:pPr>
            <a:r>
              <a:rPr lang="en-US" altLang="vi-VN" sz="2400" i="1"/>
              <a:t>Trên đời nghìn vạn điều cay đắng </a:t>
            </a:r>
          </a:p>
          <a:p>
            <a:pPr marL="0" indent="0">
              <a:buNone/>
            </a:pPr>
            <a:r>
              <a:rPr lang="en-US" altLang="vi-VN" sz="2400" i="1"/>
              <a:t>Cay đắng chi bằng mất tự do</a:t>
            </a:r>
          </a:p>
          <a:p>
            <a:pPr marL="0" indent="0">
              <a:buNone/>
            </a:pPr>
            <a:r>
              <a:rPr lang="en-US" altLang="vi-VN" sz="2400" i="1"/>
              <a:t>Mỗi việc mỗi lời không tự chủ</a:t>
            </a:r>
          </a:p>
          <a:p>
            <a:pPr marL="0" indent="0">
              <a:buNone/>
            </a:pPr>
            <a:r>
              <a:rPr lang="en-US" altLang="vi-VN" sz="2400" i="1"/>
              <a:t>Để cho người dắt tựa trâu bò</a:t>
            </a:r>
          </a:p>
          <a:p>
            <a:pPr marL="0" indent="0">
              <a:buNone/>
            </a:pPr>
            <a:r>
              <a:rPr lang="en-US" altLang="vi-VN" sz="2400" b="1" i="1"/>
              <a:t>                          </a:t>
            </a:r>
            <a:r>
              <a:rPr lang="en-US" altLang="vi-VN" sz="2400" b="1" i="1">
                <a:solidFill>
                  <a:srgbClr val="CC00CC"/>
                </a:solidFill>
              </a:rPr>
              <a:t>Hồ Chí Minh</a:t>
            </a:r>
            <a:endParaRPr lang="vi-VN" altLang="vi-VN" sz="2400" b="1" i="1">
              <a:solidFill>
                <a:srgbClr val="CC00CC"/>
              </a:solidFill>
            </a:endParaRPr>
          </a:p>
        </p:txBody>
      </p:sp>
      <p:pic>
        <p:nvPicPr>
          <p:cNvPr id="17422" name="Picture 14" descr="Trung tâm Văn hóa, Thông tin và Thể thao huyện Tân Phú - Hom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1752600"/>
            <a:ext cx="3657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5"/>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2">
                                            <p:txEl>
                                              <p:pRg st="1" end="1"/>
                                            </p:txEl>
                                          </p:spTgt>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74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5" grpId="0" autoUpdateAnimBg="0"/>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nl-NL" altLang="en-US" sz="2400" b="1" dirty="0" smtClean="0">
                <a:solidFill>
                  <a:srgbClr val="0000FF"/>
                </a:solidFill>
                <a:latin typeface="Times New Roman" panose="02020603050405020304" pitchFamily="18" charset="0"/>
                <a:cs typeface="Times New Roman" panose="02020603050405020304" pitchFamily="18" charset="0"/>
              </a:rPr>
              <a:t>1</a:t>
            </a:r>
            <a:r>
              <a:rPr lang="nl-NL" altLang="en-US" sz="2400" b="1" dirty="0">
                <a:solidFill>
                  <a:srgbClr val="0000FF"/>
                </a:solidFill>
                <a:latin typeface="Times New Roman" panose="02020603050405020304" pitchFamily="18" charset="0"/>
                <a:cs typeface="Times New Roman" panose="02020603050405020304" pitchFamily="18" charset="0"/>
              </a:rPr>
              <a:t>. Tư tưởng về độc lập dân tộc gắn liền với chủ nghĩa xã hội, kết hợp sức mạnh dân tộc với sức mạnh thời đại</a:t>
            </a:r>
            <a:endParaRPr lang="vi-VN" altLang="vi-VN" sz="2400" dirty="0">
              <a:solidFill>
                <a:srgbClr val="0000FF"/>
              </a:solidFill>
            </a:endParaRPr>
          </a:p>
        </p:txBody>
      </p:sp>
      <p:sp>
        <p:nvSpPr>
          <p:cNvPr id="4" name="AutoShape 3"/>
          <p:cNvSpPr>
            <a:spLocks noChangeArrowheads="1"/>
          </p:cNvSpPr>
          <p:nvPr/>
        </p:nvSpPr>
        <p:spPr bwMode="auto">
          <a:xfrm>
            <a:off x="1524000" y="2514601"/>
            <a:ext cx="2590800" cy="1958975"/>
          </a:xfrm>
          <a:prstGeom prst="flowChartConnector">
            <a:avLst/>
          </a:prstGeom>
          <a:solidFill>
            <a:srgbClr val="0000FF"/>
          </a:solidFill>
          <a:ln w="57150">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2400">
              <a:solidFill>
                <a:srgbClr val="FFFFFF"/>
              </a:solidFill>
              <a:latin typeface="Arial" panose="020B0604020202020204" pitchFamily="34" charset="0"/>
            </a:endParaRPr>
          </a:p>
        </p:txBody>
      </p:sp>
      <p:sp>
        <p:nvSpPr>
          <p:cNvPr id="5" name="Rectangle 4"/>
          <p:cNvSpPr>
            <a:spLocks noChangeArrowheads="1"/>
          </p:cNvSpPr>
          <p:nvPr/>
        </p:nvSpPr>
        <p:spPr bwMode="auto">
          <a:xfrm>
            <a:off x="1676400" y="3287714"/>
            <a:ext cx="2286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vi-VN" sz="1800">
                <a:solidFill>
                  <a:srgbClr val="FFFF00"/>
                </a:solidFill>
                <a:latin typeface="Times New Roman" panose="02020603050405020304" pitchFamily="18" charset="0"/>
                <a:cs typeface="Times New Roman" panose="02020603050405020304" pitchFamily="18" charset="0"/>
              </a:rPr>
              <a:t>ĐỘC LẬP DÂN TỘC</a:t>
            </a:r>
          </a:p>
        </p:txBody>
      </p:sp>
      <p:sp>
        <p:nvSpPr>
          <p:cNvPr id="6" name="Line 8"/>
          <p:cNvSpPr>
            <a:spLocks noChangeShapeType="1"/>
          </p:cNvSpPr>
          <p:nvPr/>
        </p:nvSpPr>
        <p:spPr bwMode="auto">
          <a:xfrm flipV="1">
            <a:off x="4114800" y="2514600"/>
            <a:ext cx="838200" cy="838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 name="Line 8"/>
          <p:cNvSpPr>
            <a:spLocks noChangeShapeType="1"/>
          </p:cNvSpPr>
          <p:nvPr/>
        </p:nvSpPr>
        <p:spPr bwMode="auto">
          <a:xfrm>
            <a:off x="4114800" y="3352800"/>
            <a:ext cx="8382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 name="Line 8"/>
          <p:cNvSpPr>
            <a:spLocks noChangeShapeType="1"/>
          </p:cNvSpPr>
          <p:nvPr/>
        </p:nvSpPr>
        <p:spPr bwMode="auto">
          <a:xfrm>
            <a:off x="4114800" y="3352800"/>
            <a:ext cx="838200" cy="1752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 name="AutoShape 5" descr="Dotted grid"/>
          <p:cNvSpPr>
            <a:spLocks noGrp="1" noChangeArrowheads="1"/>
          </p:cNvSpPr>
          <p:nvPr>
            <p:ph idx="1"/>
          </p:nvPr>
        </p:nvSpPr>
        <p:spPr>
          <a:xfrm>
            <a:off x="4953000" y="2035176"/>
            <a:ext cx="5486400" cy="936625"/>
          </a:xfrm>
          <a:prstGeom prst="roundRect">
            <a:avLst>
              <a:gd name="adj" fmla="val 16667"/>
            </a:avLst>
          </a:prstGeom>
          <a:blipFill dpi="0" rotWithShape="0">
            <a:blip r:embed="rId2"/>
            <a:srcRect/>
            <a:tile tx="0" ty="0" sx="100000" sy="100000" flip="none" algn="tl"/>
          </a:blipFill>
          <a:ln>
            <a:solidFill>
              <a:srgbClr val="0000FF"/>
            </a:solidFill>
            <a:round/>
            <a:headEnd/>
            <a:tailEnd/>
          </a:ln>
        </p:spPr>
        <p:txBody>
          <a:bodyPr/>
          <a:lstStyle/>
          <a:p>
            <a:pPr algn="just" eaLnBrk="1" hangingPunct="1">
              <a:buFontTx/>
              <a:buNone/>
            </a:pPr>
            <a:r>
              <a:rPr lang="en-US" altLang="vi-VN" sz="2400">
                <a:latin typeface="Times New Roman" panose="02020603050405020304" pitchFamily="18" charset="0"/>
                <a:cs typeface="Times New Roman" panose="02020603050405020304" pitchFamily="18" charset="0"/>
              </a:rPr>
              <a:t> Phải đảm bảo cho dân tộc đó có quyền tự quyết</a:t>
            </a:r>
          </a:p>
        </p:txBody>
      </p:sp>
      <p:sp>
        <p:nvSpPr>
          <p:cNvPr id="10" name="AutoShape 6" descr="Dotted grid"/>
          <p:cNvSpPr>
            <a:spLocks noChangeArrowheads="1"/>
          </p:cNvSpPr>
          <p:nvPr/>
        </p:nvSpPr>
        <p:spPr bwMode="auto">
          <a:xfrm>
            <a:off x="4953000" y="3352800"/>
            <a:ext cx="5486400" cy="960438"/>
          </a:xfrm>
          <a:prstGeom prst="roundRect">
            <a:avLst>
              <a:gd name="adj" fmla="val 16667"/>
            </a:avLst>
          </a:prstGeom>
          <a:blipFill dpi="0" rotWithShape="0">
            <a:blip r:embed="rId2"/>
            <a:srcRect/>
            <a:tile tx="0" ty="0" sx="100000" sy="100000" flip="none" algn="tl"/>
          </a:blipFill>
          <a:ln w="9525">
            <a:solidFill>
              <a:srgbClr val="0000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buClr>
                <a:schemeClr val="tx2"/>
              </a:buClr>
              <a:buFontTx/>
              <a:buNone/>
            </a:pPr>
            <a:endParaRPr lang="en-US" altLang="vi-VN" sz="2400">
              <a:latin typeface="VNI-Ariston" pitchFamily="2" charset="0"/>
            </a:endParaRPr>
          </a:p>
          <a:p>
            <a:pPr algn="just" eaLnBrk="1" hangingPunct="1">
              <a:buClr>
                <a:schemeClr val="tx2"/>
              </a:buClr>
              <a:buFontTx/>
              <a:buNone/>
            </a:pPr>
            <a:r>
              <a:rPr lang="en-US" altLang="vi-VN" sz="2400">
                <a:latin typeface="Times New Roman" panose="02020603050405020304" pitchFamily="18" charset="0"/>
                <a:cs typeface="Times New Roman" panose="02020603050405020304" pitchFamily="18" charset="0"/>
              </a:rPr>
              <a:t>Phải bảo đảm quyền làm chủ của thực sự </a:t>
            </a:r>
          </a:p>
          <a:p>
            <a:pPr algn="just" eaLnBrk="1" hangingPunct="1">
              <a:buClr>
                <a:schemeClr val="tx2"/>
              </a:buClr>
              <a:buFontTx/>
              <a:buNone/>
            </a:pPr>
            <a:r>
              <a:rPr lang="en-US" altLang="vi-VN" sz="2400">
                <a:latin typeface="Times New Roman" panose="02020603050405020304" pitchFamily="18" charset="0"/>
                <a:cs typeface="Times New Roman" panose="02020603050405020304" pitchFamily="18" charset="0"/>
              </a:rPr>
              <a:t>của nhân dân</a:t>
            </a:r>
          </a:p>
          <a:p>
            <a:pPr algn="just" eaLnBrk="1" hangingPunct="1">
              <a:buClr>
                <a:schemeClr val="tx2"/>
              </a:buClr>
              <a:buFontTx/>
              <a:buChar char="•"/>
            </a:pPr>
            <a:endParaRPr lang="en-US" altLang="vi-VN" sz="2400">
              <a:latin typeface="VNI-Ariston" pitchFamily="2" charset="0"/>
            </a:endParaRPr>
          </a:p>
        </p:txBody>
      </p:sp>
      <p:sp>
        <p:nvSpPr>
          <p:cNvPr id="11" name="AutoShape 6" descr="Dotted grid"/>
          <p:cNvSpPr>
            <a:spLocks noChangeArrowheads="1"/>
          </p:cNvSpPr>
          <p:nvPr/>
        </p:nvSpPr>
        <p:spPr bwMode="auto">
          <a:xfrm>
            <a:off x="4953000" y="4953001"/>
            <a:ext cx="5638800" cy="879475"/>
          </a:xfrm>
          <a:prstGeom prst="roundRect">
            <a:avLst>
              <a:gd name="adj" fmla="val 16667"/>
            </a:avLst>
          </a:prstGeom>
          <a:blipFill dpi="0" rotWithShape="0">
            <a:blip r:embed="rId2"/>
            <a:srcRect/>
            <a:tile tx="0" ty="0" sx="100000" sy="100000" flip="none" algn="tl"/>
          </a:blipFill>
          <a:ln w="9525">
            <a:solidFill>
              <a:srgbClr val="0000FF"/>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a:latin typeface="Times New Roman" panose="02020603050405020304" pitchFamily="18" charset="0"/>
                <a:cs typeface="Times New Roman" panose="02020603050405020304" pitchFamily="18" charset="0"/>
              </a:rPr>
              <a:t>Phải xóa bỏ tình trạng áp bức, bóc lột, nô </a:t>
            </a:r>
          </a:p>
          <a:p>
            <a:pPr algn="just" eaLnBrk="1" hangingPunct="1">
              <a:spcBef>
                <a:spcPct val="0"/>
              </a:spcBef>
              <a:buFontTx/>
              <a:buNone/>
            </a:pPr>
            <a:r>
              <a:rPr lang="en-US" altLang="vi-VN" sz="2400">
                <a:latin typeface="Times New Roman" panose="02020603050405020304" pitchFamily="18" charset="0"/>
                <a:cs typeface="Times New Roman" panose="02020603050405020304" pitchFamily="18" charset="0"/>
              </a:rPr>
              <a:t>dịch của dân tộc này đối với dân tộc khác</a:t>
            </a:r>
            <a:endParaRPr lang="en-US" altLang="vi-VN" sz="2400">
              <a:latin typeface="VNI-Briquet" panose="020B7200000000000000" pitchFamily="34"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par>
                                <p:cTn id="31" presetID="1" presetClass="entr" presetSubtype="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10"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5"/>
          <p:cNvSpPr>
            <a:spLocks noGrp="1" noChangeArrowheads="1"/>
          </p:cNvSpPr>
          <p:nvPr>
            <p:ph type="title"/>
          </p:nvPr>
        </p:nvSpPr>
        <p:spPr>
          <a:xfrm>
            <a:off x="261257" y="304801"/>
            <a:ext cx="11509829" cy="868363"/>
          </a:xfrm>
          <a:noFill/>
        </p:spPr>
        <p:txBody>
          <a:bodyPr>
            <a:noAutofit/>
          </a:bodyPr>
          <a:lstStyle/>
          <a:p>
            <a:pPr marL="4763" indent="-4763" algn="just">
              <a:lnSpc>
                <a:spcPct val="120000"/>
              </a:lnSpc>
              <a:spcAft>
                <a:spcPct val="50000"/>
              </a:spcAft>
            </a:pPr>
            <a:r>
              <a:rPr lang="nl-NL" altLang="vi-VN" sz="2400" b="1" dirty="0">
                <a:latin typeface="Times New Roman" panose="02020603050405020304" pitchFamily="18" charset="0"/>
                <a:cs typeface="Times New Roman" panose="02020603050405020304" pitchFamily="18" charset="0"/>
              </a:rPr>
              <a:t>+ Chủ nghĩa xã hội, theo tư tưởng Hồ Chí Minh là một chế độ do nhân dân lao động làm chủ</a:t>
            </a:r>
            <a:endParaRPr lang="en-US" altLang="vi-VN" sz="2400" b="1" i="1" dirty="0">
              <a:latin typeface="Times New Roman" panose="02020603050405020304" pitchFamily="18" charset="0"/>
              <a:cs typeface="Times New Roman" panose="02020603050405020304" pitchFamily="18" charset="0"/>
            </a:endParaRPr>
          </a:p>
        </p:txBody>
      </p:sp>
      <p:pic>
        <p:nvPicPr>
          <p:cNvPr id="254982" name="Picture 6" descr="Image(12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600199"/>
            <a:ext cx="5486400" cy="4916489"/>
          </a:xfrm>
          <a:prstGeom prst="rect">
            <a:avLst/>
          </a:prstGeom>
          <a:noFill/>
          <a:ln w="38100">
            <a:solidFill>
              <a:srgbClr val="FF0066"/>
            </a:solidFill>
            <a:miter lim="800000"/>
            <a:headEnd/>
            <a:tailEnd/>
          </a:ln>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6203396" y="1716542"/>
            <a:ext cx="5562927" cy="4809671"/>
          </a:xfrm>
          <a:prstGeom prst="rect">
            <a:avLst/>
          </a:prstGeom>
        </p:spPr>
      </p:pic>
    </p:spTree>
    <p:extLst>
      <p:ext uri="{BB962C8B-B14F-4D97-AF65-F5344CB8AC3E}">
        <p14:creationId xmlns:p14="http://schemas.microsoft.com/office/powerpoint/2010/main" val="7611570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54982"/>
                                        </p:tgtEl>
                                        <p:attrNameLst>
                                          <p:attrName>style.visibility</p:attrName>
                                        </p:attrNameLst>
                                      </p:cBhvr>
                                      <p:to>
                                        <p:strVal val="visible"/>
                                      </p:to>
                                    </p:set>
                                    <p:animEffect transition="in" filter="wedge">
                                      <p:cBhvr>
                                        <p:cTn id="7" dur="2000"/>
                                        <p:tgtEl>
                                          <p:spTgt spid="2549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xit" presetSubtype="16" fill="hold" nodeType="clickEffect">
                                  <p:stCondLst>
                                    <p:cond delay="0"/>
                                  </p:stCondLst>
                                  <p:childTnLst>
                                    <p:animEffect transition="out" filter="box(in)">
                                      <p:cBhvr>
                                        <p:cTn id="11" dur="500"/>
                                        <p:tgtEl>
                                          <p:spTgt spid="254982"/>
                                        </p:tgtEl>
                                      </p:cBhvr>
                                    </p:animEffect>
                                    <p:set>
                                      <p:cBhvr>
                                        <p:cTn id="12" dur="1" fill="hold">
                                          <p:stCondLst>
                                            <p:cond delay="499"/>
                                          </p:stCondLst>
                                        </p:cTn>
                                        <p:tgtEl>
                                          <p:spTgt spid="254982"/>
                                        </p:tgtEl>
                                        <p:attrNameLst>
                                          <p:attrName>style.visibility</p:attrName>
                                        </p:attrNameLst>
                                      </p:cBhvr>
                                      <p:to>
                                        <p:strVal val="hidden"/>
                                      </p:to>
                                    </p:set>
                                  </p:childTnLst>
                                </p:cTn>
                              </p:par>
                              <p:par>
                                <p:cTn id="13" presetID="2" presetClass="entr" presetSubtype="4"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9" name="Picture 5" descr="DAU 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2213" y="3772995"/>
            <a:ext cx="3413912" cy="2399205"/>
          </a:xfrm>
          <a:prstGeom prst="rect">
            <a:avLst/>
          </a:prstGeom>
          <a:noFill/>
          <a:ln w="9525">
            <a:solidFill>
              <a:srgbClr val="660033"/>
            </a:solidFill>
            <a:miter lim="800000"/>
            <a:headEnd/>
            <a:tailEnd/>
          </a:ln>
          <a:extLst>
            <a:ext uri="{909E8E84-426E-40DD-AFC4-6F175D3DCCD1}">
              <a14:hiddenFill xmlns:a14="http://schemas.microsoft.com/office/drawing/2010/main">
                <a:solidFill>
                  <a:srgbClr val="FFFFFF"/>
                </a:solidFill>
              </a14:hiddenFill>
            </a:ext>
          </a:extLst>
        </p:spPr>
      </p:pic>
      <p:pic>
        <p:nvPicPr>
          <p:cNvPr id="134151" name="Picture 7" descr="NN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729017"/>
            <a:ext cx="3635316" cy="204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52" name="Picture 8" descr="IMG_1230"/>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754741" y="4093030"/>
            <a:ext cx="2854855" cy="246017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63496" name="TextBox 10"/>
          <p:cNvSpPr txBox="1">
            <a:spLocks noChangeArrowheads="1"/>
          </p:cNvSpPr>
          <p:nvPr/>
        </p:nvSpPr>
        <p:spPr bwMode="auto">
          <a:xfrm>
            <a:off x="609600" y="211505"/>
            <a:ext cx="11277600"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lnSpc>
                <a:spcPct val="120000"/>
              </a:lnSpc>
              <a:spcBef>
                <a:spcPct val="0"/>
              </a:spcBef>
              <a:spcAft>
                <a:spcPct val="0"/>
              </a:spcAft>
              <a:buFontTx/>
              <a:buNone/>
            </a:pPr>
            <a:r>
              <a:rPr lang="nl-NL" altLang="vi-VN" sz="2400" b="1" dirty="0">
                <a:solidFill>
                  <a:srgbClr val="000000"/>
                </a:solidFill>
                <a:latin typeface="Times New Roman" panose="02020603050405020304" pitchFamily="18" charset="0"/>
              </a:rPr>
              <a:t> CNXH là chế độ có nền kinh tế phát triển cao, đời sống vật chất, tinh thần của nhân dân không ngừng được cải thiện; con người được giải phóng khỏi áp bức, bóc lột và bất công</a:t>
            </a:r>
            <a:endParaRPr lang="en-US" altLang="vi-VN" sz="2400" b="1" dirty="0">
              <a:solidFill>
                <a:srgbClr val="000000"/>
              </a:solidFill>
              <a:latin typeface="Times New Roman" panose="02020603050405020304" pitchFamily="18" charset="0"/>
            </a:endParaRPr>
          </a:p>
        </p:txBody>
      </p:sp>
      <p:pic>
        <p:nvPicPr>
          <p:cNvPr id="2" name="Picture 1"/>
          <p:cNvPicPr>
            <a:picLocks noChangeAspect="1"/>
          </p:cNvPicPr>
          <p:nvPr/>
        </p:nvPicPr>
        <p:blipFill>
          <a:blip r:embed="rId5"/>
          <a:stretch>
            <a:fillRect/>
          </a:stretch>
        </p:blipFill>
        <p:spPr>
          <a:xfrm>
            <a:off x="7096125" y="1633433"/>
            <a:ext cx="4762500" cy="3276600"/>
          </a:xfrm>
          <a:prstGeom prst="rect">
            <a:avLst/>
          </a:prstGeom>
        </p:spPr>
      </p:pic>
    </p:spTree>
    <p:extLst>
      <p:ext uri="{BB962C8B-B14F-4D97-AF65-F5344CB8AC3E}">
        <p14:creationId xmlns:p14="http://schemas.microsoft.com/office/powerpoint/2010/main" val="1175820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34151"/>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134152"/>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341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ChangeArrowheads="1"/>
          </p:cNvSpPr>
          <p:nvPr/>
        </p:nvSpPr>
        <p:spPr bwMode="auto">
          <a:xfrm>
            <a:off x="373742" y="518318"/>
            <a:ext cx="1109254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altLang="vi-VN" b="1" dirty="0">
                <a:solidFill>
                  <a:srgbClr val="990000"/>
                </a:solidFill>
                <a:latin typeface="Times New Roman" panose="02020603050405020304" pitchFamily="18" charset="0"/>
              </a:rPr>
              <a:t>     </a:t>
            </a:r>
            <a:r>
              <a:rPr lang="nl-NL" altLang="vi-VN" b="1" dirty="0">
                <a:solidFill>
                  <a:srgbClr val="000000"/>
                </a:solidFill>
                <a:latin typeface="Times New Roman" panose="02020603050405020304" pitchFamily="18" charset="0"/>
              </a:rPr>
              <a:t>L</a:t>
            </a:r>
            <a:r>
              <a:rPr lang="nl-NL" altLang="vi-VN" b="1" dirty="0" smtClean="0">
                <a:solidFill>
                  <a:srgbClr val="000000"/>
                </a:solidFill>
                <a:latin typeface="Times New Roman" panose="02020603050405020304" pitchFamily="18" charset="0"/>
              </a:rPr>
              <a:t>à </a:t>
            </a:r>
            <a:r>
              <a:rPr lang="nl-NL" altLang="vi-VN" b="1" dirty="0">
                <a:solidFill>
                  <a:srgbClr val="000000"/>
                </a:solidFill>
                <a:latin typeface="Times New Roman" panose="02020603050405020304" pitchFamily="18" charset="0"/>
              </a:rPr>
              <a:t>chế độ có nền văn hóa đạo đức phát triển cao trong đó người với người là bạn</a:t>
            </a:r>
            <a:endParaRPr lang="en-US" altLang="vi-VN" b="1" dirty="0">
              <a:solidFill>
                <a:srgbClr val="0033CC"/>
              </a:solidFill>
              <a:latin typeface="Times New Roman" panose="02020603050405020304" pitchFamily="18" charset="0"/>
            </a:endParaRPr>
          </a:p>
        </p:txBody>
      </p:sp>
      <p:pic>
        <p:nvPicPr>
          <p:cNvPr id="136202" name="Picture 10" descr="Pictur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1600" y="4474029"/>
            <a:ext cx="2590800" cy="1600200"/>
          </a:xfrm>
          <a:prstGeom prst="rect">
            <a:avLst/>
          </a:prstGeom>
          <a:noFill/>
          <a:ln w="57150">
            <a:solidFill>
              <a:srgbClr val="003300"/>
            </a:solidFill>
            <a:miter lim="800000"/>
            <a:headEnd/>
            <a:tailEnd/>
          </a:ln>
          <a:extLst>
            <a:ext uri="{909E8E84-426E-40DD-AFC4-6F175D3DCCD1}">
              <a14:hiddenFill xmlns:a14="http://schemas.microsoft.com/office/drawing/2010/main">
                <a:solidFill>
                  <a:srgbClr val="FFFFFF"/>
                </a:solidFill>
              </a14:hiddenFill>
            </a:ext>
          </a:extLst>
        </p:spPr>
      </p:pic>
      <p:pic>
        <p:nvPicPr>
          <p:cNvPr id="136203" name="Picture 11" descr="SV tinh nguyen"/>
          <p:cNvPicPr>
            <a:picLocks noChangeAspect="1" noChangeArrowheads="1"/>
          </p:cNvPicPr>
          <p:nvPr/>
        </p:nvPicPr>
        <p:blipFill>
          <a:blip r:embed="rId3">
            <a:extLst>
              <a:ext uri="{28A0092B-C50C-407E-A947-70E740481C1C}">
                <a14:useLocalDpi xmlns:a14="http://schemas.microsoft.com/office/drawing/2010/main" val="0"/>
              </a:ext>
            </a:extLst>
          </a:blip>
          <a:srcRect l="3137" t="5145" r="5943" b="11844"/>
          <a:stretch>
            <a:fillRect/>
          </a:stretch>
        </p:blipFill>
        <p:spPr bwMode="auto">
          <a:xfrm>
            <a:off x="8737600" y="1596231"/>
            <a:ext cx="26670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09" name="Picture 25" descr="Emveuocm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334" y="4830989"/>
            <a:ext cx="2843213"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11" name="Picture 27" descr="images1001053_7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772" y="2261110"/>
            <a:ext cx="28225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a:stretch>
            <a:fillRect/>
          </a:stretch>
        </p:blipFill>
        <p:spPr>
          <a:xfrm>
            <a:off x="4118161" y="1900747"/>
            <a:ext cx="4557754" cy="3153966"/>
          </a:xfrm>
          <a:prstGeom prst="rect">
            <a:avLst/>
          </a:prstGeom>
        </p:spPr>
      </p:pic>
    </p:spTree>
    <p:extLst>
      <p:ext uri="{BB962C8B-B14F-4D97-AF65-F5344CB8AC3E}">
        <p14:creationId xmlns:p14="http://schemas.microsoft.com/office/powerpoint/2010/main" val="9974756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36194"/>
                                        </p:tgtEl>
                                        <p:attrNameLst>
                                          <p:attrName>style.visibility</p:attrName>
                                        </p:attrNameLst>
                                      </p:cBhvr>
                                      <p:to>
                                        <p:strVal val="visible"/>
                                      </p:to>
                                    </p:set>
                                    <p:anim calcmode="lin" valueType="num">
                                      <p:cBhvr additive="base">
                                        <p:cTn id="7" dur="5000" fill="hold"/>
                                        <p:tgtEl>
                                          <p:spTgt spid="136194"/>
                                        </p:tgtEl>
                                        <p:attrNameLst>
                                          <p:attrName>ppt_x</p:attrName>
                                        </p:attrNameLst>
                                      </p:cBhvr>
                                      <p:tavLst>
                                        <p:tav tm="0">
                                          <p:val>
                                            <p:strVal val="#ppt_x"/>
                                          </p:val>
                                        </p:tav>
                                        <p:tav tm="100000">
                                          <p:val>
                                            <p:strVal val="#ppt_x"/>
                                          </p:val>
                                        </p:tav>
                                      </p:tavLst>
                                    </p:anim>
                                    <p:anim calcmode="lin" valueType="num">
                                      <p:cBhvr additive="base">
                                        <p:cTn id="8" dur="5000" fill="hold"/>
                                        <p:tgtEl>
                                          <p:spTgt spid="136194"/>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136202"/>
                                        </p:tgtEl>
                                        <p:attrNameLst>
                                          <p:attrName>style.visibility</p:attrName>
                                        </p:attrNameLst>
                                      </p:cBhvr>
                                      <p:to>
                                        <p:strVal val="visible"/>
                                      </p:to>
                                    </p:set>
                                    <p:anim calcmode="lin" valueType="num">
                                      <p:cBhvr additive="base">
                                        <p:cTn id="11" dur="5000" fill="hold"/>
                                        <p:tgtEl>
                                          <p:spTgt spid="136202"/>
                                        </p:tgtEl>
                                        <p:attrNameLst>
                                          <p:attrName>ppt_x</p:attrName>
                                        </p:attrNameLst>
                                      </p:cBhvr>
                                      <p:tavLst>
                                        <p:tav tm="0">
                                          <p:val>
                                            <p:strVal val="#ppt_x"/>
                                          </p:val>
                                        </p:tav>
                                        <p:tav tm="100000">
                                          <p:val>
                                            <p:strVal val="#ppt_x"/>
                                          </p:val>
                                        </p:tav>
                                      </p:tavLst>
                                    </p:anim>
                                    <p:anim calcmode="lin" valueType="num">
                                      <p:cBhvr additive="base">
                                        <p:cTn id="12" dur="5000" fill="hold"/>
                                        <p:tgtEl>
                                          <p:spTgt spid="136202"/>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136203"/>
                                        </p:tgtEl>
                                        <p:attrNameLst>
                                          <p:attrName>style.visibility</p:attrName>
                                        </p:attrNameLst>
                                      </p:cBhvr>
                                      <p:to>
                                        <p:strVal val="visible"/>
                                      </p:to>
                                    </p:set>
                                    <p:anim calcmode="lin" valueType="num">
                                      <p:cBhvr additive="base">
                                        <p:cTn id="15" dur="5000" fill="hold"/>
                                        <p:tgtEl>
                                          <p:spTgt spid="136203"/>
                                        </p:tgtEl>
                                        <p:attrNameLst>
                                          <p:attrName>ppt_x</p:attrName>
                                        </p:attrNameLst>
                                      </p:cBhvr>
                                      <p:tavLst>
                                        <p:tav tm="0">
                                          <p:val>
                                            <p:strVal val="#ppt_x"/>
                                          </p:val>
                                        </p:tav>
                                        <p:tav tm="100000">
                                          <p:val>
                                            <p:strVal val="#ppt_x"/>
                                          </p:val>
                                        </p:tav>
                                      </p:tavLst>
                                    </p:anim>
                                    <p:anim calcmode="lin" valueType="num">
                                      <p:cBhvr additive="base">
                                        <p:cTn id="16" dur="5000" fill="hold"/>
                                        <p:tgtEl>
                                          <p:spTgt spid="136203"/>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93209"/>
                                        </p:tgtEl>
                                        <p:attrNameLst>
                                          <p:attrName>style.visibility</p:attrName>
                                        </p:attrNameLst>
                                      </p:cBhvr>
                                      <p:to>
                                        <p:strVal val="visible"/>
                                      </p:to>
                                    </p:set>
                                    <p:anim calcmode="lin" valueType="num">
                                      <p:cBhvr additive="base">
                                        <p:cTn id="19" dur="5000" fill="hold"/>
                                        <p:tgtEl>
                                          <p:spTgt spid="93209"/>
                                        </p:tgtEl>
                                        <p:attrNameLst>
                                          <p:attrName>ppt_x</p:attrName>
                                        </p:attrNameLst>
                                      </p:cBhvr>
                                      <p:tavLst>
                                        <p:tav tm="0">
                                          <p:val>
                                            <p:strVal val="#ppt_x"/>
                                          </p:val>
                                        </p:tav>
                                        <p:tav tm="100000">
                                          <p:val>
                                            <p:strVal val="#ppt_x"/>
                                          </p:val>
                                        </p:tav>
                                      </p:tavLst>
                                    </p:anim>
                                    <p:anim calcmode="lin" valueType="num">
                                      <p:cBhvr additive="base">
                                        <p:cTn id="20" dur="5000" fill="hold"/>
                                        <p:tgtEl>
                                          <p:spTgt spid="93209"/>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93211"/>
                                        </p:tgtEl>
                                        <p:attrNameLst>
                                          <p:attrName>style.visibility</p:attrName>
                                        </p:attrNameLst>
                                      </p:cBhvr>
                                      <p:to>
                                        <p:strVal val="visible"/>
                                      </p:to>
                                    </p:set>
                                    <p:anim calcmode="lin" valueType="num">
                                      <p:cBhvr additive="base">
                                        <p:cTn id="23" dur="5000" fill="hold"/>
                                        <p:tgtEl>
                                          <p:spTgt spid="93211"/>
                                        </p:tgtEl>
                                        <p:attrNameLst>
                                          <p:attrName>ppt_x</p:attrName>
                                        </p:attrNameLst>
                                      </p:cBhvr>
                                      <p:tavLst>
                                        <p:tav tm="0">
                                          <p:val>
                                            <p:strVal val="#ppt_x"/>
                                          </p:val>
                                        </p:tav>
                                        <p:tav tm="100000">
                                          <p:val>
                                            <p:strVal val="#ppt_x"/>
                                          </p:val>
                                        </p:tav>
                                      </p:tavLst>
                                    </p:anim>
                                    <p:anim calcmode="lin" valueType="num">
                                      <p:cBhvr additive="base">
                                        <p:cTn id="24" dur="5000" fill="hold"/>
                                        <p:tgtEl>
                                          <p:spTgt spid="93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1"/>
          <p:cNvSpPr>
            <a:spLocks noChangeArrowheads="1"/>
          </p:cNvSpPr>
          <p:nvPr/>
        </p:nvSpPr>
        <p:spPr bwMode="auto">
          <a:xfrm>
            <a:off x="449943" y="337457"/>
            <a:ext cx="1156788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nchor="ctr">
            <a:spAutoFit/>
          </a:bodyPr>
          <a:lstStyle>
            <a:lvl1pPr indent="360363">
              <a:spcBef>
                <a:spcPct val="20000"/>
              </a:spcBef>
              <a:buChar char="•"/>
              <a:tabLst>
                <a:tab pos="180975" algn="l"/>
              </a:tabLst>
              <a:defRPr sz="3200">
                <a:solidFill>
                  <a:schemeClr val="tx1"/>
                </a:solidFill>
                <a:latin typeface="Arial" panose="020B0604020202020204" pitchFamily="34" charset="0"/>
              </a:defRPr>
            </a:lvl1pPr>
            <a:lvl2pPr marL="742950" indent="-285750">
              <a:spcBef>
                <a:spcPct val="20000"/>
              </a:spcBef>
              <a:buChar char="–"/>
              <a:tabLst>
                <a:tab pos="180975" algn="l"/>
              </a:tabLst>
              <a:defRPr sz="2800">
                <a:solidFill>
                  <a:schemeClr val="tx1"/>
                </a:solidFill>
                <a:latin typeface="Arial" panose="020B0604020202020204" pitchFamily="34" charset="0"/>
              </a:defRPr>
            </a:lvl2pPr>
            <a:lvl3pPr marL="1143000" indent="-228600">
              <a:spcBef>
                <a:spcPct val="20000"/>
              </a:spcBef>
              <a:buChar char="•"/>
              <a:tabLst>
                <a:tab pos="180975" algn="l"/>
              </a:tabLst>
              <a:defRPr sz="2400">
                <a:solidFill>
                  <a:schemeClr val="tx1"/>
                </a:solidFill>
                <a:latin typeface="Arial" panose="020B0604020202020204" pitchFamily="34" charset="0"/>
              </a:defRPr>
            </a:lvl3pPr>
            <a:lvl4pPr marL="1600200" indent="-228600">
              <a:spcBef>
                <a:spcPct val="20000"/>
              </a:spcBef>
              <a:buChar char="–"/>
              <a:tabLst>
                <a:tab pos="180975" algn="l"/>
              </a:tabLst>
              <a:defRPr sz="2000">
                <a:solidFill>
                  <a:schemeClr val="tx1"/>
                </a:solidFill>
                <a:latin typeface="Arial" panose="020B0604020202020204" pitchFamily="34" charset="0"/>
              </a:defRPr>
            </a:lvl4pPr>
            <a:lvl5pPr marL="2057400" indent="-228600">
              <a:spcBef>
                <a:spcPct val="20000"/>
              </a:spcBef>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800" b="1" i="1" dirty="0">
                <a:solidFill>
                  <a:srgbClr val="000000"/>
                </a:solidFill>
                <a:latin typeface="Times New Roman" panose="02020603050405020304" pitchFamily="18" charset="0"/>
              </a:rPr>
              <a:t>Các dân tộc chung sống trong hòa bình, mọi người đều có điều kiện phát huy hết tài năng.</a:t>
            </a:r>
            <a:endParaRPr lang="en-US" altLang="vi-VN" sz="2800" b="1" i="1" dirty="0">
              <a:solidFill>
                <a:srgbClr val="0033CC"/>
              </a:solidFill>
              <a:latin typeface="Times New Roman" panose="02020603050405020304" pitchFamily="18" charset="0"/>
            </a:endParaRPr>
          </a:p>
        </p:txBody>
      </p:sp>
      <p:pic>
        <p:nvPicPr>
          <p:cNvPr id="65540" name="Picture 3"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299" y="1641022"/>
            <a:ext cx="4365625"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1" name="AutoShape 2" descr="Kết quả hình ảnh cho đoàn kết dân tộc"/>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65542" name="Picture 4" descr="https://photo-1-baomoi.zadn.vn/w700_r1/2019_04_30_236_30540222/380c02bedbff32a16be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5838" y="3378654"/>
            <a:ext cx="4497388"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94303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loud"/>
          <p:cNvSpPr>
            <a:spLocks noGrp="1" noChangeAspect="1" noEditPoints="1" noChangeArrowheads="1"/>
          </p:cNvSpPr>
          <p:nvPr>
            <p:ph idx="1"/>
          </p:nvPr>
        </p:nvSpPr>
        <p:spPr>
          <a:xfrm>
            <a:off x="1981200" y="381000"/>
            <a:ext cx="5562600" cy="20574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CC"/>
          </a:solidFill>
          <a:ln>
            <a:solidFill>
              <a:srgbClr val="000000"/>
            </a:solidFill>
            <a:miter lim="800000"/>
            <a:headEnd/>
            <a:tailEnd/>
          </a:ln>
          <a:effectLst>
            <a:outerShdw dist="107763" dir="2700000" algn="ctr" rotWithShape="0">
              <a:srgbClr val="808080"/>
            </a:outerShdw>
          </a:effectLst>
        </p:spPr>
        <p:txBody>
          <a:bodyPr/>
          <a:lstStyle/>
          <a:p>
            <a:pPr algn="ctr" eaLnBrk="1" hangingPunct="1">
              <a:spcBef>
                <a:spcPct val="0"/>
              </a:spcBef>
              <a:buFontTx/>
              <a:buNone/>
            </a:pPr>
            <a:r>
              <a:rPr lang="en-US" altLang="en-US" sz="2200">
                <a:solidFill>
                  <a:srgbClr val="0000FF"/>
                </a:solidFill>
                <a:latin typeface="Times New Roman" panose="02020603050405020304" pitchFamily="18" charset="0"/>
                <a:cs typeface="Times New Roman" panose="02020603050405020304" pitchFamily="18" charset="0"/>
              </a:rPr>
              <a:t>Tại sao độc lập dân tộc gắn liền với chủ nghĩa xã hội ?</a:t>
            </a:r>
          </a:p>
        </p:txBody>
      </p:sp>
      <p:grpSp>
        <p:nvGrpSpPr>
          <p:cNvPr id="6" name="Group 2"/>
          <p:cNvGrpSpPr>
            <a:grpSpLocks/>
          </p:cNvGrpSpPr>
          <p:nvPr/>
        </p:nvGrpSpPr>
        <p:grpSpPr bwMode="auto">
          <a:xfrm>
            <a:off x="1524000" y="2362200"/>
            <a:ext cx="9144000" cy="4114800"/>
            <a:chOff x="1008" y="384"/>
            <a:chExt cx="3840" cy="3696"/>
          </a:xfrm>
        </p:grpSpPr>
        <p:sp>
          <p:nvSpPr>
            <p:cNvPr id="28676" name="AutoShape 3"/>
            <p:cNvSpPr>
              <a:spLocks noChangeArrowheads="1"/>
            </p:cNvSpPr>
            <p:nvPr/>
          </p:nvSpPr>
          <p:spPr bwMode="auto">
            <a:xfrm>
              <a:off x="1008" y="1632"/>
              <a:ext cx="1344" cy="1344"/>
            </a:xfrm>
            <a:prstGeom prst="flowChartConnector">
              <a:avLst/>
            </a:prstGeom>
            <a:solidFill>
              <a:srgbClr val="0000FF"/>
            </a:solidFill>
            <a:ln w="57150">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2400">
                <a:solidFill>
                  <a:srgbClr val="FFFFFF"/>
                </a:solidFill>
                <a:latin typeface="Arial" panose="020B0604020202020204" pitchFamily="34" charset="0"/>
              </a:endParaRPr>
            </a:p>
          </p:txBody>
        </p:sp>
        <p:sp>
          <p:nvSpPr>
            <p:cNvPr id="28677" name="AutoShape 4"/>
            <p:cNvSpPr>
              <a:spLocks noChangeArrowheads="1"/>
            </p:cNvSpPr>
            <p:nvPr/>
          </p:nvSpPr>
          <p:spPr bwMode="auto">
            <a:xfrm>
              <a:off x="3504" y="1632"/>
              <a:ext cx="1344" cy="1344"/>
            </a:xfrm>
            <a:prstGeom prst="flowChartConnector">
              <a:avLst/>
            </a:prstGeom>
            <a:solidFill>
              <a:srgbClr val="0000FF"/>
            </a:solidFill>
            <a:ln w="57150">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2400">
                <a:solidFill>
                  <a:srgbClr val="FFFFFF"/>
                </a:solidFill>
                <a:latin typeface="Arial" panose="020B0604020202020204" pitchFamily="34" charset="0"/>
              </a:endParaRPr>
            </a:p>
          </p:txBody>
        </p:sp>
        <p:sp>
          <p:nvSpPr>
            <p:cNvPr id="28678" name="AutoShape 5"/>
            <p:cNvSpPr>
              <a:spLocks noChangeArrowheads="1"/>
            </p:cNvSpPr>
            <p:nvPr/>
          </p:nvSpPr>
          <p:spPr bwMode="auto">
            <a:xfrm>
              <a:off x="1296" y="384"/>
              <a:ext cx="3504" cy="1248"/>
            </a:xfrm>
            <a:prstGeom prst="curvedDownArrow">
              <a:avLst>
                <a:gd name="adj1" fmla="val 40127"/>
                <a:gd name="adj2" fmla="val 98178"/>
                <a:gd name="adj3" fmla="val 33333"/>
              </a:avLst>
            </a:prstGeom>
            <a:solidFill>
              <a:srgbClr val="FF6699"/>
            </a:solidFill>
            <a:ln w="57150">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2400">
                <a:solidFill>
                  <a:srgbClr val="FFFFFF"/>
                </a:solidFill>
                <a:latin typeface="Arial" panose="020B0604020202020204" pitchFamily="34" charset="0"/>
              </a:endParaRPr>
            </a:p>
          </p:txBody>
        </p:sp>
        <p:sp>
          <p:nvSpPr>
            <p:cNvPr id="28679" name="AutoShape 6" descr="Green marble"/>
            <p:cNvSpPr>
              <a:spLocks noChangeArrowheads="1"/>
            </p:cNvSpPr>
            <p:nvPr/>
          </p:nvSpPr>
          <p:spPr bwMode="auto">
            <a:xfrm flipH="1">
              <a:off x="1056" y="2976"/>
              <a:ext cx="3504" cy="1104"/>
            </a:xfrm>
            <a:prstGeom prst="curvedUpArrow">
              <a:avLst>
                <a:gd name="adj1" fmla="val 63478"/>
                <a:gd name="adj2" fmla="val 126957"/>
                <a:gd name="adj3" fmla="val 33333"/>
              </a:avLst>
            </a:prstGeom>
            <a:blipFill dpi="0" rotWithShape="1">
              <a:blip r:embed="rId2"/>
              <a:srcRect/>
              <a:tile tx="0" ty="0" sx="100000" sy="100000" flip="none" algn="tl"/>
            </a:blipFill>
            <a:ln w="57150">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2400">
                <a:solidFill>
                  <a:srgbClr val="FFFFFF"/>
                </a:solidFill>
                <a:latin typeface="Arial" panose="020B0604020202020204" pitchFamily="34" charset="0"/>
              </a:endParaRPr>
            </a:p>
          </p:txBody>
        </p:sp>
        <p:sp>
          <p:nvSpPr>
            <p:cNvPr id="28680" name="Text Box 7"/>
            <p:cNvSpPr txBox="1">
              <a:spLocks noChangeArrowheads="1"/>
            </p:cNvSpPr>
            <p:nvPr/>
          </p:nvSpPr>
          <p:spPr bwMode="auto">
            <a:xfrm>
              <a:off x="1152" y="2112"/>
              <a:ext cx="1072" cy="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vi-VN" sz="2000">
                  <a:solidFill>
                    <a:srgbClr val="FFFF00"/>
                  </a:solidFill>
                  <a:latin typeface="Times New Roman" panose="02020603050405020304" pitchFamily="18" charset="0"/>
                  <a:cs typeface="Times New Roman" panose="02020603050405020304" pitchFamily="18" charset="0"/>
                </a:rPr>
                <a:t>ĐỘC LẬP DÂN TỘC</a:t>
              </a:r>
            </a:p>
          </p:txBody>
        </p:sp>
        <p:sp>
          <p:nvSpPr>
            <p:cNvPr id="28681" name="Text Box 8"/>
            <p:cNvSpPr txBox="1">
              <a:spLocks noChangeArrowheads="1"/>
            </p:cNvSpPr>
            <p:nvPr/>
          </p:nvSpPr>
          <p:spPr bwMode="auto">
            <a:xfrm>
              <a:off x="3664" y="2064"/>
              <a:ext cx="1136" cy="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US" altLang="vi-VN" sz="2000">
                  <a:solidFill>
                    <a:srgbClr val="FFFF00"/>
                  </a:solidFill>
                  <a:latin typeface="Times New Roman" panose="02020603050405020304" pitchFamily="18" charset="0"/>
                  <a:cs typeface="Times New Roman" panose="02020603050405020304" pitchFamily="18" charset="0"/>
                </a:rPr>
                <a:t>CHỦ NGHĨA XÃ HỘI</a:t>
              </a:r>
            </a:p>
          </p:txBody>
        </p:sp>
        <p:sp>
          <p:nvSpPr>
            <p:cNvPr id="28682" name="WordArt 9"/>
            <p:cNvSpPr>
              <a:spLocks noChangeArrowheads="1" noChangeShapeType="1" noTextEdit="1"/>
            </p:cNvSpPr>
            <p:nvPr/>
          </p:nvSpPr>
          <p:spPr bwMode="auto">
            <a:xfrm>
              <a:off x="1968" y="836"/>
              <a:ext cx="1776" cy="1132"/>
            </a:xfrm>
            <a:prstGeom prst="rect">
              <a:avLst/>
            </a:prstGeom>
          </p:spPr>
          <p:txBody>
            <a:bodyPr spcFirstLastPara="1" wrap="none" fromWordArt="1">
              <a:prstTxWarp prst="textArchUp">
                <a:avLst>
                  <a:gd name="adj" fmla="val 10470236"/>
                </a:avLst>
              </a:prstTxWarp>
            </a:bodyPr>
            <a:lstStyle/>
            <a:p>
              <a:r>
                <a:rPr lang="vi-VN" kern="10">
                  <a:ln w="9525">
                    <a:solidFill>
                      <a:srgbClr val="F0C6AE"/>
                    </a:solidFill>
                    <a:round/>
                    <a:headEnd/>
                    <a:tailEnd/>
                  </a:ln>
                  <a:latin typeface="Times New Roman" panose="02020603050405020304" pitchFamily="18" charset="0"/>
                  <a:cs typeface="Times New Roman" panose="02020603050405020304" pitchFamily="18" charset="0"/>
                </a:rPr>
                <a:t>Là cơ sở để tiến lên chủ nghĩa xã hội</a:t>
              </a:r>
              <a:endParaRPr lang="en-US" kern="10">
                <a:ln w="9525">
                  <a:solidFill>
                    <a:srgbClr val="F0C6AE"/>
                  </a:solidFill>
                  <a:round/>
                  <a:headEnd/>
                  <a:tailEnd/>
                </a:ln>
                <a:latin typeface="Times New Roman" panose="02020603050405020304" pitchFamily="18" charset="0"/>
                <a:cs typeface="Times New Roman" panose="02020603050405020304" pitchFamily="18" charset="0"/>
              </a:endParaRPr>
            </a:p>
          </p:txBody>
        </p:sp>
        <p:sp>
          <p:nvSpPr>
            <p:cNvPr id="28683" name="WordArt 10"/>
            <p:cNvSpPr>
              <a:spLocks noChangeArrowheads="1" noChangeShapeType="1" noTextEdit="1"/>
            </p:cNvSpPr>
            <p:nvPr/>
          </p:nvSpPr>
          <p:spPr bwMode="auto">
            <a:xfrm>
              <a:off x="2544" y="3360"/>
              <a:ext cx="960" cy="480"/>
            </a:xfrm>
            <a:prstGeom prst="rect">
              <a:avLst/>
            </a:prstGeom>
          </p:spPr>
          <p:txBody>
            <a:bodyPr wrap="none" fromWordArt="1">
              <a:prstTxWarp prst="textCanDown">
                <a:avLst>
                  <a:gd name="adj" fmla="val 33333"/>
                </a:avLst>
              </a:prstTxWarp>
            </a:bodyPr>
            <a:lstStyle/>
            <a:p>
              <a:r>
                <a:rPr lang="en-US" sz="1400" kern="10">
                  <a:ln w="9525">
                    <a:solidFill>
                      <a:srgbClr val="660066"/>
                    </a:solidFill>
                    <a:round/>
                    <a:headEnd/>
                    <a:tailEnd/>
                  </a:ln>
                  <a:solidFill>
                    <a:srgbClr val="000000"/>
                  </a:solidFill>
                  <a:latin typeface="Times New Roman" panose="02020603050405020304" pitchFamily="18" charset="0"/>
                  <a:cs typeface="Times New Roman" panose="02020603050405020304" pitchFamily="18" charset="0"/>
                </a:rPr>
                <a:t>Đảm bảo vững chắc</a:t>
              </a: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1"/>
          <p:cNvSpPr>
            <a:spLocks noChangeArrowheads="1"/>
          </p:cNvSpPr>
          <p:nvPr/>
        </p:nvSpPr>
        <p:spPr bwMode="auto">
          <a:xfrm>
            <a:off x="2759075" y="1066801"/>
            <a:ext cx="7054850" cy="523875"/>
          </a:xfrm>
          <a:prstGeom prst="rect">
            <a:avLst/>
          </a:prstGeom>
          <a:solidFill>
            <a:srgbClr val="D60093"/>
          </a:solidFill>
          <a:ln w="9525">
            <a:solidFill>
              <a:schemeClr val="bg1"/>
            </a:solidFill>
            <a:miter lim="800000"/>
            <a:headEnd/>
            <a:tailEnd/>
          </a:ln>
        </p:spPr>
        <p:txBody>
          <a:bodyPr>
            <a:spAutoFit/>
          </a:bodyPr>
          <a:lstStyle>
            <a:lvl1pPr marL="457200" indent="-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Wingdings" panose="05000000000000000000" pitchFamily="2" charset="2"/>
              <a:buChar char="Ø"/>
            </a:pPr>
            <a:r>
              <a:rPr lang="nl-NL" altLang="en-US" sz="2800">
                <a:solidFill>
                  <a:schemeClr val="bg1"/>
                </a:solidFill>
                <a:latin typeface="Times New Roman" panose="02020603050405020304" pitchFamily="18" charset="0"/>
                <a:cs typeface="Times New Roman" panose="02020603050405020304" pitchFamily="18" charset="0"/>
              </a:rPr>
              <a:t>Độc lập dân tộc gắn liền với CNXH là:</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86019" name="Rectangle 2"/>
          <p:cNvSpPr>
            <a:spLocks noChangeArrowheads="1"/>
          </p:cNvSpPr>
          <p:nvPr/>
        </p:nvSpPr>
        <p:spPr bwMode="auto">
          <a:xfrm>
            <a:off x="3800476" y="2819400"/>
            <a:ext cx="6119813" cy="831850"/>
          </a:xfrm>
          <a:prstGeom prst="rect">
            <a:avLst/>
          </a:prstGeom>
          <a:solidFill>
            <a:srgbClr val="0000FF"/>
          </a:solidFill>
          <a:ln w="9525">
            <a:solidFill>
              <a:schemeClr val="bg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nl-NL" altLang="en-US" sz="2400">
                <a:solidFill>
                  <a:schemeClr val="bg1"/>
                </a:solidFill>
                <a:latin typeface="Times New Roman" panose="02020603050405020304" pitchFamily="18" charset="0"/>
                <a:cs typeface="Times New Roman" panose="02020603050405020304" pitchFamily="18" charset="0"/>
              </a:rPr>
              <a:t>Nội dung </a:t>
            </a:r>
            <a:r>
              <a:rPr lang="nl-NL" altLang="en-US" sz="2400" u="sng">
                <a:solidFill>
                  <a:schemeClr val="bg1"/>
                </a:solidFill>
                <a:latin typeface="Times New Roman" panose="02020603050405020304" pitchFamily="18" charset="0"/>
                <a:cs typeface="Times New Roman" panose="02020603050405020304" pitchFamily="18" charset="0"/>
              </a:rPr>
              <a:t>cốt lõ</a:t>
            </a:r>
            <a:r>
              <a:rPr lang="nl-NL" altLang="en-US" sz="2400">
                <a:solidFill>
                  <a:schemeClr val="bg1"/>
                </a:solidFill>
                <a:latin typeface="Times New Roman" panose="02020603050405020304" pitchFamily="18" charset="0"/>
                <a:cs typeface="Times New Roman" panose="02020603050405020304" pitchFamily="18" charset="0"/>
              </a:rPr>
              <a:t>i xuyên suốt toàn bộ tư tưởng Hồ Chí Minh</a:t>
            </a:r>
            <a:endParaRPr lang="en-US" altLang="en-US" sz="2400">
              <a:solidFill>
                <a:schemeClr val="bg1"/>
              </a:solidFill>
              <a:latin typeface="Times New Roman" panose="02020603050405020304" pitchFamily="18" charset="0"/>
              <a:cs typeface="Times New Roman" panose="02020603050405020304" pitchFamily="18" charset="0"/>
            </a:endParaRPr>
          </a:p>
        </p:txBody>
      </p:sp>
      <p:sp>
        <p:nvSpPr>
          <p:cNvPr id="86021" name="Rectangle 4"/>
          <p:cNvSpPr>
            <a:spLocks noChangeArrowheads="1"/>
          </p:cNvSpPr>
          <p:nvPr/>
        </p:nvSpPr>
        <p:spPr bwMode="auto">
          <a:xfrm>
            <a:off x="3800476" y="5181600"/>
            <a:ext cx="6119813" cy="1200150"/>
          </a:xfrm>
          <a:prstGeom prst="rect">
            <a:avLst/>
          </a:prstGeom>
          <a:solidFill>
            <a:srgbClr val="00B050"/>
          </a:solidFill>
          <a:ln w="9525">
            <a:solidFill>
              <a:srgbClr val="FF0000"/>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nl-NL" altLang="en-US" sz="2400">
                <a:solidFill>
                  <a:schemeClr val="bg1"/>
                </a:solidFill>
                <a:latin typeface="Times New Roman" panose="02020603050405020304" pitchFamily="18" charset="0"/>
                <a:cs typeface="Times New Roman" panose="02020603050405020304" pitchFamily="18" charset="0"/>
              </a:rPr>
              <a:t>Được </a:t>
            </a:r>
            <a:r>
              <a:rPr lang="nl-NL" altLang="en-US" sz="2400" u="sng">
                <a:solidFill>
                  <a:schemeClr val="bg1"/>
                </a:solidFill>
                <a:latin typeface="Times New Roman" panose="02020603050405020304" pitchFamily="18" charset="0"/>
                <a:cs typeface="Times New Roman" panose="02020603050405020304" pitchFamily="18" charset="0"/>
              </a:rPr>
              <a:t>thống nhất</a:t>
            </a:r>
            <a:r>
              <a:rPr lang="nl-NL" altLang="en-US" sz="2400">
                <a:solidFill>
                  <a:schemeClr val="bg1"/>
                </a:solidFill>
                <a:latin typeface="Times New Roman" panose="02020603050405020304" pitchFamily="18" charset="0"/>
                <a:cs typeface="Times New Roman" panose="02020603050405020304" pitchFamily="18" charset="0"/>
              </a:rPr>
              <a:t> trong cả lý luận và hoạt động thực tiễn, phản ánh chính xác mục đích, lý tưởng, khát vọng của Người</a:t>
            </a:r>
            <a:endParaRPr lang="en-US" altLang="en-US" sz="2400">
              <a:solidFill>
                <a:schemeClr val="bg1"/>
              </a:solidFill>
              <a:latin typeface="Times New Roman" panose="02020603050405020304" pitchFamily="18" charset="0"/>
              <a:cs typeface="Times New Roman" panose="02020603050405020304" pitchFamily="18" charset="0"/>
            </a:endParaRPr>
          </a:p>
        </p:txBody>
      </p:sp>
      <p:sp>
        <p:nvSpPr>
          <p:cNvPr id="6" name="Left Brace 5"/>
          <p:cNvSpPr/>
          <p:nvPr/>
        </p:nvSpPr>
        <p:spPr>
          <a:xfrm>
            <a:off x="2063751" y="3171826"/>
            <a:ext cx="1584325" cy="2924175"/>
          </a:xfrm>
          <a:prstGeom prst="leftBrace">
            <a:avLst/>
          </a:prstGeom>
          <a:ln>
            <a:solidFill>
              <a:srgbClr val="FF0000"/>
            </a:solidFill>
          </a:ln>
        </p:spPr>
        <p:style>
          <a:lnRef idx="3">
            <a:schemeClr val="dk1"/>
          </a:lnRef>
          <a:fillRef idx="0">
            <a:schemeClr val="dk1"/>
          </a:fillRef>
          <a:effectRef idx="2">
            <a:schemeClr val="dk1"/>
          </a:effectRef>
          <a:fontRef idx="minor">
            <a:schemeClr val="tx1"/>
          </a:fontRef>
        </p:style>
        <p:txBody>
          <a:bodyPr anchor="ctr"/>
          <a:lstStyle/>
          <a:p>
            <a:pPr algn="ctr" eaLnBrk="1" hangingPunct="1">
              <a:defRPr/>
            </a:pPr>
            <a:endParaRPr lang="en-US"/>
          </a:p>
        </p:txBody>
      </p:sp>
      <p:sp>
        <p:nvSpPr>
          <p:cNvPr id="7" name="Down Arrow 6"/>
          <p:cNvSpPr/>
          <p:nvPr/>
        </p:nvSpPr>
        <p:spPr>
          <a:xfrm>
            <a:off x="5989639" y="1600200"/>
            <a:ext cx="593725" cy="863600"/>
          </a:xfrm>
          <a:prstGeom prst="down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1000"/>
                                        <p:tgtEl>
                                          <p:spTgt spid="86018"/>
                                        </p:tgtEl>
                                      </p:cBhvr>
                                    </p:animEffect>
                                    <p:anim calcmode="lin" valueType="num">
                                      <p:cBhvr>
                                        <p:cTn id="8" dur="1000" fill="hold"/>
                                        <p:tgtEl>
                                          <p:spTgt spid="86018"/>
                                        </p:tgtEl>
                                        <p:attrNameLst>
                                          <p:attrName>ppt_x</p:attrName>
                                        </p:attrNameLst>
                                      </p:cBhvr>
                                      <p:tavLst>
                                        <p:tav tm="0">
                                          <p:val>
                                            <p:strVal val="#ppt_x"/>
                                          </p:val>
                                        </p:tav>
                                        <p:tav tm="100000">
                                          <p:val>
                                            <p:strVal val="#ppt_x"/>
                                          </p:val>
                                        </p:tav>
                                      </p:tavLst>
                                    </p:anim>
                                    <p:anim calcmode="lin" valueType="num">
                                      <p:cBhvr>
                                        <p:cTn id="9" dur="1000" fill="hold"/>
                                        <p:tgtEl>
                                          <p:spTgt spid="86018"/>
                                        </p:tgtEl>
                                        <p:attrNameLst>
                                          <p:attrName>ppt_y</p:attrName>
                                        </p:attrNameLst>
                                      </p:cBhvr>
                                      <p:tavLst>
                                        <p:tav tm="0">
                                          <p:val>
                                            <p:strVal val="#ppt_y+.1"/>
                                          </p:val>
                                        </p:tav>
                                        <p:tav tm="100000">
                                          <p:val>
                                            <p:strVal val="#ppt_y"/>
                                          </p:val>
                                        </p:tav>
                                      </p:tavLst>
                                    </p:anim>
                                  </p:childTnLst>
                                </p:cTn>
                              </p:par>
                              <p:par>
                                <p:cTn id="10" presetID="2" presetClass="entr" presetSubtype="1"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0-#ppt_h/2"/>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6019"/>
                                        </p:tgtEl>
                                        <p:attrNameLst>
                                          <p:attrName>style.visibility</p:attrName>
                                        </p:attrNameLst>
                                      </p:cBhvr>
                                      <p:to>
                                        <p:strVal val="visible"/>
                                      </p:to>
                                    </p:set>
                                    <p:animEffect transition="in" filter="fade">
                                      <p:cBhvr>
                                        <p:cTn id="21" dur="1000"/>
                                        <p:tgtEl>
                                          <p:spTgt spid="86019"/>
                                        </p:tgtEl>
                                      </p:cBhvr>
                                    </p:animEffect>
                                    <p:anim calcmode="lin" valueType="num">
                                      <p:cBhvr>
                                        <p:cTn id="22" dur="1000" fill="hold"/>
                                        <p:tgtEl>
                                          <p:spTgt spid="86019"/>
                                        </p:tgtEl>
                                        <p:attrNameLst>
                                          <p:attrName>ppt_x</p:attrName>
                                        </p:attrNameLst>
                                      </p:cBhvr>
                                      <p:tavLst>
                                        <p:tav tm="0">
                                          <p:val>
                                            <p:strVal val="#ppt_x"/>
                                          </p:val>
                                        </p:tav>
                                        <p:tav tm="100000">
                                          <p:val>
                                            <p:strVal val="#ppt_x"/>
                                          </p:val>
                                        </p:tav>
                                      </p:tavLst>
                                    </p:anim>
                                    <p:anim calcmode="lin" valueType="num">
                                      <p:cBhvr>
                                        <p:cTn id="23" dur="1000" fill="hold"/>
                                        <p:tgtEl>
                                          <p:spTgt spid="86019"/>
                                        </p:tgtEl>
                                        <p:attrNameLst>
                                          <p:attrName>ppt_y</p:attrName>
                                        </p:attrNameLst>
                                      </p:cBhvr>
                                      <p:tavLst>
                                        <p:tav tm="0">
                                          <p:val>
                                            <p:strVal val="#ppt_y+.1"/>
                                          </p:val>
                                        </p:tav>
                                        <p:tav tm="100000">
                                          <p:val>
                                            <p:strVal val="#ppt_y"/>
                                          </p:val>
                                        </p:tav>
                                      </p:tavLst>
                                    </p:anim>
                                  </p:childTnLst>
                                </p:cTn>
                              </p:par>
                              <p:par>
                                <p:cTn id="24" presetID="1" presetClass="entr" presetSubtype="0" fill="hold" grpId="0" nodeType="withEffect">
                                  <p:stCondLst>
                                    <p:cond delay="0"/>
                                  </p:stCondLst>
                                  <p:childTnLst>
                                    <p:set>
                                      <p:cBhvr>
                                        <p:cTn id="25" dur="1" fill="hold">
                                          <p:stCondLst>
                                            <p:cond delay="0"/>
                                          </p:stCondLst>
                                        </p:cTn>
                                        <p:tgtEl>
                                          <p:spTgt spid="860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8" grpId="0" animBg="1"/>
      <p:bldP spid="86019" grpId="0" animBg="1"/>
      <p:bldP spid="86021"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vi-VN" altLang="vi-VN" sz="2400" b="1" i="1">
                <a:cs typeface="Times New Roman" panose="02020603050405020304" pitchFamily="18" charset="0"/>
              </a:rPr>
              <a:t>K</a:t>
            </a:r>
            <a:r>
              <a:rPr lang="nl-NL" altLang="vi-VN" sz="2400" b="1" i="1">
                <a:latin typeface="Times New Roman" panose="02020603050405020304" pitchFamily="18" charset="0"/>
                <a:cs typeface="Times New Roman" panose="02020603050405020304" pitchFamily="18" charset="0"/>
              </a:rPr>
              <a:t>ết hợp sức mạnh dân tộc với sức mạnh thời đại</a:t>
            </a:r>
            <a:r>
              <a:rPr lang="vi-VN" altLang="vi-VN" sz="2400"/>
              <a:t/>
            </a:r>
            <a:br>
              <a:rPr lang="vi-VN" altLang="vi-VN" sz="2400"/>
            </a:br>
            <a:endParaRPr lang="vi-VN" altLang="vi-VN" sz="2400">
              <a:cs typeface="Times New Roman" panose="02020603050405020304" pitchFamily="18" charset="0"/>
            </a:endParaRPr>
          </a:p>
        </p:txBody>
      </p:sp>
      <p:sp>
        <p:nvSpPr>
          <p:cNvPr id="4" name="Content Placeholder 3"/>
          <p:cNvSpPr>
            <a:spLocks noGrp="1"/>
          </p:cNvSpPr>
          <p:nvPr>
            <p:ph idx="1"/>
          </p:nvPr>
        </p:nvSpPr>
        <p:spPr>
          <a:xfrm>
            <a:off x="4800600" y="3581400"/>
            <a:ext cx="2247900" cy="152400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marL="0" indent="0" algn="ctr">
              <a:buNone/>
              <a:defRPr/>
            </a:pPr>
            <a:r>
              <a:rPr lang="en-US" sz="2000" b="1" dirty="0">
                <a:solidFill>
                  <a:schemeClr val="bg1"/>
                </a:solidFill>
              </a:rPr>
              <a:t>SỨC MẠNH DÂN TỘC</a:t>
            </a:r>
          </a:p>
        </p:txBody>
      </p:sp>
      <p:pic>
        <p:nvPicPr>
          <p:cNvPr id="18436" name="Picture 2" descr="90 năm ĐCS Việt Nam: Đảng lãnh đạo xây dựng và bảo vệ chính quyề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066800"/>
            <a:ext cx="3614738"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4" descr="Hành Cung Vũ Lâm và Đại thắng Nguyên M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9588" y="1066800"/>
            <a:ext cx="3402012" cy="268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7" descr="Tầm vóc và ý nghĩa lịch sử to lớn của cuộc Tổng tiến công và nổi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464" y="3962401"/>
            <a:ext cx="3386137" cy="257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9" descr="Võ Thị Sáu | Nhà xuất bản Kim Đồ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5600" y="3886200"/>
            <a:ext cx="3614738"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18437"/>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18439"/>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18436"/>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84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endParaRPr lang="vi-VN" altLang="vi-VN" smtClean="0"/>
          </a:p>
        </p:txBody>
      </p:sp>
      <p:sp>
        <p:nvSpPr>
          <p:cNvPr id="4" name="Content Placeholder 3"/>
          <p:cNvSpPr>
            <a:spLocks noGrp="1"/>
          </p:cNvSpPr>
          <p:nvPr>
            <p:ph idx="1"/>
          </p:nvPr>
        </p:nvSpPr>
        <p:spPr>
          <a:xfrm>
            <a:off x="4800600" y="3200400"/>
            <a:ext cx="2286000" cy="144780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marL="0" indent="0" algn="ctr" eaLnBrk="1" hangingPunct="1">
              <a:buNone/>
              <a:defRPr/>
            </a:pPr>
            <a:r>
              <a:rPr lang="en-US" sz="2000" b="1" dirty="0">
                <a:solidFill>
                  <a:schemeClr val="bg1"/>
                </a:solidFill>
                <a:latin typeface="Times New Roman" panose="02020603050405020304" pitchFamily="18" charset="0"/>
                <a:cs typeface="Times New Roman" panose="02020603050405020304" pitchFamily="18" charset="0"/>
              </a:rPr>
              <a:t>SỨC MẠNH THỜI ĐẠI</a:t>
            </a:r>
          </a:p>
        </p:txBody>
      </p:sp>
      <p:pic>
        <p:nvPicPr>
          <p:cNvPr id="95234" name="Picture 2" descr="Huy động vốn đầu tư của doanh nghiệp cho khoa học và công nghệ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533401"/>
            <a:ext cx="3962400" cy="270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3505200"/>
            <a:ext cx="3429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6" name="Picture 4" descr="PHONG TRÀO CÔNG NHÂN-CỘNG SẢN TOÀN CẦU Archives - HỘI QUỐC TẾ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533400"/>
            <a:ext cx="36576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8" name="Picture 6" descr="Nhớ về Cách mạng Tháng Mười, trân trọng những di sản văn hóa Xô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0" y="3808414"/>
            <a:ext cx="3429000" cy="266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95236"/>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95238"/>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952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133600" y="1905000"/>
            <a:ext cx="2667000" cy="91440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sz="2400" dirty="0">
                <a:solidFill>
                  <a:schemeClr val="bg1"/>
                </a:solidFill>
              </a:rPr>
              <a:t>SỨC MẠNH DÂN TỘC</a:t>
            </a:r>
          </a:p>
        </p:txBody>
      </p:sp>
      <p:sp>
        <p:nvSpPr>
          <p:cNvPr id="5" name="Oval 4"/>
          <p:cNvSpPr/>
          <p:nvPr/>
        </p:nvSpPr>
        <p:spPr>
          <a:xfrm>
            <a:off x="1981200" y="4114800"/>
            <a:ext cx="2667000" cy="91440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sz="2400" dirty="0">
                <a:solidFill>
                  <a:schemeClr val="bg1"/>
                </a:solidFill>
              </a:rPr>
              <a:t>SỨC MẠNH THỜI ĐẠI</a:t>
            </a:r>
          </a:p>
        </p:txBody>
      </p:sp>
      <p:sp>
        <p:nvSpPr>
          <p:cNvPr id="6" name="Oval 5"/>
          <p:cNvSpPr/>
          <p:nvPr/>
        </p:nvSpPr>
        <p:spPr>
          <a:xfrm>
            <a:off x="5562601" y="2362200"/>
            <a:ext cx="1560513" cy="1676400"/>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p>
            <a:pPr algn="ctr" eaLnBrk="1" hangingPunct="1">
              <a:defRPr/>
            </a:pPr>
            <a:r>
              <a:rPr lang="en-US" sz="2400" dirty="0">
                <a:solidFill>
                  <a:schemeClr val="bg1"/>
                </a:solidFill>
              </a:rPr>
              <a:t>SỨC MẠNH TỔNG HỢP</a:t>
            </a:r>
          </a:p>
        </p:txBody>
      </p:sp>
      <p:sp>
        <p:nvSpPr>
          <p:cNvPr id="28" name="Plus 27"/>
          <p:cNvSpPr/>
          <p:nvPr/>
        </p:nvSpPr>
        <p:spPr>
          <a:xfrm>
            <a:off x="2895600" y="2971800"/>
            <a:ext cx="914400" cy="9144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29" name="Notched Right Arrow 28"/>
          <p:cNvSpPr/>
          <p:nvPr/>
        </p:nvSpPr>
        <p:spPr>
          <a:xfrm>
            <a:off x="4419600" y="3097214"/>
            <a:ext cx="977900" cy="484187"/>
          </a:xfrm>
          <a:prstGeom prst="notchedRightArrow">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34" name="Rounded Rectangle 33"/>
          <p:cNvSpPr/>
          <p:nvPr/>
        </p:nvSpPr>
        <p:spPr>
          <a:xfrm>
            <a:off x="8724900" y="4495800"/>
            <a:ext cx="1790700" cy="1885950"/>
          </a:xfrm>
          <a:prstGeom prst="roundRect">
            <a:avLst/>
          </a:prstGeom>
          <a:solidFill>
            <a:srgbClr val="FF0066"/>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p>
            <a:pPr algn="ctr" eaLnBrk="1" hangingPunct="1">
              <a:defRPr/>
            </a:pPr>
            <a:r>
              <a:rPr lang="vi-VN" sz="2400" dirty="0">
                <a:solidFill>
                  <a:schemeClr val="bg1"/>
                </a:solidFill>
              </a:rPr>
              <a:t>CMVN THẮNG LỢI</a:t>
            </a:r>
            <a:endParaRPr lang="en-US" sz="2400" dirty="0">
              <a:solidFill>
                <a:schemeClr val="bg1"/>
              </a:solidFill>
            </a:endParaRPr>
          </a:p>
        </p:txBody>
      </p:sp>
      <p:sp>
        <p:nvSpPr>
          <p:cNvPr id="31" name="Down Arrow 30"/>
          <p:cNvSpPr/>
          <p:nvPr/>
        </p:nvSpPr>
        <p:spPr>
          <a:xfrm>
            <a:off x="9372600" y="3352800"/>
            <a:ext cx="484188" cy="1143000"/>
          </a:xfrm>
          <a:prstGeom prst="downArrow">
            <a:avLst>
              <a:gd name="adj1" fmla="val 53149"/>
              <a:gd name="adj2" fmla="val 50000"/>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33" name="Down Arrow 32"/>
          <p:cNvSpPr/>
          <p:nvPr/>
        </p:nvSpPr>
        <p:spPr>
          <a:xfrm rot="16200000">
            <a:off x="8254206" y="2032794"/>
            <a:ext cx="484188" cy="2209800"/>
          </a:xfrm>
          <a:prstGeom prst="downArrow">
            <a:avLst>
              <a:gd name="adj1" fmla="val 53149"/>
              <a:gd name="adj2" fmla="val 50000"/>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down)">
                                      <p:cBhvr>
                                        <p:cTn id="17" dur="500"/>
                                        <p:tgtEl>
                                          <p:spTgt spid="28"/>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down)">
                                      <p:cBhvr>
                                        <p:cTn id="20" dur="500"/>
                                        <p:tgtEl>
                                          <p:spTgt spid="2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barn(inVertical)">
                                      <p:cBhvr>
                                        <p:cTn id="37" dur="500"/>
                                        <p:tgtEl>
                                          <p:spTgt spid="31"/>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barn(inVertical)">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29" grpId="0" animBg="1"/>
      <p:bldP spid="34" grpId="0" animBg="1"/>
      <p:bldP spid="31" grpId="0" animBg="1"/>
      <p:bldP spid="3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29" name="Rectangle 1"/>
          <p:cNvSpPr>
            <a:spLocks noChangeArrowheads="1"/>
          </p:cNvSpPr>
          <p:nvPr/>
        </p:nvSpPr>
        <p:spPr bwMode="auto">
          <a:xfrm>
            <a:off x="145143" y="246211"/>
            <a:ext cx="11814628" cy="461665"/>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algn="just" eaLnBrk="0" fontAlgn="base" hangingPunct="0">
              <a:spcBef>
                <a:spcPct val="0"/>
              </a:spcBef>
              <a:spcAft>
                <a:spcPct val="0"/>
              </a:spcAft>
              <a:defRPr/>
            </a:pPr>
            <a:r>
              <a:rPr lang="nl-NL" sz="2400" b="1" dirty="0">
                <a:solidFill>
                  <a:srgbClr val="0000CC"/>
                </a:solidFill>
                <a:latin typeface="Times New Roman" panose="02020603050405020304" pitchFamily="18" charset="0"/>
                <a:cs typeface="Times New Roman" panose="02020603050405020304" pitchFamily="18" charset="0"/>
              </a:rPr>
              <a:t>+ Nội dung tư tưởng kết hợp sức mạnh dân tộc với sức mạnh thời đại được </a:t>
            </a:r>
            <a:r>
              <a:rPr lang="nl-NL" sz="2400" b="1" dirty="0" smtClean="0">
                <a:solidFill>
                  <a:srgbClr val="0000CC"/>
                </a:solidFill>
                <a:latin typeface="Times New Roman" panose="02020603050405020304" pitchFamily="18" charset="0"/>
                <a:cs typeface="Times New Roman" panose="02020603050405020304" pitchFamily="18" charset="0"/>
              </a:rPr>
              <a:t>Người </a:t>
            </a:r>
            <a:r>
              <a:rPr lang="nl-NL" sz="2400" b="1" dirty="0">
                <a:solidFill>
                  <a:srgbClr val="0000CC"/>
                </a:solidFill>
                <a:latin typeface="Times New Roman" panose="02020603050405020304" pitchFamily="18" charset="0"/>
                <a:cs typeface="Times New Roman" panose="02020603050405020304" pitchFamily="18" charset="0"/>
              </a:rPr>
              <a:t>nêu rõ:</a:t>
            </a:r>
          </a:p>
        </p:txBody>
      </p:sp>
      <p:sp>
        <p:nvSpPr>
          <p:cNvPr id="227330" name="Rectangle 2"/>
          <p:cNvSpPr>
            <a:spLocks noChangeArrowheads="1"/>
          </p:cNvSpPr>
          <p:nvPr/>
        </p:nvSpPr>
        <p:spPr bwMode="auto">
          <a:xfrm>
            <a:off x="478971" y="2253247"/>
            <a:ext cx="5747658" cy="2632516"/>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lnSpc>
                <a:spcPct val="120000"/>
              </a:lnSpc>
              <a:spcBef>
                <a:spcPct val="0"/>
              </a:spcBef>
              <a:spcAft>
                <a:spcPct val="0"/>
              </a:spcAft>
              <a:defRPr/>
            </a:pPr>
            <a:r>
              <a:rPr lang="nl-NL" sz="2800" i="1" dirty="0">
                <a:solidFill>
                  <a:srgbClr val="FF0000"/>
                </a:solidFill>
                <a:latin typeface="Times New Roman" panose="02020603050405020304" pitchFamily="18" charset="0"/>
                <a:cs typeface="Times New Roman" pitchFamily="18" charset="0"/>
              </a:rPr>
              <a:t>Thứ nhất</a:t>
            </a:r>
            <a:r>
              <a:rPr lang="nl-NL" sz="2800" i="1" dirty="0">
                <a:solidFill>
                  <a:srgbClr val="000000"/>
                </a:solidFill>
                <a:latin typeface="Times New Roman" panose="02020603050405020304" pitchFamily="18" charset="0"/>
                <a:cs typeface="Times New Roman" pitchFamily="18" charset="0"/>
              </a:rPr>
              <a:t>, </a:t>
            </a:r>
            <a:r>
              <a:rPr lang="nl-NL" sz="2800" dirty="0">
                <a:solidFill>
                  <a:srgbClr val="000000"/>
                </a:solidFill>
                <a:latin typeface="Times New Roman" panose="02020603050405020304" pitchFamily="18" charset="0"/>
                <a:cs typeface="Times New Roman" pitchFamily="18" charset="0"/>
              </a:rPr>
              <a:t>cách mạng Việt Nam là một bộ phận trong cách mạng thế giới. </a:t>
            </a:r>
            <a:endParaRPr lang="en-US" sz="2800" dirty="0">
              <a:solidFill>
                <a:srgbClr val="000000"/>
              </a:solidFill>
              <a:latin typeface="Times New Roman" panose="02020603050405020304" pitchFamily="18" charset="0"/>
              <a:cs typeface="Times New Roman" pitchFamily="18" charset="0"/>
            </a:endParaRPr>
          </a:p>
          <a:p>
            <a:pPr indent="457200" algn="just" eaLnBrk="0" fontAlgn="base" hangingPunct="0">
              <a:lnSpc>
                <a:spcPct val="120000"/>
              </a:lnSpc>
              <a:spcBef>
                <a:spcPct val="0"/>
              </a:spcBef>
              <a:spcAft>
                <a:spcPct val="0"/>
              </a:spcAft>
              <a:defRPr/>
            </a:pPr>
            <a:r>
              <a:rPr lang="nl-NL" sz="2800" i="1" dirty="0">
                <a:solidFill>
                  <a:srgbClr val="FF0000"/>
                </a:solidFill>
                <a:latin typeface="Times New Roman" panose="02020603050405020304" pitchFamily="18" charset="0"/>
                <a:cs typeface="Times New Roman" pitchFamily="18" charset="0"/>
              </a:rPr>
              <a:t>Thứ hai</a:t>
            </a:r>
            <a:r>
              <a:rPr lang="nl-NL" sz="2800" i="1" dirty="0">
                <a:solidFill>
                  <a:srgbClr val="000000"/>
                </a:solidFill>
                <a:latin typeface="Times New Roman" panose="02020603050405020304" pitchFamily="18" charset="0"/>
                <a:cs typeface="Times New Roman" pitchFamily="18" charset="0"/>
              </a:rPr>
              <a:t>, </a:t>
            </a:r>
            <a:r>
              <a:rPr lang="nl-NL" sz="2800" dirty="0">
                <a:solidFill>
                  <a:srgbClr val="000000"/>
                </a:solidFill>
                <a:latin typeface="Times New Roman" panose="02020603050405020304" pitchFamily="18" charset="0"/>
                <a:cs typeface="Times New Roman" pitchFamily="18" charset="0"/>
              </a:rPr>
              <a:t>phải gắn kết chặt chẽ giữa chủ nghĩa yêu nước chân chính với chủ nghĩa quốc tế vô </a:t>
            </a:r>
            <a:r>
              <a:rPr lang="nl-NL" sz="2800" dirty="0" smtClean="0">
                <a:solidFill>
                  <a:srgbClr val="000000"/>
                </a:solidFill>
                <a:latin typeface="Times New Roman" panose="02020603050405020304" pitchFamily="18" charset="0"/>
                <a:cs typeface="Times New Roman" pitchFamily="18" charset="0"/>
              </a:rPr>
              <a:t>sản</a:t>
            </a:r>
            <a:endParaRPr lang="nl-NL" sz="2800" dirty="0">
              <a:solidFill>
                <a:srgbClr val="000000"/>
              </a:solidFill>
              <a:latin typeface="Times New Roman" panose="02020603050405020304" pitchFamily="18" charset="0"/>
              <a:cs typeface="Times New Roman" pitchFamily="18" charset="0"/>
            </a:endParaRPr>
          </a:p>
        </p:txBody>
      </p:sp>
      <p:pic>
        <p:nvPicPr>
          <p:cNvPr id="71684" name="Picture 5" descr="Kết quả hình ảnh cho quoc te nong d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954088"/>
            <a:ext cx="4876800" cy="434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5" name="Text Box 6"/>
          <p:cNvSpPr txBox="1">
            <a:spLocks noChangeArrowheads="1"/>
          </p:cNvSpPr>
          <p:nvPr/>
        </p:nvSpPr>
        <p:spPr bwMode="auto">
          <a:xfrm>
            <a:off x="7300686" y="5554664"/>
            <a:ext cx="4114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2000" b="1" i="1">
                <a:solidFill>
                  <a:srgbClr val="000000"/>
                </a:solidFill>
              </a:rPr>
              <a:t>Nguyễn Ái Quốc dự Hội nghị Quốc tế Nông dân</a:t>
            </a:r>
          </a:p>
        </p:txBody>
      </p:sp>
    </p:spTree>
    <p:extLst>
      <p:ext uri="{BB962C8B-B14F-4D97-AF65-F5344CB8AC3E}">
        <p14:creationId xmlns:p14="http://schemas.microsoft.com/office/powerpoint/2010/main" val="24876301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1" name="Rectangle 1"/>
          <p:cNvSpPr>
            <a:spLocks noChangeArrowheads="1"/>
          </p:cNvSpPr>
          <p:nvPr/>
        </p:nvSpPr>
        <p:spPr bwMode="auto">
          <a:xfrm>
            <a:off x="232229" y="356627"/>
            <a:ext cx="11640457" cy="22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lnSpc>
                <a:spcPct val="120000"/>
              </a:lnSpc>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Thứ ba, </a:t>
            </a:r>
            <a:r>
              <a:rPr lang="nl-NL" sz="2400" b="1" dirty="0">
                <a:solidFill>
                  <a:srgbClr val="000000"/>
                </a:solidFill>
                <a:latin typeface="Times New Roman" panose="02020603050405020304" pitchFamily="18" charset="0"/>
                <a:cs typeface="Times New Roman" pitchFamily="18" charset="0"/>
              </a:rPr>
              <a:t>phải giữ vững độc lập, tự chủ, tự lực, tự cường, dựa vào sức mình là chính, đồng thời tranh thủ sự giúp đỡ quốc tế, nhưng không quên thực hiện nghĩa vụ quốc tế của mình. </a:t>
            </a:r>
            <a:endParaRPr lang="en-US" sz="2400" b="1" dirty="0">
              <a:solidFill>
                <a:srgbClr val="000000"/>
              </a:solidFill>
              <a:latin typeface="Times New Roman" panose="02020603050405020304" pitchFamily="18" charset="0"/>
              <a:cs typeface="Times New Roman" pitchFamily="18" charset="0"/>
            </a:endParaRPr>
          </a:p>
          <a:p>
            <a:pPr indent="457200" algn="just" eaLnBrk="0" fontAlgn="base" hangingPunct="0">
              <a:lnSpc>
                <a:spcPct val="120000"/>
              </a:lnSpc>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Thứ tư</a:t>
            </a:r>
            <a:r>
              <a:rPr lang="nl-NL" sz="2400" b="1" dirty="0">
                <a:solidFill>
                  <a:srgbClr val="000000"/>
                </a:solidFill>
                <a:latin typeface="Times New Roman" panose="02020603050405020304" pitchFamily="18" charset="0"/>
                <a:cs typeface="Times New Roman" pitchFamily="18" charset="0"/>
              </a:rPr>
              <a:t>, phải mở rộng quan hệ hữu nghị hợp tác, sẵn sàng làm bạn với tất cả các nước dân </a:t>
            </a:r>
            <a:r>
              <a:rPr lang="nl-NL" sz="2400" b="1" dirty="0" smtClean="0">
                <a:solidFill>
                  <a:srgbClr val="000000"/>
                </a:solidFill>
                <a:latin typeface="Times New Roman" panose="02020603050405020304" pitchFamily="18" charset="0"/>
                <a:cs typeface="Times New Roman" pitchFamily="18" charset="0"/>
              </a:rPr>
              <a:t>chủ.</a:t>
            </a:r>
            <a:endParaRPr lang="nl-NL" sz="2400" b="1" dirty="0">
              <a:solidFill>
                <a:srgbClr val="000000"/>
              </a:solidFill>
              <a:latin typeface="Times New Roman" panose="02020603050405020304" pitchFamily="18" charset="0"/>
              <a:cs typeface="Times New Roman" pitchFamily="18" charset="0"/>
            </a:endParaRPr>
          </a:p>
        </p:txBody>
      </p:sp>
      <p:pic>
        <p:nvPicPr>
          <p:cNvPr id="72707" name="Picture 2" descr="D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2895600"/>
            <a:ext cx="6324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30108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6320" name="Rectangle 16"/>
          <p:cNvSpPr>
            <a:spLocks noGrp="1" noRot="1" noChangeArrowheads="1"/>
          </p:cNvSpPr>
          <p:nvPr>
            <p:ph type="title"/>
          </p:nvPr>
        </p:nvSpPr>
        <p:spPr>
          <a:xfrm>
            <a:off x="1524000" y="1295401"/>
            <a:ext cx="9144000" cy="868363"/>
          </a:xfrm>
        </p:spPr>
        <p:txBody>
          <a:bodyPr/>
          <a:lstStyle/>
          <a:p>
            <a:pPr eaLnBrk="1" hangingPunct="1">
              <a:defRPr/>
            </a:pPr>
            <a:r>
              <a:rPr lang="en-US" sz="2400" dirty="0">
                <a:solidFill>
                  <a:schemeClr val="accent6">
                    <a:lumMod val="60000"/>
                    <a:lumOff val="40000"/>
                  </a:schemeClr>
                </a:solidFill>
              </a:rPr>
              <a:t> </a:t>
            </a:r>
            <a:r>
              <a:rPr lang="en-US" sz="2400" dirty="0">
                <a:solidFill>
                  <a:srgbClr val="0000FF"/>
                </a:solidFill>
                <a:latin typeface="Times New Roman" pitchFamily="18" charset="0"/>
                <a:cs typeface="Times New Roman" pitchFamily="18" charset="0"/>
              </a:rPr>
              <a:t>HCM </a:t>
            </a:r>
            <a:r>
              <a:rPr lang="en-US" sz="2400" dirty="0" err="1">
                <a:solidFill>
                  <a:srgbClr val="0000FF"/>
                </a:solidFill>
                <a:latin typeface="Times New Roman" pitchFamily="18" charset="0"/>
                <a:cs typeface="Times New Roman" pitchFamily="18" charset="0"/>
              </a:rPr>
              <a:t>đã</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nghiên</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cứu</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tìm</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tòi</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phân</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tích</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tổng</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kết</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kinh</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nghiệm</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và</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bài</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học</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trong</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nước</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và</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thế</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giới</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về</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xây</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dựng</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chính</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quyền</a:t>
            </a:r>
            <a:endParaRPr lang="en-US" sz="2400" dirty="0">
              <a:solidFill>
                <a:srgbClr val="0000FF"/>
              </a:solidFill>
              <a:latin typeface="Times New Roman" pitchFamily="18" charset="0"/>
              <a:cs typeface="Times New Roman" pitchFamily="18" charset="0"/>
            </a:endParaRPr>
          </a:p>
        </p:txBody>
      </p:sp>
      <p:sp>
        <p:nvSpPr>
          <p:cNvPr id="18" name="TextBox 17"/>
          <p:cNvSpPr txBox="1">
            <a:spLocks noChangeArrowheads="1"/>
          </p:cNvSpPr>
          <p:nvPr/>
        </p:nvSpPr>
        <p:spPr bwMode="auto">
          <a:xfrm>
            <a:off x="685800" y="4724400"/>
            <a:ext cx="11277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en-US" sz="2400" b="1" i="1" dirty="0">
                <a:latin typeface="Times New Roman" panose="02020603050405020304" pitchFamily="18" charset="0"/>
              </a:rPr>
              <a:t>Hồ Chí Minh đã lựa chọn ra một kiểu nhà nước mới cho Việt Nam, đó là Nhà nước dân chủ cộng hòa, một nhà nước đại biểu quyền lợi "cho số đông người", thể hiện tính chất nhân dân, một nhà nước do nhân dân lao động làm chủ, nhà nước của dân, do dân, vì dân.</a:t>
            </a:r>
            <a:endParaRPr lang="en-US" altLang="en-US" sz="2400" b="1" i="1" dirty="0">
              <a:latin typeface="Times New Roman" panose="02020603050405020304" pitchFamily="18" charset="0"/>
            </a:endParaRPr>
          </a:p>
        </p:txBody>
      </p:sp>
      <p:sp>
        <p:nvSpPr>
          <p:cNvPr id="19" name="TextBox 18"/>
          <p:cNvSpPr txBox="1">
            <a:spLocks noChangeArrowheads="1"/>
          </p:cNvSpPr>
          <p:nvPr/>
        </p:nvSpPr>
        <p:spPr bwMode="auto">
          <a:xfrm>
            <a:off x="1752600" y="2773363"/>
            <a:ext cx="2438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400" b="1" i="1">
                <a:latin typeface="Times New Roman" panose="02020603050405020304" pitchFamily="18" charset="0"/>
              </a:rPr>
              <a:t>Nhà nước Phong kiến của Việt Nam</a:t>
            </a:r>
          </a:p>
        </p:txBody>
      </p:sp>
      <p:sp>
        <p:nvSpPr>
          <p:cNvPr id="20" name="TextBox 19"/>
          <p:cNvSpPr txBox="1">
            <a:spLocks noChangeArrowheads="1"/>
          </p:cNvSpPr>
          <p:nvPr/>
        </p:nvSpPr>
        <p:spPr bwMode="auto">
          <a:xfrm>
            <a:off x="4724400" y="2925763"/>
            <a:ext cx="2743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400" b="1" i="1">
                <a:latin typeface="Times New Roman" panose="02020603050405020304" pitchFamily="18" charset="0"/>
              </a:rPr>
              <a:t>Nhà nước Tư sản dân chủ:  Pháp, Mỹ</a:t>
            </a:r>
          </a:p>
        </p:txBody>
      </p:sp>
      <p:sp>
        <p:nvSpPr>
          <p:cNvPr id="21" name="TextBox 20"/>
          <p:cNvSpPr txBox="1">
            <a:spLocks noChangeArrowheads="1"/>
          </p:cNvSpPr>
          <p:nvPr/>
        </p:nvSpPr>
        <p:spPr bwMode="auto">
          <a:xfrm>
            <a:off x="7696200" y="2925763"/>
            <a:ext cx="2895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400" b="1" i="1">
                <a:latin typeface="Times New Roman" panose="02020603050405020304" pitchFamily="18" charset="0"/>
              </a:rPr>
              <a:t>Nhà nước Xô Viết của Nga (CP công- nông- binh)</a:t>
            </a:r>
          </a:p>
        </p:txBody>
      </p:sp>
      <p:cxnSp>
        <p:nvCxnSpPr>
          <p:cNvPr id="23" name="Straight Arrow Connector 22"/>
          <p:cNvCxnSpPr>
            <a:cxnSpLocks noChangeShapeType="1"/>
          </p:cNvCxnSpPr>
          <p:nvPr/>
        </p:nvCxnSpPr>
        <p:spPr bwMode="auto">
          <a:xfrm rot="10800000" flipV="1">
            <a:off x="3505200" y="2163763"/>
            <a:ext cx="2133600" cy="53340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5" name="Straight Arrow Connector 24"/>
          <p:cNvCxnSpPr>
            <a:cxnSpLocks noChangeShapeType="1"/>
          </p:cNvCxnSpPr>
          <p:nvPr/>
        </p:nvCxnSpPr>
        <p:spPr bwMode="auto">
          <a:xfrm>
            <a:off x="5638800" y="2163763"/>
            <a:ext cx="2362200" cy="68580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8" name="Straight Arrow Connector 27"/>
          <p:cNvCxnSpPr>
            <a:cxnSpLocks noChangeShapeType="1"/>
          </p:cNvCxnSpPr>
          <p:nvPr/>
        </p:nvCxnSpPr>
        <p:spPr bwMode="auto">
          <a:xfrm rot="5400000">
            <a:off x="5219701" y="2581276"/>
            <a:ext cx="838200"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33802" name="Rectangle 1"/>
          <p:cNvSpPr>
            <a:spLocks noChangeArrowheads="1"/>
          </p:cNvSpPr>
          <p:nvPr/>
        </p:nvSpPr>
        <p:spPr bwMode="auto">
          <a:xfrm>
            <a:off x="533400" y="84138"/>
            <a:ext cx="11277600" cy="83026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nl-NL" altLang="en-US" sz="2400" b="1" dirty="0" smtClean="0">
                <a:solidFill>
                  <a:srgbClr val="0000FF"/>
                </a:solidFill>
                <a:latin typeface="Times New Roman" panose="02020603050405020304" pitchFamily="18" charset="0"/>
                <a:cs typeface="Times New Roman" panose="02020603050405020304" pitchFamily="18" charset="0"/>
              </a:rPr>
              <a:t>2. </a:t>
            </a:r>
            <a:r>
              <a:rPr lang="nl-NL" altLang="en-US" sz="2400" b="1" dirty="0">
                <a:solidFill>
                  <a:srgbClr val="0000FF"/>
                </a:solidFill>
                <a:latin typeface="Times New Roman" panose="02020603050405020304" pitchFamily="18" charset="0"/>
                <a:cs typeface="Times New Roman" panose="02020603050405020304" pitchFamily="18" charset="0"/>
              </a:rPr>
              <a:t>Tư tưởng về quyền làm chủ của nhân dân, xây dựng nhà nước thật sự của dân, do dân, vì dân</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ppt_x"/>
                                          </p:val>
                                        </p:tav>
                                        <p:tav tm="100000">
                                          <p:val>
                                            <p:strVal val="#ppt_x"/>
                                          </p:val>
                                        </p:tav>
                                      </p:tavLst>
                                    </p:anim>
                                    <p:anim calcmode="lin" valueType="num">
                                      <p:cBhvr additive="base">
                                        <p:cTn id="16" dur="500" fill="hold"/>
                                        <p:tgtEl>
                                          <p:spTgt spid="2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4" descr="Kết quả hình ảnh cho hiến pháp 19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457200"/>
            <a:ext cx="28956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3" name="Picture 6" descr="Kết quả hình ảnh cho hiến pháp 19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1895" y="1567575"/>
            <a:ext cx="2581275" cy="338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4" name="Rectangle 7"/>
          <p:cNvSpPr>
            <a:spLocks noChangeArrowheads="1"/>
          </p:cNvSpPr>
          <p:nvPr/>
        </p:nvSpPr>
        <p:spPr bwMode="auto">
          <a:xfrm>
            <a:off x="883556" y="5184576"/>
            <a:ext cx="10684329" cy="954107"/>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None/>
            </a:pPr>
            <a:r>
              <a:rPr lang="nl-NL" altLang="vi-VN" sz="2400" b="1" i="1" dirty="0">
                <a:solidFill>
                  <a:srgbClr val="FF0000"/>
                </a:solidFill>
                <a:latin typeface="Times New Roman" panose="02020603050405020304" pitchFamily="18" charset="0"/>
                <a:cs typeface="Times New Roman" panose="02020603050405020304" pitchFamily="18" charset="0"/>
              </a:rPr>
              <a:t>Nhà nước của dân</a:t>
            </a:r>
            <a:r>
              <a:rPr lang="nl-NL" altLang="vi-VN" sz="2400" b="1" i="1" dirty="0">
                <a:solidFill>
                  <a:srgbClr val="000000"/>
                </a:solidFill>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Nhà nước của nhân dân là Nhà nước tập trung mọi quyền lực vào tay nhân dân</a:t>
            </a:r>
            <a:endParaRPr lang="nl-NL" altLang="vi-VN" sz="2800" b="1" i="1" dirty="0">
              <a:solidFill>
                <a:srgbClr val="000000"/>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609600" y="0"/>
            <a:ext cx="10972800" cy="1331950"/>
          </a:xfrm>
        </p:spPr>
        <p:txBody>
          <a:bodyPr/>
          <a:lstStyle/>
          <a:p>
            <a:r>
              <a:rPr lang="en-US" sz="2400" b="1" i="1" dirty="0" err="1" smtClean="0">
                <a:solidFill>
                  <a:srgbClr val="FF0000"/>
                </a:solidFill>
                <a:latin typeface="Times New Roman" panose="02020603050405020304" pitchFamily="18" charset="0"/>
                <a:cs typeface="Times New Roman" panose="02020603050405020304" pitchFamily="18" charset="0"/>
              </a:rPr>
              <a:t>Nhà</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nước</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của</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dân</a:t>
            </a:r>
            <a:endParaRPr lang="en-US"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389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barn(inVertical)">
                                      <p:cBhvr>
                                        <p:cTn id="7" dur="500"/>
                                        <p:tgtEl>
                                          <p:spTgt spid="76802"/>
                                        </p:tgtEl>
                                      </p:cBhvr>
                                    </p:animEffect>
                                  </p:childTnLst>
                                </p:cTn>
                              </p:par>
                              <p:par>
                                <p:cTn id="8" presetID="16" presetClass="entr" presetSubtype="21" fill="hold" nodeType="withEffect">
                                  <p:stCondLst>
                                    <p:cond delay="0"/>
                                  </p:stCondLst>
                                  <p:childTnLst>
                                    <p:set>
                                      <p:cBhvr>
                                        <p:cTn id="9" dur="1" fill="hold">
                                          <p:stCondLst>
                                            <p:cond delay="0"/>
                                          </p:stCondLst>
                                        </p:cTn>
                                        <p:tgtEl>
                                          <p:spTgt spid="76803"/>
                                        </p:tgtEl>
                                        <p:attrNameLst>
                                          <p:attrName>style.visibility</p:attrName>
                                        </p:attrNameLst>
                                      </p:cBhvr>
                                      <p:to>
                                        <p:strVal val="visible"/>
                                      </p:to>
                                    </p:set>
                                    <p:animEffect transition="in" filter="barn(inVertical)">
                                      <p:cBhvr>
                                        <p:cTn id="10" dur="500"/>
                                        <p:tgtEl>
                                          <p:spTgt spid="76803"/>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76804"/>
                                        </p:tgtEl>
                                        <p:attrNameLst>
                                          <p:attrName>style.visibility</p:attrName>
                                        </p:attrNameLst>
                                      </p:cBhvr>
                                      <p:to>
                                        <p:strVal val="visible"/>
                                      </p:to>
                                    </p:set>
                                    <p:animEffect transition="in" filter="barn(inVertical)">
                                      <p:cBhvr>
                                        <p:cTn id="13" dur="500"/>
                                        <p:tgtEl>
                                          <p:spTgt spid="76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4"/>
          <p:cNvSpPr>
            <a:spLocks noGrp="1" noChangeArrowheads="1"/>
          </p:cNvSpPr>
          <p:nvPr>
            <p:ph type="title"/>
          </p:nvPr>
        </p:nvSpPr>
        <p:spPr>
          <a:xfrm>
            <a:off x="564243" y="362857"/>
            <a:ext cx="11292113" cy="1770743"/>
          </a:xfrm>
          <a:noFill/>
        </p:spPr>
        <p:txBody>
          <a:bodyPr/>
          <a:lstStyle/>
          <a:p>
            <a:pPr eaLnBrk="1" hangingPunct="1"/>
            <a:r>
              <a:rPr lang="en-US" altLang="vi-VN" sz="2400" b="1" i="1" dirty="0"/>
              <a:t>“</a:t>
            </a:r>
            <a:r>
              <a:rPr lang="en-US" altLang="vi-VN" sz="2400" b="1" i="1" dirty="0" err="1"/>
              <a:t>Nước</a:t>
            </a:r>
            <a:r>
              <a:rPr lang="en-US" altLang="vi-VN" sz="2400" b="1" i="1" dirty="0"/>
              <a:t> </a:t>
            </a:r>
            <a:r>
              <a:rPr lang="en-US" altLang="vi-VN" sz="2400" b="1" i="1" dirty="0" err="1"/>
              <a:t>Việt</a:t>
            </a:r>
            <a:r>
              <a:rPr lang="en-US" altLang="vi-VN" sz="2400" b="1" i="1" dirty="0"/>
              <a:t> Nam </a:t>
            </a:r>
            <a:r>
              <a:rPr lang="en-US" altLang="vi-VN" sz="2400" b="1" i="1" dirty="0" err="1"/>
              <a:t>là</a:t>
            </a:r>
            <a:r>
              <a:rPr lang="en-US" altLang="vi-VN" sz="2400" b="1" i="1" dirty="0"/>
              <a:t> </a:t>
            </a:r>
            <a:r>
              <a:rPr lang="en-US" altLang="vi-VN" sz="2400" b="1" i="1" dirty="0" err="1"/>
              <a:t>một</a:t>
            </a:r>
            <a:r>
              <a:rPr lang="en-US" altLang="vi-VN" sz="2400" b="1" i="1" dirty="0"/>
              <a:t> </a:t>
            </a:r>
            <a:r>
              <a:rPr lang="en-US" altLang="vi-VN" sz="2400" b="1" i="1" dirty="0" err="1"/>
              <a:t>nước</a:t>
            </a:r>
            <a:r>
              <a:rPr lang="en-US" altLang="vi-VN" sz="2400" b="1" i="1" dirty="0"/>
              <a:t> </a:t>
            </a:r>
            <a:r>
              <a:rPr lang="en-US" altLang="vi-VN" sz="2400" b="1" i="1" dirty="0" err="1"/>
              <a:t>dân</a:t>
            </a:r>
            <a:r>
              <a:rPr lang="en-US" altLang="vi-VN" sz="2400" b="1" i="1" dirty="0"/>
              <a:t> </a:t>
            </a:r>
            <a:r>
              <a:rPr lang="en-US" altLang="vi-VN" sz="2400" b="1" i="1" dirty="0" err="1"/>
              <a:t>chủ</a:t>
            </a:r>
            <a:r>
              <a:rPr lang="en-US" altLang="vi-VN" sz="2400" b="1" i="1" dirty="0"/>
              <a:t> </a:t>
            </a:r>
            <a:r>
              <a:rPr lang="en-US" altLang="vi-VN" sz="2400" b="1" i="1" dirty="0" err="1"/>
              <a:t>cộng</a:t>
            </a:r>
            <a:r>
              <a:rPr lang="en-US" altLang="vi-VN" sz="2400" b="1" i="1" dirty="0"/>
              <a:t> </a:t>
            </a:r>
            <a:r>
              <a:rPr lang="en-US" altLang="vi-VN" sz="2400" b="1" i="1" dirty="0" err="1"/>
              <a:t>hoà</a:t>
            </a:r>
            <a:r>
              <a:rPr lang="en-US" altLang="vi-VN" sz="2400" b="1" i="1" dirty="0"/>
              <a:t>. </a:t>
            </a:r>
            <a:r>
              <a:rPr lang="en-US" altLang="vi-VN" sz="2400" b="1" i="1" dirty="0" err="1"/>
              <a:t>Tất</a:t>
            </a:r>
            <a:r>
              <a:rPr lang="en-US" altLang="vi-VN" sz="2400" b="1" i="1" dirty="0"/>
              <a:t> </a:t>
            </a:r>
            <a:r>
              <a:rPr lang="en-US" altLang="vi-VN" sz="2400" b="1" i="1" dirty="0" err="1"/>
              <a:t>cả</a:t>
            </a:r>
            <a:r>
              <a:rPr lang="en-US" altLang="vi-VN" sz="2400" b="1" i="1" dirty="0"/>
              <a:t> </a:t>
            </a:r>
            <a:r>
              <a:rPr lang="en-US" altLang="vi-VN" sz="2400" b="1" i="1" dirty="0" err="1"/>
              <a:t>quyền</a:t>
            </a:r>
            <a:r>
              <a:rPr lang="en-US" altLang="vi-VN" sz="2400" b="1" i="1" dirty="0"/>
              <a:t> </a:t>
            </a:r>
            <a:r>
              <a:rPr lang="en-US" altLang="vi-VN" sz="2400" b="1" i="1" dirty="0" err="1"/>
              <a:t>bính</a:t>
            </a:r>
            <a:r>
              <a:rPr lang="en-US" altLang="vi-VN" sz="2400" b="1" i="1" dirty="0"/>
              <a:t> </a:t>
            </a:r>
            <a:r>
              <a:rPr lang="en-US" altLang="vi-VN" sz="2400" b="1" i="1" dirty="0" err="1"/>
              <a:t>trong</a:t>
            </a:r>
            <a:r>
              <a:rPr lang="en-US" altLang="vi-VN" sz="2400" b="1" i="1" dirty="0"/>
              <a:t> </a:t>
            </a:r>
            <a:r>
              <a:rPr lang="en-US" altLang="vi-VN" sz="2400" b="1" i="1" dirty="0" err="1"/>
              <a:t>nước</a:t>
            </a:r>
            <a:r>
              <a:rPr lang="en-US" altLang="vi-VN" sz="2400" b="1" i="1" dirty="0"/>
              <a:t> </a:t>
            </a:r>
            <a:r>
              <a:rPr lang="en-US" altLang="vi-VN" sz="2400" b="1" i="1" dirty="0" err="1"/>
              <a:t>là</a:t>
            </a:r>
            <a:r>
              <a:rPr lang="en-US" altLang="vi-VN" sz="2400" b="1" i="1" dirty="0"/>
              <a:t> </a:t>
            </a:r>
            <a:r>
              <a:rPr lang="en-US" altLang="vi-VN" sz="2400" b="1" i="1" dirty="0" err="1"/>
              <a:t>của</a:t>
            </a:r>
            <a:r>
              <a:rPr lang="en-US" altLang="vi-VN" sz="2400" b="1" i="1" dirty="0"/>
              <a:t> </a:t>
            </a:r>
            <a:r>
              <a:rPr lang="en-US" altLang="vi-VN" sz="2400" b="1" i="1" dirty="0" err="1"/>
              <a:t>toàn</a:t>
            </a:r>
            <a:r>
              <a:rPr lang="en-US" altLang="vi-VN" sz="2400" b="1" i="1" dirty="0"/>
              <a:t> </a:t>
            </a:r>
            <a:r>
              <a:rPr lang="en-US" altLang="vi-VN" sz="2400" b="1" i="1" dirty="0" err="1"/>
              <a:t>thể</a:t>
            </a:r>
            <a:r>
              <a:rPr lang="en-US" altLang="vi-VN" sz="2400" b="1" i="1" dirty="0"/>
              <a:t> </a:t>
            </a:r>
            <a:r>
              <a:rPr lang="en-US" altLang="vi-VN" sz="2400" b="1" i="1" dirty="0" err="1"/>
              <a:t>nhân</a:t>
            </a:r>
            <a:r>
              <a:rPr lang="en-US" altLang="vi-VN" sz="2400" b="1" i="1" dirty="0"/>
              <a:t> </a:t>
            </a:r>
            <a:r>
              <a:rPr lang="en-US" altLang="vi-VN" sz="2400" b="1" i="1" dirty="0" err="1"/>
              <a:t>dân</a:t>
            </a:r>
            <a:r>
              <a:rPr lang="en-US" altLang="vi-VN" sz="2400" b="1" i="1" dirty="0"/>
              <a:t> </a:t>
            </a:r>
            <a:r>
              <a:rPr lang="en-US" altLang="vi-VN" sz="2400" b="1" i="1" dirty="0" err="1"/>
              <a:t>Việt</a:t>
            </a:r>
            <a:r>
              <a:rPr lang="en-US" altLang="vi-VN" sz="2400" b="1" i="1" dirty="0"/>
              <a:t> Nam, </a:t>
            </a:r>
            <a:r>
              <a:rPr lang="en-US" altLang="vi-VN" sz="2400" b="1" i="1" dirty="0" err="1"/>
              <a:t>không</a:t>
            </a:r>
            <a:r>
              <a:rPr lang="en-US" altLang="vi-VN" sz="2400" b="1" i="1" dirty="0"/>
              <a:t> </a:t>
            </a:r>
            <a:r>
              <a:rPr lang="en-US" altLang="vi-VN" sz="2400" b="1" i="1" dirty="0" err="1"/>
              <a:t>phân</a:t>
            </a:r>
            <a:r>
              <a:rPr lang="en-US" altLang="vi-VN" sz="2400" b="1" i="1" dirty="0"/>
              <a:t> </a:t>
            </a:r>
            <a:r>
              <a:rPr lang="en-US" altLang="vi-VN" sz="2400" b="1" i="1" dirty="0" err="1"/>
              <a:t>biệt</a:t>
            </a:r>
            <a:r>
              <a:rPr lang="en-US" altLang="vi-VN" sz="2400" b="1" i="1" dirty="0"/>
              <a:t> </a:t>
            </a:r>
            <a:r>
              <a:rPr lang="en-US" altLang="vi-VN" sz="2400" b="1" i="1" dirty="0" err="1"/>
              <a:t>nòi</a:t>
            </a:r>
            <a:r>
              <a:rPr lang="en-US" altLang="vi-VN" sz="2400" b="1" i="1" dirty="0"/>
              <a:t> </a:t>
            </a:r>
            <a:r>
              <a:rPr lang="en-US" altLang="vi-VN" sz="2400" b="1" i="1" dirty="0" err="1"/>
              <a:t>giống</a:t>
            </a:r>
            <a:r>
              <a:rPr lang="en-US" altLang="vi-VN" sz="2400" b="1" i="1" dirty="0"/>
              <a:t>, </a:t>
            </a:r>
            <a:r>
              <a:rPr lang="en-US" altLang="vi-VN" sz="2400" b="1" i="1" dirty="0" err="1"/>
              <a:t>gái</a:t>
            </a:r>
            <a:r>
              <a:rPr lang="en-US" altLang="vi-VN" sz="2400" b="1" i="1" dirty="0"/>
              <a:t> </a:t>
            </a:r>
            <a:r>
              <a:rPr lang="en-US" altLang="vi-VN" sz="2400" b="1" i="1" dirty="0" err="1"/>
              <a:t>trai</a:t>
            </a:r>
            <a:r>
              <a:rPr lang="en-US" altLang="vi-VN" sz="2400" b="1" i="1" dirty="0"/>
              <a:t>, </a:t>
            </a:r>
            <a:r>
              <a:rPr lang="en-US" altLang="vi-VN" sz="2400" b="1" i="1" dirty="0" err="1"/>
              <a:t>giàu</a:t>
            </a:r>
            <a:r>
              <a:rPr lang="en-US" altLang="vi-VN" sz="2400" b="1" i="1" dirty="0"/>
              <a:t> </a:t>
            </a:r>
            <a:r>
              <a:rPr lang="en-US" altLang="vi-VN" sz="2400" b="1" i="1" dirty="0" err="1"/>
              <a:t>nghèo</a:t>
            </a:r>
            <a:r>
              <a:rPr lang="en-US" altLang="vi-VN" sz="2400" b="1" i="1" dirty="0"/>
              <a:t>, </a:t>
            </a:r>
            <a:r>
              <a:rPr lang="en-US" altLang="vi-VN" sz="2400" b="1" i="1" dirty="0" err="1"/>
              <a:t>giai</a:t>
            </a:r>
            <a:r>
              <a:rPr lang="en-US" altLang="vi-VN" sz="2400" b="1" i="1" dirty="0"/>
              <a:t> </a:t>
            </a:r>
            <a:r>
              <a:rPr lang="en-US" altLang="vi-VN" sz="2400" b="1" i="1" dirty="0" err="1"/>
              <a:t>cấp</a:t>
            </a:r>
            <a:r>
              <a:rPr lang="en-US" altLang="vi-VN" sz="2400" b="1" i="1" dirty="0"/>
              <a:t> , </a:t>
            </a:r>
            <a:r>
              <a:rPr lang="en-US" altLang="vi-VN" sz="2400" b="1" i="1" dirty="0" err="1"/>
              <a:t>tôn</a:t>
            </a:r>
            <a:r>
              <a:rPr lang="en-US" altLang="vi-VN" sz="2400" b="1" i="1" dirty="0"/>
              <a:t> </a:t>
            </a:r>
            <a:r>
              <a:rPr lang="en-US" altLang="vi-VN" sz="2400" b="1" i="1" dirty="0" err="1"/>
              <a:t>giáo</a:t>
            </a:r>
            <a:r>
              <a:rPr lang="en-US" altLang="vi-VN" sz="2400" b="1" i="1" dirty="0"/>
              <a:t>”</a:t>
            </a:r>
            <a:br>
              <a:rPr lang="en-US" altLang="vi-VN" sz="2400" b="1" i="1" dirty="0"/>
            </a:br>
            <a:r>
              <a:rPr lang="en-US" altLang="vi-VN" sz="2400" b="1" i="1" dirty="0" smtClean="0"/>
              <a:t/>
            </a:r>
            <a:br>
              <a:rPr lang="en-US" altLang="vi-VN" sz="2400" b="1" i="1" dirty="0" smtClean="0"/>
            </a:br>
            <a:r>
              <a:rPr lang="en-US" altLang="vi-VN" sz="2400" b="1" i="1" dirty="0" smtClean="0"/>
              <a:t>						</a:t>
            </a:r>
            <a:r>
              <a:rPr lang="en-US" altLang="vi-VN" sz="2400" i="1" dirty="0" smtClean="0"/>
              <a:t>(</a:t>
            </a:r>
            <a:r>
              <a:rPr lang="en-US" altLang="vi-VN" sz="2400" i="1" dirty="0" err="1"/>
              <a:t>Điều</a:t>
            </a:r>
            <a:r>
              <a:rPr lang="en-US" altLang="vi-VN" sz="2400" i="1" dirty="0"/>
              <a:t> </a:t>
            </a:r>
            <a:r>
              <a:rPr lang="en-US" altLang="vi-VN" sz="2400" i="1" dirty="0" err="1"/>
              <a:t>thứ</a:t>
            </a:r>
            <a:r>
              <a:rPr lang="en-US" altLang="vi-VN" sz="2400" i="1" dirty="0"/>
              <a:t> 1 -  </a:t>
            </a:r>
            <a:r>
              <a:rPr lang="en-US" altLang="vi-VN" sz="2400" i="1" dirty="0" err="1"/>
              <a:t>Hiến</a:t>
            </a:r>
            <a:r>
              <a:rPr lang="en-US" altLang="vi-VN" sz="2400" i="1" dirty="0"/>
              <a:t> </a:t>
            </a:r>
            <a:r>
              <a:rPr lang="en-US" altLang="vi-VN" sz="2400" i="1" dirty="0" err="1"/>
              <a:t>pháp</a:t>
            </a:r>
            <a:r>
              <a:rPr lang="en-US" altLang="vi-VN" sz="2400" i="1" dirty="0"/>
              <a:t> </a:t>
            </a:r>
            <a:r>
              <a:rPr lang="en-US" altLang="vi-VN" sz="2400" i="1" dirty="0" err="1"/>
              <a:t>năm</a:t>
            </a:r>
            <a:r>
              <a:rPr lang="en-US" altLang="vi-VN" sz="2400" i="1" dirty="0"/>
              <a:t> 1946)</a:t>
            </a:r>
          </a:p>
        </p:txBody>
      </p:sp>
      <p:grpSp>
        <p:nvGrpSpPr>
          <p:cNvPr id="2" name="Group 3"/>
          <p:cNvGrpSpPr>
            <a:grpSpLocks/>
          </p:cNvGrpSpPr>
          <p:nvPr/>
        </p:nvGrpSpPr>
        <p:grpSpPr bwMode="auto">
          <a:xfrm>
            <a:off x="1014185" y="2746183"/>
            <a:ext cx="10392228" cy="1673645"/>
            <a:chOff x="703" y="1094"/>
            <a:chExt cx="4485" cy="670"/>
          </a:xfrm>
        </p:grpSpPr>
        <p:sp>
          <p:nvSpPr>
            <p:cNvPr id="75783" name="AutoShape 5"/>
            <p:cNvSpPr>
              <a:spLocks noChangeArrowheads="1"/>
            </p:cNvSpPr>
            <p:nvPr/>
          </p:nvSpPr>
          <p:spPr bwMode="gray">
            <a:xfrm>
              <a:off x="703" y="1094"/>
              <a:ext cx="4485" cy="670"/>
            </a:xfrm>
            <a:prstGeom prst="flowChartAlternateProcess">
              <a:avLst/>
            </a:prstGeom>
            <a:solidFill>
              <a:srgbClr val="FFFFCC"/>
            </a:solidFill>
            <a:ln w="38100">
              <a:solidFill>
                <a:srgbClr val="CC0000"/>
              </a:solidFill>
              <a:miter lim="800000"/>
              <a:headEnd/>
              <a:tailEnd/>
            </a:ln>
            <a:effectLst>
              <a:prstShdw prst="shdw17" dist="17961" dir="2700000">
                <a:srgbClr val="7A0000"/>
              </a:prstShdw>
            </a:effectLst>
          </p:spPr>
          <p:txBody>
            <a:bodyPr lIns="0" tIns="0" rIns="0" bIns="0" anchor="ctr"/>
            <a:lstStyle>
              <a:lvl1pPr defTabSz="909638">
                <a:spcBef>
                  <a:spcPct val="20000"/>
                </a:spcBef>
                <a:buChar char="•"/>
                <a:defRPr sz="3200">
                  <a:solidFill>
                    <a:schemeClr val="tx1"/>
                  </a:solidFill>
                  <a:latin typeface="Arial" panose="020B0604020202020204" pitchFamily="34" charset="0"/>
                </a:defRPr>
              </a:lvl1pPr>
              <a:lvl2pPr marL="742950" indent="-285750" defTabSz="909638">
                <a:spcBef>
                  <a:spcPct val="20000"/>
                </a:spcBef>
                <a:buChar char="–"/>
                <a:defRPr sz="2800">
                  <a:solidFill>
                    <a:schemeClr val="tx1"/>
                  </a:solidFill>
                  <a:latin typeface="Arial" panose="020B0604020202020204" pitchFamily="34" charset="0"/>
                </a:defRPr>
              </a:lvl2pPr>
              <a:lvl3pPr marL="1143000" indent="-228600" defTabSz="909638">
                <a:spcBef>
                  <a:spcPct val="20000"/>
                </a:spcBef>
                <a:buChar char="•"/>
                <a:defRPr sz="2400">
                  <a:solidFill>
                    <a:schemeClr val="tx1"/>
                  </a:solidFill>
                  <a:latin typeface="Arial" panose="020B0604020202020204" pitchFamily="34" charset="0"/>
                </a:defRPr>
              </a:lvl3pPr>
              <a:lvl4pPr marL="1600200" indent="-228600" defTabSz="909638">
                <a:spcBef>
                  <a:spcPct val="20000"/>
                </a:spcBef>
                <a:buChar char="–"/>
                <a:defRPr sz="2000">
                  <a:solidFill>
                    <a:schemeClr val="tx1"/>
                  </a:solidFill>
                  <a:latin typeface="Arial" panose="020B0604020202020204" pitchFamily="34" charset="0"/>
                </a:defRPr>
              </a:lvl4pPr>
              <a:lvl5pPr marL="2057400" indent="-228600" defTabSz="909638">
                <a:spcBef>
                  <a:spcPct val="20000"/>
                </a:spcBef>
                <a:buChar char="»"/>
                <a:defRPr sz="2000">
                  <a:solidFill>
                    <a:schemeClr val="tx1"/>
                  </a:solidFill>
                  <a:latin typeface="Arial" panose="020B0604020202020204" pitchFamily="34" charset="0"/>
                </a:defRPr>
              </a:lvl5pPr>
              <a:lvl6pPr marL="25146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en-US" altLang="vi-VN" b="1" dirty="0">
                <a:solidFill>
                  <a:srgbClr val="E10505"/>
                </a:solidFill>
                <a:latin typeface=".VnTime" panose="020B7200000000000000" pitchFamily="34" charset="0"/>
              </a:endParaRPr>
            </a:p>
            <a:p>
              <a:pPr algn="r" fontAlgn="base">
                <a:spcBef>
                  <a:spcPct val="0"/>
                </a:spcBef>
                <a:spcAft>
                  <a:spcPct val="0"/>
                </a:spcAft>
                <a:buFontTx/>
                <a:buNone/>
              </a:pPr>
              <a:endParaRPr lang="en-US" altLang="vi-VN" sz="1000" b="1" i="1" dirty="0">
                <a:solidFill>
                  <a:srgbClr val="E10505"/>
                </a:solidFill>
                <a:latin typeface=".VnTime" panose="020B7200000000000000" pitchFamily="34" charset="0"/>
              </a:endParaRPr>
            </a:p>
            <a:p>
              <a:pPr algn="r" fontAlgn="base">
                <a:spcBef>
                  <a:spcPct val="0"/>
                </a:spcBef>
                <a:spcAft>
                  <a:spcPct val="0"/>
                </a:spcAft>
                <a:buFontTx/>
                <a:buNone/>
              </a:pPr>
              <a:endParaRPr lang="en-US" altLang="vi-VN" sz="1800" b="1" i="1" dirty="0" smtClean="0">
                <a:solidFill>
                  <a:srgbClr val="000000"/>
                </a:solidFill>
                <a:latin typeface=".VnTime" panose="020B7200000000000000" pitchFamily="34" charset="0"/>
              </a:endParaRPr>
            </a:p>
            <a:p>
              <a:pPr algn="r" fontAlgn="base">
                <a:spcBef>
                  <a:spcPct val="0"/>
                </a:spcBef>
                <a:spcAft>
                  <a:spcPct val="0"/>
                </a:spcAft>
                <a:buFontTx/>
                <a:buNone/>
              </a:pPr>
              <a:endParaRPr lang="en-US" altLang="vi-VN" sz="1800" b="1" i="1" dirty="0">
                <a:solidFill>
                  <a:srgbClr val="000000"/>
                </a:solidFill>
                <a:latin typeface=".VnTime" panose="020B7200000000000000" pitchFamily="34" charset="0"/>
              </a:endParaRPr>
            </a:p>
            <a:p>
              <a:pPr algn="r" fontAlgn="base">
                <a:spcBef>
                  <a:spcPct val="0"/>
                </a:spcBef>
                <a:spcAft>
                  <a:spcPct val="0"/>
                </a:spcAft>
                <a:buFontTx/>
                <a:buNone/>
              </a:pPr>
              <a:r>
                <a:rPr lang="en-US" altLang="vi-VN" sz="1800" b="1" i="1" dirty="0" smtClean="0">
                  <a:solidFill>
                    <a:srgbClr val="000000"/>
                  </a:solidFill>
                  <a:latin typeface=".VnTime" panose="020B7200000000000000" pitchFamily="34" charset="0"/>
                </a:rPr>
                <a:t>(</a:t>
              </a:r>
              <a:r>
                <a:rPr lang="en-US" altLang="vi-VN" sz="1800" b="1" i="1" dirty="0" err="1">
                  <a:solidFill>
                    <a:srgbClr val="000000"/>
                  </a:solidFill>
                  <a:latin typeface=".VnTime" panose="020B7200000000000000" pitchFamily="34" charset="0"/>
                </a:rPr>
                <a:t>Hå</a:t>
              </a:r>
              <a:r>
                <a:rPr lang="en-US" altLang="vi-VN" sz="1800" b="1" i="1" dirty="0">
                  <a:solidFill>
                    <a:srgbClr val="000000"/>
                  </a:solidFill>
                  <a:latin typeface=".VnTime" panose="020B7200000000000000" pitchFamily="34" charset="0"/>
                </a:rPr>
                <a:t> </a:t>
              </a:r>
              <a:r>
                <a:rPr lang="en-US" altLang="vi-VN" sz="1800" b="1" i="1" dirty="0" err="1">
                  <a:solidFill>
                    <a:srgbClr val="000000"/>
                  </a:solidFill>
                  <a:latin typeface=".VnTime" panose="020B7200000000000000" pitchFamily="34" charset="0"/>
                </a:rPr>
                <a:t>ChÝ</a:t>
              </a:r>
              <a:r>
                <a:rPr lang="en-US" altLang="vi-VN" sz="1800" b="1" i="1" dirty="0">
                  <a:solidFill>
                    <a:srgbClr val="000000"/>
                  </a:solidFill>
                  <a:latin typeface=".VnTime" panose="020B7200000000000000" pitchFamily="34" charset="0"/>
                </a:rPr>
                <a:t> Minh)</a:t>
              </a:r>
              <a:r>
                <a:rPr lang="en-US" altLang="vi-VN" sz="2800" b="1" dirty="0">
                  <a:solidFill>
                    <a:srgbClr val="0000FF"/>
                  </a:solidFill>
                  <a:latin typeface=".VnTime" panose="020B7200000000000000" pitchFamily="34" charset="0"/>
                </a:rPr>
                <a:t> </a:t>
              </a:r>
            </a:p>
          </p:txBody>
        </p:sp>
        <p:sp>
          <p:nvSpPr>
            <p:cNvPr id="75784" name="WordArt 6"/>
            <p:cNvSpPr>
              <a:spLocks noChangeArrowheads="1" noChangeShapeType="1" noTextEdit="1"/>
            </p:cNvSpPr>
            <p:nvPr/>
          </p:nvSpPr>
          <p:spPr bwMode="auto">
            <a:xfrm>
              <a:off x="862" y="1185"/>
              <a:ext cx="4285" cy="340"/>
            </a:xfrm>
            <a:prstGeom prst="rect">
              <a:avLst/>
            </a:prstGeom>
          </p:spPr>
          <p:txBody>
            <a:bodyPr wrap="none" fromWordArt="1">
              <a:prstTxWarp prst="textSlantUp">
                <a:avLst>
                  <a:gd name="adj" fmla="val 0"/>
                </a:avLst>
              </a:prstTxWarp>
            </a:bodyPr>
            <a:lstStyle/>
            <a:p>
              <a:pPr algn="ctr" eaLnBrk="0" fontAlgn="base" hangingPunct="0">
                <a:spcBef>
                  <a:spcPct val="0"/>
                </a:spcBef>
                <a:spcAft>
                  <a:spcPct val="0"/>
                </a:spcAft>
              </a:pPr>
              <a:r>
                <a:rPr lang="pt-BR" sz="2400" b="1" i="1" kern="10">
                  <a:ln w="9525">
                    <a:solidFill>
                      <a:srgbClr val="CC0000"/>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VnTime" panose="020B7200000000000000" pitchFamily="34" charset="0"/>
                </a:rPr>
                <a:t>"...D©n chñ lµ d©n lµm chñ vµ d©n lµ chñ..."</a:t>
              </a:r>
              <a:endParaRPr lang="en-US" sz="2400" b="1" i="1" kern="10">
                <a:ln w="9525">
                  <a:solidFill>
                    <a:srgbClr val="CC0000"/>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VnTime" panose="020B7200000000000000" pitchFamily="34" charset="0"/>
              </a:endParaRPr>
            </a:p>
          </p:txBody>
        </p:sp>
      </p:grpSp>
      <p:sp>
        <p:nvSpPr>
          <p:cNvPr id="12" name="Rectangle 11"/>
          <p:cNvSpPr/>
          <p:nvPr/>
        </p:nvSpPr>
        <p:spPr>
          <a:xfrm>
            <a:off x="754743" y="4970308"/>
            <a:ext cx="11101613" cy="954107"/>
          </a:xfrm>
          <a:prstGeom prst="rect">
            <a:avLst/>
          </a:prstGeom>
          <a:solidFill>
            <a:schemeClr val="bg2"/>
          </a:solidFill>
        </p:spPr>
        <p:txBody>
          <a:bodyPr wrap="square">
            <a:spAutoFit/>
          </a:bodyPr>
          <a:lstStyle/>
          <a:p>
            <a:pPr algn="ctr" fontAlgn="base">
              <a:spcBef>
                <a:spcPct val="0"/>
              </a:spcBef>
              <a:spcAft>
                <a:spcPct val="0"/>
              </a:spcAft>
              <a:defRPr/>
            </a:pPr>
            <a:r>
              <a:rPr lang="nl-NL" sz="2800" b="1" i="1" dirty="0">
                <a:solidFill>
                  <a:srgbClr val="FF0000"/>
                </a:solidFill>
                <a:latin typeface="Times New Roman" panose="02020603050405020304" pitchFamily="18" charset="0"/>
              </a:rPr>
              <a:t>Dân là chủ</a:t>
            </a:r>
            <a:r>
              <a:rPr lang="nl-NL" sz="2800" b="1" i="1" dirty="0">
                <a:solidFill>
                  <a:srgbClr val="000000"/>
                </a:solidFill>
                <a:latin typeface="Times New Roman" panose="02020603050405020304" pitchFamily="18" charset="0"/>
              </a:rPr>
              <a:t> có nghĩa là xác định </a:t>
            </a:r>
            <a:r>
              <a:rPr lang="nl-NL" sz="2800" b="1" i="1" dirty="0">
                <a:solidFill>
                  <a:srgbClr val="FF0000"/>
                </a:solidFill>
                <a:latin typeface="Times New Roman" panose="02020603050405020304" pitchFamily="18" charset="0"/>
              </a:rPr>
              <a:t>vị thế </a:t>
            </a:r>
            <a:r>
              <a:rPr lang="nl-NL" sz="2800" b="1" i="1" dirty="0">
                <a:solidFill>
                  <a:srgbClr val="000000"/>
                </a:solidFill>
                <a:latin typeface="Times New Roman" panose="02020603050405020304" pitchFamily="18" charset="0"/>
              </a:rPr>
              <a:t>của dân, còn </a:t>
            </a:r>
            <a:r>
              <a:rPr lang="nl-NL" sz="2800" b="1" i="1" dirty="0">
                <a:solidFill>
                  <a:srgbClr val="FF0000"/>
                </a:solidFill>
                <a:latin typeface="Times New Roman" panose="02020603050405020304" pitchFamily="18" charset="0"/>
              </a:rPr>
              <a:t>dân làm chủ </a:t>
            </a:r>
            <a:r>
              <a:rPr lang="nl-NL" sz="2800" b="1" i="1" dirty="0">
                <a:solidFill>
                  <a:srgbClr val="000000"/>
                </a:solidFill>
                <a:latin typeface="Times New Roman" panose="02020603050405020304" pitchFamily="18" charset="0"/>
              </a:rPr>
              <a:t>có nghĩa là xác định </a:t>
            </a:r>
            <a:r>
              <a:rPr lang="nl-NL" sz="2800" b="1" i="1" dirty="0">
                <a:solidFill>
                  <a:srgbClr val="FF0000"/>
                </a:solidFill>
                <a:latin typeface="Times New Roman" panose="02020603050405020304" pitchFamily="18" charset="0"/>
              </a:rPr>
              <a:t>quyền, nghĩa vụ </a:t>
            </a:r>
            <a:r>
              <a:rPr lang="nl-NL" sz="2800" b="1" i="1" dirty="0">
                <a:solidFill>
                  <a:srgbClr val="000000"/>
                </a:solidFill>
                <a:latin typeface="Times New Roman" panose="02020603050405020304" pitchFamily="18" charset="0"/>
              </a:rPr>
              <a:t>của dân trong nhà nước đó. </a:t>
            </a:r>
            <a:endParaRPr lang="en-US" sz="28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0667203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8" presetClass="entr" presetSubtype="0" accel="10000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strVal val="#ppt_w*2.5"/>
                                          </p:val>
                                        </p:tav>
                                        <p:tav tm="100000">
                                          <p:val>
                                            <p:strVal val="#ppt_w"/>
                                          </p:val>
                                        </p:tav>
                                      </p:tavLst>
                                    </p:anim>
                                    <p:anim calcmode="lin" valueType="num">
                                      <p:cBhvr>
                                        <p:cTn id="13" dur="500" fill="hold"/>
                                        <p:tgtEl>
                                          <p:spTgt spid="2"/>
                                        </p:tgtEl>
                                        <p:attrNameLst>
                                          <p:attrName>ppt_h</p:attrName>
                                        </p:attrNameLst>
                                      </p:cBhvr>
                                      <p:tavLst>
                                        <p:tav tm="0">
                                          <p:val>
                                            <p:strVal val="#ppt_h*0.01"/>
                                          </p:val>
                                        </p:tav>
                                        <p:tav tm="100000">
                                          <p:val>
                                            <p:strVal val="#ppt_h"/>
                                          </p:val>
                                        </p:tav>
                                      </p:tavLst>
                                    </p:anim>
                                    <p:anim calcmode="lin" valueType="num">
                                      <p:cBhvr>
                                        <p:cTn id="14" dur="500" fill="hold"/>
                                        <p:tgtEl>
                                          <p:spTgt spid="2"/>
                                        </p:tgtEl>
                                        <p:attrNameLst>
                                          <p:attrName>ppt_x</p:attrName>
                                        </p:attrNameLst>
                                      </p:cBhvr>
                                      <p:tavLst>
                                        <p:tav tm="0">
                                          <p:val>
                                            <p:strVal val="#ppt_x"/>
                                          </p:val>
                                        </p:tav>
                                        <p:tav tm="100000">
                                          <p:val>
                                            <p:strVal val="#ppt_x"/>
                                          </p:val>
                                        </p:tav>
                                      </p:tavLst>
                                    </p:anim>
                                    <p:anim calcmode="lin" valueType="num">
                                      <p:cBhvr>
                                        <p:cTn id="15" dur="500" fill="hold"/>
                                        <p:tgtEl>
                                          <p:spTgt spid="2"/>
                                        </p:tgtEl>
                                        <p:attrNameLst>
                                          <p:attrName>ppt_y</p:attrName>
                                        </p:attrNameLst>
                                      </p:cBhvr>
                                      <p:tavLst>
                                        <p:tav tm="0">
                                          <p:val>
                                            <p:strVal val="#ppt_h+1"/>
                                          </p:val>
                                        </p:tav>
                                        <p:tav tm="100000">
                                          <p:val>
                                            <p:strVal val="#ppt_y"/>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
          <p:cNvGrpSpPr>
            <a:grpSpLocks/>
          </p:cNvGrpSpPr>
          <p:nvPr/>
        </p:nvGrpSpPr>
        <p:grpSpPr bwMode="auto">
          <a:xfrm>
            <a:off x="2057400" y="3124199"/>
            <a:ext cx="8610600" cy="3273425"/>
            <a:chOff x="377241" y="3355974"/>
            <a:chExt cx="8513006" cy="3320574"/>
          </a:xfrm>
        </p:grpSpPr>
        <p:pic>
          <p:nvPicPr>
            <p:cNvPr id="10" name="Picture 9" descr="tqua luat CCRD.jpg"/>
            <p:cNvPicPr>
              <a:picLocks noChangeAspect="1"/>
            </p:cNvPicPr>
            <p:nvPr/>
          </p:nvPicPr>
          <p:blipFill>
            <a:blip r:embed="rId2"/>
            <a:stretch>
              <a:fillRect/>
            </a:stretch>
          </p:blipFill>
          <p:spPr>
            <a:xfrm>
              <a:off x="377241" y="3390564"/>
              <a:ext cx="3719854" cy="2719021"/>
            </a:xfrm>
            <a:prstGeom prst="rect">
              <a:avLst/>
            </a:prstGeom>
            <a:ln>
              <a:noFill/>
            </a:ln>
            <a:effectLst>
              <a:outerShdw blurRad="292100" dist="139700" dir="2700000" algn="tl" rotWithShape="0">
                <a:srgbClr val="333333">
                  <a:alpha val="65000"/>
                </a:srgbClr>
              </a:outerShdw>
            </a:effectLst>
          </p:spPr>
        </p:pic>
        <p:pic>
          <p:nvPicPr>
            <p:cNvPr id="12" name="Picture 11" descr="qh1_1b.gif"/>
            <p:cNvPicPr>
              <a:picLocks noChangeAspect="1"/>
            </p:cNvPicPr>
            <p:nvPr/>
          </p:nvPicPr>
          <p:blipFill>
            <a:blip r:embed="rId3"/>
            <a:stretch>
              <a:fillRect/>
            </a:stretch>
          </p:blipFill>
          <p:spPr>
            <a:xfrm>
              <a:off x="4097095" y="3355974"/>
              <a:ext cx="3660226" cy="2756618"/>
            </a:xfrm>
            <a:prstGeom prst="rect">
              <a:avLst/>
            </a:prstGeom>
            <a:ln>
              <a:noFill/>
            </a:ln>
            <a:effectLst>
              <a:outerShdw blurRad="292100" dist="139700" dir="2700000" algn="tl" rotWithShape="0">
                <a:srgbClr val="333333">
                  <a:alpha val="65000"/>
                </a:srgbClr>
              </a:outerShdw>
            </a:effectLst>
          </p:spPr>
        </p:pic>
        <p:pic>
          <p:nvPicPr>
            <p:cNvPr id="77831" name="Picture 10" descr="luat CCRD.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906844">
              <a:off x="7210649" y="4507325"/>
              <a:ext cx="1679598" cy="2169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Rectangle 7"/>
          <p:cNvSpPr>
            <a:spLocks noChangeArrowheads="1"/>
          </p:cNvSpPr>
          <p:nvPr/>
        </p:nvSpPr>
        <p:spPr bwMode="auto">
          <a:xfrm>
            <a:off x="2177143" y="6054725"/>
            <a:ext cx="7358063" cy="685800"/>
          </a:xfrm>
          <a:prstGeom prst="rect">
            <a:avLst/>
          </a:prstGeom>
          <a:noFill/>
          <a:ln w="9525">
            <a:noFill/>
            <a:miter lim="800000"/>
            <a:headEnd/>
            <a:tailEnd/>
          </a:ln>
          <a:effectLst/>
        </p:spPr>
        <p:txBody>
          <a:bodyPr wrap="none" anchor="ctr"/>
          <a:lstStyle/>
          <a:p>
            <a:pPr algn="ctr" fontAlgn="base">
              <a:spcBef>
                <a:spcPct val="0"/>
              </a:spcBef>
              <a:spcAft>
                <a:spcPct val="0"/>
              </a:spcAft>
              <a:defRPr/>
            </a:pPr>
            <a:r>
              <a:rPr lang="en-US" sz="2400" b="1" dirty="0" err="1">
                <a:solidFill>
                  <a:srgbClr val="FF0000"/>
                </a:solidFill>
                <a:latin typeface="Times New Roman" panose="02020603050405020304" pitchFamily="18" charset="0"/>
                <a:cs typeface="Times New Roman" pitchFamily="18" charset="0"/>
              </a:rPr>
              <a:t>Đại</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biểu</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quốc</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hội</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khóa</a:t>
            </a:r>
            <a:r>
              <a:rPr lang="en-US" sz="2400" b="1" dirty="0">
                <a:solidFill>
                  <a:srgbClr val="FF0000"/>
                </a:solidFill>
                <a:latin typeface="Times New Roman" panose="02020603050405020304" pitchFamily="18" charset="0"/>
                <a:cs typeface="Times New Roman" pitchFamily="18" charset="0"/>
              </a:rPr>
              <a:t> I </a:t>
            </a:r>
            <a:r>
              <a:rPr lang="en-US" sz="2400" b="1" dirty="0" err="1">
                <a:solidFill>
                  <a:srgbClr val="FF0000"/>
                </a:solidFill>
                <a:latin typeface="Times New Roman" panose="02020603050405020304" pitchFamily="18" charset="0"/>
                <a:cs typeface="Times New Roman" pitchFamily="18" charset="0"/>
              </a:rPr>
              <a:t>biểu</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quyết</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thông</a:t>
            </a:r>
            <a:r>
              <a:rPr lang="en-US" sz="2400" b="1" dirty="0">
                <a:solidFill>
                  <a:srgbClr val="FF0000"/>
                </a:solidFill>
                <a:latin typeface="Times New Roman" panose="02020603050405020304" pitchFamily="18" charset="0"/>
                <a:cs typeface="Times New Roman" pitchFamily="18" charset="0"/>
              </a:rPr>
              <a:t> qua</a:t>
            </a:r>
          </a:p>
          <a:p>
            <a:pPr algn="ctr" fontAlgn="base">
              <a:spcBef>
                <a:spcPct val="0"/>
              </a:spcBef>
              <a:spcAft>
                <a:spcPct val="0"/>
              </a:spcAft>
              <a:defRPr/>
            </a:pPr>
            <a:r>
              <a:rPr lang="en-US" sz="2400" b="1" dirty="0" err="1">
                <a:solidFill>
                  <a:srgbClr val="FF0000"/>
                </a:solidFill>
                <a:latin typeface="Times New Roman" panose="02020603050405020304" pitchFamily="18" charset="0"/>
                <a:cs typeface="Times New Roman" pitchFamily="18" charset="0"/>
              </a:rPr>
              <a:t>Luật</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cải</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cách</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ruộng</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đất</a:t>
            </a:r>
            <a:endParaRPr lang="en-US" sz="2400" b="1" dirty="0">
              <a:solidFill>
                <a:srgbClr val="FF0000"/>
              </a:solidFill>
              <a:latin typeface="Times New Roman" panose="02020603050405020304" pitchFamily="18" charset="0"/>
              <a:cs typeface="Times New Roman" pitchFamily="18" charset="0"/>
            </a:endParaRPr>
          </a:p>
        </p:txBody>
      </p:sp>
      <p:sp>
        <p:nvSpPr>
          <p:cNvPr id="367617" name="Rectangle 1"/>
          <p:cNvSpPr>
            <a:spLocks noChangeArrowheads="1"/>
          </p:cNvSpPr>
          <p:nvPr/>
        </p:nvSpPr>
        <p:spPr bwMode="auto">
          <a:xfrm>
            <a:off x="464457" y="856945"/>
            <a:ext cx="11103429" cy="461665"/>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Nhà nước do dân</a:t>
            </a:r>
            <a:r>
              <a:rPr lang="nl-NL" sz="2400" b="1" i="1" dirty="0" smtClean="0">
                <a:solidFill>
                  <a:srgbClr val="FF0000"/>
                </a:solidFill>
                <a:latin typeface="Times New Roman" panose="02020603050405020304" pitchFamily="18" charset="0"/>
                <a:cs typeface="Times New Roman" pitchFamily="18" charset="0"/>
              </a:rPr>
              <a:t>:</a:t>
            </a:r>
            <a:endParaRPr lang="nl-NL" sz="2400" b="1" i="1" dirty="0">
              <a:solidFill>
                <a:srgbClr val="000000"/>
              </a:solidFill>
              <a:latin typeface="Times New Roman" panose="02020603050405020304" pitchFamily="18" charset="0"/>
              <a:cs typeface="Times New Roman" pitchFamily="18" charset="0"/>
            </a:endParaRPr>
          </a:p>
        </p:txBody>
      </p:sp>
      <p:sp>
        <p:nvSpPr>
          <p:cNvPr id="5" name="Title 4"/>
          <p:cNvSpPr>
            <a:spLocks noGrp="1"/>
          </p:cNvSpPr>
          <p:nvPr>
            <p:ph type="title"/>
          </p:nvPr>
        </p:nvSpPr>
        <p:spPr/>
        <p:txBody>
          <a:bodyPr/>
          <a:lstStyle/>
          <a:p>
            <a:endParaRPr lang="en-US" dirty="0"/>
          </a:p>
        </p:txBody>
      </p:sp>
      <p:sp>
        <p:nvSpPr>
          <p:cNvPr id="6" name="Content Placeholder 5"/>
          <p:cNvSpPr>
            <a:spLocks noGrp="1"/>
          </p:cNvSpPr>
          <p:nvPr>
            <p:ph idx="1"/>
          </p:nvPr>
        </p:nvSpPr>
        <p:spPr>
          <a:xfrm>
            <a:off x="914400" y="1600201"/>
            <a:ext cx="10668000" cy="4525963"/>
          </a:xfrm>
        </p:spPr>
        <p:txBody>
          <a:bodyPr/>
          <a:lstStyle/>
          <a:p>
            <a:pPr marL="0" indent="0" algn="just">
              <a:buNone/>
            </a:pPr>
            <a:r>
              <a:rPr lang="nl-NL" sz="2400" b="1" i="1" dirty="0">
                <a:solidFill>
                  <a:srgbClr val="000000"/>
                </a:solidFill>
                <a:latin typeface="Times New Roman" panose="02020603050405020304" pitchFamily="18" charset="0"/>
                <a:cs typeface="Times New Roman" pitchFamily="18" charset="0"/>
              </a:rPr>
              <a:t>Là nhà nước do dân lập nên, do dân ủng hộ, dân làm chủ. Nhiệm vụ của những người cách mạng là phải làm cho dân hiểu, làm cho dân giác ngộ để nâng cao được trách nhiệm làm chủ, nâng cao được ý thức trách nhiệm chăm lo xây dựng nhà nước của mình. </a:t>
            </a:r>
          </a:p>
          <a:p>
            <a:pPr marL="0" inden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63323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6"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274638"/>
            <a:ext cx="5588000" cy="1143000"/>
          </a:xfrm>
        </p:spPr>
        <p:txBody>
          <a:bodyPr/>
          <a:lstStyle/>
          <a:p>
            <a:r>
              <a:rPr lang="nl-NL" altLang="vi-VN" b="1" i="1" dirty="0">
                <a:solidFill>
                  <a:srgbClr val="FF0000"/>
                </a:solidFill>
                <a:latin typeface="Times New Roman" panose="02020603050405020304" pitchFamily="18" charset="0"/>
                <a:cs typeface="Times New Roman" panose="02020603050405020304" pitchFamily="18" charset="0"/>
              </a:rPr>
              <a:t>Nhà nước vì dân</a:t>
            </a: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1"/>
          </p:nvPr>
        </p:nvSpPr>
        <p:spPr/>
        <p:txBody>
          <a:bodyPr/>
          <a:lstStyle/>
          <a:p>
            <a:pPr marL="0" indent="0" algn="just">
              <a:buNone/>
            </a:pPr>
            <a:r>
              <a:rPr lang="nl-NL" altLang="vi-VN" b="1" i="1" dirty="0" smtClean="0">
                <a:solidFill>
                  <a:srgbClr val="FF0000"/>
                </a:solidFill>
                <a:latin typeface="Times New Roman" panose="02020603050405020304" pitchFamily="18" charset="0"/>
                <a:cs typeface="Times New Roman" panose="02020603050405020304" pitchFamily="18" charset="0"/>
              </a:rPr>
              <a:t>	</a:t>
            </a:r>
            <a:r>
              <a:rPr lang="nl-NL" altLang="vi-VN" sz="2400" b="1" i="1" dirty="0" smtClean="0">
                <a:solidFill>
                  <a:srgbClr val="000000"/>
                </a:solidFill>
                <a:latin typeface="Times New Roman" panose="02020603050405020304" pitchFamily="18" charset="0"/>
                <a:cs typeface="Times New Roman" panose="02020603050405020304" pitchFamily="18" charset="0"/>
              </a:rPr>
              <a:t> </a:t>
            </a:r>
            <a:r>
              <a:rPr lang="nl-NL" altLang="vi-VN" sz="2400" b="1" i="1" dirty="0">
                <a:solidFill>
                  <a:srgbClr val="000000"/>
                </a:solidFill>
                <a:latin typeface="Times New Roman" panose="02020603050405020304" pitchFamily="18" charset="0"/>
                <a:cs typeface="Times New Roman" panose="02020603050405020304" pitchFamily="18" charset="0"/>
              </a:rPr>
              <a:t>Là nhà nước lấy lợi ích chính đáng của nhân dân làm mục tiêu, tất cả đều vì lợi ích của nhân dân, ngoài ra không có bất cứ một lợi ích nào khác, mọi đường lối, chính sách đều chỉ nhằm đưa lại quyền lợi cho dân; “việc gì lợi cho dân ta phải hết sức làm, việc gì hại đến dân, ta phải hết sức tránh”. </a:t>
            </a:r>
            <a:endParaRPr lang="en-US" altLang="vi-VN" sz="2400" b="1" i="1" dirty="0">
              <a:solidFill>
                <a:srgbClr val="000000"/>
              </a:solidFill>
              <a:latin typeface="Times New Roman" panose="02020603050405020304" pitchFamily="18" charset="0"/>
              <a:cs typeface="Times New Roman" panose="02020603050405020304" pitchFamily="18" charset="0"/>
            </a:endParaRPr>
          </a:p>
          <a:p>
            <a:endParaRPr lang="en-US" dirty="0"/>
          </a:p>
        </p:txBody>
      </p:sp>
      <p:sp>
        <p:nvSpPr>
          <p:cNvPr id="2" name="Content Placeholder 1"/>
          <p:cNvSpPr>
            <a:spLocks noGrp="1"/>
          </p:cNvSpPr>
          <p:nvPr>
            <p:ph sz="half" idx="2"/>
          </p:nvPr>
        </p:nvSpPr>
        <p:spPr/>
        <p:txBody>
          <a:bodyPr/>
          <a:lstStyle/>
          <a:p>
            <a:pPr marL="0" indent="0">
              <a:buNone/>
            </a:pPr>
            <a:endParaRPr lang="en-US" dirty="0"/>
          </a:p>
        </p:txBody>
      </p:sp>
      <p:pic>
        <p:nvPicPr>
          <p:cNvPr id="47106" name="Picture 2" descr="Bác Hồ nói về xây dựng nhà nước của dân, do dân, vì dân - Cổng thông tin  điện tử tỉnh Tuyên Qu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990600"/>
            <a:ext cx="5689600" cy="5135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421086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sp>
        <p:nvSpPr>
          <p:cNvPr id="5" name="AutoShape 8">
            <a:hlinkClick r:id="rId2" action="ppaction://hlinkfile"/>
          </p:cNvPr>
          <p:cNvSpPr>
            <a:spLocks noChangeArrowheads="1"/>
          </p:cNvSpPr>
          <p:nvPr/>
        </p:nvSpPr>
        <p:spPr bwMode="auto">
          <a:xfrm>
            <a:off x="3429000" y="274638"/>
            <a:ext cx="6019800" cy="3916362"/>
          </a:xfrm>
          <a:prstGeom prst="cloudCallout">
            <a:avLst>
              <a:gd name="adj1" fmla="val 20457"/>
              <a:gd name="adj2" fmla="val 103749"/>
            </a:avLst>
          </a:prstGeom>
          <a:solidFill>
            <a:srgbClr val="0000FF"/>
          </a:solidFill>
          <a:ln w="9525">
            <a:solidFill>
              <a:srgbClr val="FF0066"/>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endParaRPr lang="vi-VN" altLang="vi-VN" sz="1800">
              <a:solidFill>
                <a:srgbClr val="990000"/>
              </a:solidFill>
              <a:latin typeface="Verdana" panose="020B0604030504040204" pitchFamily="34" charset="0"/>
            </a:endParaRPr>
          </a:p>
        </p:txBody>
      </p:sp>
      <p:sp>
        <p:nvSpPr>
          <p:cNvPr id="6" name="TextBox 5"/>
          <p:cNvSpPr txBox="1"/>
          <p:nvPr/>
        </p:nvSpPr>
        <p:spPr>
          <a:xfrm>
            <a:off x="4114800" y="1219200"/>
            <a:ext cx="4038600" cy="1384995"/>
          </a:xfrm>
          <a:prstGeom prst="rect">
            <a:avLst/>
          </a:prstGeom>
          <a:noFill/>
        </p:spPr>
        <p:txBody>
          <a:bodyPr wrap="square" rtlCol="0">
            <a:spAutoFit/>
          </a:bodyPr>
          <a:lstStyle/>
          <a:p>
            <a:r>
              <a:rPr lang="en-US" sz="2800" dirty="0" err="1">
                <a:solidFill>
                  <a:schemeClr val="bg1"/>
                </a:solidFill>
                <a:latin typeface="Times New Roman" panose="02020603050405020304" pitchFamily="18" charset="0"/>
                <a:cs typeface="Times New Roman" panose="02020603050405020304" pitchFamily="18" charset="0"/>
              </a:rPr>
              <a:t>Làm</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thế</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nào</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để</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xây</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dựng</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được</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một</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Nhà</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nước</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thực</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sự</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của</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dân</a:t>
            </a:r>
            <a:r>
              <a:rPr lang="en-US" sz="2800" dirty="0">
                <a:solidFill>
                  <a:schemeClr val="bg1"/>
                </a:solidFill>
                <a:latin typeface="Times New Roman" panose="02020603050405020304" pitchFamily="18" charset="0"/>
                <a:cs typeface="Times New Roman" panose="02020603050405020304" pitchFamily="18" charset="0"/>
              </a:rPr>
              <a:t>, do </a:t>
            </a:r>
            <a:r>
              <a:rPr lang="en-US" sz="2800" dirty="0" err="1">
                <a:solidFill>
                  <a:schemeClr val="bg1"/>
                </a:solidFill>
                <a:latin typeface="Times New Roman" panose="02020603050405020304" pitchFamily="18" charset="0"/>
                <a:cs typeface="Times New Roman" panose="02020603050405020304" pitchFamily="18" charset="0"/>
              </a:rPr>
              <a:t>dân</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vì</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dân</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583598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ltLang="en-US" sz="2400" b="1" dirty="0">
                <a:solidFill>
                  <a:srgbClr val="0000FF"/>
                </a:solidFill>
                <a:latin typeface="Times New Roman" panose="02020603050405020304" pitchFamily="18" charset="0"/>
                <a:cs typeface="Times New Roman" panose="02020603050405020304" pitchFamily="18" charset="0"/>
              </a:rPr>
              <a:t>2. Tư tưởng về quyền làm chủ của nhân dân, xây dựng nhà nước thật sự của dân, do dân, vì dân</a:t>
            </a:r>
            <a:br>
              <a:rPr lang="nl-NL" altLang="en-US" sz="2400" b="1" dirty="0">
                <a:solidFill>
                  <a:srgbClr val="0000FF"/>
                </a:solidFill>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p:txBody>
          <a:bodyPr/>
          <a:lstStyle/>
          <a:p>
            <a:pPr algn="just"/>
            <a:r>
              <a:rPr lang="en-US" dirty="0">
                <a:latin typeface="Times New Roman" panose="02020603050405020304" pitchFamily="18" charset="0"/>
                <a:cs typeface="Times New Roman" panose="02020603050405020304" pitchFamily="18" charset="0"/>
              </a:rPr>
              <a:t>P</a:t>
            </a:r>
            <a:r>
              <a:rPr lang="vi-VN" dirty="0" smtClean="0">
                <a:latin typeface="Times New Roman" panose="02020603050405020304" pitchFamily="18" charset="0"/>
                <a:cs typeface="Times New Roman" panose="02020603050405020304" pitchFamily="18" charset="0"/>
              </a:rPr>
              <a:t>hải </a:t>
            </a:r>
            <a:r>
              <a:rPr lang="vi-VN" dirty="0">
                <a:latin typeface="Times New Roman" panose="02020603050405020304" pitchFamily="18" charset="0"/>
                <a:cs typeface="Times New Roman" panose="02020603050405020304" pitchFamily="18" charset="0"/>
              </a:rPr>
              <a:t>giữ vững bản chất giai cấp công nhân của Nhà </a:t>
            </a:r>
            <a:r>
              <a:rPr lang="vi-VN" dirty="0" smtClean="0">
                <a:latin typeface="Times New Roman" panose="02020603050405020304" pitchFamily="18" charset="0"/>
                <a:cs typeface="Times New Roman" panose="02020603050405020304" pitchFamily="18" charset="0"/>
              </a:rPr>
              <a:t>nước</a:t>
            </a:r>
            <a:endParaRPr lang="en-US" dirty="0" smtClean="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P</a:t>
            </a:r>
            <a:r>
              <a:rPr lang="en-US" dirty="0" err="1" smtClean="0">
                <a:latin typeface="Times New Roman" panose="02020603050405020304" pitchFamily="18" charset="0"/>
                <a:cs typeface="Times New Roman" panose="02020603050405020304" pitchFamily="18" charset="0"/>
              </a:rPr>
              <a:t>hải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đảm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tự</a:t>
            </a:r>
            <a:r>
              <a:rPr lang="en-US" dirty="0">
                <a:latin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cs typeface="Times New Roman" panose="02020603050405020304" pitchFamily="18" charset="0"/>
              </a:rPr>
              <a:t>dân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lựa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chọn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thông</a:t>
            </a:r>
            <a:r>
              <a:rPr lang="en-US" dirty="0">
                <a:latin typeface="Times New Roman" panose="02020603050405020304" pitchFamily="18" charset="0"/>
                <a:cs typeface="Times New Roman" panose="02020603050405020304" pitchFamily="18" charset="0"/>
              </a:rPr>
              <a:t> qua </a:t>
            </a:r>
            <a:r>
              <a:rPr lang="en-US" dirty="0" err="1">
                <a:latin typeface="Times New Roman" panose="02020603050405020304" pitchFamily="18" charset="0"/>
                <a:cs typeface="Times New Roman" panose="02020603050405020304" pitchFamily="18" charset="0"/>
              </a:rPr>
              <a:t>Tổng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tuyển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phiếu</a:t>
            </a:r>
            <a:r>
              <a:rPr lang="en-US" dirty="0" smtClean="0">
                <a:latin typeface="Times New Roman" panose="02020603050405020304" pitchFamily="18" charset="0"/>
                <a:cs typeface="Times New Roman" panose="02020603050405020304" pitchFamily="18" charset="0"/>
              </a:rPr>
              <a:t>.</a:t>
            </a:r>
          </a:p>
          <a:p>
            <a:endParaRPr lang="en-US" dirty="0"/>
          </a:p>
        </p:txBody>
      </p:sp>
      <p:sp>
        <p:nvSpPr>
          <p:cNvPr id="4" name="Content Placeholder 3"/>
          <p:cNvSpPr>
            <a:spLocks noGrp="1"/>
          </p:cNvSpPr>
          <p:nvPr>
            <p:ph sz="half" idx="2"/>
          </p:nvPr>
        </p:nvSpPr>
        <p:spPr/>
        <p:txBody>
          <a:bodyPr/>
          <a:lstStyle/>
          <a:p>
            <a:pPr marL="0" indent="0" algn="just">
              <a:buNone/>
            </a:pPr>
            <a:endParaRPr lang="en-US" dirty="0">
              <a:latin typeface="Times New Roman" panose="02020603050405020304" pitchFamily="18" charset="0"/>
              <a:cs typeface="Times New Roman" panose="02020603050405020304" pitchFamily="18" charset="0"/>
            </a:endParaRPr>
          </a:p>
        </p:txBody>
      </p:sp>
      <p:pic>
        <p:nvPicPr>
          <p:cNvPr id="48130" name="Picture 2" descr="Tư tưởng Hồ Chí Minh về nhà nước của dân, do dân, vì dân* - Khoa Lý luận  chính tr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17638"/>
            <a:ext cx="5689600" cy="5059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65708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ltLang="en-US" sz="2400" b="1" dirty="0">
                <a:solidFill>
                  <a:srgbClr val="0000FF"/>
                </a:solidFill>
                <a:latin typeface="Times New Roman" panose="02020603050405020304" pitchFamily="18" charset="0"/>
                <a:cs typeface="Times New Roman" panose="02020603050405020304" pitchFamily="18" charset="0"/>
              </a:rPr>
              <a:t>2. Tư tưởng về quyền làm chủ của nhân dân, xây dựng nhà nước thật sự của dân, do dân, vì dân</a:t>
            </a:r>
            <a:br>
              <a:rPr lang="nl-NL" altLang="en-US" sz="2400" b="1" dirty="0">
                <a:solidFill>
                  <a:srgbClr val="0000FF"/>
                </a:solidFill>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p:txBody>
          <a:bodyPr/>
          <a:lstStyle/>
          <a:p>
            <a:pPr marL="0" indent="0">
              <a:buNone/>
            </a:pPr>
            <a:endParaRPr lang="en-US" dirty="0"/>
          </a:p>
        </p:txBody>
      </p:sp>
      <p:sp>
        <p:nvSpPr>
          <p:cNvPr id="4" name="Content Placeholder 3"/>
          <p:cNvSpPr>
            <a:spLocks noGrp="1"/>
          </p:cNvSpPr>
          <p:nvPr>
            <p:ph sz="half" idx="2"/>
          </p:nvPr>
        </p:nvSpPr>
        <p:spPr/>
        <p:txBody>
          <a:bodyPr/>
          <a:lstStyle/>
          <a:p>
            <a:pPr algn="just"/>
            <a:r>
              <a:rPr lang="en-US" dirty="0" err="1">
                <a:latin typeface="Times New Roman" panose="02020603050405020304" pitchFamily="18" charset="0"/>
                <a:cs typeface="Times New Roman" panose="02020603050405020304" pitchFamily="18" charset="0"/>
              </a:rPr>
              <a:t>P</a:t>
            </a:r>
            <a:r>
              <a:rPr lang="en-US" dirty="0" err="1" smtClean="0">
                <a:latin typeface="Times New Roman" panose="02020603050405020304" pitchFamily="18" charset="0"/>
                <a:cs typeface="Times New Roman" panose="02020603050405020304" pitchFamily="18" charset="0"/>
              </a:rPr>
              <a:t>hải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đảm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Chính</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phủ</a:t>
            </a:r>
            <a:endParaRPr lang="en-US" dirty="0" smtClean="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P</a:t>
            </a:r>
            <a:r>
              <a:rPr lang="en-US" dirty="0" err="1" smtClean="0">
                <a:latin typeface="Times New Roman" panose="02020603050405020304" pitchFamily="18" charset="0"/>
                <a:cs typeface="Times New Roman" panose="02020603050405020304" pitchFamily="18" charset="0"/>
              </a:rPr>
              <a:t>hải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xây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dựng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thống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luật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chặt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dựa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vọng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nhân</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P</a:t>
            </a:r>
            <a:r>
              <a:rPr lang="vi-VN" dirty="0" smtClean="0">
                <a:latin typeface="Times New Roman" panose="02020603050405020304" pitchFamily="18" charset="0"/>
                <a:cs typeface="Times New Roman" panose="02020603050405020304" pitchFamily="18" charset="0"/>
              </a:rPr>
              <a:t>hải </a:t>
            </a:r>
            <a:r>
              <a:rPr lang="vi-VN" dirty="0">
                <a:latin typeface="Times New Roman" panose="02020603050405020304" pitchFamily="18" charset="0"/>
                <a:cs typeface="Times New Roman" panose="02020603050405020304" pitchFamily="18" charset="0"/>
              </a:rPr>
              <a:t>xây dựng được đội ngũ cán bộ, từ Trung ương đến địa phương thực sự trong sạch, vững </a:t>
            </a:r>
            <a:r>
              <a:rPr lang="vi-VN" dirty="0" smtClean="0">
                <a:latin typeface="Times New Roman" panose="02020603050405020304" pitchFamily="18" charset="0"/>
                <a:cs typeface="Times New Roman" panose="02020603050405020304" pitchFamily="18" charset="0"/>
              </a:rPr>
              <a:t>mạnh</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pic>
        <p:nvPicPr>
          <p:cNvPr id="49154" name="Picture 2" descr="Tư tưởng Hồ Chí Minh về xây dựng một nền hành chính vì dân phục vụ"/>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867" y="1600201"/>
            <a:ext cx="5495534" cy="4724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728504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1393371" y="533400"/>
            <a:ext cx="9198429" cy="609600"/>
          </a:xfrm>
          <a:prstGeom prst="rect">
            <a:avLst/>
          </a:prstGeom>
          <a:noFill/>
          <a:ln w="9525">
            <a:noFill/>
            <a:miter lim="800000"/>
            <a:headEnd/>
            <a:tailEnd/>
          </a:ln>
        </p:spPr>
        <p:txBody>
          <a:bodyPr/>
          <a:lstStyle/>
          <a:p>
            <a:pPr marL="342900" indent="-342900" eaLnBrk="0" fontAlgn="base" hangingPunct="0">
              <a:spcBef>
                <a:spcPct val="20000"/>
              </a:spcBef>
              <a:spcAft>
                <a:spcPct val="0"/>
              </a:spcAft>
              <a:defRPr/>
            </a:pPr>
            <a:r>
              <a:rPr lang="nl-NL" sz="3200" b="1" i="1" kern="0" dirty="0" smtClean="0">
                <a:solidFill>
                  <a:srgbClr val="FF0000"/>
                </a:solidFill>
                <a:latin typeface="Times New Roman" panose="02020603050405020304" pitchFamily="18" charset="0"/>
                <a:cs typeface="Times New Roman" panose="02020603050405020304" pitchFamily="18" charset="0"/>
              </a:rPr>
              <a:t>3</a:t>
            </a:r>
            <a:r>
              <a:rPr lang="nl-NL" sz="3200" b="1" i="1" kern="0" dirty="0">
                <a:solidFill>
                  <a:srgbClr val="FF0000"/>
                </a:solidFill>
                <a:latin typeface="Times New Roman" panose="02020603050405020304" pitchFamily="18" charset="0"/>
                <a:cs typeface="Times New Roman" panose="02020603050405020304" pitchFamily="18" charset="0"/>
              </a:rPr>
              <a:t>. Tư tưởng về đại đoàn kết toàn dân</a:t>
            </a:r>
            <a:endParaRPr lang="en-US" sz="3200" kern="0" dirty="0">
              <a:solidFill>
                <a:srgbClr val="FF0000"/>
              </a:solidFill>
              <a:latin typeface="Times New Roman" panose="02020603050405020304" pitchFamily="18" charset="0"/>
              <a:cs typeface="Times New Roman" panose="02020603050405020304" pitchFamily="18" charset="0"/>
            </a:endParaRPr>
          </a:p>
        </p:txBody>
      </p:sp>
      <p:pic>
        <p:nvPicPr>
          <p:cNvPr id="83971" name="Picture 5" descr="felix"/>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138988" y="5391150"/>
            <a:ext cx="3224212"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2" name="Picture 6" descr="lollipop[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934201" y="6492876"/>
            <a:ext cx="3065463"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3" name="AutoShape 8">
            <a:hlinkClick r:id="rId4" action="ppaction://hlinkfile"/>
          </p:cNvPr>
          <p:cNvSpPr>
            <a:spLocks noChangeArrowheads="1"/>
          </p:cNvSpPr>
          <p:nvPr/>
        </p:nvSpPr>
        <p:spPr bwMode="auto">
          <a:xfrm>
            <a:off x="5029201" y="1752601"/>
            <a:ext cx="4710113" cy="2924175"/>
          </a:xfrm>
          <a:prstGeom prst="cloudCallout">
            <a:avLst>
              <a:gd name="adj1" fmla="val 15690"/>
              <a:gd name="adj2" fmla="val 77199"/>
            </a:avLst>
          </a:prstGeom>
          <a:solidFill>
            <a:srgbClr val="0000FF"/>
          </a:solidFill>
          <a:ln w="9525">
            <a:solidFill>
              <a:srgbClr val="FF0066"/>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endParaRPr lang="vi-VN" altLang="vi-VN" sz="1800">
              <a:solidFill>
                <a:srgbClr val="990000"/>
              </a:solidFill>
              <a:latin typeface="Verdana" panose="020B0604030504040204" pitchFamily="34" charset="0"/>
            </a:endParaRPr>
          </a:p>
        </p:txBody>
      </p:sp>
      <p:sp>
        <p:nvSpPr>
          <p:cNvPr id="83974" name="TextBox 7"/>
          <p:cNvSpPr txBox="1">
            <a:spLocks noChangeArrowheads="1"/>
          </p:cNvSpPr>
          <p:nvPr/>
        </p:nvSpPr>
        <p:spPr bwMode="auto">
          <a:xfrm>
            <a:off x="5257800" y="2895600"/>
            <a:ext cx="4114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b="1" i="1">
                <a:solidFill>
                  <a:srgbClr val="FFFFFF"/>
                </a:solidFill>
                <a:latin typeface="Times New Roman" panose="02020603050405020304" pitchFamily="18" charset="0"/>
              </a:rPr>
              <a:t>Thế nào là đoàn kết ?</a:t>
            </a:r>
          </a:p>
        </p:txBody>
      </p:sp>
      <p:sp>
        <p:nvSpPr>
          <p:cNvPr id="83975" name="TextBox 8"/>
          <p:cNvSpPr txBox="1">
            <a:spLocks noChangeArrowheads="1"/>
          </p:cNvSpPr>
          <p:nvPr/>
        </p:nvSpPr>
        <p:spPr bwMode="auto">
          <a:xfrm>
            <a:off x="682172" y="4635840"/>
            <a:ext cx="474617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800" b="1" i="1" dirty="0" err="1">
                <a:solidFill>
                  <a:srgbClr val="000000"/>
                </a:solidFill>
                <a:latin typeface="Times New Roman" panose="02020603050405020304" pitchFamily="18" charset="0"/>
              </a:rPr>
              <a:t>Vì</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sao</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Việt</a:t>
            </a:r>
            <a:r>
              <a:rPr lang="en-US" altLang="vi-VN" sz="2800" b="1" i="1" dirty="0">
                <a:solidFill>
                  <a:srgbClr val="000000"/>
                </a:solidFill>
                <a:latin typeface="Times New Roman" panose="02020603050405020304" pitchFamily="18" charset="0"/>
              </a:rPr>
              <a:t> Nam </a:t>
            </a:r>
            <a:r>
              <a:rPr lang="en-US" altLang="vi-VN" sz="2800" b="1" i="1" dirty="0" err="1">
                <a:solidFill>
                  <a:srgbClr val="000000"/>
                </a:solidFill>
                <a:latin typeface="Times New Roman" panose="02020603050405020304" pitchFamily="18" charset="0"/>
              </a:rPr>
              <a:t>có</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truyền</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thống</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đoàn</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kết</a:t>
            </a:r>
            <a:r>
              <a:rPr lang="en-US" altLang="vi-VN" sz="2800" b="1" i="1" dirty="0">
                <a:solidFill>
                  <a:srgbClr val="000000"/>
                </a:solidFill>
                <a:latin typeface="Times New Roman" panose="02020603050405020304" pitchFamily="18" charset="0"/>
              </a:rPr>
              <a:t>?</a:t>
            </a:r>
          </a:p>
        </p:txBody>
      </p:sp>
    </p:spTree>
    <p:extLst>
      <p:ext uri="{BB962C8B-B14F-4D97-AF65-F5344CB8AC3E}">
        <p14:creationId xmlns:p14="http://schemas.microsoft.com/office/powerpoint/2010/main" val="8178037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8" name="Text Box 7"/>
          <p:cNvSpPr txBox="1">
            <a:spLocks noChangeArrowheads="1"/>
          </p:cNvSpPr>
          <p:nvPr/>
        </p:nvSpPr>
        <p:spPr bwMode="auto">
          <a:xfrm>
            <a:off x="3352801" y="1600200"/>
            <a:ext cx="8287656" cy="1200329"/>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50000"/>
              </a:spcBef>
              <a:spcAft>
                <a:spcPct val="0"/>
              </a:spcAft>
              <a:buFontTx/>
              <a:buNone/>
            </a:pPr>
            <a:r>
              <a:rPr lang="en-US" altLang="vi-VN" sz="2400" b="1" dirty="0" err="1">
                <a:solidFill>
                  <a:srgbClr val="0000FF"/>
                </a:solidFill>
                <a:latin typeface="Times New Roman" panose="02020603050405020304" pitchFamily="18" charset="0"/>
                <a:cs typeface="Times New Roman" panose="02020603050405020304" pitchFamily="18" charset="0"/>
              </a:rPr>
              <a:t>Đoàn</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kết</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dân</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tộc</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00"/>
                </a:solidFill>
                <a:latin typeface="Times New Roman" panose="02020603050405020304" pitchFamily="18" charset="0"/>
                <a:cs typeface="Times New Roman" panose="02020603050405020304" pitchFamily="18" charset="0"/>
              </a:rPr>
              <a:t>là</a:t>
            </a:r>
            <a:r>
              <a:rPr lang="en-US" altLang="vi-VN" sz="2400" b="1" dirty="0">
                <a:solidFill>
                  <a:srgbClr val="000000"/>
                </a:solidFill>
                <a:latin typeface="Times New Roman" panose="02020603050405020304" pitchFamily="18" charset="0"/>
                <a:cs typeface="Times New Roman" panose="02020603050405020304" pitchFamily="18" charset="0"/>
              </a:rPr>
              <a:t> </a:t>
            </a:r>
            <a:r>
              <a:rPr lang="nl-NL" altLang="vi-VN" sz="2400" b="1" dirty="0">
                <a:solidFill>
                  <a:srgbClr val="000000"/>
                </a:solidFill>
                <a:latin typeface="Times New Roman" panose="02020603050405020304" pitchFamily="18" charset="0"/>
                <a:cs typeface="Times New Roman" panose="02020603050405020304" pitchFamily="18" charset="0"/>
              </a:rPr>
              <a:t>đoàn kết đại đa số nhân dân, mà đại đa số nhân dân là công nhân, nông dân và các tầng lớp nhân dân lao động khác</a:t>
            </a:r>
            <a:endParaRPr lang="en-US" altLang="vi-VN" sz="2400" b="1" dirty="0">
              <a:solidFill>
                <a:srgbClr val="000000"/>
              </a:solidFill>
              <a:latin typeface="Times New Roman" panose="02020603050405020304" pitchFamily="18" charset="0"/>
              <a:cs typeface="Times New Roman" panose="02020603050405020304" pitchFamily="18" charset="0"/>
            </a:endParaRPr>
          </a:p>
        </p:txBody>
      </p:sp>
      <p:sp>
        <p:nvSpPr>
          <p:cNvPr id="85003" name="Text Box 12"/>
          <p:cNvSpPr txBox="1">
            <a:spLocks noChangeArrowheads="1"/>
          </p:cNvSpPr>
          <p:nvPr/>
        </p:nvSpPr>
        <p:spPr bwMode="auto">
          <a:xfrm>
            <a:off x="6890824" y="3833930"/>
            <a:ext cx="4560278" cy="1938992"/>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400" b="1">
                <a:solidFill>
                  <a:srgbClr val="000000"/>
                </a:solidFill>
                <a:latin typeface="Times New Roman" panose="02020603050405020304" pitchFamily="18" charset="0"/>
              </a:rPr>
              <a:t>Đó là nền gốc của đại đoàn kết. Nó cũng như cái nền của nhà, cái gốc của cây. Nhưng đã có nền vững, gốc tốt, còn phải đoàn kết các tầng lớp nhân dân khác.</a:t>
            </a:r>
            <a:endParaRPr lang="en-US" altLang="vi-VN" sz="2400" b="1">
              <a:solidFill>
                <a:srgbClr val="000000"/>
              </a:solidFill>
              <a:latin typeface="Times New Roman" panose="02020603050405020304" pitchFamily="18" charset="0"/>
            </a:endParaRPr>
          </a:p>
        </p:txBody>
      </p:sp>
      <p:sp>
        <p:nvSpPr>
          <p:cNvPr id="85004" name="AutoShape 14"/>
          <p:cNvSpPr>
            <a:spLocks noChangeArrowheads="1"/>
          </p:cNvSpPr>
          <p:nvPr/>
        </p:nvSpPr>
        <p:spPr bwMode="auto">
          <a:xfrm>
            <a:off x="9374664" y="2776290"/>
            <a:ext cx="59622" cy="1057640"/>
          </a:xfrm>
          <a:prstGeom prst="downArrow">
            <a:avLst>
              <a:gd name="adj1" fmla="val 50000"/>
              <a:gd name="adj2" fmla="val 225000"/>
            </a:avLst>
          </a:prstGeom>
          <a:solidFill>
            <a:schemeClr val="tx1"/>
          </a:solidFill>
          <a:ln w="9525" algn="ctr">
            <a:solidFill>
              <a:srgbClr val="FF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85005" name="Picture 15" descr="C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2249" y="2776290"/>
            <a:ext cx="1835357" cy="2295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06" name="Picture 16" descr="tb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3257" y="4495649"/>
            <a:ext cx="3124200"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295400" y="528935"/>
            <a:ext cx="7827230" cy="461665"/>
          </a:xfrm>
          <a:prstGeom prst="rect">
            <a:avLst/>
          </a:prstGeom>
        </p:spPr>
        <p:txBody>
          <a:bodyPr wrap="square">
            <a:spAutoFit/>
          </a:bodyPr>
          <a:lstStyle/>
          <a:p>
            <a:pPr marL="342900" indent="-342900">
              <a:spcBef>
                <a:spcPct val="20000"/>
              </a:spcBef>
              <a:defRPr/>
            </a:pPr>
            <a:r>
              <a:rPr lang="nl-NL" sz="2400" b="1" i="1" kern="0" dirty="0">
                <a:solidFill>
                  <a:srgbClr val="FF0000"/>
                </a:solidFill>
                <a:latin typeface="Times New Roman" panose="02020603050405020304" pitchFamily="18" charset="0"/>
                <a:cs typeface="Times New Roman" panose="02020603050405020304" pitchFamily="18" charset="0"/>
              </a:rPr>
              <a:t>3. Tư tưởng về đại đoàn kết toàn dân</a:t>
            </a:r>
            <a:endParaRPr lang="en-US" sz="2400" kern="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09946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0" name="Picture 10" descr="Kết quả hình ảnh cho mặt tran việ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5032376"/>
            <a:ext cx="2892425" cy="182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21" name="Text Box 17"/>
          <p:cNvSpPr txBox="1">
            <a:spLocks noChangeArrowheads="1"/>
          </p:cNvSpPr>
          <p:nvPr/>
        </p:nvSpPr>
        <p:spPr bwMode="auto">
          <a:xfrm>
            <a:off x="4688114" y="6216650"/>
            <a:ext cx="2133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a:solidFill>
                  <a:srgbClr val="000000"/>
                </a:solidFill>
                <a:latin typeface="Times New Roman" panose="02020603050405020304" pitchFamily="18" charset="0"/>
              </a:rPr>
              <a:t>Mặt trận Việt Minh    5- 1941</a:t>
            </a:r>
          </a:p>
        </p:txBody>
      </p:sp>
      <p:grpSp>
        <p:nvGrpSpPr>
          <p:cNvPr id="86022" name="Group 22"/>
          <p:cNvGrpSpPr>
            <a:grpSpLocks/>
          </p:cNvGrpSpPr>
          <p:nvPr/>
        </p:nvGrpSpPr>
        <p:grpSpPr bwMode="auto">
          <a:xfrm>
            <a:off x="4038600" y="4237039"/>
            <a:ext cx="5635625" cy="2078038"/>
            <a:chOff x="1008" y="2477"/>
            <a:chExt cx="3550" cy="1309"/>
          </a:xfrm>
        </p:grpSpPr>
        <p:pic>
          <p:nvPicPr>
            <p:cNvPr id="86035" name="Picture 12" descr="Kết quả hình ảnh cho mặt tran lien vi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 y="2477"/>
              <a:ext cx="182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36" name="Text Box 18"/>
            <p:cNvSpPr txBox="1">
              <a:spLocks noChangeArrowheads="1"/>
            </p:cNvSpPr>
            <p:nvPr/>
          </p:nvSpPr>
          <p:spPr bwMode="auto">
            <a:xfrm>
              <a:off x="2830" y="3553"/>
              <a:ext cx="172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dirty="0" err="1">
                  <a:solidFill>
                    <a:srgbClr val="000000"/>
                  </a:solidFill>
                  <a:latin typeface="Times New Roman" panose="02020603050405020304" pitchFamily="18" charset="0"/>
                </a:rPr>
                <a:t>Mặt</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trận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Liên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Việt</a:t>
              </a:r>
              <a:r>
                <a:rPr lang="en-US" altLang="vi-VN" sz="1800" b="1" i="1" dirty="0">
                  <a:solidFill>
                    <a:srgbClr val="000000"/>
                  </a:solidFill>
                  <a:latin typeface="Times New Roman" panose="02020603050405020304" pitchFamily="18" charset="0"/>
                </a:rPr>
                <a:t> 1951</a:t>
              </a:r>
            </a:p>
          </p:txBody>
        </p:sp>
      </p:grpSp>
      <p:grpSp>
        <p:nvGrpSpPr>
          <p:cNvPr id="86023" name="Group 23"/>
          <p:cNvGrpSpPr>
            <a:grpSpLocks/>
          </p:cNvGrpSpPr>
          <p:nvPr/>
        </p:nvGrpSpPr>
        <p:grpSpPr bwMode="auto">
          <a:xfrm>
            <a:off x="6229541" y="2801143"/>
            <a:ext cx="4933951" cy="2446338"/>
            <a:chOff x="2842" y="1673"/>
            <a:chExt cx="3108" cy="1541"/>
          </a:xfrm>
        </p:grpSpPr>
        <p:pic>
          <p:nvPicPr>
            <p:cNvPr id="86033" name="Picture 14" descr="Kết quả hình ảnh cho mặt tran mien nam giai phong vie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2" y="1673"/>
              <a:ext cx="1728" cy="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34" name="Text Box 19"/>
            <p:cNvSpPr txBox="1">
              <a:spLocks noChangeArrowheads="1"/>
            </p:cNvSpPr>
            <p:nvPr/>
          </p:nvSpPr>
          <p:spPr bwMode="auto">
            <a:xfrm>
              <a:off x="4157" y="2807"/>
              <a:ext cx="1793"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dirty="0" err="1">
                  <a:solidFill>
                    <a:srgbClr val="000000"/>
                  </a:solidFill>
                  <a:latin typeface="Times New Roman" panose="02020603050405020304" pitchFamily="18" charset="0"/>
                </a:rPr>
                <a:t>Mặt</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trận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Miền</a:t>
              </a:r>
              <a:r>
                <a:rPr lang="en-US" altLang="vi-VN" sz="1800" b="1" i="1" dirty="0">
                  <a:solidFill>
                    <a:srgbClr val="000000"/>
                  </a:solidFill>
                  <a:latin typeface="Times New Roman" panose="02020603050405020304" pitchFamily="18" charset="0"/>
                </a:rPr>
                <a:t> Nam </a:t>
              </a:r>
              <a:r>
                <a:rPr lang="en-US" altLang="vi-VN" sz="1800" b="1" i="1" dirty="0" err="1">
                  <a:solidFill>
                    <a:srgbClr val="000000"/>
                  </a:solidFill>
                  <a:latin typeface="Times New Roman" panose="02020603050405020304" pitchFamily="18" charset="0"/>
                </a:rPr>
                <a:t>giải</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phóng</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Việt</a:t>
              </a:r>
              <a:r>
                <a:rPr lang="en-US" altLang="vi-VN" sz="1800" b="1" i="1" dirty="0">
                  <a:solidFill>
                    <a:srgbClr val="000000"/>
                  </a:solidFill>
                  <a:latin typeface="Times New Roman" panose="02020603050405020304" pitchFamily="18" charset="0"/>
                </a:rPr>
                <a:t> Nam 1960</a:t>
              </a:r>
            </a:p>
          </p:txBody>
        </p:sp>
      </p:grpSp>
      <p:grpSp>
        <p:nvGrpSpPr>
          <p:cNvPr id="86024" name="Group 24"/>
          <p:cNvGrpSpPr>
            <a:grpSpLocks/>
          </p:cNvGrpSpPr>
          <p:nvPr/>
        </p:nvGrpSpPr>
        <p:grpSpPr bwMode="auto">
          <a:xfrm>
            <a:off x="8992081" y="904876"/>
            <a:ext cx="2548986" cy="2711450"/>
            <a:chOff x="4535" y="570"/>
            <a:chExt cx="1842" cy="1708"/>
          </a:xfrm>
        </p:grpSpPr>
        <p:pic>
          <p:nvPicPr>
            <p:cNvPr id="86031" name="Picture 16" descr="Kết quả hình ảnh cho mặt tran to quoc viet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35" y="570"/>
              <a:ext cx="1776" cy="1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32" name="Text Box 20"/>
            <p:cNvSpPr txBox="1">
              <a:spLocks noChangeArrowheads="1"/>
            </p:cNvSpPr>
            <p:nvPr/>
          </p:nvSpPr>
          <p:spPr bwMode="auto">
            <a:xfrm>
              <a:off x="4685" y="1871"/>
              <a:ext cx="1692"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dirty="0" err="1">
                  <a:solidFill>
                    <a:srgbClr val="000000"/>
                  </a:solidFill>
                  <a:latin typeface="Times New Roman" panose="02020603050405020304" pitchFamily="18" charset="0"/>
                </a:rPr>
                <a:t>Mặt</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trận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Tổ</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quốc</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Việt</a:t>
              </a:r>
              <a:r>
                <a:rPr lang="en-US" altLang="vi-VN" sz="1800" b="1" i="1" dirty="0">
                  <a:solidFill>
                    <a:srgbClr val="000000"/>
                  </a:solidFill>
                  <a:latin typeface="Times New Roman" panose="02020603050405020304" pitchFamily="18" charset="0"/>
                </a:rPr>
                <a:t> Nam 1955; 1977</a:t>
              </a:r>
            </a:p>
          </p:txBody>
        </p:sp>
      </p:grpSp>
      <p:sp>
        <p:nvSpPr>
          <p:cNvPr id="86026" name="Rectangle 23"/>
          <p:cNvSpPr>
            <a:spLocks noChangeArrowheads="1"/>
          </p:cNvSpPr>
          <p:nvPr/>
        </p:nvSpPr>
        <p:spPr bwMode="auto">
          <a:xfrm>
            <a:off x="261257" y="640140"/>
            <a:ext cx="7815943" cy="2529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vi-VN" sz="2400" b="1" i="1" dirty="0" smtClean="0">
                <a:solidFill>
                  <a:srgbClr val="0000FF"/>
                </a:solidFill>
                <a:latin typeface="Times New Roman" panose="02020603050405020304" pitchFamily="18" charset="0"/>
              </a:rPr>
              <a:t>Vai trò: </a:t>
            </a:r>
          </a:p>
          <a:p>
            <a:pPr eaLnBrk="1" hangingPunct="1"/>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Đại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đoàn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vấn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đề</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có</a:t>
            </a:r>
            <a:r>
              <a:rPr lang="en-US" altLang="vi-VN" sz="2400" dirty="0">
                <a:latin typeface="Times New Roman" panose="02020603050405020304" pitchFamily="18" charset="0"/>
                <a:cs typeface="Times New Roman" panose="02020603050405020304" pitchFamily="18" charset="0"/>
              </a:rPr>
              <a:t> ý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b="1" i="1" dirty="0" err="1">
                <a:solidFill>
                  <a:srgbClr val="FF66CC"/>
                </a:solidFill>
                <a:latin typeface="Times New Roman" panose="02020603050405020304" pitchFamily="18" charset="0"/>
                <a:cs typeface="Times New Roman" panose="02020603050405020304" pitchFamily="18" charset="0"/>
              </a:rPr>
              <a:t>chiến</a:t>
            </a:r>
            <a:r>
              <a:rPr lang="en-US" altLang="vi-VN" sz="2400" b="1" i="1" dirty="0">
                <a:solidFill>
                  <a:srgbClr val="FF66CC"/>
                </a:solidFill>
                <a:latin typeface="Times New Roman" panose="02020603050405020304" pitchFamily="18" charset="0"/>
                <a:cs typeface="Times New Roman" panose="02020603050405020304" pitchFamily="18" charset="0"/>
              </a:rPr>
              <a:t> </a:t>
            </a:r>
            <a:r>
              <a:rPr lang="en-US" altLang="vi-VN" sz="2400" b="1" i="1" dirty="0" err="1">
                <a:solidFill>
                  <a:srgbClr val="FF66CC"/>
                </a:solidFill>
                <a:latin typeface="Times New Roman" panose="02020603050405020304" pitchFamily="18" charset="0"/>
                <a:cs typeface="Times New Roman" panose="02020603050405020304" pitchFamily="18" charset="0"/>
              </a:rPr>
              <a:t>lược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công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endParaRPr lang="en-US" altLang="vi-VN" sz="2400" dirty="0" smtClean="0">
              <a:latin typeface="Times New Roman" panose="02020603050405020304" pitchFamily="18" charset="0"/>
              <a:cs typeface="Times New Roman" panose="02020603050405020304" pitchFamily="18" charset="0"/>
            </a:endParaRPr>
          </a:p>
          <a:p>
            <a:pPr eaLnBrk="1" hangingPunct="1"/>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Đại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đoàn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mục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nhiệm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vụ</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hàng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endParaRPr lang="en-US" altLang="vi-VN" sz="2400" dirty="0">
              <a:latin typeface="Times New Roman" panose="02020603050405020304" pitchFamily="18" charset="0"/>
              <a:cs typeface="Times New Roman" panose="02020603050405020304" pitchFamily="18" charset="0"/>
            </a:endParaRPr>
          </a:p>
          <a:p>
            <a:pPr eaLnBrk="1" hangingPunct="1"/>
            <a:endParaRPr lang="en-US" alt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729373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sz="half" idx="1"/>
          </p:nvPr>
        </p:nvSpPr>
        <p:spPr>
          <a:xfrm>
            <a:off x="609600" y="1600201"/>
            <a:ext cx="5410200" cy="4525963"/>
          </a:xfrm>
        </p:spPr>
        <p:txBody>
          <a:bodyPr/>
          <a:lstStyle/>
          <a:p>
            <a:pPr algn="just">
              <a:lnSpc>
                <a:spcPct val="130000"/>
              </a:lnSpc>
              <a:spcBef>
                <a:spcPct val="0"/>
              </a:spcBef>
              <a:buFontTx/>
              <a:buChar char="-"/>
            </a:pPr>
            <a:r>
              <a:rPr lang="nl-NL" altLang="vi-VN" sz="2400" b="1" dirty="0">
                <a:solidFill>
                  <a:srgbClr val="FF0000"/>
                </a:solidFill>
                <a:latin typeface="Times New Roman" panose="02020603050405020304" pitchFamily="18" charset="0"/>
              </a:rPr>
              <a:t> Lực lượng của đại đoàn kết </a:t>
            </a:r>
            <a:r>
              <a:rPr lang="nl-NL" altLang="vi-VN" sz="2400" b="1" dirty="0">
                <a:solidFill>
                  <a:srgbClr val="000000"/>
                </a:solidFill>
                <a:latin typeface="Times New Roman" panose="02020603050405020304" pitchFamily="18" charset="0"/>
              </a:rPr>
              <a:t>dân tộc bao gồm tất cả các giai cấp, dân tộc, tôn giáo, đảng phái, cá nhân yêu nước; đoàn kết toàn Đảng và đoàn kết quốc tế.</a:t>
            </a:r>
          </a:p>
          <a:p>
            <a:pPr algn="just">
              <a:lnSpc>
                <a:spcPct val="130000"/>
              </a:lnSpc>
              <a:spcBef>
                <a:spcPct val="0"/>
              </a:spcBef>
              <a:buNone/>
            </a:pPr>
            <a:r>
              <a:rPr lang="nl-NL" altLang="vi-VN" sz="2400" b="1" dirty="0">
                <a:solidFill>
                  <a:srgbClr val="000000"/>
                </a:solidFill>
                <a:latin typeface="Times New Roman" panose="02020603050405020304" pitchFamily="18" charset="0"/>
              </a:rPr>
              <a:t> - </a:t>
            </a:r>
            <a:r>
              <a:rPr lang="nl-NL" altLang="vi-VN" sz="2400" b="1" dirty="0" smtClean="0">
                <a:solidFill>
                  <a:srgbClr val="000000"/>
                </a:solidFill>
                <a:latin typeface="Times New Roman" panose="02020603050405020304" pitchFamily="18" charset="0"/>
              </a:rPr>
              <a:t>	</a:t>
            </a:r>
            <a:r>
              <a:rPr lang="nl-NL" altLang="vi-VN" sz="2400" b="1" dirty="0" smtClean="0">
                <a:solidFill>
                  <a:srgbClr val="FF0000"/>
                </a:solidFill>
                <a:latin typeface="Times New Roman" panose="02020603050405020304" pitchFamily="18" charset="0"/>
              </a:rPr>
              <a:t>Cơ </a:t>
            </a:r>
            <a:r>
              <a:rPr lang="nl-NL" altLang="vi-VN" sz="2400" b="1" dirty="0">
                <a:solidFill>
                  <a:srgbClr val="FF0000"/>
                </a:solidFill>
                <a:latin typeface="Times New Roman" panose="02020603050405020304" pitchFamily="18" charset="0"/>
              </a:rPr>
              <a:t>sở của đại đoàn kết </a:t>
            </a:r>
            <a:r>
              <a:rPr lang="nl-NL" altLang="vi-VN" sz="2400" b="1" dirty="0">
                <a:solidFill>
                  <a:srgbClr val="000000"/>
                </a:solidFill>
                <a:latin typeface="Times New Roman" panose="02020603050405020304" pitchFamily="18" charset="0"/>
              </a:rPr>
              <a:t>toàn dân phải trên cơ sở </a:t>
            </a:r>
            <a:r>
              <a:rPr lang="nl-NL" altLang="vi-VN" sz="2400" b="1" dirty="0">
                <a:solidFill>
                  <a:srgbClr val="FF0000"/>
                </a:solidFill>
                <a:latin typeface="Times New Roman" panose="02020603050405020304" pitchFamily="18" charset="0"/>
              </a:rPr>
              <a:t>tương đồng về lợi ích</a:t>
            </a:r>
            <a:endParaRPr lang="en-US" altLang="vi-VN" sz="2400" b="1" dirty="0">
              <a:solidFill>
                <a:srgbClr val="000000"/>
              </a:solidFill>
              <a:latin typeface="Times New Roman" panose="02020603050405020304" pitchFamily="18" charset="0"/>
            </a:endParaRPr>
          </a:p>
          <a:p>
            <a:endParaRPr lang="en-US" dirty="0"/>
          </a:p>
        </p:txBody>
      </p:sp>
      <p:sp>
        <p:nvSpPr>
          <p:cNvPr id="6" name="Content Placeholder 5"/>
          <p:cNvSpPr>
            <a:spLocks noGrp="1"/>
          </p:cNvSpPr>
          <p:nvPr>
            <p:ph sz="half" idx="2"/>
          </p:nvPr>
        </p:nvSpPr>
        <p:spPr/>
        <p:txBody>
          <a:bodyPr/>
          <a:lstStyle/>
          <a:p>
            <a:endParaRPr lang="en-US" dirty="0"/>
          </a:p>
        </p:txBody>
      </p:sp>
      <p:pic>
        <p:nvPicPr>
          <p:cNvPr id="50178" name="Picture 2" descr="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24168"/>
            <a:ext cx="5765800" cy="5052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010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Content Placeholder 2"/>
          <p:cNvSpPr>
            <a:spLocks noGrp="1"/>
          </p:cNvSpPr>
          <p:nvPr>
            <p:ph idx="4294967295"/>
          </p:nvPr>
        </p:nvSpPr>
        <p:spPr>
          <a:xfrm>
            <a:off x="403225" y="762000"/>
            <a:ext cx="11440431" cy="1544638"/>
          </a:xfrm>
        </p:spPr>
        <p:txBody>
          <a:bodyPr/>
          <a:lstStyle/>
          <a:p>
            <a:pPr marL="55563" indent="360363" algn="just" eaLnBrk="1" hangingPunct="1">
              <a:buFont typeface="Wingdings" panose="05000000000000000000" pitchFamily="2" charset="2"/>
              <a:buNone/>
            </a:pPr>
            <a:r>
              <a:rPr lang="nl-NL" altLang="vi-VN" sz="2400" b="1" dirty="0">
                <a:latin typeface="Times New Roman" panose="02020603050405020304" pitchFamily="18" charset="0"/>
                <a:cs typeface="Times New Roman" panose="02020603050405020304" pitchFamily="18" charset="0"/>
              </a:rPr>
              <a:t>        </a:t>
            </a:r>
            <a:r>
              <a:rPr lang="nl-NL" altLang="vi-VN" sz="2400" b="1" dirty="0" smtClean="0">
                <a:latin typeface="Times New Roman" panose="02020603050405020304" pitchFamily="18" charset="0"/>
                <a:cs typeface="Times New Roman" panose="02020603050405020304" pitchFamily="18" charset="0"/>
              </a:rPr>
              <a:t>- </a:t>
            </a:r>
            <a:r>
              <a:rPr lang="nl-NL" altLang="vi-VN" sz="2400" b="1" dirty="0" smtClean="0">
                <a:solidFill>
                  <a:srgbClr val="FF0000"/>
                </a:solidFill>
                <a:latin typeface="Times New Roman" panose="02020603050405020304" pitchFamily="18" charset="0"/>
                <a:cs typeface="Times New Roman" panose="02020603050405020304" pitchFamily="18" charset="0"/>
              </a:rPr>
              <a:t>Hình thức của đại </a:t>
            </a:r>
            <a:r>
              <a:rPr lang="nl-NL" altLang="vi-VN" sz="2400" b="1" dirty="0">
                <a:solidFill>
                  <a:srgbClr val="FF0000"/>
                </a:solidFill>
                <a:latin typeface="Times New Roman" panose="02020603050405020304" pitchFamily="18" charset="0"/>
                <a:cs typeface="Times New Roman" panose="02020603050405020304" pitchFamily="18" charset="0"/>
              </a:rPr>
              <a:t>đoàn kết </a:t>
            </a:r>
            <a:r>
              <a:rPr lang="nl-NL" altLang="vi-VN" sz="2400" b="1" dirty="0">
                <a:latin typeface="Times New Roman" panose="02020603050405020304" pitchFamily="18" charset="0"/>
                <a:cs typeface="Times New Roman" panose="02020603050405020304" pitchFamily="18" charset="0"/>
              </a:rPr>
              <a:t>dân tộc được tổ chức trong mặt trận dân tộc thống nhất. </a:t>
            </a:r>
            <a:r>
              <a:rPr lang="nl-NL" altLang="vi-VN" sz="2400" b="1" dirty="0" smtClean="0">
                <a:solidFill>
                  <a:srgbClr val="0000CC"/>
                </a:solidFill>
                <a:latin typeface="Times New Roman" panose="02020603050405020304" pitchFamily="18" charset="0"/>
                <a:cs typeface="Times New Roman" panose="02020603050405020304" pitchFamily="18" charset="0"/>
              </a:rPr>
              <a:t>Mặt </a:t>
            </a:r>
            <a:r>
              <a:rPr lang="nl-NL" altLang="vi-VN" sz="2400" b="1" dirty="0">
                <a:solidFill>
                  <a:srgbClr val="0000CC"/>
                </a:solidFill>
                <a:latin typeface="Times New Roman" panose="02020603050405020304" pitchFamily="18" charset="0"/>
                <a:cs typeface="Times New Roman" panose="02020603050405020304" pitchFamily="18" charset="0"/>
              </a:rPr>
              <a:t>trân dân tộc thống nhất </a:t>
            </a:r>
            <a:r>
              <a:rPr lang="nl-NL" altLang="vi-VN" sz="2400" b="1" dirty="0">
                <a:latin typeface="Times New Roman" panose="02020603050405020304" pitchFamily="18" charset="0"/>
                <a:cs typeface="Times New Roman" panose="02020603050405020304" pitchFamily="18" charset="0"/>
              </a:rPr>
              <a:t>chính là hình thức tổ chức đội quân chính trị của quần chúng.</a:t>
            </a:r>
            <a:endParaRPr lang="en-US" altLang="vi-VN" sz="2400" b="1" dirty="0">
              <a:latin typeface="Times New Roman" panose="02020603050405020304" pitchFamily="18" charset="0"/>
              <a:cs typeface="Times New Roman" panose="02020603050405020304" pitchFamily="18" charset="0"/>
            </a:endParaRPr>
          </a:p>
        </p:txBody>
      </p:sp>
      <p:graphicFrame>
        <p:nvGraphicFramePr>
          <p:cNvPr id="6" name="Diagram 5"/>
          <p:cNvGraphicFramePr/>
          <p:nvPr>
            <p:extLst/>
          </p:nvPr>
        </p:nvGraphicFramePr>
        <p:xfrm>
          <a:off x="711200" y="2286000"/>
          <a:ext cx="11132456" cy="36297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9092" name="Rectangle 4"/>
          <p:cNvSpPr>
            <a:spLocks noChangeArrowheads="1"/>
          </p:cNvSpPr>
          <p:nvPr/>
        </p:nvSpPr>
        <p:spPr bwMode="auto">
          <a:xfrm>
            <a:off x="1752600" y="6243638"/>
            <a:ext cx="8610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400" b="1" i="1">
                <a:solidFill>
                  <a:srgbClr val="FF0000"/>
                </a:solidFill>
                <a:latin typeface="Times New Roman" panose="02020603050405020304" pitchFamily="18" charset="0"/>
              </a:rPr>
              <a:t>Đây là hình thức tổ chức thích hợp nhất để đoàn kết nhân dân </a:t>
            </a:r>
            <a:endParaRPr lang="en-US" altLang="vi-VN" sz="2400" b="1" i="1">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31028315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Effect transition="in" filter="checkerboard(across)">
                                      <p:cBhvr>
                                        <p:cTn id="7" dur="2000"/>
                                        <p:tgtEl>
                                          <p:spTgt spid="4403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Graphic spid="6"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Rectangle 7"/>
          <p:cNvSpPr>
            <a:spLocks noChangeArrowheads="1"/>
          </p:cNvSpPr>
          <p:nvPr/>
        </p:nvSpPr>
        <p:spPr bwMode="auto">
          <a:xfrm>
            <a:off x="304799" y="3548615"/>
            <a:ext cx="11713030" cy="496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nl-NL" altLang="vi-VN" sz="2400" b="1" dirty="0">
                <a:solidFill>
                  <a:srgbClr val="000000"/>
                </a:solidFill>
                <a:latin typeface="Times New Roman" panose="02020603050405020304" pitchFamily="18" charset="0"/>
              </a:rPr>
              <a:t>  </a:t>
            </a:r>
            <a:endParaRPr lang="en-US" altLang="vi-VN" sz="2400" b="1" dirty="0">
              <a:solidFill>
                <a:srgbClr val="000000"/>
              </a:solidFill>
              <a:latin typeface="Times New Roman" panose="02020603050405020304" pitchFamily="18" charset="0"/>
            </a:endParaRPr>
          </a:p>
        </p:txBody>
      </p:sp>
      <p:sp>
        <p:nvSpPr>
          <p:cNvPr id="5" name="Title 4"/>
          <p:cNvSpPr>
            <a:spLocks noGrp="1"/>
          </p:cNvSpPr>
          <p:nvPr>
            <p:ph type="title"/>
          </p:nvPr>
        </p:nvSpPr>
        <p:spPr>
          <a:xfrm>
            <a:off x="609600" y="274638"/>
            <a:ext cx="10744200" cy="1143000"/>
          </a:xfrm>
        </p:spPr>
        <p:txBody>
          <a:bodyPr/>
          <a:lstStyle/>
          <a:p>
            <a:endParaRPr lang="en-US" dirty="0"/>
          </a:p>
        </p:txBody>
      </p:sp>
      <p:sp>
        <p:nvSpPr>
          <p:cNvPr id="6" name="Content Placeholder 5"/>
          <p:cNvSpPr>
            <a:spLocks noGrp="1"/>
          </p:cNvSpPr>
          <p:nvPr>
            <p:ph sz="half" idx="1"/>
          </p:nvPr>
        </p:nvSpPr>
        <p:spPr/>
        <p:txBody>
          <a:bodyPr/>
          <a:lstStyle/>
          <a:p>
            <a:pPr algn="just"/>
            <a:r>
              <a:rPr lang="nl-NL" altLang="vi-VN" dirty="0">
                <a:latin typeface="Times New Roman" panose="02020603050405020304" pitchFamily="18" charset="0"/>
              </a:rPr>
              <a:t>Đảng Cộng sản vừa là thành viên vừa là lực lượng lãnh đạo mặt trận, phải đoàn kết toàn đảng để làm nòng cốt đoàn kết trong mặt trận. </a:t>
            </a:r>
            <a:endParaRPr lang="en-US" dirty="0"/>
          </a:p>
        </p:txBody>
      </p:sp>
      <p:sp>
        <p:nvSpPr>
          <p:cNvPr id="7" name="Content Placeholder 6"/>
          <p:cNvSpPr>
            <a:spLocks noGrp="1"/>
          </p:cNvSpPr>
          <p:nvPr>
            <p:ph sz="half" idx="2"/>
          </p:nvPr>
        </p:nvSpPr>
        <p:spPr/>
        <p:txBody>
          <a:bodyPr/>
          <a:lstStyle/>
          <a:p>
            <a:endParaRPr lang="en-US" dirty="0"/>
          </a:p>
        </p:txBody>
      </p:sp>
      <p:pic>
        <p:nvPicPr>
          <p:cNvPr id="49154" name="Picture 2" descr="Đảng Cộng sản Việt Nam - Người tổ chức và lãnh đạo mọi thắng lợi của cách  mạng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599" y="1417639"/>
            <a:ext cx="5496923" cy="5364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36643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1"/>
          <p:cNvSpPr>
            <a:spLocks noChangeArrowheads="1"/>
          </p:cNvSpPr>
          <p:nvPr/>
        </p:nvSpPr>
        <p:spPr bwMode="auto">
          <a:xfrm>
            <a:off x="435429" y="84138"/>
            <a:ext cx="11292113" cy="83026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400" b="1" i="1" dirty="0" smtClean="0">
                <a:solidFill>
                  <a:srgbClr val="0000FF"/>
                </a:solidFill>
                <a:latin typeface="Times New Roman" panose="02020603050405020304" pitchFamily="18" charset="0"/>
                <a:cs typeface="Times New Roman" panose="02020603050405020304" pitchFamily="18" charset="0"/>
              </a:rPr>
              <a:t>4</a:t>
            </a:r>
            <a:r>
              <a:rPr lang="nl-NL" altLang="vi-VN" sz="2400" b="1" i="1" dirty="0">
                <a:solidFill>
                  <a:srgbClr val="0000FF"/>
                </a:solidFill>
                <a:latin typeface="Times New Roman" panose="02020603050405020304" pitchFamily="18" charset="0"/>
                <a:cs typeface="Times New Roman" panose="02020603050405020304" pitchFamily="18" charset="0"/>
              </a:rPr>
              <a:t>. Tư tưởng về phát triển kinh tế và văn hóa, không ngừng nâng cao đời sống vật chất và tinh thần của nhân dân</a:t>
            </a:r>
          </a:p>
        </p:txBody>
      </p:sp>
      <p:sp>
        <p:nvSpPr>
          <p:cNvPr id="91139" name="Rectangle 6"/>
          <p:cNvSpPr>
            <a:spLocks noChangeArrowheads="1"/>
          </p:cNvSpPr>
          <p:nvPr/>
        </p:nvSpPr>
        <p:spPr bwMode="auto">
          <a:xfrm>
            <a:off x="435429" y="1705670"/>
            <a:ext cx="661851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vi-VN" sz="2400" b="1" dirty="0">
                <a:solidFill>
                  <a:srgbClr val="000000"/>
                </a:solidFill>
                <a:latin typeface="Times New Roman" panose="02020603050405020304" pitchFamily="18" charset="0"/>
              </a:rPr>
              <a:t>Chủ tịch Hồ Chí Minh xác định rõ </a:t>
            </a:r>
            <a:r>
              <a:rPr lang="nl-NL" altLang="vi-VN" sz="2400" b="1" dirty="0">
                <a:solidFill>
                  <a:srgbClr val="FF0000"/>
                </a:solidFill>
                <a:latin typeface="Times New Roman" panose="02020603050405020304" pitchFamily="18" charset="0"/>
              </a:rPr>
              <a:t>nhiệm vụ quan trọng nhất đó là phải phát triển kinh tế, </a:t>
            </a:r>
            <a:r>
              <a:rPr lang="nl-NL" altLang="vi-VN" sz="2400" b="1" dirty="0">
                <a:solidFill>
                  <a:srgbClr val="000000"/>
                </a:solidFill>
                <a:latin typeface="Times New Roman" panose="02020603050405020304" pitchFamily="18" charset="0"/>
              </a:rPr>
              <a:t>xây dựng nền tảng vật chất, kỹ thuật của chủ nghĩa xã hội</a:t>
            </a:r>
            <a:endParaRPr lang="en-US" altLang="vi-VN" sz="2400" b="1" dirty="0">
              <a:solidFill>
                <a:srgbClr val="000000"/>
              </a:solidFill>
              <a:latin typeface="Times New Roman" panose="02020603050405020304" pitchFamily="18" charset="0"/>
            </a:endParaRPr>
          </a:p>
        </p:txBody>
      </p:sp>
      <p:sp>
        <p:nvSpPr>
          <p:cNvPr id="91140" name="Rectangle 4"/>
          <p:cNvSpPr>
            <a:spLocks noChangeArrowheads="1"/>
          </p:cNvSpPr>
          <p:nvPr/>
        </p:nvSpPr>
        <p:spPr bwMode="auto">
          <a:xfrm>
            <a:off x="1613955" y="1066950"/>
            <a:ext cx="2047355"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pPr>
            <a:r>
              <a:rPr lang="nl-NL" altLang="vi-VN" sz="2400" b="1" i="1" dirty="0" smtClean="0">
                <a:solidFill>
                  <a:srgbClr val="0000CC"/>
                </a:solidFill>
                <a:latin typeface="Times New Roman" panose="02020603050405020304" pitchFamily="18" charset="0"/>
                <a:cs typeface="Times New Roman" panose="02020603050405020304" pitchFamily="18" charset="0"/>
              </a:rPr>
              <a:t>Về </a:t>
            </a:r>
            <a:r>
              <a:rPr lang="nl-NL" altLang="vi-VN" sz="2400" b="1" i="1" dirty="0">
                <a:solidFill>
                  <a:srgbClr val="0000CC"/>
                </a:solidFill>
                <a:latin typeface="Times New Roman" panose="02020603050405020304" pitchFamily="18" charset="0"/>
                <a:cs typeface="Times New Roman" panose="02020603050405020304" pitchFamily="18" charset="0"/>
              </a:rPr>
              <a:t>kinh tế:</a:t>
            </a:r>
            <a:endParaRPr lang="nl-NL" altLang="vi-VN" sz="2400" b="1" i="1" dirty="0">
              <a:solidFill>
                <a:srgbClr val="0000CC"/>
              </a:solidFill>
              <a:latin typeface="Times New Roman" panose="02020603050405020304" pitchFamily="18" charset="0"/>
            </a:endParaRPr>
          </a:p>
        </p:txBody>
      </p:sp>
      <p:grpSp>
        <p:nvGrpSpPr>
          <p:cNvPr id="2" name="Group 3"/>
          <p:cNvGrpSpPr>
            <a:grpSpLocks/>
          </p:cNvGrpSpPr>
          <p:nvPr/>
        </p:nvGrpSpPr>
        <p:grpSpPr bwMode="auto">
          <a:xfrm>
            <a:off x="2195285" y="1893888"/>
            <a:ext cx="9140371" cy="4758948"/>
            <a:chOff x="240" y="913"/>
            <a:chExt cx="5520" cy="3473"/>
          </a:xfrm>
        </p:grpSpPr>
        <p:pic>
          <p:nvPicPr>
            <p:cNvPr id="91142" name="Picture 4" descr="BAN DO VIET NAM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8" y="2429"/>
              <a:ext cx="1233" cy="1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3" name="Picture 6" descr="nongnghiep"/>
            <p:cNvPicPr>
              <a:picLocks noChangeAspect="1" noChangeArrowheads="1"/>
            </p:cNvPicPr>
            <p:nvPr/>
          </p:nvPicPr>
          <p:blipFill>
            <a:blip r:embed="rId3">
              <a:extLst>
                <a:ext uri="{28A0092B-C50C-407E-A947-70E740481C1C}">
                  <a14:useLocalDpi xmlns:a14="http://schemas.microsoft.com/office/drawing/2010/main" val="0"/>
                </a:ext>
              </a:extLst>
            </a:blip>
            <a:srcRect b="3000"/>
            <a:stretch>
              <a:fillRect/>
            </a:stretch>
          </p:blipFill>
          <p:spPr bwMode="auto">
            <a:xfrm>
              <a:off x="1807" y="1729"/>
              <a:ext cx="2494" cy="1557"/>
            </a:xfrm>
            <a:prstGeom prst="rect">
              <a:avLst/>
            </a:prstGeom>
            <a:noFill/>
            <a:ln w="9525">
              <a:solidFill>
                <a:srgbClr val="CC3300"/>
              </a:solidFill>
              <a:miter lim="800000"/>
              <a:headEnd/>
              <a:tailEnd/>
            </a:ln>
            <a:extLst>
              <a:ext uri="{909E8E84-426E-40DD-AFC4-6F175D3DCCD1}">
                <a14:hiddenFill xmlns:a14="http://schemas.microsoft.com/office/drawing/2010/main">
                  <a:solidFill>
                    <a:srgbClr val="FFFFFF"/>
                  </a:solidFill>
                </a14:hiddenFill>
              </a:ext>
            </a:extLst>
          </p:spPr>
        </p:pic>
        <p:pic>
          <p:nvPicPr>
            <p:cNvPr id="91144" name="Picture 5" descr="keo cay thay trau"/>
            <p:cNvPicPr>
              <a:picLocks noChangeAspect="1" noChangeArrowheads="1"/>
            </p:cNvPicPr>
            <p:nvPr/>
          </p:nvPicPr>
          <p:blipFill>
            <a:blip r:embed="rId4">
              <a:extLst>
                <a:ext uri="{28A0092B-C50C-407E-A947-70E740481C1C}">
                  <a14:useLocalDpi xmlns:a14="http://schemas.microsoft.com/office/drawing/2010/main" val="0"/>
                </a:ext>
              </a:extLst>
            </a:blip>
            <a:srcRect l="5000" t="12318" r="8452" b="12166"/>
            <a:stretch>
              <a:fillRect/>
            </a:stretch>
          </p:blipFill>
          <p:spPr bwMode="auto">
            <a:xfrm>
              <a:off x="240" y="2988"/>
              <a:ext cx="2300" cy="1398"/>
            </a:xfrm>
            <a:prstGeom prst="rect">
              <a:avLst/>
            </a:prstGeom>
            <a:noFill/>
            <a:ln w="38100">
              <a:solidFill>
                <a:srgbClr val="663300"/>
              </a:solidFill>
              <a:miter lim="800000"/>
              <a:headEnd/>
              <a:tailEnd/>
            </a:ln>
            <a:extLst>
              <a:ext uri="{909E8E84-426E-40DD-AFC4-6F175D3DCCD1}">
                <a14:hiddenFill xmlns:a14="http://schemas.microsoft.com/office/drawing/2010/main">
                  <a:solidFill>
                    <a:srgbClr val="FFFFFF"/>
                  </a:solidFill>
                </a14:hiddenFill>
              </a:ext>
            </a:extLst>
          </p:spPr>
        </p:pic>
        <p:pic>
          <p:nvPicPr>
            <p:cNvPr id="91145" name="Picture 7" descr="TL_Ben_khung_cu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2" y="913"/>
              <a:ext cx="2208" cy="1412"/>
            </a:xfrm>
            <a:prstGeom prst="rect">
              <a:avLst/>
            </a:prstGeom>
            <a:noFill/>
            <a:ln w="57150">
              <a:solidFill>
                <a:srgbClr val="FFFFCC"/>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9338595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4"/>
          <p:cNvSpPr>
            <a:spLocks noChangeArrowheads="1"/>
          </p:cNvSpPr>
          <p:nvPr/>
        </p:nvSpPr>
        <p:spPr bwMode="auto">
          <a:xfrm>
            <a:off x="423081" y="481014"/>
            <a:ext cx="11580233" cy="2523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vi-VN" sz="2800" dirty="0">
                <a:solidFill>
                  <a:srgbClr val="FF0000"/>
                </a:solidFill>
                <a:latin typeface="Times New Roman" panose="02020603050405020304" pitchFamily="18" charset="0"/>
              </a:rPr>
              <a:t>Về cơ cấu kinh tế</a:t>
            </a:r>
            <a:r>
              <a:rPr lang="nl-NL" altLang="vi-VN" sz="2800" dirty="0">
                <a:solidFill>
                  <a:srgbClr val="000000"/>
                </a:solidFill>
                <a:latin typeface="Times New Roman" panose="02020603050405020304" pitchFamily="18" charset="0"/>
              </a:rPr>
              <a:t>:  trong quá trình công nghiệp hóa, chủ trương phát triển cả công nghiệp và nông nghiệp vì “Công nghiệp và nông nghiệp là như hai chân của nền kinh tế nước nhà. Chân phải thật vững thật khỏe, thì kinh tế mới tiến bộ thuận lợi và nhanh chóng”.</a:t>
            </a:r>
            <a:r>
              <a:rPr lang="en-US" altLang="vi-VN" sz="2800" dirty="0">
                <a:solidFill>
                  <a:srgbClr val="000000"/>
                </a:solidFill>
                <a:latin typeface="Times New Roman" panose="02020603050405020304" pitchFamily="18" charset="0"/>
              </a:rPr>
              <a:t> </a:t>
            </a:r>
          </a:p>
          <a:p>
            <a:pPr algn="just" fontAlgn="base">
              <a:spcBef>
                <a:spcPct val="0"/>
              </a:spcBef>
              <a:spcAft>
                <a:spcPct val="0"/>
              </a:spcAft>
              <a:buFontTx/>
              <a:buNone/>
            </a:pPr>
            <a:endParaRPr lang="en-US" altLang="vi-VN" sz="2800" b="1" dirty="0">
              <a:solidFill>
                <a:srgbClr val="000000"/>
              </a:solidFill>
              <a:latin typeface="Times New Roman" panose="02020603050405020304" pitchFamily="18" charset="0"/>
            </a:endParaRPr>
          </a:p>
          <a:p>
            <a:pPr algn="just" fontAlgn="base">
              <a:spcBef>
                <a:spcPct val="0"/>
              </a:spcBef>
              <a:spcAft>
                <a:spcPct val="0"/>
              </a:spcAft>
              <a:buFontTx/>
              <a:buNone/>
            </a:pPr>
            <a:r>
              <a:rPr lang="nl-NL" altLang="vi-VN" sz="1800" b="1" dirty="0" smtClean="0">
                <a:solidFill>
                  <a:srgbClr val="000000"/>
                </a:solidFill>
                <a:latin typeface="Times New Roman" panose="02020603050405020304" pitchFamily="18" charset="0"/>
              </a:rPr>
              <a:t>				Hồ </a:t>
            </a:r>
            <a:r>
              <a:rPr lang="nl-NL" altLang="vi-VN" sz="1800" b="1" dirty="0">
                <a:solidFill>
                  <a:srgbClr val="000000"/>
                </a:solidFill>
                <a:latin typeface="Times New Roman" panose="02020603050405020304" pitchFamily="18" charset="0"/>
              </a:rPr>
              <a:t>Chí Minh: Toàn tập, Nxb Chính trị quốc gia, Hà Nội, 2000, t.8, tr.84</a:t>
            </a:r>
            <a:endParaRPr lang="en-US" altLang="vi-VN" sz="1800" b="1" dirty="0">
              <a:solidFill>
                <a:srgbClr val="000000"/>
              </a:solidFill>
              <a:latin typeface="Times New Roman" panose="02020603050405020304" pitchFamily="18" charset="0"/>
            </a:endParaRPr>
          </a:p>
        </p:txBody>
      </p:sp>
      <p:pic>
        <p:nvPicPr>
          <p:cNvPr id="92163" name="Picture 2" descr="Kết quả hình ảnh cho quan diểm hồ chí minh về kinh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3197" y="3527839"/>
            <a:ext cx="3810000"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64" name="Picture 3" descr="Kết quả hình ảnh cho quan diểm hồ chí minh về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070" y="3342102"/>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572489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3" name="Rectangle 1"/>
          <p:cNvSpPr>
            <a:spLocks noChangeArrowheads="1"/>
          </p:cNvSpPr>
          <p:nvPr/>
        </p:nvSpPr>
        <p:spPr bwMode="auto">
          <a:xfrm>
            <a:off x="313899" y="4124514"/>
            <a:ext cx="11413644" cy="15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tabLst>
                <a:tab pos="571500" algn="l"/>
              </a:tabLst>
              <a:defRPr/>
            </a:pPr>
            <a:r>
              <a:rPr lang="nl-NL" sz="2400" dirty="0">
                <a:solidFill>
                  <a:srgbClr val="FF0000"/>
                </a:solidFill>
                <a:latin typeface="Times New Roman" panose="02020603050405020304" pitchFamily="18" charset="0"/>
                <a:cs typeface="Times New Roman" pitchFamily="18" charset="0"/>
              </a:rPr>
              <a:t>Về hình thức sở hữu và thành phần kinh tế: </a:t>
            </a:r>
            <a:r>
              <a:rPr lang="nl-NL" sz="2400" dirty="0">
                <a:solidFill>
                  <a:srgbClr val="000000"/>
                </a:solidFill>
                <a:latin typeface="Times New Roman" panose="02020603050405020304" pitchFamily="18" charset="0"/>
                <a:cs typeface="Times New Roman" pitchFamily="18" charset="0"/>
              </a:rPr>
              <a:t>Nền kinh tế XHCN phải tạo lập trên cơ sở chế công hữu về tư liệu sản xuất. Tuy nhiên, ở thời kỳ quá độ, nền kinh tế đó sẽ còn tồn tại </a:t>
            </a:r>
            <a:r>
              <a:rPr lang="nl-NL" sz="2400" dirty="0">
                <a:solidFill>
                  <a:srgbClr val="0000CC"/>
                </a:solidFill>
                <a:latin typeface="Times New Roman" panose="02020603050405020304" pitchFamily="18" charset="0"/>
                <a:cs typeface="Times New Roman" pitchFamily="18" charset="0"/>
              </a:rPr>
              <a:t>bốn hình thức sở hữu chính </a:t>
            </a:r>
            <a:r>
              <a:rPr lang="nl-NL" sz="2400" dirty="0">
                <a:solidFill>
                  <a:srgbClr val="000000"/>
                </a:solidFill>
                <a:latin typeface="Times New Roman" panose="02020603050405020304" pitchFamily="18" charset="0"/>
                <a:cs typeface="Times New Roman" pitchFamily="18" charset="0"/>
              </a:rPr>
              <a:t>là: sở hữu nhà nước, sở hữu hợp tác xã, sở hữu của người lao động riêng lẻ và sở hữu của nhà tư bản. </a:t>
            </a:r>
          </a:p>
        </p:txBody>
      </p:sp>
      <p:sp>
        <p:nvSpPr>
          <p:cNvPr id="93187" name="AutoShape 3" descr="Kết quả hình ảnh cho quan diểm hồ chí minh về kinh tế"/>
          <p:cNvSpPr>
            <a:spLocks noChangeAspect="1" noChangeArrowheads="1"/>
          </p:cNvSpPr>
          <p:nvPr/>
        </p:nvSpPr>
        <p:spPr bwMode="auto">
          <a:xfrm>
            <a:off x="5913439" y="-876300"/>
            <a:ext cx="2486025"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sp>
        <p:nvSpPr>
          <p:cNvPr id="93188" name="AutoShape 5" descr="Kết quả hình ảnh cho quan diểm hồ chí minh về kinh tế"/>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sp>
        <p:nvSpPr>
          <p:cNvPr id="93189" name="AutoShape 7" descr="Kết quả hình ảnh cho quan diểm hồ chí minh về kinh tế"/>
          <p:cNvSpPr>
            <a:spLocks noChangeAspect="1" noChangeArrowheads="1"/>
          </p:cNvSpPr>
          <p:nvPr/>
        </p:nvSpPr>
        <p:spPr bwMode="auto">
          <a:xfrm>
            <a:off x="5778500" y="-1524000"/>
            <a:ext cx="428625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387080" name="Picture 8"/>
          <p:cNvPicPr>
            <a:picLocks noChangeAspect="1" noChangeArrowheads="1"/>
          </p:cNvPicPr>
          <p:nvPr/>
        </p:nvPicPr>
        <p:blipFill>
          <a:blip r:embed="rId2"/>
          <a:srcRect/>
          <a:stretch>
            <a:fillRect/>
          </a:stretch>
        </p:blipFill>
        <p:spPr bwMode="auto">
          <a:xfrm>
            <a:off x="1527970" y="290286"/>
            <a:ext cx="4318000" cy="3200400"/>
          </a:xfrm>
          <a:prstGeom prst="rect">
            <a:avLst/>
          </a:prstGeom>
          <a:noFill/>
          <a:ln w="9525">
            <a:noFill/>
            <a:miter lim="800000"/>
            <a:headEnd/>
            <a:tailEnd/>
          </a:ln>
          <a:effectLst>
            <a:prstShdw prst="shdw17" dist="17961" dir="2700000">
              <a:schemeClr val="accent1">
                <a:gamma/>
                <a:shade val="60000"/>
                <a:invGamma/>
              </a:schemeClr>
            </a:prstShdw>
          </a:effectLst>
        </p:spPr>
      </p:pic>
      <p:pic>
        <p:nvPicPr>
          <p:cNvPr id="2" name="Picture 1"/>
          <p:cNvPicPr>
            <a:picLocks noChangeAspect="1"/>
          </p:cNvPicPr>
          <p:nvPr/>
        </p:nvPicPr>
        <p:blipFill>
          <a:blip r:embed="rId3"/>
          <a:stretch>
            <a:fillRect/>
          </a:stretch>
        </p:blipFill>
        <p:spPr>
          <a:xfrm>
            <a:off x="6656615" y="290286"/>
            <a:ext cx="4752218" cy="3564164"/>
          </a:xfrm>
          <a:prstGeom prst="rect">
            <a:avLst/>
          </a:prstGeom>
        </p:spPr>
      </p:pic>
    </p:spTree>
    <p:extLst>
      <p:ext uri="{BB962C8B-B14F-4D97-AF65-F5344CB8AC3E}">
        <p14:creationId xmlns:p14="http://schemas.microsoft.com/office/powerpoint/2010/main" val="337163493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half" idx="1"/>
          </p:nvPr>
        </p:nvSpPr>
        <p:spPr/>
        <p:txBody>
          <a:bodyPr/>
          <a:lstStyle/>
          <a:p>
            <a:pPr algn="just">
              <a:lnSpc>
                <a:spcPct val="150000"/>
              </a:lnSpc>
            </a:pPr>
            <a:r>
              <a:rPr lang="nl-NL" altLang="vi-VN" sz="2400" b="1" i="1" dirty="0">
                <a:solidFill>
                  <a:srgbClr val="FF0000"/>
                </a:solidFill>
                <a:latin typeface="Times New Roman" panose="02020603050405020304" pitchFamily="18" charset="0"/>
              </a:rPr>
              <a:t>Đặc trưng</a:t>
            </a:r>
            <a:r>
              <a:rPr lang="nl-NL" altLang="vi-VN" sz="2400" b="1" i="1" dirty="0">
                <a:solidFill>
                  <a:srgbClr val="000000"/>
                </a:solidFill>
                <a:latin typeface="Times New Roman" panose="02020603050405020304" pitchFamily="18" charset="0"/>
              </a:rPr>
              <a:t> </a:t>
            </a:r>
            <a:r>
              <a:rPr lang="nl-NL" altLang="vi-VN" sz="2400" b="1" i="1" dirty="0">
                <a:solidFill>
                  <a:srgbClr val="FF0000"/>
                </a:solidFill>
                <a:latin typeface="Times New Roman" panose="02020603050405020304" pitchFamily="18" charset="0"/>
              </a:rPr>
              <a:t>của tư tưởng Hồ Chí Minh về kinh tế </a:t>
            </a:r>
            <a:r>
              <a:rPr lang="nl-NL" altLang="vi-VN" sz="2400" b="1" dirty="0">
                <a:solidFill>
                  <a:srgbClr val="000000"/>
                </a:solidFill>
                <a:latin typeface="Times New Roman" panose="02020603050405020304" pitchFamily="18" charset="0"/>
              </a:rPr>
              <a:t>là cần kiệm xây dựng nước nhà, tăng gia sản xuất và tiết kiệm, sản xuất đi đôi với tiết kiệm, sản xuất mà không tiết kiệm thì như gió vào nhà trống.</a:t>
            </a:r>
            <a:endParaRPr lang="en-US" altLang="vi-VN" sz="2400" b="1" dirty="0">
              <a:solidFill>
                <a:srgbClr val="000000"/>
              </a:solidFill>
              <a:latin typeface="Times New Roman" panose="02020603050405020304" pitchFamily="18" charset="0"/>
            </a:endParaRPr>
          </a:p>
          <a:p>
            <a:endParaRPr lang="en-US" dirty="0"/>
          </a:p>
        </p:txBody>
      </p:sp>
      <p:pic>
        <p:nvPicPr>
          <p:cNvPr id="5" name="Content Placeholder 4" descr="Kết quả hình ảnh cho quan diểm hồ chí minh về kinh tế"/>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553200" y="1864252"/>
            <a:ext cx="5410200" cy="399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970348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1"/>
          <p:cNvSpPr>
            <a:spLocks noChangeArrowheads="1"/>
          </p:cNvSpPr>
          <p:nvPr/>
        </p:nvSpPr>
        <p:spPr bwMode="auto">
          <a:xfrm>
            <a:off x="1261571" y="261938"/>
            <a:ext cx="2541080" cy="523220"/>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tabLst>
                <a:tab pos="457200" algn="l"/>
              </a:tabLst>
              <a:defRPr sz="3200">
                <a:solidFill>
                  <a:schemeClr val="tx1"/>
                </a:solidFill>
                <a:latin typeface="Arial" panose="020B0604020202020204" pitchFamily="34" charset="0"/>
              </a:defRPr>
            </a:lvl1pPr>
            <a:lvl2pPr marL="742950" indent="-285750">
              <a:spcBef>
                <a:spcPct val="20000"/>
              </a:spcBef>
              <a:buChar char="–"/>
              <a:tabLst>
                <a:tab pos="457200" algn="l"/>
              </a:tabLst>
              <a:defRPr sz="2800">
                <a:solidFill>
                  <a:schemeClr val="tx1"/>
                </a:solidFill>
                <a:latin typeface="Arial" panose="020B0604020202020204" pitchFamily="34" charset="0"/>
              </a:defRPr>
            </a:lvl2pPr>
            <a:lvl3pPr marL="1143000" indent="-228600">
              <a:spcBef>
                <a:spcPct val="20000"/>
              </a:spcBef>
              <a:buChar char="•"/>
              <a:tabLst>
                <a:tab pos="457200" algn="l"/>
              </a:tabLst>
              <a:defRPr sz="2400">
                <a:solidFill>
                  <a:schemeClr val="tx1"/>
                </a:solidFill>
                <a:latin typeface="Arial" panose="020B0604020202020204" pitchFamily="34" charset="0"/>
              </a:defRPr>
            </a:lvl3pPr>
            <a:lvl4pPr marL="1600200" indent="-228600">
              <a:spcBef>
                <a:spcPct val="20000"/>
              </a:spcBef>
              <a:buChar char="–"/>
              <a:tabLst>
                <a:tab pos="457200" algn="l"/>
              </a:tabLst>
              <a:defRPr sz="2000">
                <a:solidFill>
                  <a:schemeClr val="tx1"/>
                </a:solidFill>
                <a:latin typeface="Arial" panose="020B0604020202020204" pitchFamily="34" charset="0"/>
              </a:defRPr>
            </a:lvl4pPr>
            <a:lvl5pPr marL="2057400" indent="-228600">
              <a:spcBef>
                <a:spcPct val="20000"/>
              </a:spcBef>
              <a:buChar char="»"/>
              <a:tabLst>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9pPr>
          </a:lstStyle>
          <a:p>
            <a:pPr marL="457200" indent="-457200" algn="just" eaLnBrk="0" fontAlgn="base" hangingPunct="0">
              <a:spcBef>
                <a:spcPct val="0"/>
              </a:spcBef>
              <a:spcAft>
                <a:spcPct val="0"/>
              </a:spcAft>
              <a:buFont typeface="Wingdings" panose="05000000000000000000" pitchFamily="2" charset="2"/>
              <a:buChar char="v"/>
            </a:pPr>
            <a:r>
              <a:rPr lang="nl-NL" altLang="vi-VN" sz="2800" b="1" i="1" dirty="0" smtClean="0">
                <a:solidFill>
                  <a:srgbClr val="0000CC"/>
                </a:solidFill>
                <a:latin typeface="Times New Roman" panose="02020603050405020304" pitchFamily="18" charset="0"/>
                <a:cs typeface="Times New Roman" panose="02020603050405020304" pitchFamily="18" charset="0"/>
              </a:rPr>
              <a:t>Về </a:t>
            </a:r>
            <a:r>
              <a:rPr lang="nl-NL" altLang="vi-VN" sz="2800" b="1" i="1" dirty="0">
                <a:solidFill>
                  <a:srgbClr val="0000CC"/>
                </a:solidFill>
                <a:latin typeface="Times New Roman" panose="02020603050405020304" pitchFamily="18" charset="0"/>
                <a:cs typeface="Times New Roman" panose="02020603050405020304" pitchFamily="18" charset="0"/>
              </a:rPr>
              <a:t>văn h</a:t>
            </a:r>
            <a:r>
              <a:rPr lang="nl-NL" altLang="vi-VN" sz="2800" b="1" i="1" dirty="0">
                <a:solidFill>
                  <a:srgbClr val="0000CC"/>
                </a:solidFill>
                <a:latin typeface="Calibri" panose="020F0502020204030204" pitchFamily="34" charset="0"/>
                <a:cs typeface="Times New Roman" panose="02020603050405020304" pitchFamily="18" charset="0"/>
              </a:rPr>
              <a:t>ó</a:t>
            </a:r>
            <a:r>
              <a:rPr lang="nl-NL" altLang="vi-VN" sz="2800" b="1" i="1" dirty="0">
                <a:solidFill>
                  <a:srgbClr val="0000CC"/>
                </a:solidFill>
                <a:latin typeface="Times New Roman" panose="02020603050405020304" pitchFamily="18" charset="0"/>
                <a:cs typeface="Times New Roman" panose="02020603050405020304" pitchFamily="18" charset="0"/>
              </a:rPr>
              <a:t>a: </a:t>
            </a:r>
            <a:endParaRPr lang="nl-NL" altLang="vi-VN" sz="2800" b="1" i="1" dirty="0">
              <a:solidFill>
                <a:srgbClr val="0000CC"/>
              </a:solidFill>
              <a:latin typeface="Times New Roman" panose="02020603050405020304" pitchFamily="18" charset="0"/>
            </a:endParaRPr>
          </a:p>
        </p:txBody>
      </p:sp>
      <p:sp>
        <p:nvSpPr>
          <p:cNvPr id="389122" name="Rectangle 2"/>
          <p:cNvSpPr>
            <a:spLocks noChangeArrowheads="1"/>
          </p:cNvSpPr>
          <p:nvPr/>
        </p:nvSpPr>
        <p:spPr bwMode="auto">
          <a:xfrm>
            <a:off x="275771" y="2535543"/>
            <a:ext cx="6734629" cy="193899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tabLst>
                <a:tab pos="571500" algn="l"/>
              </a:tabLst>
              <a:defRPr/>
            </a:pPr>
            <a:r>
              <a:rPr lang="nl-NL" sz="2400" dirty="0">
                <a:solidFill>
                  <a:srgbClr val="000000"/>
                </a:solidFill>
                <a:latin typeface="Times New Roman" panose="02020603050405020304" pitchFamily="18" charset="0"/>
                <a:cs typeface="Times New Roman" pitchFamily="18" charset="0"/>
              </a:rPr>
              <a:t>Hồ Chí Minh đã nhận thấy rõ vị trí đặc biệt quan trọng và ý nghĩa lớn lao của văn hóa là </a:t>
            </a:r>
            <a:r>
              <a:rPr lang="nl-NL" sz="2400" dirty="0">
                <a:solidFill>
                  <a:srgbClr val="FF0000"/>
                </a:solidFill>
                <a:latin typeface="Times New Roman" panose="02020603050405020304" pitchFamily="18" charset="0"/>
                <a:cs typeface="Times New Roman" pitchFamily="18" charset="0"/>
              </a:rPr>
              <a:t>động lực </a:t>
            </a:r>
            <a:r>
              <a:rPr lang="nl-NL" sz="2400" dirty="0">
                <a:solidFill>
                  <a:srgbClr val="000000"/>
                </a:solidFill>
                <a:latin typeface="Times New Roman" panose="02020603050405020304" pitchFamily="18" charset="0"/>
                <a:cs typeface="Times New Roman" pitchFamily="18" charset="0"/>
              </a:rPr>
              <a:t>của sự phát triển kinh tế, xã hội: “Văn hóa phải soi đường cho quốc dân đi”. </a:t>
            </a:r>
          </a:p>
          <a:p>
            <a:pPr indent="457200" algn="just" eaLnBrk="0" fontAlgn="base" hangingPunct="0">
              <a:spcBef>
                <a:spcPct val="0"/>
              </a:spcBef>
              <a:spcAft>
                <a:spcPct val="0"/>
              </a:spcAft>
              <a:tabLst>
                <a:tab pos="571500" algn="l"/>
              </a:tabLst>
              <a:defRPr/>
            </a:pPr>
            <a:r>
              <a:rPr lang="nl-NL" sz="2400" dirty="0">
                <a:solidFill>
                  <a:srgbClr val="000000"/>
                </a:solidFill>
                <a:latin typeface="Times New Roman" panose="02020603050405020304" pitchFamily="18" charset="0"/>
                <a:cs typeface="Times New Roman" pitchFamily="18" charset="0"/>
              </a:rPr>
              <a:t> </a:t>
            </a:r>
          </a:p>
        </p:txBody>
      </p:sp>
      <p:pic>
        <p:nvPicPr>
          <p:cNvPr id="7"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7429" y="3672114"/>
            <a:ext cx="2743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7" name="Picture 4" descr="Kết quả hình ảnh cho hồ chí minh với quan điểm về văn hó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514" y="261938"/>
            <a:ext cx="3810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50221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1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1601" y="101600"/>
            <a:ext cx="3024188"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p:cNvGrpSpPr>
            <a:grpSpLocks/>
          </p:cNvGrpSpPr>
          <p:nvPr/>
        </p:nvGrpSpPr>
        <p:grpSpPr bwMode="auto">
          <a:xfrm>
            <a:off x="1621971" y="3987800"/>
            <a:ext cx="8839200" cy="2667000"/>
            <a:chOff x="192" y="256"/>
            <a:chExt cx="5568" cy="2250"/>
          </a:xfrm>
        </p:grpSpPr>
        <p:pic>
          <p:nvPicPr>
            <p:cNvPr id="96261" name="Picture 5" descr="HS1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56"/>
              <a:ext cx="2688" cy="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2" name="Picture 6" descr="thamtruongLH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6" y="462"/>
              <a:ext cx="2784" cy="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0145" name="Rectangle 1"/>
          <p:cNvSpPr>
            <a:spLocks noChangeArrowheads="1"/>
          </p:cNvSpPr>
          <p:nvPr/>
        </p:nvSpPr>
        <p:spPr bwMode="auto">
          <a:xfrm>
            <a:off x="245660" y="705440"/>
            <a:ext cx="7808686" cy="2308324"/>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dirty="0">
                <a:solidFill>
                  <a:srgbClr val="000000"/>
                </a:solidFill>
                <a:latin typeface="Times New Roman" panose="02020603050405020304" pitchFamily="18" charset="0"/>
                <a:cs typeface="Times New Roman" pitchFamily="18" charset="0"/>
              </a:rPr>
              <a:t>Xây dựng và phát triển văn hóa là </a:t>
            </a:r>
            <a:r>
              <a:rPr lang="nl-NL" sz="2400" u="sng" dirty="0">
                <a:solidFill>
                  <a:srgbClr val="FF0000"/>
                </a:solidFill>
                <a:latin typeface="Times New Roman" panose="02020603050405020304" pitchFamily="18" charset="0"/>
                <a:cs typeface="Times New Roman" pitchFamily="18" charset="0"/>
              </a:rPr>
              <a:t>sự nghiệp của toàn dân</a:t>
            </a:r>
            <a:r>
              <a:rPr lang="nl-NL" sz="2400" dirty="0">
                <a:solidFill>
                  <a:srgbClr val="FF0000"/>
                </a:solidFill>
                <a:latin typeface="Times New Roman" panose="02020603050405020304" pitchFamily="18" charset="0"/>
                <a:cs typeface="Times New Roman" pitchFamily="18" charset="0"/>
              </a:rPr>
              <a:t> </a:t>
            </a:r>
            <a:r>
              <a:rPr lang="nl-NL" sz="2400" dirty="0">
                <a:solidFill>
                  <a:srgbClr val="000000"/>
                </a:solidFill>
                <a:latin typeface="Times New Roman" panose="02020603050405020304" pitchFamily="18" charset="0"/>
                <a:cs typeface="Times New Roman" pitchFamily="18" charset="0"/>
              </a:rPr>
              <a:t>dưới sự lãnh đạo của Đảng. Toàn dân tham gia sáng tạo văn hóa, toàn dân làm nghĩa vụ và đóng góp cho sự phát triển văn hóa, toàn dân tham gia xây dựng và tự quản đời sống văn hóa của mình và toàn dân được quyền hưởng thụ, tiếp nhận, lưu giữ và truyền bá văn hóa tốt đẹp, lành mạnh. </a:t>
            </a:r>
          </a:p>
        </p:txBody>
      </p:sp>
    </p:spTree>
    <p:extLst>
      <p:ext uri="{BB962C8B-B14F-4D97-AF65-F5344CB8AC3E}">
        <p14:creationId xmlns:p14="http://schemas.microsoft.com/office/powerpoint/2010/main" val="12726166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edge">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1"/>
          <p:cNvSpPr>
            <a:spLocks noChangeArrowheads="1"/>
          </p:cNvSpPr>
          <p:nvPr/>
        </p:nvSpPr>
        <p:spPr bwMode="auto">
          <a:xfrm>
            <a:off x="1828800" y="193676"/>
            <a:ext cx="8305800" cy="46037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pPr>
            <a:r>
              <a:rPr lang="nl-NL" altLang="vi-VN" sz="2400" b="1" i="1" dirty="0" smtClean="0">
                <a:solidFill>
                  <a:srgbClr val="0000CC"/>
                </a:solidFill>
                <a:latin typeface="Times New Roman" panose="02020603050405020304" pitchFamily="18" charset="0"/>
                <a:cs typeface="Times New Roman" panose="02020603050405020304" pitchFamily="18" charset="0"/>
              </a:rPr>
              <a:t> </a:t>
            </a:r>
            <a:r>
              <a:rPr lang="nl-NL" altLang="vi-VN" sz="2400" b="1" i="1" dirty="0">
                <a:solidFill>
                  <a:srgbClr val="0000CC"/>
                </a:solidFill>
                <a:latin typeface="Times New Roman" panose="02020603050405020304" pitchFamily="18" charset="0"/>
                <a:cs typeface="Times New Roman" panose="02020603050405020304" pitchFamily="18" charset="0"/>
              </a:rPr>
              <a:t>Về nâng cao đời sống vật chất và tinh thần của nhân dân:</a:t>
            </a:r>
          </a:p>
        </p:txBody>
      </p:sp>
      <p:sp>
        <p:nvSpPr>
          <p:cNvPr id="98308" name="AutoShape 5" descr="Kết quả hình ảnh cho tư tương ho chi minh ve con nguoi"/>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98309" name="Picture 7" descr="Kết quả hình ảnh cho tư tương ho chi minh ve con ngu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322" y="914400"/>
            <a:ext cx="350520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0" name="Rectangle 8"/>
          <p:cNvSpPr>
            <a:spLocks noChangeArrowheads="1"/>
          </p:cNvSpPr>
          <p:nvPr/>
        </p:nvSpPr>
        <p:spPr bwMode="auto">
          <a:xfrm>
            <a:off x="4694831" y="914400"/>
            <a:ext cx="723591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800" dirty="0">
                <a:solidFill>
                  <a:srgbClr val="000000"/>
                </a:solidFill>
                <a:latin typeface="Times New Roman" panose="02020603050405020304" pitchFamily="18" charset="0"/>
              </a:rPr>
              <a:t>Tư tưởng đấu tranh cách mạng của Hồ Chí Minh </a:t>
            </a:r>
            <a:r>
              <a:rPr lang="nl-NL" altLang="vi-VN" sz="2800" dirty="0">
                <a:solidFill>
                  <a:srgbClr val="FF0000"/>
                </a:solidFill>
                <a:latin typeface="Times New Roman" panose="02020603050405020304" pitchFamily="18" charset="0"/>
              </a:rPr>
              <a:t>xét đến cùng </a:t>
            </a:r>
            <a:r>
              <a:rPr lang="nl-NL" altLang="vi-VN" sz="2800" dirty="0">
                <a:solidFill>
                  <a:srgbClr val="000000"/>
                </a:solidFill>
                <a:latin typeface="Times New Roman" panose="02020603050405020304" pitchFamily="18" charset="0"/>
              </a:rPr>
              <a:t>là vì mục tiêu </a:t>
            </a:r>
            <a:r>
              <a:rPr lang="nl-NL" altLang="vi-VN" sz="2800" dirty="0">
                <a:solidFill>
                  <a:srgbClr val="FF0000"/>
                </a:solidFill>
                <a:latin typeface="Times New Roman" panose="02020603050405020304" pitchFamily="18" charset="0"/>
              </a:rPr>
              <a:t>“vì con người, vì nhân dân”. </a:t>
            </a:r>
            <a:endParaRPr lang="en-US" altLang="vi-VN" sz="2800" dirty="0">
              <a:solidFill>
                <a:srgbClr val="FF0000"/>
              </a:solidFill>
              <a:latin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930322" y="3279774"/>
            <a:ext cx="4410216" cy="3307662"/>
          </a:xfrm>
          <a:prstGeom prst="rect">
            <a:avLst/>
          </a:prstGeom>
        </p:spPr>
      </p:pic>
      <p:pic>
        <p:nvPicPr>
          <p:cNvPr id="4" name="Picture 3"/>
          <p:cNvPicPr>
            <a:picLocks noChangeAspect="1"/>
          </p:cNvPicPr>
          <p:nvPr/>
        </p:nvPicPr>
        <p:blipFill>
          <a:blip r:embed="rId4"/>
          <a:stretch>
            <a:fillRect/>
          </a:stretch>
        </p:blipFill>
        <p:spPr>
          <a:xfrm>
            <a:off x="6370638" y="3019425"/>
            <a:ext cx="4876800" cy="2924175"/>
          </a:xfrm>
          <a:prstGeom prst="rect">
            <a:avLst/>
          </a:prstGeom>
        </p:spPr>
      </p:pic>
    </p:spTree>
    <p:extLst>
      <p:ext uri="{BB962C8B-B14F-4D97-AF65-F5344CB8AC3E}">
        <p14:creationId xmlns:p14="http://schemas.microsoft.com/office/powerpoint/2010/main" val="284107519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3"/>
          <p:cNvSpPr>
            <a:spLocks noChangeArrowheads="1"/>
          </p:cNvSpPr>
          <p:nvPr/>
        </p:nvSpPr>
        <p:spPr bwMode="auto">
          <a:xfrm>
            <a:off x="190500" y="260350"/>
            <a:ext cx="11666538"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en-US" sz="2500" b="1" dirty="0" smtClean="0">
                <a:solidFill>
                  <a:srgbClr val="FF0000"/>
                </a:solidFill>
                <a:latin typeface="VNbangkok"/>
                <a:cs typeface="Arial" panose="020B0604020202020204" pitchFamily="34" charset="0"/>
              </a:rPr>
              <a:t>5. Tư tưởng về đạo đức cách mạng</a:t>
            </a:r>
            <a:endParaRPr lang="en-US" altLang="en-US" sz="2500" b="1" dirty="0" smtClean="0">
              <a:solidFill>
                <a:srgbClr val="FF0000"/>
              </a:solidFill>
              <a:latin typeface="VNbangkok"/>
              <a:cs typeface="Arial" panose="020B0604020202020204" pitchFamily="34" charset="0"/>
            </a:endParaRPr>
          </a:p>
        </p:txBody>
      </p:sp>
      <p:cxnSp>
        <p:nvCxnSpPr>
          <p:cNvPr id="6" name="Straight Connector 5"/>
          <p:cNvCxnSpPr/>
          <p:nvPr/>
        </p:nvCxnSpPr>
        <p:spPr>
          <a:xfrm>
            <a:off x="0" y="836613"/>
            <a:ext cx="12001500" cy="0"/>
          </a:xfrm>
          <a:prstGeom prst="line">
            <a:avLst/>
          </a:prstGeom>
        </p:spPr>
        <p:style>
          <a:lnRef idx="2">
            <a:schemeClr val="dk1"/>
          </a:lnRef>
          <a:fillRef idx="0">
            <a:schemeClr val="dk1"/>
          </a:fillRef>
          <a:effectRef idx="1">
            <a:schemeClr val="dk1"/>
          </a:effectRef>
          <a:fontRef idx="minor">
            <a:schemeClr val="tx1"/>
          </a:fontRef>
        </p:style>
      </p:cxnSp>
      <p:sp>
        <p:nvSpPr>
          <p:cNvPr id="117764" name="Rectangle 3"/>
          <p:cNvSpPr>
            <a:spLocks noChangeArrowheads="1"/>
          </p:cNvSpPr>
          <p:nvPr/>
        </p:nvSpPr>
        <p:spPr bwMode="auto">
          <a:xfrm>
            <a:off x="0" y="839788"/>
            <a:ext cx="35321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 typeface="Wingdings" panose="05000000000000000000" pitchFamily="2" charset="2"/>
              <a:buChar char="Ø"/>
            </a:pPr>
            <a:r>
              <a:rPr lang="en-US" altLang="en-US" sz="2800" b="1" i="1" smtClean="0">
                <a:solidFill>
                  <a:srgbClr val="000099"/>
                </a:solidFill>
                <a:latin typeface="Times New Roman" panose="02020603050405020304" pitchFamily="18" charset="0"/>
                <a:cs typeface="Times New Roman" panose="02020603050405020304" pitchFamily="18" charset="0"/>
              </a:rPr>
              <a:t>Vai trò của đạo đức</a:t>
            </a:r>
            <a:endParaRPr lang="en-US" altLang="en-US" sz="2800" b="1" smtClean="0">
              <a:solidFill>
                <a:srgbClr val="000099"/>
              </a:solidFill>
              <a:latin typeface=".VnTime" panose="020B7200000000000000" pitchFamily="34" charset="0"/>
              <a:cs typeface="Arial" panose="020B0604020202020204" pitchFamily="34" charset="0"/>
            </a:endParaRPr>
          </a:p>
        </p:txBody>
      </p:sp>
      <p:pic>
        <p:nvPicPr>
          <p:cNvPr id="115717"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2591" y="4100513"/>
            <a:ext cx="3590925"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18" name="Picture 8"/>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98683" y="1034256"/>
            <a:ext cx="4006850" cy="267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9" name="Rectangle 15"/>
          <p:cNvSpPr>
            <a:spLocks noChangeArrowheads="1"/>
          </p:cNvSpPr>
          <p:nvPr/>
        </p:nvSpPr>
        <p:spPr bwMode="auto">
          <a:xfrm>
            <a:off x="190499" y="1671900"/>
            <a:ext cx="7052129"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en-US" sz="2400" b="1" dirty="0" err="1" smtClean="0">
                <a:solidFill>
                  <a:srgbClr val="000000"/>
                </a:solidFill>
                <a:cs typeface="Arial" panose="020B0604020202020204" pitchFamily="34" charset="0"/>
              </a:rPr>
              <a:t>Đạo</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đức</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là</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cái</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gốc</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của</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người</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cách</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mạng</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nguồn</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nuôi</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dưỡng</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phát</a:t>
            </a:r>
            <a:r>
              <a:rPr lang="en-US" sz="2400" b="1" dirty="0" smtClean="0">
                <a:solidFill>
                  <a:srgbClr val="000000"/>
                </a:solidFill>
                <a:cs typeface="Arial" panose="020B0604020202020204" pitchFamily="34" charset="0"/>
              </a:rPr>
              <a:t> </a:t>
            </a:r>
            <a:r>
              <a:rPr lang="en-US" sz="2400" b="1" dirty="0" err="1" smtClean="0">
                <a:solidFill>
                  <a:srgbClr val="000000"/>
                </a:solidFill>
                <a:cs typeface="Arial" panose="020B0604020202020204" pitchFamily="34" charset="0"/>
              </a:rPr>
              <a:t>triển</a:t>
            </a:r>
            <a:r>
              <a:rPr lang="en-US" sz="2400" b="1" dirty="0" smtClean="0">
                <a:solidFill>
                  <a:srgbClr val="000000"/>
                </a:solidFill>
                <a:cs typeface="Arial" panose="020B0604020202020204" pitchFamily="34" charset="0"/>
              </a:rPr>
              <a:t> con </a:t>
            </a:r>
            <a:r>
              <a:rPr lang="en-US" sz="2400" b="1" dirty="0" err="1" smtClean="0">
                <a:solidFill>
                  <a:srgbClr val="000000"/>
                </a:solidFill>
                <a:cs typeface="Arial" panose="020B0604020202020204" pitchFamily="34" charset="0"/>
              </a:rPr>
              <a:t>người</a:t>
            </a:r>
            <a:r>
              <a:rPr lang="en-US" sz="2400" b="1" dirty="0" smtClean="0">
                <a:solidFill>
                  <a:srgbClr val="000000"/>
                </a:solidFill>
                <a:cs typeface="Arial" panose="020B0604020202020204" pitchFamily="34" charset="0"/>
              </a:rPr>
              <a:t>  </a:t>
            </a:r>
            <a:endParaRPr lang="en-US" sz="2400" b="1" dirty="0" smtClean="0">
              <a:solidFill>
                <a:srgbClr val="000000"/>
              </a:solidFill>
              <a:latin typeface="VNbangkok"/>
              <a:cs typeface="Arial" panose="020B0604020202020204" pitchFamily="34" charset="0"/>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5163" y="2708275"/>
            <a:ext cx="5184775"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71886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5719"/>
                                        </p:tgtEl>
                                        <p:attrNameLst>
                                          <p:attrName>style.visibility</p:attrName>
                                        </p:attrNameLst>
                                      </p:cBhvr>
                                      <p:to>
                                        <p:strVal val="visible"/>
                                      </p:to>
                                    </p:set>
                                    <p:animEffect transition="in" filter="fade">
                                      <p:cBhvr>
                                        <p:cTn id="7" dur="1000"/>
                                        <p:tgtEl>
                                          <p:spTgt spid="115719"/>
                                        </p:tgtEl>
                                      </p:cBhvr>
                                    </p:animEffect>
                                    <p:anim calcmode="lin" valueType="num">
                                      <p:cBhvr>
                                        <p:cTn id="8" dur="1000" fill="hold"/>
                                        <p:tgtEl>
                                          <p:spTgt spid="115719"/>
                                        </p:tgtEl>
                                        <p:attrNameLst>
                                          <p:attrName>ppt_x</p:attrName>
                                        </p:attrNameLst>
                                      </p:cBhvr>
                                      <p:tavLst>
                                        <p:tav tm="0">
                                          <p:val>
                                            <p:strVal val="#ppt_x"/>
                                          </p:val>
                                        </p:tav>
                                        <p:tav tm="100000">
                                          <p:val>
                                            <p:strVal val="#ppt_x"/>
                                          </p:val>
                                        </p:tav>
                                      </p:tavLst>
                                    </p:anim>
                                    <p:anim calcmode="lin" valueType="num">
                                      <p:cBhvr>
                                        <p:cTn id="9" dur="1000" fill="hold"/>
                                        <p:tgtEl>
                                          <p:spTgt spid="11571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15717"/>
                                        </p:tgtEl>
                                        <p:attrNameLst>
                                          <p:attrName>style.visibility</p:attrName>
                                        </p:attrNameLst>
                                      </p:cBhvr>
                                      <p:to>
                                        <p:strVal val="visible"/>
                                      </p:to>
                                    </p:set>
                                    <p:animEffect transition="in" filter="fade">
                                      <p:cBhvr>
                                        <p:cTn id="21" dur="1000"/>
                                        <p:tgtEl>
                                          <p:spTgt spid="115717"/>
                                        </p:tgtEl>
                                      </p:cBhvr>
                                    </p:animEffect>
                                    <p:anim calcmode="lin" valueType="num">
                                      <p:cBhvr>
                                        <p:cTn id="22" dur="1000" fill="hold"/>
                                        <p:tgtEl>
                                          <p:spTgt spid="115717"/>
                                        </p:tgtEl>
                                        <p:attrNameLst>
                                          <p:attrName>ppt_x</p:attrName>
                                        </p:attrNameLst>
                                      </p:cBhvr>
                                      <p:tavLst>
                                        <p:tav tm="0">
                                          <p:val>
                                            <p:strVal val="#ppt_x"/>
                                          </p:val>
                                        </p:tav>
                                        <p:tav tm="100000">
                                          <p:val>
                                            <p:strVal val="#ppt_x"/>
                                          </p:val>
                                        </p:tav>
                                      </p:tavLst>
                                    </p:anim>
                                    <p:anim calcmode="lin" valueType="num">
                                      <p:cBhvr>
                                        <p:cTn id="23" dur="1000" fill="hold"/>
                                        <p:tgtEl>
                                          <p:spTgt spid="11571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115718"/>
                                        </p:tgtEl>
                                        <p:attrNameLst>
                                          <p:attrName>style.visibility</p:attrName>
                                        </p:attrNameLst>
                                      </p:cBhvr>
                                      <p:to>
                                        <p:strVal val="visible"/>
                                      </p:to>
                                    </p:set>
                                    <p:animEffect transition="in" filter="fade">
                                      <p:cBhvr>
                                        <p:cTn id="28" dur="1000"/>
                                        <p:tgtEl>
                                          <p:spTgt spid="115718"/>
                                        </p:tgtEl>
                                      </p:cBhvr>
                                    </p:animEffect>
                                    <p:anim calcmode="lin" valueType="num">
                                      <p:cBhvr>
                                        <p:cTn id="29" dur="1000" fill="hold"/>
                                        <p:tgtEl>
                                          <p:spTgt spid="115718"/>
                                        </p:tgtEl>
                                        <p:attrNameLst>
                                          <p:attrName>ppt_x</p:attrName>
                                        </p:attrNameLst>
                                      </p:cBhvr>
                                      <p:tavLst>
                                        <p:tav tm="0">
                                          <p:val>
                                            <p:strVal val="#ppt_x"/>
                                          </p:val>
                                        </p:tav>
                                        <p:tav tm="100000">
                                          <p:val>
                                            <p:strVal val="#ppt_x"/>
                                          </p:val>
                                        </p:tav>
                                      </p:tavLst>
                                    </p:anim>
                                    <p:anim calcmode="lin" valueType="num">
                                      <p:cBhvr>
                                        <p:cTn id="30" dur="1000" fill="hold"/>
                                        <p:tgtEl>
                                          <p:spTgt spid="1157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3"/>
          <p:cNvSpPr>
            <a:spLocks noChangeArrowheads="1"/>
          </p:cNvSpPr>
          <p:nvPr/>
        </p:nvSpPr>
        <p:spPr bwMode="auto">
          <a:xfrm>
            <a:off x="28575" y="115888"/>
            <a:ext cx="854233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 typeface="Wingdings" panose="05000000000000000000" pitchFamily="2" charset="2"/>
              <a:buChar char="Ø"/>
            </a:pPr>
            <a:r>
              <a:rPr lang="en-US" altLang="en-US" sz="2800" b="1" i="1" smtClean="0">
                <a:solidFill>
                  <a:srgbClr val="000099"/>
                </a:solidFill>
                <a:latin typeface="Times New Roman" panose="02020603050405020304" pitchFamily="18" charset="0"/>
                <a:cs typeface="Times New Roman" panose="02020603050405020304" pitchFamily="18" charset="0"/>
              </a:rPr>
              <a:t>Quan điểm về những chuẩn mực đạo đức cách mạng</a:t>
            </a:r>
            <a:endParaRPr lang="en-US" altLang="en-US" sz="2800" b="1" smtClean="0">
              <a:solidFill>
                <a:srgbClr val="000099"/>
              </a:solidFill>
              <a:latin typeface=".VnTime" panose="020B7200000000000000" pitchFamily="34" charset="0"/>
              <a:cs typeface="Arial" panose="020B0604020202020204" pitchFamily="34" charset="0"/>
            </a:endParaRPr>
          </a:p>
        </p:txBody>
      </p:sp>
      <p:graphicFrame>
        <p:nvGraphicFramePr>
          <p:cNvPr id="6" name="Diagram 5"/>
          <p:cNvGraphicFramePr/>
          <p:nvPr/>
        </p:nvGraphicFramePr>
        <p:xfrm>
          <a:off x="911280" y="764630"/>
          <a:ext cx="11089540" cy="59768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364300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88163" y="4011613"/>
            <a:ext cx="3529012"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173885" y="16965"/>
            <a:ext cx="5003800" cy="825500"/>
            <a:chOff x="3365381" y="-250574"/>
            <a:chExt cx="2606276" cy="1798974"/>
          </a:xfrm>
          <a:solidFill>
            <a:srgbClr val="00B050"/>
          </a:solidFill>
        </p:grpSpPr>
        <p:sp>
          <p:nvSpPr>
            <p:cNvPr id="6" name="Rounded Rectangle 5"/>
            <p:cNvSpPr/>
            <p:nvPr/>
          </p:nvSpPr>
          <p:spPr>
            <a:xfrm>
              <a:off x="3365381" y="-250574"/>
              <a:ext cx="2606276" cy="1694080"/>
            </a:xfrm>
            <a:prstGeom prst="roundRect">
              <a:avLst/>
            </a:prstGeom>
            <a:grpFill/>
          </p:spPr>
          <p:style>
            <a:lnRef idx="0">
              <a:schemeClr val="lt1">
                <a:hueOff val="0"/>
                <a:satOff val="0"/>
                <a:lumOff val="0"/>
                <a:alphaOff val="0"/>
              </a:schemeClr>
            </a:lnRef>
            <a:fillRef idx="3">
              <a:schemeClr val="accent4">
                <a:hueOff val="0"/>
                <a:satOff val="0"/>
                <a:lumOff val="0"/>
                <a:alphaOff val="0"/>
              </a:schemeClr>
            </a:fillRef>
            <a:effectRef idx="3">
              <a:schemeClr val="accent4">
                <a:hueOff val="0"/>
                <a:satOff val="0"/>
                <a:lumOff val="0"/>
                <a:alphaOff val="0"/>
              </a:schemeClr>
            </a:effectRef>
            <a:fontRef idx="minor">
              <a:schemeClr val="lt1"/>
            </a:fontRef>
          </p:style>
        </p:sp>
        <p:sp>
          <p:nvSpPr>
            <p:cNvPr id="7" name="Rounded Rectangle 4"/>
            <p:cNvSpPr/>
            <p:nvPr/>
          </p:nvSpPr>
          <p:spPr>
            <a:xfrm>
              <a:off x="3395975" y="19272"/>
              <a:ext cx="2441730" cy="1529128"/>
            </a:xfrm>
            <a:prstGeom prst="rect">
              <a:avLst/>
            </a:prstGeom>
            <a:grpFill/>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lnSpc>
                  <a:spcPct val="90000"/>
                </a:lnSpc>
                <a:spcBef>
                  <a:spcPct val="0"/>
                </a:spcBef>
                <a:spcAft>
                  <a:spcPct val="35000"/>
                </a:spcAft>
                <a:defRPr/>
              </a:pPr>
              <a:r>
                <a:rPr lang="en-US" sz="2400" dirty="0" err="1">
                  <a:solidFill>
                    <a:prstClr val="white"/>
                  </a:solidFill>
                  <a:latin typeface="Arial" panose="020B0604020202020204" pitchFamily="34" charset="0"/>
                  <a:cs typeface="Arial" panose="020B0604020202020204" pitchFamily="34" charset="0"/>
                </a:rPr>
                <a:t>Trung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với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nước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hiếu</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với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dân</a:t>
              </a:r>
              <a:endParaRPr lang="en-US" sz="2400" dirty="0">
                <a:solidFill>
                  <a:prstClr val="white"/>
                </a:solidFill>
                <a:latin typeface="Arial" panose="020B0604020202020204" pitchFamily="34" charset="0"/>
                <a:cs typeface="Arial" panose="020B0604020202020204" pitchFamily="34" charset="0"/>
              </a:endParaRPr>
            </a:p>
          </p:txBody>
        </p:sp>
      </p:grpSp>
      <p:sp>
        <p:nvSpPr>
          <p:cNvPr id="122884" name="TextBox 24"/>
          <p:cNvSpPr txBox="1">
            <a:spLocks noChangeArrowheads="1"/>
          </p:cNvSpPr>
          <p:nvPr/>
        </p:nvSpPr>
        <p:spPr bwMode="auto">
          <a:xfrm>
            <a:off x="174625" y="1014413"/>
            <a:ext cx="1024255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000" smtClean="0">
                <a:solidFill>
                  <a:srgbClr val="0000CC"/>
                </a:solidFill>
                <a:cs typeface="Arial" panose="020B0604020202020204" pitchFamily="34" charset="0"/>
              </a:rPr>
              <a:t>Đây là phẩm chất quan trọng nhất, bao trùm nhất và chi phối các phẩm chất khác</a:t>
            </a:r>
          </a:p>
          <a:p>
            <a:pPr algn="just" fontAlgn="base">
              <a:spcBef>
                <a:spcPct val="0"/>
              </a:spcBef>
              <a:spcAft>
                <a:spcPct val="0"/>
              </a:spcAft>
              <a:buFontTx/>
              <a:buNone/>
            </a:pPr>
            <a:endParaRPr lang="en-US" altLang="en-US" sz="2000" smtClean="0">
              <a:solidFill>
                <a:srgbClr val="000099"/>
              </a:solidFill>
              <a:cs typeface="Arial" panose="020B0604020202020204" pitchFamily="34" charset="0"/>
            </a:endParaRPr>
          </a:p>
          <a:p>
            <a:pPr algn="just" fontAlgn="base">
              <a:spcBef>
                <a:spcPct val="0"/>
              </a:spcBef>
              <a:spcAft>
                <a:spcPct val="0"/>
              </a:spcAft>
              <a:buFontTx/>
              <a:buNone/>
            </a:pPr>
            <a:r>
              <a:rPr lang="en-US" altLang="en-US" sz="2000" smtClean="0">
                <a:solidFill>
                  <a:srgbClr val="FF0000"/>
                </a:solidFill>
                <a:cs typeface="Arial" panose="020B0604020202020204" pitchFamily="34" charset="0"/>
              </a:rPr>
              <a:t>Trung với nước: </a:t>
            </a:r>
            <a:r>
              <a:rPr lang="en-US" altLang="en-US" sz="2000" smtClean="0">
                <a:solidFill>
                  <a:prstClr val="black"/>
                </a:solidFill>
                <a:cs typeface="Arial" panose="020B0604020202020204" pitchFamily="34" charset="0"/>
              </a:rPr>
              <a:t>trung</a:t>
            </a:r>
            <a:r>
              <a:rPr lang="en-US" altLang="en-US" sz="2000" smtClean="0">
                <a:solidFill>
                  <a:srgbClr val="FF0000"/>
                </a:solidFill>
                <a:cs typeface="Arial" panose="020B0604020202020204" pitchFamily="34" charset="0"/>
              </a:rPr>
              <a:t> </a:t>
            </a:r>
            <a:r>
              <a:rPr lang="en-US" altLang="en-US" sz="2000" smtClean="0">
                <a:solidFill>
                  <a:prstClr val="black"/>
                </a:solidFill>
                <a:cs typeface="Arial" panose="020B0604020202020204" pitchFamily="34" charset="0"/>
              </a:rPr>
              <a:t>thành với sự nghiệp dựng nước và giữ nước</a:t>
            </a:r>
          </a:p>
          <a:p>
            <a:pPr algn="just" fontAlgn="base">
              <a:spcBef>
                <a:spcPct val="0"/>
              </a:spcBef>
              <a:spcAft>
                <a:spcPct val="0"/>
              </a:spcAft>
              <a:buFontTx/>
              <a:buNone/>
            </a:pPr>
            <a:endParaRPr lang="en-US" altLang="en-US" sz="2000" smtClean="0">
              <a:solidFill>
                <a:srgbClr val="FF0000"/>
              </a:solidFill>
              <a:cs typeface="Arial" panose="020B0604020202020204" pitchFamily="34" charset="0"/>
            </a:endParaRPr>
          </a:p>
          <a:p>
            <a:pPr algn="just" fontAlgn="base">
              <a:spcBef>
                <a:spcPct val="0"/>
              </a:spcBef>
              <a:spcAft>
                <a:spcPct val="0"/>
              </a:spcAft>
              <a:buFont typeface="Arial" panose="020B0604020202020204" pitchFamily="34" charset="0"/>
              <a:buNone/>
            </a:pPr>
            <a:r>
              <a:rPr lang="en-US" altLang="en-US" sz="2000" smtClean="0">
                <a:solidFill>
                  <a:srgbClr val="FF0000"/>
                </a:solidFill>
                <a:cs typeface="Arial" panose="020B0604020202020204" pitchFamily="34" charset="0"/>
              </a:rPr>
              <a:t>Hiếu với dân</a:t>
            </a:r>
            <a:r>
              <a:rPr lang="en-US" altLang="en-US" sz="2000" smtClean="0">
                <a:solidFill>
                  <a:prstClr val="black"/>
                </a:solidFill>
                <a:cs typeface="Arial" panose="020B0604020202020204" pitchFamily="34" charset="0"/>
              </a:rPr>
              <a:t>: Thương dân, tin dân, phục vụ nhân dân hết lòng</a:t>
            </a:r>
          </a:p>
          <a:p>
            <a:pPr algn="just" fontAlgn="base">
              <a:spcBef>
                <a:spcPct val="0"/>
              </a:spcBef>
              <a:spcAft>
                <a:spcPct val="0"/>
              </a:spcAft>
              <a:buFontTx/>
              <a:buNone/>
            </a:pPr>
            <a:endParaRPr lang="en-US" altLang="en-US" sz="2000" smtClean="0">
              <a:solidFill>
                <a:srgbClr val="000099"/>
              </a:solidFill>
              <a:cs typeface="Arial" panose="020B0604020202020204" pitchFamily="34" charset="0"/>
            </a:endParaRPr>
          </a:p>
        </p:txBody>
      </p:sp>
      <p:pic>
        <p:nvPicPr>
          <p:cNvPr id="122885" name="Picture 2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21625" y="1557338"/>
            <a:ext cx="4106863"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6"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1225" y="3163888"/>
            <a:ext cx="5087938" cy="339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2630739"/>
      </p:ext>
    </p:extLst>
  </p:cSld>
  <p:clrMapOvr>
    <a:masterClrMapping/>
  </p:clrMapOvr>
  <p:transition spd="slow">
    <p:push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a:grpSpLocks/>
          </p:cNvGrpSpPr>
          <p:nvPr/>
        </p:nvGrpSpPr>
        <p:grpSpPr bwMode="auto">
          <a:xfrm>
            <a:off x="406488" y="112711"/>
            <a:ext cx="7704137" cy="777875"/>
            <a:chOff x="5510035" y="1783044"/>
            <a:chExt cx="2866904" cy="2773344"/>
          </a:xfrm>
          <a:solidFill>
            <a:srgbClr val="00B050"/>
          </a:solidFill>
        </p:grpSpPr>
        <p:sp>
          <p:nvSpPr>
            <p:cNvPr id="9" name="Rounded Rectangle 8"/>
            <p:cNvSpPr/>
            <p:nvPr/>
          </p:nvSpPr>
          <p:spPr>
            <a:xfrm>
              <a:off x="5510035" y="1783044"/>
              <a:ext cx="2866904" cy="2773344"/>
            </a:xfrm>
            <a:prstGeom prst="roundRect">
              <a:avLst/>
            </a:prstGeom>
            <a:grpFill/>
          </p:spPr>
          <p:style>
            <a:lnRef idx="0">
              <a:schemeClr val="lt1">
                <a:hueOff val="0"/>
                <a:satOff val="0"/>
                <a:lumOff val="0"/>
                <a:alphaOff val="0"/>
              </a:schemeClr>
            </a:lnRef>
            <a:fillRef idx="3">
              <a:schemeClr val="accent4">
                <a:hueOff val="602159"/>
                <a:satOff val="-3936"/>
                <a:lumOff val="2353"/>
                <a:alphaOff val="0"/>
              </a:schemeClr>
            </a:fillRef>
            <a:effectRef idx="3">
              <a:schemeClr val="accent4">
                <a:hueOff val="602159"/>
                <a:satOff val="-3936"/>
                <a:lumOff val="2353"/>
                <a:alphaOff val="0"/>
              </a:schemeClr>
            </a:effectRef>
            <a:fontRef idx="minor">
              <a:schemeClr val="lt1"/>
            </a:fontRef>
          </p:style>
        </p:sp>
        <p:sp>
          <p:nvSpPr>
            <p:cNvPr id="10" name="Rounded Rectangle 4"/>
            <p:cNvSpPr/>
            <p:nvPr/>
          </p:nvSpPr>
          <p:spPr>
            <a:xfrm>
              <a:off x="5601010" y="2037741"/>
              <a:ext cx="2684953" cy="1680984"/>
            </a:xfrm>
            <a:prstGeom prst="rect">
              <a:avLst/>
            </a:prstGeom>
            <a:grpFill/>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spcBef>
                  <a:spcPct val="0"/>
                </a:spcBef>
                <a:defRPr/>
              </a:pPr>
              <a:r>
                <a:rPr lang="en-US" sz="2400" dirty="0" err="1">
                  <a:solidFill>
                    <a:prstClr val="white"/>
                  </a:solidFill>
                  <a:latin typeface="Arial" panose="020B0604020202020204" pitchFamily="34" charset="0"/>
                  <a:cs typeface="Arial" panose="020B0604020202020204" pitchFamily="34" charset="0"/>
                </a:rPr>
                <a:t>Cần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kiệm</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liêm</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chính</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chí</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công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vô</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tư</a:t>
              </a:r>
              <a:endParaRPr lang="en-US" sz="2400" dirty="0">
                <a:solidFill>
                  <a:prstClr val="white"/>
                </a:solidFill>
                <a:latin typeface="Arial" panose="020B0604020202020204" pitchFamily="34" charset="0"/>
                <a:cs typeface="Arial" panose="020B0604020202020204" pitchFamily="34" charset="0"/>
              </a:endParaRPr>
            </a:p>
          </p:txBody>
        </p:sp>
      </p:grpSp>
      <p:sp>
        <p:nvSpPr>
          <p:cNvPr id="17" name="Rectangle 2"/>
          <p:cNvSpPr>
            <a:spLocks noChangeArrowheads="1"/>
          </p:cNvSpPr>
          <p:nvPr/>
        </p:nvSpPr>
        <p:spPr bwMode="auto">
          <a:xfrm>
            <a:off x="334963" y="1557338"/>
            <a:ext cx="110902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vi-VN" sz="2400" b="1" smtClean="0">
                <a:solidFill>
                  <a:srgbClr val="000000"/>
                </a:solidFill>
                <a:cs typeface="Arial" panose="020B0604020202020204" pitchFamily="34" charset="0"/>
              </a:rPr>
              <a:t>CẦN</a:t>
            </a:r>
            <a:r>
              <a:rPr lang="vi-VN" sz="2400" smtClean="0">
                <a:solidFill>
                  <a:srgbClr val="000000"/>
                </a:solidFill>
                <a:cs typeface="Arial" panose="020B0604020202020204" pitchFamily="34" charset="0"/>
              </a:rPr>
              <a:t> là lao động cần cù, siêng năng; lao động có kế hoạch, sáng tạo, có năng suất cao; lao động với tinh thần tự lực cánh sinh, không lười biến, không ỉ lại, không dựa dẫm.</a:t>
            </a:r>
            <a:endParaRPr lang="en-US" sz="2400" smtClean="0">
              <a:solidFill>
                <a:srgbClr val="000000"/>
              </a:solidFill>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72263" y="2924175"/>
            <a:ext cx="4903787"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6400" y="2903538"/>
            <a:ext cx="558165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p:cNvSpPr>
            <a:spLocks noChangeArrowheads="1"/>
          </p:cNvSpPr>
          <p:nvPr/>
        </p:nvSpPr>
        <p:spPr bwMode="auto">
          <a:xfrm>
            <a:off x="406400" y="949325"/>
            <a:ext cx="11090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400" smtClean="0">
                <a:solidFill>
                  <a:srgbClr val="0000CC"/>
                </a:solidFill>
                <a:cs typeface="Arial" panose="020B0604020202020204" pitchFamily="34" charset="0"/>
              </a:rPr>
              <a:t>Đây là phẩm chất gắn liền với các hoạt động hàng ngày của mỗi người</a:t>
            </a:r>
          </a:p>
        </p:txBody>
      </p:sp>
    </p:spTree>
    <p:extLst>
      <p:ext uri="{BB962C8B-B14F-4D97-AF65-F5344CB8AC3E}">
        <p14:creationId xmlns:p14="http://schemas.microsoft.com/office/powerpoint/2010/main" val="8686272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fade">
                                      <p:cBhvr>
                                        <p:cTn id="14" dur="1000"/>
                                        <p:tgtEl>
                                          <p:spTgt spid="11">
                                            <p:txEl>
                                              <p:pRg st="0" end="0"/>
                                            </p:txEl>
                                          </p:spTgt>
                                        </p:tgtEl>
                                      </p:cBhvr>
                                    </p:animEffect>
                                    <p:anim calcmode="lin" valueType="num">
                                      <p:cBhvr>
                                        <p:cTn id="15"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7">
                                            <p:txEl>
                                              <p:pRg st="0" end="0"/>
                                            </p:txEl>
                                          </p:spTgt>
                                        </p:tgtEl>
                                        <p:attrNameLst>
                                          <p:attrName>style.visibility</p:attrName>
                                        </p:attrNameLst>
                                      </p:cBhvr>
                                      <p:to>
                                        <p:strVal val="visible"/>
                                      </p:to>
                                    </p:set>
                                    <p:animEffect transition="in" filter="fade">
                                      <p:cBhvr>
                                        <p:cTn id="21" dur="1000"/>
                                        <p:tgtEl>
                                          <p:spTgt spid="17">
                                            <p:txEl>
                                              <p:pRg st="0" end="0"/>
                                            </p:txEl>
                                          </p:spTgt>
                                        </p:tgtEl>
                                      </p:cBhvr>
                                    </p:animEffect>
                                    <p:anim calcmode="lin" valueType="num">
                                      <p:cBhvr>
                                        <p:cTn id="22"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
          <p:cNvSpPr>
            <a:spLocks noChangeArrowheads="1"/>
          </p:cNvSpPr>
          <p:nvPr/>
        </p:nvSpPr>
        <p:spPr bwMode="auto">
          <a:xfrm>
            <a:off x="263525" y="476250"/>
            <a:ext cx="110902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400" b="1" smtClean="0">
                <a:solidFill>
                  <a:srgbClr val="000000"/>
                </a:solidFill>
                <a:cs typeface="Arial" panose="020B0604020202020204" pitchFamily="34" charset="0"/>
              </a:rPr>
              <a:t>KIỆM</a:t>
            </a:r>
            <a:r>
              <a:rPr lang="en-US" sz="2400" smtClean="0">
                <a:solidFill>
                  <a:srgbClr val="000000"/>
                </a:solidFill>
                <a:cs typeface="Arial" panose="020B0604020202020204" pitchFamily="34" charset="0"/>
              </a:rPr>
              <a:t> </a:t>
            </a:r>
            <a:r>
              <a:rPr lang="vi-VN" sz="2400" smtClean="0">
                <a:solidFill>
                  <a:srgbClr val="000000"/>
                </a:solidFill>
                <a:cs typeface="Arial" panose="020B0604020202020204" pitchFamily="34" charset="0"/>
              </a:rPr>
              <a:t>là tiết kiệm </a:t>
            </a:r>
            <a:r>
              <a:rPr lang="vi-VN" sz="2400" smtClean="0">
                <a:solidFill>
                  <a:srgbClr val="000099"/>
                </a:solidFill>
                <a:cs typeface="Arial" panose="020B0604020202020204" pitchFamily="34" charset="0"/>
              </a:rPr>
              <a:t>sức</a:t>
            </a:r>
            <a:r>
              <a:rPr lang="vi-VN" sz="2400" smtClean="0">
                <a:solidFill>
                  <a:srgbClr val="000000"/>
                </a:solidFill>
                <a:cs typeface="Arial" panose="020B0604020202020204" pitchFamily="34" charset="0"/>
              </a:rPr>
              <a:t> </a:t>
            </a:r>
            <a:r>
              <a:rPr lang="vi-VN" sz="2400" smtClean="0">
                <a:solidFill>
                  <a:srgbClr val="000099"/>
                </a:solidFill>
                <a:cs typeface="Arial" panose="020B0604020202020204" pitchFamily="34" charset="0"/>
              </a:rPr>
              <a:t>lao động</a:t>
            </a:r>
            <a:r>
              <a:rPr lang="vi-VN" sz="2400" smtClean="0">
                <a:solidFill>
                  <a:srgbClr val="000000"/>
                </a:solidFill>
                <a:cs typeface="Arial" panose="020B0604020202020204" pitchFamily="34" charset="0"/>
              </a:rPr>
              <a:t>, tiết kiệm </a:t>
            </a:r>
            <a:r>
              <a:rPr lang="vi-VN" sz="2400" smtClean="0">
                <a:solidFill>
                  <a:srgbClr val="000099"/>
                </a:solidFill>
                <a:cs typeface="Arial" panose="020B0604020202020204" pitchFamily="34" charset="0"/>
              </a:rPr>
              <a:t>thì giờ</a:t>
            </a:r>
            <a:r>
              <a:rPr lang="vi-VN" sz="2400" smtClean="0">
                <a:solidFill>
                  <a:srgbClr val="000000"/>
                </a:solidFill>
                <a:cs typeface="Arial" panose="020B0604020202020204" pitchFamily="34" charset="0"/>
              </a:rPr>
              <a:t>, tiết kiệm </a:t>
            </a:r>
            <a:r>
              <a:rPr lang="en-US" sz="2400" smtClean="0">
                <a:solidFill>
                  <a:srgbClr val="000099"/>
                </a:solidFill>
                <a:cs typeface="Arial" panose="020B0604020202020204" pitchFamily="34" charset="0"/>
              </a:rPr>
              <a:t>tiền</a:t>
            </a:r>
            <a:r>
              <a:rPr lang="en-US" sz="2400" smtClean="0">
                <a:solidFill>
                  <a:srgbClr val="000000"/>
                </a:solidFill>
                <a:cs typeface="Arial" panose="020B0604020202020204" pitchFamily="34" charset="0"/>
              </a:rPr>
              <a:t> </a:t>
            </a:r>
            <a:r>
              <a:rPr lang="vi-VN" sz="2400" smtClean="0">
                <a:solidFill>
                  <a:srgbClr val="000000"/>
                </a:solidFill>
                <a:cs typeface="Arial" panose="020B0604020202020204" pitchFamily="34" charset="0"/>
              </a:rPr>
              <a:t>của </a:t>
            </a:r>
            <a:r>
              <a:rPr lang="en-US" sz="2400" smtClean="0">
                <a:solidFill>
                  <a:srgbClr val="000000"/>
                </a:solidFill>
                <a:cs typeface="Arial" panose="020B0604020202020204" pitchFamily="34" charset="0"/>
              </a:rPr>
              <a:t>nhân </a:t>
            </a:r>
            <a:r>
              <a:rPr lang="vi-VN" sz="2400" smtClean="0">
                <a:solidFill>
                  <a:srgbClr val="000000"/>
                </a:solidFill>
                <a:cs typeface="Arial" panose="020B0604020202020204" pitchFamily="34" charset="0"/>
              </a:rPr>
              <a:t>dân, của nước, của bản thân mình, tiết kiệm từ cái to đến cái nhỏ</a:t>
            </a:r>
            <a:r>
              <a:rPr lang="en-US" sz="2400" smtClean="0">
                <a:solidFill>
                  <a:srgbClr val="000000"/>
                </a:solidFill>
                <a:cs typeface="Arial" panose="020B0604020202020204" pitchFamily="34" charset="0"/>
              </a:rPr>
              <a: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l="32565"/>
          <a:stretch>
            <a:fillRect/>
          </a:stretch>
        </p:blipFill>
        <p:spPr bwMode="auto">
          <a:xfrm>
            <a:off x="7077075" y="1897063"/>
            <a:ext cx="4276725"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50" y="1773238"/>
            <a:ext cx="6096000"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36656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1000"/>
                                        <p:tgtEl>
                                          <p:spTgt spid="17">
                                            <p:txEl>
                                              <p:pRg st="0" end="0"/>
                                            </p:txEl>
                                          </p:spTgt>
                                        </p:tgtEl>
                                      </p:cBhvr>
                                    </p:animEffect>
                                    <p:anim calcmode="lin" valueType="num">
                                      <p:cBhvr>
                                        <p:cTn id="8"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r>
              <a:rPr lang="en-US" b="1" dirty="0">
                <a:solidFill>
                  <a:srgbClr val="000000"/>
                </a:solidFill>
                <a:cs typeface="Arial" panose="020B0604020202020204" pitchFamily="34" charset="0"/>
              </a:rPr>
              <a:t>LIÊM</a:t>
            </a:r>
            <a:r>
              <a:rPr lang="en-US" dirty="0">
                <a:solidFill>
                  <a:srgbClr val="000000"/>
                </a:solidFill>
                <a:cs typeface="Arial" panose="020B0604020202020204" pitchFamily="34" charset="0"/>
              </a:rPr>
              <a:t> </a:t>
            </a:r>
            <a:r>
              <a:rPr lang="vi-VN" dirty="0">
                <a:solidFill>
                  <a:srgbClr val="000000"/>
                </a:solidFill>
                <a:cs typeface="Arial" panose="020B0604020202020204" pitchFamily="34" charset="0"/>
              </a:rPr>
              <a:t>là trong sạch, là “luôn tôn trọng, giữ gìn của công và của dân”, “không xâm phạm một đồng xu, hạt thóc của Nhà nước, của nhân dân”</a:t>
            </a:r>
            <a:endParaRPr lang="en-US" dirty="0">
              <a:solidFill>
                <a:srgbClr val="000000"/>
              </a:solidFill>
              <a:cs typeface="Arial" panose="020B0604020202020204" pitchFamily="34" charset="0"/>
            </a:endParaRPr>
          </a:p>
          <a:p>
            <a:endParaRPr lang="en-US"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197600" y="1600200"/>
            <a:ext cx="5384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3394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pPr algn="just">
              <a:lnSpc>
                <a:spcPct val="120000"/>
              </a:lnSpc>
              <a:spcBef>
                <a:spcPct val="0"/>
              </a:spcBef>
              <a:buNone/>
            </a:pPr>
            <a:r>
              <a:rPr lang="en-US" b="1" dirty="0" smtClean="0">
                <a:solidFill>
                  <a:srgbClr val="000000"/>
                </a:solidFill>
                <a:latin typeface="Times New Roman" panose="02020603050405020304" pitchFamily="18" charset="0"/>
                <a:cs typeface="Times New Roman" panose="02020603050405020304" pitchFamily="18" charset="0"/>
              </a:rPr>
              <a:t>CHÍNH: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là</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ngay</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thẳng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không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tà</a:t>
            </a:r>
            <a:r>
              <a:rPr lang="en-US" dirty="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là</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smtClean="0">
                <a:solidFill>
                  <a:srgbClr val="000000"/>
                </a:solidFill>
                <a:latin typeface="Times New Roman" panose="02020603050405020304" pitchFamily="18" charset="0"/>
                <a:cs typeface="Times New Roman" panose="02020603050405020304" pitchFamily="18" charset="0"/>
              </a:rPr>
              <a:t>đúng</a:t>
            </a:r>
            <a:r>
              <a:rPr lang="en-US" dirty="0" smtClean="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đắn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chính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trực</a:t>
            </a:r>
            <a:r>
              <a:rPr lang="en-US" dirty="0">
                <a:solidFill>
                  <a:srgbClr val="000000"/>
                </a:solidFill>
                <a:latin typeface="Times New Roman" panose="02020603050405020304" pitchFamily="18" charset="0"/>
                <a:cs typeface="Times New Roman" panose="02020603050405020304" pitchFamily="18" charset="0"/>
              </a:rPr>
              <a:t>. </a:t>
            </a:r>
          </a:p>
          <a:p>
            <a:pPr algn="just">
              <a:lnSpc>
                <a:spcPct val="120000"/>
              </a:lnSpc>
              <a:spcBef>
                <a:spcPct val="0"/>
              </a:spcBef>
              <a:buNone/>
            </a:pPr>
            <a:r>
              <a:rPr lang="en-US" b="1" dirty="0">
                <a:solidFill>
                  <a:srgbClr val="000000"/>
                </a:solidFill>
                <a:latin typeface="Times New Roman" panose="02020603050405020304" pitchFamily="18" charset="0"/>
                <a:cs typeface="Times New Roman" panose="02020603050405020304" pitchFamily="18" charset="0"/>
              </a:rPr>
              <a:t>CHÍ CÔNG VÔ TƯ</a:t>
            </a:r>
            <a:r>
              <a:rPr lang="en-US" dirty="0">
                <a:solidFill>
                  <a:srgbClr val="000000"/>
                </a:solidFill>
                <a:latin typeface="Times New Roman" panose="02020603050405020304" pitchFamily="18" charset="0"/>
                <a:cs typeface="Times New Roman" panose="02020603050405020304" pitchFamily="18" charset="0"/>
              </a:rPr>
              <a:t>: </a:t>
            </a:r>
            <a:r>
              <a:rPr lang="en-US" b="1"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là</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rất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mực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công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bằng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công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tâm</a:t>
            </a:r>
            <a:r>
              <a:rPr lang="en-US" dirty="0">
                <a:solidFill>
                  <a:srgbClr val="000000"/>
                </a:solidFill>
                <a:latin typeface="Times New Roman" panose="02020603050405020304" pitchFamily="18" charset="0"/>
                <a:cs typeface="Times New Roman" panose="02020603050405020304" pitchFamily="18" charset="0"/>
              </a:rPr>
              <a:t>. </a:t>
            </a:r>
            <a:r>
              <a:rPr lang="nl-NL" b="1" dirty="0">
                <a:solidFill>
                  <a:srgbClr val="000000"/>
                </a:solidFill>
                <a:latin typeface="Times New Roman" panose="02020603050405020304" pitchFamily="18" charset="0"/>
                <a:cs typeface="Times New Roman" panose="02020603050405020304" pitchFamily="18" charset="0"/>
              </a:rPr>
              <a:t>	</a:t>
            </a:r>
          </a:p>
          <a:p>
            <a:endParaRPr lang="en-US" dirty="0"/>
          </a:p>
        </p:txBody>
      </p:sp>
      <p:sp>
        <p:nvSpPr>
          <p:cNvPr id="4" name="Content Placeholder 3"/>
          <p:cNvSpPr>
            <a:spLocks noGrp="1"/>
          </p:cNvSpPr>
          <p:nvPr>
            <p:ph sz="half" idx="2"/>
          </p:nvPr>
        </p:nvSpPr>
        <p:spPr/>
        <p:txBody>
          <a:bodyPr/>
          <a:lstStyle/>
          <a:p>
            <a:endParaRPr lang="en-US"/>
          </a:p>
        </p:txBody>
      </p:sp>
      <p:pic>
        <p:nvPicPr>
          <p:cNvPr id="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19794"/>
            <a:ext cx="5544774" cy="4506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02017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263190" y="223007"/>
            <a:ext cx="8433110" cy="760413"/>
            <a:chOff x="3235067" y="3870904"/>
            <a:chExt cx="2866904" cy="1863487"/>
          </a:xfrm>
          <a:solidFill>
            <a:srgbClr val="00B050"/>
          </a:solidFill>
        </p:grpSpPr>
        <p:sp>
          <p:nvSpPr>
            <p:cNvPr id="3" name="Rounded Rectangle 2"/>
            <p:cNvSpPr/>
            <p:nvPr/>
          </p:nvSpPr>
          <p:spPr>
            <a:xfrm>
              <a:off x="3235067" y="3870904"/>
              <a:ext cx="2866904" cy="1863487"/>
            </a:xfrm>
            <a:prstGeom prst="roundRect">
              <a:avLst/>
            </a:prstGeom>
            <a:grpFill/>
          </p:spPr>
          <p:style>
            <a:lnRef idx="0">
              <a:schemeClr val="lt1">
                <a:hueOff val="0"/>
                <a:satOff val="0"/>
                <a:lumOff val="0"/>
                <a:alphaOff val="0"/>
              </a:schemeClr>
            </a:lnRef>
            <a:fillRef idx="3">
              <a:schemeClr val="accent4">
                <a:hueOff val="1204318"/>
                <a:satOff val="-7871"/>
                <a:lumOff val="4705"/>
                <a:alphaOff val="0"/>
              </a:schemeClr>
            </a:fillRef>
            <a:effectRef idx="3">
              <a:schemeClr val="accent4">
                <a:hueOff val="1204318"/>
                <a:satOff val="-7871"/>
                <a:lumOff val="4705"/>
                <a:alphaOff val="0"/>
              </a:schemeClr>
            </a:effectRef>
            <a:fontRef idx="minor">
              <a:schemeClr val="lt1"/>
            </a:fontRef>
          </p:style>
        </p:sp>
        <p:sp>
          <p:nvSpPr>
            <p:cNvPr id="4" name="Rounded Rectangle 4"/>
            <p:cNvSpPr/>
            <p:nvPr/>
          </p:nvSpPr>
          <p:spPr>
            <a:xfrm>
              <a:off x="3326227" y="3960384"/>
              <a:ext cx="2684583" cy="1684528"/>
            </a:xfrm>
            <a:prstGeom prst="rect">
              <a:avLst/>
            </a:prstGeom>
            <a:grpFill/>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lnSpc>
                  <a:spcPct val="90000"/>
                </a:lnSpc>
                <a:spcBef>
                  <a:spcPct val="0"/>
                </a:spcBef>
                <a:spcAft>
                  <a:spcPct val="35000"/>
                </a:spcAft>
                <a:defRPr/>
              </a:pPr>
              <a:r>
                <a:rPr lang="en-US" sz="2400" b="1" dirty="0" err="1">
                  <a:solidFill>
                    <a:prstClr val="white"/>
                  </a:solidFill>
                  <a:latin typeface="Arial" panose="020B0604020202020204" pitchFamily="34" charset="0"/>
                  <a:cs typeface="Arial" panose="020B0604020202020204" pitchFamily="34" charset="0"/>
                </a:rPr>
                <a:t>Thương</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yêu</a:t>
              </a:r>
              <a:r>
                <a:rPr lang="en-US" sz="2400" b="1" dirty="0">
                  <a:solidFill>
                    <a:prstClr val="white"/>
                  </a:solidFill>
                  <a:latin typeface="Arial" panose="020B0604020202020204" pitchFamily="34" charset="0"/>
                  <a:cs typeface="Arial" panose="020B0604020202020204" pitchFamily="34" charset="0"/>
                </a:rPr>
                <a:t> con </a:t>
              </a:r>
              <a:r>
                <a:rPr lang="en-US" sz="2400" b="1" dirty="0" err="1">
                  <a:solidFill>
                    <a:prstClr val="white"/>
                  </a:solidFill>
                  <a:latin typeface="Arial" panose="020B0604020202020204" pitchFamily="34" charset="0"/>
                  <a:cs typeface="Arial" panose="020B0604020202020204" pitchFamily="34" charset="0"/>
                </a:rPr>
                <a:t>người</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sống</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có</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tình</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nghĩa</a:t>
              </a:r>
              <a:endParaRPr lang="en-US" sz="2400" b="1" dirty="0">
                <a:solidFill>
                  <a:prstClr val="white"/>
                </a:solidFill>
                <a:latin typeface="Arial" panose="020B0604020202020204" pitchFamily="34" charset="0"/>
                <a:cs typeface="Arial" panose="020B0604020202020204" pitchFamily="34" charset="0"/>
              </a:endParaRPr>
            </a:p>
          </p:txBody>
        </p:sp>
      </p:grpSp>
      <p:pic>
        <p:nvPicPr>
          <p:cNvPr id="128003" name="Picture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3888" y="2708275"/>
            <a:ext cx="10225087" cy="388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04" name="Rectangle 2"/>
          <p:cNvSpPr>
            <a:spLocks noChangeArrowheads="1"/>
          </p:cNvSpPr>
          <p:nvPr/>
        </p:nvSpPr>
        <p:spPr bwMode="auto">
          <a:xfrm>
            <a:off x="263190" y="1155274"/>
            <a:ext cx="11725610" cy="1381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vi-VN" sz="2400" dirty="0" smtClean="0">
                <a:solidFill>
                  <a:prstClr val="black"/>
                </a:solidFill>
                <a:cs typeface="Arial" panose="020B0604020202020204" pitchFamily="34" charset="0"/>
              </a:rPr>
              <a:t>Hồ Chí Minh đã xác định tình yêu thương con người là </a:t>
            </a:r>
            <a:r>
              <a:rPr lang="vi-VN" sz="2400" dirty="0" smtClean="0">
                <a:solidFill>
                  <a:srgbClr val="FF0000"/>
                </a:solidFill>
                <a:cs typeface="Arial" panose="020B0604020202020204" pitchFamily="34" charset="0"/>
              </a:rPr>
              <a:t>một trong những </a:t>
            </a:r>
            <a:r>
              <a:rPr lang="vi-VN" sz="2400" dirty="0" smtClean="0">
                <a:solidFill>
                  <a:prstClr val="black"/>
                </a:solidFill>
                <a:cs typeface="Arial" panose="020B0604020202020204" pitchFamily="34" charset="0"/>
              </a:rPr>
              <a:t>phẩm chất đạo đức </a:t>
            </a:r>
            <a:r>
              <a:rPr lang="vi-VN" sz="2400" dirty="0" smtClean="0">
                <a:solidFill>
                  <a:srgbClr val="FF0000"/>
                </a:solidFill>
                <a:cs typeface="Arial" panose="020B0604020202020204" pitchFamily="34" charset="0"/>
              </a:rPr>
              <a:t>cao đẹp nhất</a:t>
            </a:r>
            <a:r>
              <a:rPr lang="en-US" sz="2400" dirty="0" smtClean="0">
                <a:solidFill>
                  <a:prstClr val="black"/>
                </a:solidFill>
                <a:cs typeface="Arial" panose="020B0604020202020204" pitchFamily="34" charset="0"/>
              </a:rPr>
              <a:t>. </a:t>
            </a:r>
            <a:r>
              <a:rPr lang="vi-VN" sz="2400" dirty="0" smtClean="0">
                <a:solidFill>
                  <a:prstClr val="black"/>
                </a:solidFill>
                <a:cs typeface="Arial" panose="020B0604020202020204" pitchFamily="34" charset="0"/>
              </a:rPr>
              <a:t>Người dành tình yêu thương rộng lớn cho những người cùng khổ. Những người lao động bị áp bức bóc lột</a:t>
            </a:r>
            <a:endParaRPr lang="en-US" sz="2400" dirty="0" smtClean="0">
              <a:solidFill>
                <a:srgbClr val="000000"/>
              </a:solidFill>
              <a:latin typeface="VNbangkok"/>
              <a:cs typeface="Arial" panose="020B0604020202020204" pitchFamily="34" charset="0"/>
            </a:endParaRPr>
          </a:p>
        </p:txBody>
      </p:sp>
    </p:spTree>
    <p:extLst>
      <p:ext uri="{BB962C8B-B14F-4D97-AF65-F5344CB8AC3E}">
        <p14:creationId xmlns:p14="http://schemas.microsoft.com/office/powerpoint/2010/main" val="672562742"/>
      </p:ext>
    </p:extLst>
  </p:cSld>
  <p:clrMapOvr>
    <a:masterClrMapping/>
  </p:clrMapOvr>
  <p:transition spd="slow">
    <p:push dir="u"/>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a:grpSpLocks/>
          </p:cNvGrpSpPr>
          <p:nvPr/>
        </p:nvGrpSpPr>
        <p:grpSpPr bwMode="auto">
          <a:xfrm>
            <a:off x="191180" y="188550"/>
            <a:ext cx="7705070" cy="760413"/>
            <a:chOff x="848905" y="1737338"/>
            <a:chExt cx="2866904" cy="1863487"/>
          </a:xfrm>
          <a:solidFill>
            <a:srgbClr val="00B050"/>
          </a:solidFill>
        </p:grpSpPr>
        <p:sp>
          <p:nvSpPr>
            <p:cNvPr id="8" name="Rounded Rectangle 7"/>
            <p:cNvSpPr/>
            <p:nvPr/>
          </p:nvSpPr>
          <p:spPr>
            <a:xfrm>
              <a:off x="848905" y="1737338"/>
              <a:ext cx="2866904" cy="1863487"/>
            </a:xfrm>
            <a:prstGeom prst="roundRect">
              <a:avLst/>
            </a:prstGeom>
            <a:grpFill/>
            <a:ln>
              <a:solidFill>
                <a:srgbClr val="0000CC"/>
              </a:solidFill>
            </a:ln>
          </p:spPr>
          <p:style>
            <a:lnRef idx="0">
              <a:schemeClr val="lt1">
                <a:hueOff val="0"/>
                <a:satOff val="0"/>
                <a:lumOff val="0"/>
                <a:alphaOff val="0"/>
              </a:schemeClr>
            </a:lnRef>
            <a:fillRef idx="3">
              <a:schemeClr val="accent4">
                <a:hueOff val="1806477"/>
                <a:satOff val="-11807"/>
                <a:lumOff val="7058"/>
                <a:alphaOff val="0"/>
              </a:schemeClr>
            </a:fillRef>
            <a:effectRef idx="3">
              <a:schemeClr val="accent4">
                <a:hueOff val="1806477"/>
                <a:satOff val="-11807"/>
                <a:lumOff val="7058"/>
                <a:alphaOff val="0"/>
              </a:schemeClr>
            </a:effectRef>
            <a:fontRef idx="minor">
              <a:schemeClr val="lt1"/>
            </a:fontRef>
          </p:style>
        </p:sp>
        <p:sp>
          <p:nvSpPr>
            <p:cNvPr id="9" name="Rounded Rectangle 4"/>
            <p:cNvSpPr/>
            <p:nvPr/>
          </p:nvSpPr>
          <p:spPr>
            <a:xfrm>
              <a:off x="940124" y="1826818"/>
              <a:ext cx="2684465" cy="1684528"/>
            </a:xfrm>
            <a:prstGeom prst="rect">
              <a:avLst/>
            </a:prstGeom>
            <a:grpFill/>
            <a:ln>
              <a:solidFill>
                <a:srgbClr val="0000CC"/>
              </a:solidFill>
            </a:ln>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lnSpc>
                  <a:spcPct val="90000"/>
                </a:lnSpc>
                <a:spcBef>
                  <a:spcPct val="0"/>
                </a:spcBef>
                <a:spcAft>
                  <a:spcPct val="35000"/>
                </a:spcAft>
                <a:defRPr/>
              </a:pPr>
              <a:r>
                <a:rPr lang="en-US" sz="2400" b="1" dirty="0" err="1">
                  <a:solidFill>
                    <a:prstClr val="white"/>
                  </a:solidFill>
                  <a:latin typeface="Arial" panose="020B0604020202020204" pitchFamily="34" charset="0"/>
                  <a:cs typeface="Arial" panose="020B0604020202020204" pitchFamily="34" charset="0"/>
                </a:rPr>
                <a:t>Có</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tinh</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thần</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quốc</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tế</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trong</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sáng</a:t>
              </a:r>
              <a:endParaRPr lang="en-US" sz="2400" b="1" dirty="0">
                <a:solidFill>
                  <a:prstClr val="white"/>
                </a:solidFill>
                <a:latin typeface="Arial" panose="020B0604020202020204" pitchFamily="34" charset="0"/>
                <a:cs typeface="Arial" panose="020B0604020202020204" pitchFamily="34" charset="0"/>
              </a:endParaRPr>
            </a:p>
          </p:txBody>
        </p:sp>
      </p:grpSp>
      <p:pic>
        <p:nvPicPr>
          <p:cNvPr id="17" name="Picture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47850" y="1016000"/>
            <a:ext cx="762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98563" y="1484313"/>
            <a:ext cx="9650412" cy="521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2176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5571" name="Rectangle 3" descr="20%"/>
          <p:cNvSpPr>
            <a:spLocks noChangeArrowheads="1"/>
          </p:cNvSpPr>
          <p:nvPr/>
        </p:nvSpPr>
        <p:spPr bwMode="auto">
          <a:xfrm>
            <a:off x="2286000" y="188913"/>
            <a:ext cx="7772400" cy="830262"/>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fr-FR" altLang="en-US" sz="2400" i="1">
                <a:latin typeface="Times New Roman" panose="02020603050405020304" pitchFamily="18" charset="0"/>
                <a:cs typeface="Times New Roman" panose="02020603050405020304" pitchFamily="18" charset="0"/>
              </a:rPr>
              <a:t>- Tư tưởng Hồ Chí Minh về nguyên tắc rèn luyện đạo đức cách mạng</a:t>
            </a:r>
            <a:endParaRPr lang="en-US" altLang="en-US" sz="2400">
              <a:latin typeface="Times New Roman" panose="02020603050405020304" pitchFamily="18" charset="0"/>
              <a:cs typeface="Times New Roman" panose="02020603050405020304" pitchFamily="18" charset="0"/>
            </a:endParaRPr>
          </a:p>
        </p:txBody>
      </p:sp>
      <p:sp>
        <p:nvSpPr>
          <p:cNvPr id="1005572" name="AutoShape 4" descr="Picture 8"/>
          <p:cNvSpPr>
            <a:spLocks noChangeArrowheads="1"/>
          </p:cNvSpPr>
          <p:nvPr/>
        </p:nvSpPr>
        <p:spPr bwMode="auto">
          <a:xfrm>
            <a:off x="6019800" y="1600200"/>
            <a:ext cx="4495800" cy="5029200"/>
          </a:xfrm>
          <a:prstGeom prst="roundRect">
            <a:avLst>
              <a:gd name="adj" fmla="val 5472"/>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005573" name="Rectangle 5"/>
          <p:cNvSpPr>
            <a:spLocks noChangeArrowheads="1"/>
          </p:cNvSpPr>
          <p:nvPr/>
        </p:nvSpPr>
        <p:spPr bwMode="auto">
          <a:xfrm>
            <a:off x="2286000" y="1917701"/>
            <a:ext cx="3276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r>
              <a:rPr lang="en-US" altLang="en-US" sz="2400">
                <a:solidFill>
                  <a:srgbClr val="0000FF"/>
                </a:solidFill>
                <a:latin typeface="Times New Roman" panose="02020603050405020304" pitchFamily="18" charset="0"/>
                <a:cs typeface="Times New Roman" panose="02020603050405020304" pitchFamily="18" charset="0"/>
              </a:rPr>
              <a:t>Nói đi đôi với làm, phải nêu gương về đạo đức</a:t>
            </a:r>
          </a:p>
        </p:txBody>
      </p:sp>
      <p:sp>
        <p:nvSpPr>
          <p:cNvPr id="1005574" name="Line 6"/>
          <p:cNvSpPr>
            <a:spLocks noChangeShapeType="1"/>
          </p:cNvSpPr>
          <p:nvPr/>
        </p:nvSpPr>
        <p:spPr bwMode="auto">
          <a:xfrm>
            <a:off x="2133600" y="1524000"/>
            <a:ext cx="0" cy="1189038"/>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1005575" name="Line 7"/>
          <p:cNvSpPr>
            <a:spLocks noChangeShapeType="1"/>
          </p:cNvSpPr>
          <p:nvPr/>
        </p:nvSpPr>
        <p:spPr bwMode="auto">
          <a:xfrm flipV="1">
            <a:off x="2133601" y="3200400"/>
            <a:ext cx="3382963"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005576" name="Rectangle 8"/>
          <p:cNvSpPr>
            <a:spLocks noChangeArrowheads="1"/>
          </p:cNvSpPr>
          <p:nvPr/>
        </p:nvSpPr>
        <p:spPr bwMode="auto">
          <a:xfrm>
            <a:off x="2286000" y="3778251"/>
            <a:ext cx="3200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400">
                <a:solidFill>
                  <a:srgbClr val="0000FF"/>
                </a:solidFill>
                <a:latin typeface="Times New Roman" panose="02020603050405020304" pitchFamily="18" charset="0"/>
                <a:cs typeface="Times New Roman" panose="02020603050405020304" pitchFamily="18" charset="0"/>
              </a:rPr>
              <a:t>Xây đi đôi với chống</a:t>
            </a:r>
          </a:p>
        </p:txBody>
      </p:sp>
      <p:sp>
        <p:nvSpPr>
          <p:cNvPr id="1005577" name="Line 9"/>
          <p:cNvSpPr>
            <a:spLocks noChangeShapeType="1"/>
          </p:cNvSpPr>
          <p:nvPr/>
        </p:nvSpPr>
        <p:spPr bwMode="auto">
          <a:xfrm>
            <a:off x="2133600" y="2743201"/>
            <a:ext cx="0" cy="1554163"/>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1005578" name="Line 10"/>
          <p:cNvSpPr>
            <a:spLocks noChangeShapeType="1"/>
          </p:cNvSpPr>
          <p:nvPr/>
        </p:nvSpPr>
        <p:spPr bwMode="auto">
          <a:xfrm flipV="1">
            <a:off x="2133601" y="4343400"/>
            <a:ext cx="3382963"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005579" name="Rectangle 11"/>
          <p:cNvSpPr>
            <a:spLocks noChangeArrowheads="1"/>
          </p:cNvSpPr>
          <p:nvPr/>
        </p:nvSpPr>
        <p:spPr bwMode="auto">
          <a:xfrm>
            <a:off x="2286000" y="4829176"/>
            <a:ext cx="3200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spcAft>
                <a:spcPct val="5000"/>
              </a:spcAft>
              <a:buFontTx/>
              <a:buNone/>
            </a:pPr>
            <a:r>
              <a:rPr lang="en-US" altLang="en-US" sz="2400">
                <a:solidFill>
                  <a:srgbClr val="0000FF"/>
                </a:solidFill>
                <a:latin typeface="Times New Roman" panose="02020603050405020304" pitchFamily="18" charset="0"/>
                <a:cs typeface="Times New Roman" panose="02020603050405020304" pitchFamily="18" charset="0"/>
              </a:rPr>
              <a:t>Tu dưỡng đạo đức suốt đời</a:t>
            </a:r>
          </a:p>
        </p:txBody>
      </p:sp>
      <p:sp>
        <p:nvSpPr>
          <p:cNvPr id="1005580" name="Line 12"/>
          <p:cNvSpPr>
            <a:spLocks noChangeShapeType="1"/>
          </p:cNvSpPr>
          <p:nvPr/>
        </p:nvSpPr>
        <p:spPr bwMode="auto">
          <a:xfrm>
            <a:off x="2133600" y="3733800"/>
            <a:ext cx="0" cy="1981200"/>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1005581" name="Line 13"/>
          <p:cNvSpPr>
            <a:spLocks noChangeShapeType="1"/>
          </p:cNvSpPr>
          <p:nvPr/>
        </p:nvSpPr>
        <p:spPr bwMode="auto">
          <a:xfrm flipV="1">
            <a:off x="2133601" y="5715000"/>
            <a:ext cx="3382963"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endParaRPr lang="en-US"/>
          </a:p>
        </p:txBody>
      </p:sp>
    </p:spTree>
    <p:extLst>
      <p:ext uri="{BB962C8B-B14F-4D97-AF65-F5344CB8AC3E}">
        <p14:creationId xmlns:p14="http://schemas.microsoft.com/office/powerpoint/2010/main" val="30681988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05571"/>
                                        </p:tgtEl>
                                        <p:attrNameLst>
                                          <p:attrName>style.visibility</p:attrName>
                                        </p:attrNameLst>
                                      </p:cBhvr>
                                      <p:to>
                                        <p:strVal val="visible"/>
                                      </p:to>
                                    </p:set>
                                    <p:animEffect transition="in" filter="wipe(left)">
                                      <p:cBhvr>
                                        <p:cTn id="7" dur="500"/>
                                        <p:tgtEl>
                                          <p:spTgt spid="1005571"/>
                                        </p:tgtEl>
                                      </p:cBhvr>
                                    </p:animEffect>
                                  </p:childTnLst>
                                </p:cTn>
                              </p:par>
                            </p:childTnLst>
                          </p:cTn>
                        </p:par>
                        <p:par>
                          <p:cTn id="8" fill="hold" nodeType="afterGroup">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1005572"/>
                                        </p:tgtEl>
                                        <p:attrNameLst>
                                          <p:attrName>style.visibility</p:attrName>
                                        </p:attrNameLst>
                                      </p:cBhvr>
                                      <p:to>
                                        <p:strVal val="visible"/>
                                      </p:to>
                                    </p:set>
                                    <p:animEffect transition="in" filter="box(in)">
                                      <p:cBhvr>
                                        <p:cTn id="11" dur="500"/>
                                        <p:tgtEl>
                                          <p:spTgt spid="1005572"/>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05574"/>
                                        </p:tgtEl>
                                        <p:attrNameLst>
                                          <p:attrName>style.visibility</p:attrName>
                                        </p:attrNameLst>
                                      </p:cBhvr>
                                      <p:to>
                                        <p:strVal val="visible"/>
                                      </p:to>
                                    </p:set>
                                    <p:animEffect transition="in" filter="wipe(up)">
                                      <p:cBhvr>
                                        <p:cTn id="15" dur="500"/>
                                        <p:tgtEl>
                                          <p:spTgt spid="1005574"/>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05575"/>
                                        </p:tgtEl>
                                        <p:attrNameLst>
                                          <p:attrName>style.visibility</p:attrName>
                                        </p:attrNameLst>
                                      </p:cBhvr>
                                      <p:to>
                                        <p:strVal val="visible"/>
                                      </p:to>
                                    </p:set>
                                    <p:animEffect transition="in" filter="wipe(left)">
                                      <p:cBhvr>
                                        <p:cTn id="19" dur="500"/>
                                        <p:tgtEl>
                                          <p:spTgt spid="1005575"/>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05573"/>
                                        </p:tgtEl>
                                        <p:attrNameLst>
                                          <p:attrName>style.visibility</p:attrName>
                                        </p:attrNameLst>
                                      </p:cBhvr>
                                      <p:to>
                                        <p:strVal val="visible"/>
                                      </p:to>
                                    </p:set>
                                    <p:animEffect transition="in" filter="wipe(left)">
                                      <p:cBhvr>
                                        <p:cTn id="23" dur="500"/>
                                        <p:tgtEl>
                                          <p:spTgt spid="100557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1" fill="hold" nodeType="clickEffect">
                                  <p:stCondLst>
                                    <p:cond delay="0"/>
                                  </p:stCondLst>
                                  <p:childTnLst>
                                    <p:set>
                                      <p:cBhvr>
                                        <p:cTn id="27" dur="1" fill="hold">
                                          <p:stCondLst>
                                            <p:cond delay="0"/>
                                          </p:stCondLst>
                                        </p:cTn>
                                        <p:tgtEl>
                                          <p:spTgt spid="1005577"/>
                                        </p:tgtEl>
                                        <p:attrNameLst>
                                          <p:attrName>style.visibility</p:attrName>
                                        </p:attrNameLst>
                                      </p:cBhvr>
                                      <p:to>
                                        <p:strVal val="visible"/>
                                      </p:to>
                                    </p:set>
                                    <p:animEffect transition="in" filter="wipe(up)">
                                      <p:cBhvr>
                                        <p:cTn id="28" dur="500"/>
                                        <p:tgtEl>
                                          <p:spTgt spid="1005577"/>
                                        </p:tgtEl>
                                      </p:cBhvr>
                                    </p:animEffect>
                                  </p:childTnLst>
                                </p:cTn>
                              </p:par>
                            </p:childTnLst>
                          </p:cTn>
                        </p:par>
                        <p:par>
                          <p:cTn id="29" fill="hold" nodeType="afterGroup">
                            <p:stCondLst>
                              <p:cond delay="500"/>
                            </p:stCondLst>
                            <p:childTnLst>
                              <p:par>
                                <p:cTn id="30" presetID="22" presetClass="entr" presetSubtype="8" fill="hold" nodeType="afterEffect">
                                  <p:stCondLst>
                                    <p:cond delay="0"/>
                                  </p:stCondLst>
                                  <p:childTnLst>
                                    <p:set>
                                      <p:cBhvr>
                                        <p:cTn id="31" dur="1" fill="hold">
                                          <p:stCondLst>
                                            <p:cond delay="0"/>
                                          </p:stCondLst>
                                        </p:cTn>
                                        <p:tgtEl>
                                          <p:spTgt spid="1005578"/>
                                        </p:tgtEl>
                                        <p:attrNameLst>
                                          <p:attrName>style.visibility</p:attrName>
                                        </p:attrNameLst>
                                      </p:cBhvr>
                                      <p:to>
                                        <p:strVal val="visible"/>
                                      </p:to>
                                    </p:set>
                                    <p:animEffect transition="in" filter="wipe(left)">
                                      <p:cBhvr>
                                        <p:cTn id="32" dur="500"/>
                                        <p:tgtEl>
                                          <p:spTgt spid="1005578"/>
                                        </p:tgtEl>
                                      </p:cBhvr>
                                    </p:animEffect>
                                  </p:childTnLst>
                                </p:cTn>
                              </p:par>
                            </p:childTnLst>
                          </p:cTn>
                        </p:par>
                        <p:par>
                          <p:cTn id="33" fill="hold" nodeType="afterGroup">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005576"/>
                                        </p:tgtEl>
                                        <p:attrNameLst>
                                          <p:attrName>style.visibility</p:attrName>
                                        </p:attrNameLst>
                                      </p:cBhvr>
                                      <p:to>
                                        <p:strVal val="visible"/>
                                      </p:to>
                                    </p:set>
                                    <p:animEffect transition="in" filter="wipe(left)">
                                      <p:cBhvr>
                                        <p:cTn id="36" dur="500"/>
                                        <p:tgtEl>
                                          <p:spTgt spid="1005576"/>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1" fill="hold" nodeType="clickEffect">
                                  <p:stCondLst>
                                    <p:cond delay="0"/>
                                  </p:stCondLst>
                                  <p:childTnLst>
                                    <p:set>
                                      <p:cBhvr>
                                        <p:cTn id="40" dur="1" fill="hold">
                                          <p:stCondLst>
                                            <p:cond delay="0"/>
                                          </p:stCondLst>
                                        </p:cTn>
                                        <p:tgtEl>
                                          <p:spTgt spid="1005580"/>
                                        </p:tgtEl>
                                        <p:attrNameLst>
                                          <p:attrName>style.visibility</p:attrName>
                                        </p:attrNameLst>
                                      </p:cBhvr>
                                      <p:to>
                                        <p:strVal val="visible"/>
                                      </p:to>
                                    </p:set>
                                    <p:animEffect transition="in" filter="wipe(up)">
                                      <p:cBhvr>
                                        <p:cTn id="41" dur="500"/>
                                        <p:tgtEl>
                                          <p:spTgt spid="1005580"/>
                                        </p:tgtEl>
                                      </p:cBhvr>
                                    </p:animEffect>
                                  </p:childTnLst>
                                </p:cTn>
                              </p:par>
                            </p:childTnLst>
                          </p:cTn>
                        </p:par>
                        <p:par>
                          <p:cTn id="42" fill="hold" nodeType="afterGroup">
                            <p:stCondLst>
                              <p:cond delay="500"/>
                            </p:stCondLst>
                            <p:childTnLst>
                              <p:par>
                                <p:cTn id="43" presetID="22" presetClass="entr" presetSubtype="8" fill="hold" nodeType="afterEffect">
                                  <p:stCondLst>
                                    <p:cond delay="0"/>
                                  </p:stCondLst>
                                  <p:childTnLst>
                                    <p:set>
                                      <p:cBhvr>
                                        <p:cTn id="44" dur="1" fill="hold">
                                          <p:stCondLst>
                                            <p:cond delay="0"/>
                                          </p:stCondLst>
                                        </p:cTn>
                                        <p:tgtEl>
                                          <p:spTgt spid="1005581"/>
                                        </p:tgtEl>
                                        <p:attrNameLst>
                                          <p:attrName>style.visibility</p:attrName>
                                        </p:attrNameLst>
                                      </p:cBhvr>
                                      <p:to>
                                        <p:strVal val="visible"/>
                                      </p:to>
                                    </p:set>
                                    <p:animEffect transition="in" filter="wipe(left)">
                                      <p:cBhvr>
                                        <p:cTn id="45" dur="500"/>
                                        <p:tgtEl>
                                          <p:spTgt spid="1005581"/>
                                        </p:tgtEl>
                                      </p:cBhvr>
                                    </p:animEffect>
                                  </p:childTnLst>
                                </p:cTn>
                              </p:par>
                            </p:childTnLst>
                          </p:cTn>
                        </p:par>
                        <p:par>
                          <p:cTn id="46" fill="hold" nodeType="afterGroup">
                            <p:stCondLst>
                              <p:cond delay="1000"/>
                            </p:stCondLst>
                            <p:childTnLst>
                              <p:par>
                                <p:cTn id="47" presetID="22" presetClass="entr" presetSubtype="8" fill="hold" grpId="0" nodeType="afterEffect">
                                  <p:stCondLst>
                                    <p:cond delay="0"/>
                                  </p:stCondLst>
                                  <p:childTnLst>
                                    <p:set>
                                      <p:cBhvr>
                                        <p:cTn id="48" dur="1" fill="hold">
                                          <p:stCondLst>
                                            <p:cond delay="0"/>
                                          </p:stCondLst>
                                        </p:cTn>
                                        <p:tgtEl>
                                          <p:spTgt spid="1005579"/>
                                        </p:tgtEl>
                                        <p:attrNameLst>
                                          <p:attrName>style.visibility</p:attrName>
                                        </p:attrNameLst>
                                      </p:cBhvr>
                                      <p:to>
                                        <p:strVal val="visible"/>
                                      </p:to>
                                    </p:set>
                                    <p:animEffect transition="in" filter="wipe(left)">
                                      <p:cBhvr>
                                        <p:cTn id="49" dur="500"/>
                                        <p:tgtEl>
                                          <p:spTgt spid="1005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5571" grpId="0" animBg="1"/>
      <p:bldP spid="1005572" grpId="0" animBg="1"/>
      <p:bldP spid="1005573" grpId="0"/>
      <p:bldP spid="1005576" grpId="0"/>
      <p:bldP spid="100557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3"/>
          <p:cNvSpPr>
            <a:spLocks noChangeArrowheads="1"/>
          </p:cNvSpPr>
          <p:nvPr/>
        </p:nvSpPr>
        <p:spPr bwMode="auto">
          <a:xfrm>
            <a:off x="263525" y="115888"/>
            <a:ext cx="11664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en-US" sz="2800" b="1" dirty="0">
                <a:solidFill>
                  <a:srgbClr val="006600"/>
                </a:solidFill>
                <a:latin typeface="VNbangkok"/>
                <a:cs typeface="Arial" panose="020B0604020202020204" pitchFamily="34" charset="0"/>
              </a:rPr>
              <a:t>6</a:t>
            </a:r>
            <a:r>
              <a:rPr lang="nl-NL" altLang="en-US" sz="2800" b="1" dirty="0" smtClean="0">
                <a:solidFill>
                  <a:srgbClr val="006600"/>
                </a:solidFill>
                <a:latin typeface="VNbangkok"/>
                <a:cs typeface="Arial" panose="020B0604020202020204" pitchFamily="34" charset="0"/>
              </a:rPr>
              <a:t>. Tư tưởng về chăm lo bồi dưỡng thế hệ cách mạng cho đời sau</a:t>
            </a:r>
            <a:endParaRPr lang="en-US" altLang="en-US" sz="2800" b="1" dirty="0" smtClean="0">
              <a:solidFill>
                <a:srgbClr val="006600"/>
              </a:solidFill>
              <a:latin typeface="VNbangkok"/>
              <a:cs typeface="Arial" panose="020B0604020202020204" pitchFamily="34" charset="0"/>
            </a:endParaRPr>
          </a:p>
        </p:txBody>
      </p:sp>
      <p:sp>
        <p:nvSpPr>
          <p:cNvPr id="136195" name="Rectangle 3"/>
          <p:cNvSpPr>
            <a:spLocks noChangeArrowheads="1"/>
          </p:cNvSpPr>
          <p:nvPr/>
        </p:nvSpPr>
        <p:spPr bwMode="auto">
          <a:xfrm>
            <a:off x="392113" y="836613"/>
            <a:ext cx="11520487" cy="212365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50000"/>
              </a:lnSpc>
              <a:spcBef>
                <a:spcPct val="0"/>
              </a:spcBef>
              <a:spcAft>
                <a:spcPct val="0"/>
              </a:spcAft>
              <a:buFont typeface="Wingdings" panose="05000000000000000000" pitchFamily="2" charset="2"/>
              <a:buChar char="§"/>
              <a:defRPr/>
            </a:pPr>
            <a:r>
              <a:rPr lang="nl-NL" altLang="en-US" sz="2200" b="1" dirty="0" smtClean="0">
                <a:solidFill>
                  <a:srgbClr val="660033"/>
                </a:solidFill>
                <a:cs typeface="Arial" panose="020B0604020202020204" pitchFamily="34" charset="0"/>
              </a:rPr>
              <a:t>Quan tâm, chăm lo </a:t>
            </a:r>
            <a:r>
              <a:rPr lang="nl-NL" altLang="en-US" sz="2200" dirty="0" smtClean="0">
                <a:solidFill>
                  <a:srgbClr val="000099"/>
                </a:solidFill>
                <a:cs typeface="Arial" panose="020B0604020202020204" pitchFamily="34" charset="0"/>
              </a:rPr>
              <a:t>đến việc </a:t>
            </a:r>
            <a:r>
              <a:rPr lang="nl-NL" altLang="en-US" sz="2200" b="1" dirty="0" smtClean="0">
                <a:solidFill>
                  <a:srgbClr val="660033"/>
                </a:solidFill>
                <a:cs typeface="Arial" panose="020B0604020202020204" pitchFamily="34" charset="0"/>
              </a:rPr>
              <a:t>bồi d­ưỡng </a:t>
            </a:r>
            <a:r>
              <a:rPr lang="nl-NL" altLang="en-US" sz="2200" dirty="0" smtClean="0">
                <a:solidFill>
                  <a:srgbClr val="000099"/>
                </a:solidFill>
                <a:cs typeface="Arial" panose="020B0604020202020204" pitchFamily="34" charset="0"/>
              </a:rPr>
              <a:t>thế hệ trẻ.</a:t>
            </a:r>
          </a:p>
          <a:p>
            <a:pPr algn="just" fontAlgn="base">
              <a:lnSpc>
                <a:spcPct val="150000"/>
              </a:lnSpc>
              <a:spcBef>
                <a:spcPct val="0"/>
              </a:spcBef>
              <a:spcAft>
                <a:spcPct val="0"/>
              </a:spcAft>
              <a:buFont typeface="Wingdings" panose="05000000000000000000" pitchFamily="2" charset="2"/>
              <a:buChar char="§"/>
              <a:defRPr/>
            </a:pPr>
            <a:r>
              <a:rPr lang="nl-NL" altLang="en-US" sz="2200" b="1" dirty="0" smtClean="0">
                <a:solidFill>
                  <a:srgbClr val="C00000"/>
                </a:solidFill>
                <a:cs typeface="Arial" panose="020B0604020202020204" pitchFamily="34" charset="0"/>
              </a:rPr>
              <a:t>Coi trọng </a:t>
            </a:r>
            <a:r>
              <a:rPr lang="nl-NL" altLang="en-US" sz="2200" dirty="0" smtClean="0">
                <a:solidFill>
                  <a:srgbClr val="000099"/>
                </a:solidFill>
                <a:cs typeface="Arial" panose="020B0604020202020204" pitchFamily="34" charset="0"/>
              </a:rPr>
              <a:t>và </a:t>
            </a:r>
            <a:r>
              <a:rPr lang="nl-NL" altLang="en-US" sz="2200" b="1" dirty="0" smtClean="0">
                <a:solidFill>
                  <a:srgbClr val="C00000"/>
                </a:solidFill>
                <a:cs typeface="Arial" panose="020B0604020202020204" pitchFamily="34" charset="0"/>
              </a:rPr>
              <a:t>đánh giá </a:t>
            </a:r>
            <a:r>
              <a:rPr lang="nl-NL" altLang="en-US" sz="2200" dirty="0" smtClean="0">
                <a:solidFill>
                  <a:srgbClr val="000099"/>
                </a:solidFill>
                <a:cs typeface="Arial" panose="020B0604020202020204" pitchFamily="34" charset="0"/>
              </a:rPr>
              <a:t>cao </a:t>
            </a:r>
            <a:r>
              <a:rPr lang="nl-NL" altLang="en-US" sz="2200" b="1" dirty="0" smtClean="0">
                <a:solidFill>
                  <a:srgbClr val="D60093"/>
                </a:solidFill>
                <a:cs typeface="Arial" panose="020B0604020202020204" pitchFamily="34" charset="0"/>
              </a:rPr>
              <a:t>vai trò </a:t>
            </a:r>
            <a:r>
              <a:rPr lang="nl-NL" altLang="en-US" sz="2200" dirty="0" smtClean="0">
                <a:solidFill>
                  <a:srgbClr val="000099"/>
                </a:solidFill>
                <a:cs typeface="Arial" panose="020B0604020202020204" pitchFamily="34" charset="0"/>
              </a:rPr>
              <a:t>của thanh niên đối với vận mệnh đất nư­ớc.</a:t>
            </a:r>
          </a:p>
          <a:p>
            <a:pPr algn="just" fontAlgn="base">
              <a:lnSpc>
                <a:spcPct val="150000"/>
              </a:lnSpc>
              <a:spcBef>
                <a:spcPct val="0"/>
              </a:spcBef>
              <a:spcAft>
                <a:spcPct val="0"/>
              </a:spcAft>
              <a:buFont typeface="Wingdings" panose="05000000000000000000" pitchFamily="2" charset="2"/>
              <a:buChar char="§"/>
              <a:defRPr/>
            </a:pPr>
            <a:r>
              <a:rPr lang="nl-NL" altLang="en-US" sz="2200" b="1" dirty="0" smtClean="0">
                <a:solidFill>
                  <a:srgbClr val="FF0000"/>
                </a:solidFill>
                <a:latin typeface="VNbangkok"/>
                <a:cs typeface="Arial" panose="020B0604020202020204" pitchFamily="34" charset="0"/>
              </a:rPr>
              <a:t>Nhiệm vụ </a:t>
            </a:r>
            <a:r>
              <a:rPr lang="nl-NL" altLang="en-US" sz="2200" dirty="0" smtClean="0">
                <a:solidFill>
                  <a:srgbClr val="000099"/>
                </a:solidFill>
                <a:latin typeface="VNbangkok"/>
                <a:cs typeface="Arial" panose="020B0604020202020204" pitchFamily="34" charset="0"/>
              </a:rPr>
              <a:t>của thế hệ trẻ là </a:t>
            </a:r>
            <a:r>
              <a:rPr lang="nl-NL" altLang="en-US" sz="2200" b="1" dirty="0" smtClean="0">
                <a:solidFill>
                  <a:srgbClr val="CC6600"/>
                </a:solidFill>
                <a:latin typeface="VNbangkok"/>
                <a:cs typeface="Arial" panose="020B0604020202020204" pitchFamily="34" charset="0"/>
              </a:rPr>
              <a:t>noi gương</a:t>
            </a:r>
            <a:r>
              <a:rPr lang="nl-NL" altLang="en-US" sz="2200" dirty="0" smtClean="0">
                <a:solidFill>
                  <a:srgbClr val="000099"/>
                </a:solidFill>
                <a:latin typeface="VNbangkok"/>
                <a:cs typeface="Arial" panose="020B0604020202020204" pitchFamily="34" charset="0"/>
              </a:rPr>
              <a:t> những người đi trước, tự mình </a:t>
            </a:r>
            <a:r>
              <a:rPr lang="nl-NL" altLang="en-US" sz="2200" b="1" dirty="0" smtClean="0">
                <a:solidFill>
                  <a:srgbClr val="660033"/>
                </a:solidFill>
                <a:latin typeface="VNbangkok"/>
                <a:cs typeface="Arial" panose="020B0604020202020204" pitchFamily="34" charset="0"/>
              </a:rPr>
              <a:t>phấn đấu</a:t>
            </a:r>
            <a:r>
              <a:rPr lang="nl-NL" altLang="en-US" sz="2200" dirty="0" smtClean="0">
                <a:solidFill>
                  <a:srgbClr val="000099"/>
                </a:solidFill>
                <a:latin typeface="VNbangkok"/>
                <a:cs typeface="Arial" panose="020B0604020202020204" pitchFamily="34" charset="0"/>
              </a:rPr>
              <a:t> học tập và rèn luyện để có tri thức, có ý chí, nghị lực và tinh thần cách mạng. </a:t>
            </a:r>
            <a:endParaRPr lang="en-US" altLang="en-US" sz="2200" dirty="0" smtClean="0">
              <a:solidFill>
                <a:srgbClr val="000099"/>
              </a:solidFill>
              <a:latin typeface="VNbangkok"/>
              <a:cs typeface="Arial" panose="020B0604020202020204" pitchFamily="34" charset="0"/>
            </a:endParaRPr>
          </a:p>
        </p:txBody>
      </p:sp>
      <p:cxnSp>
        <p:nvCxnSpPr>
          <p:cNvPr id="3" name="Straight Connector 2"/>
          <p:cNvCxnSpPr/>
          <p:nvPr/>
        </p:nvCxnSpPr>
        <p:spPr>
          <a:xfrm>
            <a:off x="0" y="765175"/>
            <a:ext cx="12001500" cy="0"/>
          </a:xfrm>
          <a:prstGeom prst="line">
            <a:avLst/>
          </a:prstGeom>
        </p:spPr>
        <p:style>
          <a:lnRef idx="2">
            <a:schemeClr val="dk1"/>
          </a:lnRef>
          <a:fillRef idx="0">
            <a:schemeClr val="dk1"/>
          </a:fillRef>
          <a:effectRef idx="1">
            <a:schemeClr val="dk1"/>
          </a:effectRef>
          <a:fontRef idx="minor">
            <a:schemeClr val="tx1"/>
          </a:fontRef>
        </p:style>
      </p:cxnSp>
      <p:pic>
        <p:nvPicPr>
          <p:cNvPr id="136197"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56363" y="3565525"/>
            <a:ext cx="4989512" cy="281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8" name="Picture 9" descr="Đoàn TNCS Hồ Chí Minh Trường Đại học Sài Gò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25" y="3540125"/>
            <a:ext cx="4660900" cy="310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1646458"/>
      </p:ext>
    </p:extLst>
  </p:cSld>
  <p:clrMapOvr>
    <a:masterClrMapping/>
  </p:clrMapOvr>
  <p:transition spd="slow">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Rectangle 3"/>
          <p:cNvSpPr>
            <a:spLocks noChangeArrowheads="1"/>
          </p:cNvSpPr>
          <p:nvPr/>
        </p:nvSpPr>
        <p:spPr bwMode="auto">
          <a:xfrm>
            <a:off x="246970" y="299585"/>
            <a:ext cx="11520487" cy="2308324"/>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indent="0" algn="just" fontAlgn="base">
              <a:lnSpc>
                <a:spcPct val="150000"/>
              </a:lnSpc>
              <a:spcBef>
                <a:spcPct val="0"/>
              </a:spcBef>
              <a:spcAft>
                <a:spcPct val="0"/>
              </a:spcAft>
              <a:buNone/>
              <a:defRPr/>
            </a:pPr>
            <a:r>
              <a:rPr lang="nl-NL" altLang="en-US" sz="2400" b="1" dirty="0" smtClean="0">
                <a:solidFill>
                  <a:srgbClr val="0000CC"/>
                </a:solidFill>
                <a:latin typeface="Times New Roman" panose="02020603050405020304" pitchFamily="18" charset="0"/>
                <a:cs typeface="Times New Roman" panose="02020603050405020304" pitchFamily="18" charset="0"/>
              </a:rPr>
              <a:t>Theo Hồ Chí Minh chăm lo cho thế hệ trẻ cần tập trung những vấn đề:</a:t>
            </a:r>
          </a:p>
          <a:p>
            <a:pPr algn="just" fontAlgn="base">
              <a:lnSpc>
                <a:spcPct val="150000"/>
              </a:lnSpc>
              <a:spcBef>
                <a:spcPct val="0"/>
              </a:spcBef>
              <a:spcAft>
                <a:spcPct val="0"/>
              </a:spcAft>
              <a:buFont typeface="Wingdings" panose="05000000000000000000" pitchFamily="2" charset="2"/>
              <a:buChar char="§"/>
              <a:defRPr/>
            </a:pPr>
            <a:r>
              <a:rPr lang="nl-NL" altLang="en-US" sz="2400" b="1" i="1" dirty="0" smtClean="0">
                <a:solidFill>
                  <a:srgbClr val="FF0000"/>
                </a:solidFill>
                <a:latin typeface="Times New Roman" panose="02020603050405020304" pitchFamily="18" charset="0"/>
                <a:cs typeface="Times New Roman" panose="02020603050405020304" pitchFamily="18" charset="0"/>
              </a:rPr>
              <a:t>Thứ nhất: </a:t>
            </a:r>
            <a:r>
              <a:rPr lang="nl-NL" altLang="en-US" sz="2400" b="1" dirty="0" smtClean="0">
                <a:solidFill>
                  <a:srgbClr val="0C0904"/>
                </a:solidFill>
                <a:latin typeface="Times New Roman" panose="02020603050405020304" pitchFamily="18" charset="0"/>
                <a:cs typeface="Times New Roman" panose="02020603050405020304" pitchFamily="18" charset="0"/>
              </a:rPr>
              <a:t>Giáo dục bồi dưỡng toàn diện cho thế hệ trẻ thành người cán bộ vừa hồng vừa chuyên</a:t>
            </a:r>
            <a:r>
              <a:rPr lang="en-US" altLang="en-US" sz="2400" b="1" dirty="0">
                <a:solidFill>
                  <a:srgbClr val="0C0904"/>
                </a:solidFill>
                <a:latin typeface="Times New Roman" panose="02020603050405020304" pitchFamily="18" charset="0"/>
                <a:cs typeface="Times New Roman" panose="02020603050405020304" pitchFamily="18" charset="0"/>
              </a:rPr>
              <a:t>.</a:t>
            </a:r>
            <a:endParaRPr lang="en-US" altLang="en-US" sz="2400" b="1" dirty="0" smtClean="0">
              <a:solidFill>
                <a:srgbClr val="0C0904"/>
              </a:solidFill>
              <a:latin typeface="Times New Roman" panose="02020603050405020304" pitchFamily="18" charset="0"/>
              <a:cs typeface="Times New Roman" panose="02020603050405020304" pitchFamily="18" charset="0"/>
            </a:endParaRPr>
          </a:p>
          <a:p>
            <a:pPr algn="just" fontAlgn="base">
              <a:lnSpc>
                <a:spcPct val="150000"/>
              </a:lnSpc>
              <a:spcBef>
                <a:spcPct val="0"/>
              </a:spcBef>
              <a:spcAft>
                <a:spcPct val="0"/>
              </a:spcAft>
              <a:buFont typeface="Wingdings" panose="05000000000000000000" pitchFamily="2" charset="2"/>
              <a:buChar char="§"/>
              <a:defRPr/>
            </a:pPr>
            <a:r>
              <a:rPr lang="en-US" altLang="en-US" sz="2400" b="1" i="1" dirty="0" err="1" smtClean="0">
                <a:solidFill>
                  <a:srgbClr val="FF0000"/>
                </a:solidFill>
                <a:latin typeface="Times New Roman" panose="02020603050405020304" pitchFamily="18" charset="0"/>
                <a:cs typeface="Times New Roman" panose="02020603050405020304" pitchFamily="18" charset="0"/>
              </a:rPr>
              <a:t>Thứ</a:t>
            </a:r>
            <a:r>
              <a:rPr lang="en-US" altLang="en-US" sz="2400" b="1" i="1" dirty="0" smtClean="0">
                <a:solidFill>
                  <a:srgbClr val="FF0000"/>
                </a:solidFill>
                <a:latin typeface="Times New Roman" panose="02020603050405020304" pitchFamily="18" charset="0"/>
                <a:cs typeface="Times New Roman" panose="02020603050405020304" pitchFamily="18" charset="0"/>
              </a:rPr>
              <a:t> </a:t>
            </a:r>
            <a:r>
              <a:rPr lang="en-US" altLang="en-US" sz="2400" b="1" i="1" dirty="0" err="1" smtClean="0">
                <a:solidFill>
                  <a:srgbClr val="FF0000"/>
                </a:solidFill>
                <a:latin typeface="Times New Roman" panose="02020603050405020304" pitchFamily="18" charset="0"/>
                <a:cs typeface="Times New Roman" panose="02020603050405020304" pitchFamily="18" charset="0"/>
              </a:rPr>
              <a:t>hai</a:t>
            </a:r>
            <a:r>
              <a:rPr lang="en-US" altLang="en-US" sz="2400" b="1" i="1" dirty="0" smtClean="0">
                <a:solidFill>
                  <a:srgbClr val="FF0000"/>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Phải</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có</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phương</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pháp</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giáo</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dục</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bồi</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dưỡng</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thế</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hệ</a:t>
            </a:r>
            <a:r>
              <a:rPr lang="en-US" altLang="en-US" sz="2400" b="1" dirty="0" smtClean="0">
                <a:solidFill>
                  <a:srgbClr val="0C0904"/>
                </a:solidFill>
                <a:latin typeface="Times New Roman" panose="02020603050405020304" pitchFamily="18" charset="0"/>
                <a:cs typeface="Times New Roman" panose="02020603050405020304" pitchFamily="18" charset="0"/>
              </a:rPr>
              <a:t> </a:t>
            </a:r>
            <a:r>
              <a:rPr lang="en-US" altLang="en-US" sz="2400" b="1" dirty="0" err="1" smtClean="0">
                <a:solidFill>
                  <a:srgbClr val="0C0904"/>
                </a:solidFill>
                <a:latin typeface="Times New Roman" panose="02020603050405020304" pitchFamily="18" charset="0"/>
                <a:cs typeface="Times New Roman" panose="02020603050405020304" pitchFamily="18" charset="0"/>
              </a:rPr>
              <a:t>trẻ</a:t>
            </a:r>
            <a:endParaRPr lang="nl-NL" altLang="en-US" sz="2400" b="1" dirty="0" smtClean="0">
              <a:solidFill>
                <a:srgbClr val="0C0904"/>
              </a:solidFill>
              <a:latin typeface="Times New Roman" panose="02020603050405020304" pitchFamily="18" charset="0"/>
              <a:cs typeface="Times New Roman" panose="02020603050405020304" pitchFamily="18" charset="0"/>
            </a:endParaRPr>
          </a:p>
        </p:txBody>
      </p:sp>
      <p:pic>
        <p:nvPicPr>
          <p:cNvPr id="136197"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1707" y="2810105"/>
            <a:ext cx="5675750" cy="319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8" name="Picture 9" descr="Đoàn TNCS Hồ Chí Minh Trường Đại học Sài Gò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753" y="2698981"/>
            <a:ext cx="5139417" cy="342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8104879"/>
      </p:ext>
    </p:extLst>
  </p:cSld>
  <p:clrMapOvr>
    <a:masterClrMapping/>
  </p:clrMapOvr>
  <p:transition spd="slow">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3"/>
          <p:cNvSpPr>
            <a:spLocks noChangeArrowheads="1"/>
          </p:cNvSpPr>
          <p:nvPr/>
        </p:nvSpPr>
        <p:spPr bwMode="auto">
          <a:xfrm>
            <a:off x="407988" y="190500"/>
            <a:ext cx="116649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en-US" sz="2400" b="1" smtClean="0">
                <a:solidFill>
                  <a:srgbClr val="FF0000"/>
                </a:solidFill>
                <a:latin typeface="VNbangkok"/>
                <a:cs typeface="Arial" panose="020B0604020202020204" pitchFamily="34" charset="0"/>
              </a:rPr>
              <a:t>Nhiệm vụ của các em hiện nay trong quá trình xây dựng, phát triển đất nước?</a:t>
            </a:r>
            <a:endParaRPr lang="en-US" altLang="en-US" sz="2400" b="1" smtClean="0">
              <a:solidFill>
                <a:srgbClr val="FF0000"/>
              </a:solidFill>
              <a:latin typeface="VNbangkok"/>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11888" y="681038"/>
            <a:ext cx="5111750"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39788" y="701675"/>
            <a:ext cx="4608512"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56363" y="3716338"/>
            <a:ext cx="4319587"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01725" y="3830638"/>
            <a:ext cx="4084638" cy="277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344613" y="803275"/>
            <a:ext cx="9210675" cy="592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840796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xit" presetSubtype="32" fill="hold" nodeType="clickEffect">
                                  <p:stCondLst>
                                    <p:cond delay="0"/>
                                  </p:stCondLst>
                                  <p:childTnLst>
                                    <p:anim calcmode="lin" valueType="num">
                                      <p:cBhvr>
                                        <p:cTn id="34" dur="500"/>
                                        <p:tgtEl>
                                          <p:spTgt spid="5"/>
                                        </p:tgtEl>
                                        <p:attrNameLst>
                                          <p:attrName>ppt_w</p:attrName>
                                        </p:attrNameLst>
                                      </p:cBhvr>
                                      <p:tavLst>
                                        <p:tav tm="0">
                                          <p:val>
                                            <p:strVal val="ppt_w"/>
                                          </p:val>
                                        </p:tav>
                                        <p:tav tm="100000">
                                          <p:val>
                                            <p:fltVal val="0"/>
                                          </p:val>
                                        </p:tav>
                                      </p:tavLst>
                                    </p:anim>
                                    <p:anim calcmode="lin" valueType="num">
                                      <p:cBhvr>
                                        <p:cTn id="35" dur="500"/>
                                        <p:tgtEl>
                                          <p:spTgt spid="5"/>
                                        </p:tgtEl>
                                        <p:attrNameLst>
                                          <p:attrName>ppt_h</p:attrName>
                                        </p:attrNameLst>
                                      </p:cBhvr>
                                      <p:tavLst>
                                        <p:tav tm="0">
                                          <p:val>
                                            <p:strVal val="ppt_h"/>
                                          </p:val>
                                        </p:tav>
                                        <p:tav tm="100000">
                                          <p:val>
                                            <p:fltVal val="0"/>
                                          </p:val>
                                        </p:tav>
                                      </p:tavLst>
                                    </p:anim>
                                    <p:animEffect transition="out" filter="fade">
                                      <p:cBhvr>
                                        <p:cTn id="36" dur="500"/>
                                        <p:tgtEl>
                                          <p:spTgt spid="5"/>
                                        </p:tgtEl>
                                      </p:cBhvr>
                                    </p:animEffect>
                                    <p:set>
                                      <p:cBhvr>
                                        <p:cTn id="37" dur="1" fill="hold">
                                          <p:stCondLst>
                                            <p:cond delay="499"/>
                                          </p:stCondLst>
                                        </p:cTn>
                                        <p:tgtEl>
                                          <p:spTgt spid="5"/>
                                        </p:tgtEl>
                                        <p:attrNameLst>
                                          <p:attrName>style.visibility</p:attrName>
                                        </p:attrNameLst>
                                      </p:cBhvr>
                                      <p:to>
                                        <p:strVal val="hidden"/>
                                      </p:to>
                                    </p:set>
                                  </p:childTnLst>
                                </p:cTn>
                              </p:par>
                              <p:par>
                                <p:cTn id="38" presetID="53" presetClass="exit" presetSubtype="32" fill="hold" nodeType="withEffect">
                                  <p:stCondLst>
                                    <p:cond delay="0"/>
                                  </p:stCondLst>
                                  <p:childTnLst>
                                    <p:anim calcmode="lin" valueType="num">
                                      <p:cBhvr>
                                        <p:cTn id="39" dur="500"/>
                                        <p:tgtEl>
                                          <p:spTgt spid="8"/>
                                        </p:tgtEl>
                                        <p:attrNameLst>
                                          <p:attrName>ppt_w</p:attrName>
                                        </p:attrNameLst>
                                      </p:cBhvr>
                                      <p:tavLst>
                                        <p:tav tm="0">
                                          <p:val>
                                            <p:strVal val="ppt_w"/>
                                          </p:val>
                                        </p:tav>
                                        <p:tav tm="100000">
                                          <p:val>
                                            <p:fltVal val="0"/>
                                          </p:val>
                                        </p:tav>
                                      </p:tavLst>
                                    </p:anim>
                                    <p:anim calcmode="lin" valueType="num">
                                      <p:cBhvr>
                                        <p:cTn id="40" dur="500"/>
                                        <p:tgtEl>
                                          <p:spTgt spid="8"/>
                                        </p:tgtEl>
                                        <p:attrNameLst>
                                          <p:attrName>ppt_h</p:attrName>
                                        </p:attrNameLst>
                                      </p:cBhvr>
                                      <p:tavLst>
                                        <p:tav tm="0">
                                          <p:val>
                                            <p:strVal val="ppt_h"/>
                                          </p:val>
                                        </p:tav>
                                        <p:tav tm="100000">
                                          <p:val>
                                            <p:fltVal val="0"/>
                                          </p:val>
                                        </p:tav>
                                      </p:tavLst>
                                    </p:anim>
                                    <p:animEffect transition="out" filter="fade">
                                      <p:cBhvr>
                                        <p:cTn id="41" dur="500"/>
                                        <p:tgtEl>
                                          <p:spTgt spid="8"/>
                                        </p:tgtEl>
                                      </p:cBhvr>
                                    </p:animEffect>
                                    <p:set>
                                      <p:cBhvr>
                                        <p:cTn id="42" dur="1" fill="hold">
                                          <p:stCondLst>
                                            <p:cond delay="499"/>
                                          </p:stCondLst>
                                        </p:cTn>
                                        <p:tgtEl>
                                          <p:spTgt spid="8"/>
                                        </p:tgtEl>
                                        <p:attrNameLst>
                                          <p:attrName>style.visibility</p:attrName>
                                        </p:attrNameLst>
                                      </p:cBhvr>
                                      <p:to>
                                        <p:strVal val="hidden"/>
                                      </p:to>
                                    </p:set>
                                  </p:childTnLst>
                                </p:cTn>
                              </p:par>
                              <p:par>
                                <p:cTn id="43" presetID="53" presetClass="exit" presetSubtype="32" fill="hold" nodeType="withEffect">
                                  <p:stCondLst>
                                    <p:cond delay="0"/>
                                  </p:stCondLst>
                                  <p:childTnLst>
                                    <p:anim calcmode="lin" valueType="num">
                                      <p:cBhvr>
                                        <p:cTn id="44" dur="500"/>
                                        <p:tgtEl>
                                          <p:spTgt spid="2"/>
                                        </p:tgtEl>
                                        <p:attrNameLst>
                                          <p:attrName>ppt_w</p:attrName>
                                        </p:attrNameLst>
                                      </p:cBhvr>
                                      <p:tavLst>
                                        <p:tav tm="0">
                                          <p:val>
                                            <p:strVal val="ppt_w"/>
                                          </p:val>
                                        </p:tav>
                                        <p:tav tm="100000">
                                          <p:val>
                                            <p:fltVal val="0"/>
                                          </p:val>
                                        </p:tav>
                                      </p:tavLst>
                                    </p:anim>
                                    <p:anim calcmode="lin" valueType="num">
                                      <p:cBhvr>
                                        <p:cTn id="45" dur="500"/>
                                        <p:tgtEl>
                                          <p:spTgt spid="2"/>
                                        </p:tgtEl>
                                        <p:attrNameLst>
                                          <p:attrName>ppt_h</p:attrName>
                                        </p:attrNameLst>
                                      </p:cBhvr>
                                      <p:tavLst>
                                        <p:tav tm="0">
                                          <p:val>
                                            <p:strVal val="ppt_h"/>
                                          </p:val>
                                        </p:tav>
                                        <p:tav tm="100000">
                                          <p:val>
                                            <p:fltVal val="0"/>
                                          </p:val>
                                        </p:tav>
                                      </p:tavLst>
                                    </p:anim>
                                    <p:animEffect transition="out" filter="fade">
                                      <p:cBhvr>
                                        <p:cTn id="46" dur="500"/>
                                        <p:tgtEl>
                                          <p:spTgt spid="2"/>
                                        </p:tgtEl>
                                      </p:cBhvr>
                                    </p:animEffect>
                                    <p:set>
                                      <p:cBhvr>
                                        <p:cTn id="47" dur="1" fill="hold">
                                          <p:stCondLst>
                                            <p:cond delay="499"/>
                                          </p:stCondLst>
                                        </p:cTn>
                                        <p:tgtEl>
                                          <p:spTgt spid="2"/>
                                        </p:tgtEl>
                                        <p:attrNameLst>
                                          <p:attrName>style.visibility</p:attrName>
                                        </p:attrNameLst>
                                      </p:cBhvr>
                                      <p:to>
                                        <p:strVal val="hidden"/>
                                      </p:to>
                                    </p:set>
                                  </p:childTnLst>
                                </p:cTn>
                              </p:par>
                              <p:par>
                                <p:cTn id="48" presetID="53" presetClass="exit" presetSubtype="32" fill="hold" nodeType="withEffect">
                                  <p:stCondLst>
                                    <p:cond delay="0"/>
                                  </p:stCondLst>
                                  <p:childTnLst>
                                    <p:anim calcmode="lin" valueType="num">
                                      <p:cBhvr>
                                        <p:cTn id="49" dur="500"/>
                                        <p:tgtEl>
                                          <p:spTgt spid="6"/>
                                        </p:tgtEl>
                                        <p:attrNameLst>
                                          <p:attrName>ppt_w</p:attrName>
                                        </p:attrNameLst>
                                      </p:cBhvr>
                                      <p:tavLst>
                                        <p:tav tm="0">
                                          <p:val>
                                            <p:strVal val="ppt_w"/>
                                          </p:val>
                                        </p:tav>
                                        <p:tav tm="100000">
                                          <p:val>
                                            <p:fltVal val="0"/>
                                          </p:val>
                                        </p:tav>
                                      </p:tavLst>
                                    </p:anim>
                                    <p:anim calcmode="lin" valueType="num">
                                      <p:cBhvr>
                                        <p:cTn id="50" dur="500"/>
                                        <p:tgtEl>
                                          <p:spTgt spid="6"/>
                                        </p:tgtEl>
                                        <p:attrNameLst>
                                          <p:attrName>ppt_h</p:attrName>
                                        </p:attrNameLst>
                                      </p:cBhvr>
                                      <p:tavLst>
                                        <p:tav tm="0">
                                          <p:val>
                                            <p:strVal val="ppt_h"/>
                                          </p:val>
                                        </p:tav>
                                        <p:tav tm="100000">
                                          <p:val>
                                            <p:fltVal val="0"/>
                                          </p:val>
                                        </p:tav>
                                      </p:tavLst>
                                    </p:anim>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42" presetClass="entr" presetSubtype="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1000"/>
                                        <p:tgtEl>
                                          <p:spTgt spid="9"/>
                                        </p:tgtEl>
                                      </p:cBhvr>
                                    </p:animEffect>
                                    <p:anim calcmode="lin" valueType="num">
                                      <p:cBhvr>
                                        <p:cTn id="58" dur="1000" fill="hold"/>
                                        <p:tgtEl>
                                          <p:spTgt spid="9"/>
                                        </p:tgtEl>
                                        <p:attrNameLst>
                                          <p:attrName>ppt_x</p:attrName>
                                        </p:attrNameLst>
                                      </p:cBhvr>
                                      <p:tavLst>
                                        <p:tav tm="0">
                                          <p:val>
                                            <p:strVal val="#ppt_x"/>
                                          </p:val>
                                        </p:tav>
                                        <p:tav tm="100000">
                                          <p:val>
                                            <p:strVal val="#ppt_x"/>
                                          </p:val>
                                        </p:tav>
                                      </p:tavLst>
                                    </p:anim>
                                    <p:anim calcmode="lin" valueType="num">
                                      <p:cBhvr>
                                        <p:cTn id="5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7" name="Rectangle 1"/>
          <p:cNvSpPr>
            <a:spLocks noChangeArrowheads="1"/>
          </p:cNvSpPr>
          <p:nvPr/>
        </p:nvSpPr>
        <p:spPr bwMode="auto">
          <a:xfrm>
            <a:off x="486228" y="81616"/>
            <a:ext cx="8657771" cy="830997"/>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i="1" dirty="0" smtClean="0">
                <a:solidFill>
                  <a:srgbClr val="0000FF"/>
                </a:solidFill>
                <a:latin typeface="Times New Roman" panose="02020603050405020304" pitchFamily="18" charset="0"/>
                <a:cs typeface="Times New Roman" panose="02020603050405020304" pitchFamily="18" charset="0"/>
              </a:rPr>
              <a:t>III. </a:t>
            </a:r>
            <a:r>
              <a:rPr lang="nl-NL" sz="2400" b="1" i="1" dirty="0">
                <a:solidFill>
                  <a:srgbClr val="0000FF"/>
                </a:solidFill>
                <a:latin typeface="Times New Roman" panose="02020603050405020304" pitchFamily="18" charset="0"/>
                <a:cs typeface="Times New Roman" panose="02020603050405020304" pitchFamily="18" charset="0"/>
              </a:rPr>
              <a:t>Vai trò của tư tưởng Hồ Chí Minh đối với cách mạng Việt Nam</a:t>
            </a:r>
          </a:p>
        </p:txBody>
      </p:sp>
      <p:sp>
        <p:nvSpPr>
          <p:cNvPr id="132099" name="Rectangle 4"/>
          <p:cNvSpPr>
            <a:spLocks noChangeArrowheads="1"/>
          </p:cNvSpPr>
          <p:nvPr/>
        </p:nvSpPr>
        <p:spPr bwMode="auto">
          <a:xfrm>
            <a:off x="486229" y="1208315"/>
            <a:ext cx="11451770" cy="940066"/>
          </a:xfrm>
          <a:prstGeom prst="rect">
            <a:avLst/>
          </a:prstGeom>
          <a:solidFill>
            <a:schemeClr val="bg1"/>
          </a:solidFill>
          <a:ln>
            <a:noFill/>
          </a:ln>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lnSpc>
                <a:spcPct val="120000"/>
              </a:lnSpc>
              <a:spcBef>
                <a:spcPct val="0"/>
              </a:spcBef>
              <a:spcAft>
                <a:spcPct val="0"/>
              </a:spcAft>
              <a:buFontTx/>
              <a:buNone/>
            </a:pPr>
            <a:r>
              <a:rPr lang="nl-NL"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Tư</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tưởng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Hồ</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Chí</a:t>
            </a:r>
            <a:r>
              <a:rPr lang="en-US" altLang="vi-VN" sz="2400" b="1" dirty="0">
                <a:solidFill>
                  <a:srgbClr val="000000"/>
                </a:solidFill>
                <a:latin typeface="Times New Roman" panose="02020603050405020304" pitchFamily="18" charset="0"/>
              </a:rPr>
              <a:t> Minh </a:t>
            </a:r>
            <a:r>
              <a:rPr lang="en-US" altLang="vi-VN" sz="2400" b="1" dirty="0" err="1">
                <a:solidFill>
                  <a:srgbClr val="000000"/>
                </a:solidFill>
                <a:latin typeface="Times New Roman" panose="02020603050405020304" pitchFamily="18" charset="0"/>
              </a:rPr>
              <a:t>là</a:t>
            </a:r>
            <a:r>
              <a:rPr lang="en-US" altLang="vi-VN" sz="2400" b="1" dirty="0">
                <a:solidFill>
                  <a:srgbClr val="00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nền</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tảng</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tư</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tưởng</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và</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kim</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chỉ</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nam</a:t>
            </a:r>
            <a:r>
              <a:rPr lang="en-US" altLang="vi-VN" sz="2400" b="1" dirty="0">
                <a:solidFill>
                  <a:srgbClr val="FF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cho</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hành</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động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của</a:t>
            </a:r>
            <a:r>
              <a:rPr lang="en-US" altLang="vi-VN" sz="2400" b="1" dirty="0">
                <a:solidFill>
                  <a:srgbClr val="000000"/>
                </a:solidFill>
                <a:latin typeface="Times New Roman" panose="02020603050405020304" pitchFamily="18" charset="0"/>
              </a:rPr>
              <a:t> </a:t>
            </a:r>
            <a:r>
              <a:rPr lang="nl-NL" altLang="vi-VN" sz="2400" b="1" dirty="0">
                <a:solidFill>
                  <a:srgbClr val="000000"/>
                </a:solidFill>
                <a:latin typeface="Times New Roman" panose="02020603050405020304" pitchFamily="18" charset="0"/>
              </a:rPr>
              <a:t>Đảng và sự nghiệp cách mạng của nhân dân ta</a:t>
            </a:r>
            <a:endParaRPr lang="en-US" altLang="vi-VN" sz="2400" b="1" dirty="0">
              <a:solidFill>
                <a:srgbClr val="000000"/>
              </a:solidFill>
              <a:latin typeface="Times New Roman" panose="02020603050405020304" pitchFamily="18" charset="0"/>
            </a:endParaRPr>
          </a:p>
        </p:txBody>
      </p:sp>
      <p:sp>
        <p:nvSpPr>
          <p:cNvPr id="413698" name="Rectangle 2"/>
          <p:cNvSpPr>
            <a:spLocks noChangeArrowheads="1"/>
          </p:cNvSpPr>
          <p:nvPr/>
        </p:nvSpPr>
        <p:spPr bwMode="auto">
          <a:xfrm>
            <a:off x="486229" y="2124994"/>
            <a:ext cx="11270342" cy="3970318"/>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lnSpc>
                <a:spcPct val="150000"/>
              </a:lnSpc>
              <a:spcBef>
                <a:spcPct val="0"/>
              </a:spcBef>
              <a:spcAft>
                <a:spcPct val="0"/>
              </a:spcAft>
              <a:defRPr/>
            </a:pP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tưởng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Hồ</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í</a:t>
            </a:r>
            <a:r>
              <a:rPr lang="en-US" sz="2400" dirty="0">
                <a:solidFill>
                  <a:srgbClr val="000000"/>
                </a:solidFill>
                <a:latin typeface="Times New Roman" panose="02020603050405020304" pitchFamily="18" charset="0"/>
                <a:cs typeface="Times New Roman" pitchFamily="18" charset="0"/>
              </a:rPr>
              <a:t> Minh </a:t>
            </a:r>
            <a:r>
              <a:rPr lang="en-US" sz="2400" dirty="0" err="1">
                <a:solidFill>
                  <a:srgbClr val="000000"/>
                </a:solidFill>
                <a:latin typeface="Times New Roman" panose="02020603050405020304" pitchFamily="18" charset="0"/>
                <a:cs typeface="Times New Roman" pitchFamily="18" charset="0"/>
              </a:rPr>
              <a:t>soi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đường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Đảng</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v</a:t>
            </a:r>
            <a:r>
              <a:rPr lang="en-US" sz="2400" dirty="0" err="1">
                <a:solidFill>
                  <a:srgbClr val="000000"/>
                </a:solidFill>
                <a:latin typeface="Calibri" pitchFamily="34" charset="0"/>
                <a:cs typeface="Times New Roman" pitchFamily="18" charset="0"/>
              </a:rPr>
              <a:t>à</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nhân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trên</a:t>
            </a:r>
            <a:r>
              <a:rPr lang="en-US" sz="2400" dirty="0">
                <a:solidFill>
                  <a:srgbClr val="000000"/>
                </a:solidFill>
                <a:latin typeface="Times New Roman" panose="02020603050405020304" pitchFamily="18" charset="0"/>
                <a:cs typeface="Times New Roman" pitchFamily="18" charset="0"/>
              </a:rPr>
              <a:t> con </a:t>
            </a:r>
            <a:r>
              <a:rPr lang="en-US" sz="2400" dirty="0" err="1">
                <a:solidFill>
                  <a:srgbClr val="000000"/>
                </a:solidFill>
                <a:latin typeface="Times New Roman" panose="02020603050405020304" pitchFamily="18" charset="0"/>
                <a:cs typeface="Times New Roman" pitchFamily="18" charset="0"/>
              </a:rPr>
              <a:t>đường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thực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hiện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mục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tiêu</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gi</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u</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nước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mạnh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xã</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hội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công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bằng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chủ</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văn</a:t>
            </a:r>
            <a:r>
              <a:rPr lang="en-US" sz="2400" dirty="0">
                <a:solidFill>
                  <a:srgbClr val="000000"/>
                </a:solidFill>
                <a:latin typeface="Times New Roman" panose="02020603050405020304" pitchFamily="18" charset="0"/>
                <a:cs typeface="Times New Roman" pitchFamily="18" charset="0"/>
              </a:rPr>
              <a:t> minh.</a:t>
            </a:r>
            <a:endParaRPr lang="en-US" sz="2400" dirty="0">
              <a:solidFill>
                <a:srgbClr val="000000"/>
              </a:solidFill>
              <a:latin typeface="Times New Roman" panose="02020603050405020304" pitchFamily="18" charset="0"/>
            </a:endParaRPr>
          </a:p>
          <a:p>
            <a:pPr indent="457200" algn="just" eaLnBrk="0" fontAlgn="base" hangingPunct="0">
              <a:lnSpc>
                <a:spcPct val="150000"/>
              </a:lnSpc>
              <a:spcBef>
                <a:spcPct val="0"/>
              </a:spcBef>
              <a:spcAft>
                <a:spcPct val="0"/>
              </a:spcAft>
              <a:defRPr/>
            </a:pP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Trong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bối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cảnh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của</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thế</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giới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ng</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y</a:t>
            </a:r>
            <a:r>
              <a:rPr lang="en-US" sz="2400" dirty="0">
                <a:solidFill>
                  <a:srgbClr val="000000"/>
                </a:solidFill>
                <a:latin typeface="Times New Roman" panose="02020603050405020304" pitchFamily="18" charset="0"/>
                <a:cs typeface="Times New Roman" pitchFamily="18" charset="0"/>
              </a:rPr>
              <a:t> nay, </a:t>
            </a:r>
            <a:r>
              <a:rPr lang="en-US" sz="2400" dirty="0" err="1">
                <a:solidFill>
                  <a:srgbClr val="000000"/>
                </a:solidFill>
                <a:latin typeface="Times New Roman" panose="02020603050405020304" pitchFamily="18" charset="0"/>
                <a:cs typeface="Times New Roman" pitchFamily="18" charset="0"/>
              </a:rPr>
              <a:t>tư</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tưởng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Hồ</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í</a:t>
            </a:r>
            <a:r>
              <a:rPr lang="en-US" sz="2400" dirty="0">
                <a:solidFill>
                  <a:srgbClr val="000000"/>
                </a:solidFill>
                <a:latin typeface="Times New Roman" panose="02020603050405020304" pitchFamily="18" charset="0"/>
                <a:cs typeface="Times New Roman" pitchFamily="18" charset="0"/>
              </a:rPr>
              <a:t> Minh </a:t>
            </a:r>
            <a:r>
              <a:rPr lang="en-US" sz="2400" dirty="0" err="1">
                <a:solidFill>
                  <a:srgbClr val="000000"/>
                </a:solidFill>
                <a:latin typeface="Times New Roman" panose="02020603050405020304" pitchFamily="18" charset="0"/>
                <a:cs typeface="Times New Roman" pitchFamily="18" charset="0"/>
              </a:rPr>
              <a:t>gi</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p</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ng</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nhận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thức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những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vấn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đề</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lớn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a:t>
            </a:r>
            <a:r>
              <a:rPr lang="en-US" sz="2400" dirty="0" err="1">
                <a:solidFill>
                  <a:srgbClr val="000000"/>
                </a:solidFill>
                <a:latin typeface="Calibri" pitchFamily="34" charset="0"/>
                <a:cs typeface="Times New Roman" pitchFamily="18" charset="0"/>
              </a:rPr>
              <a:t>ó</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liên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quan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đến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việc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bảo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vệ</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nền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độc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lập</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tộc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ph</a:t>
            </a:r>
            <a:r>
              <a:rPr lang="en-US" sz="2400" dirty="0" err="1">
                <a:solidFill>
                  <a:srgbClr val="000000"/>
                </a:solidFill>
                <a:latin typeface="Calibri" pitchFamily="34" charset="0"/>
                <a:cs typeface="Times New Roman" pitchFamily="18" charset="0"/>
              </a:rPr>
              <a:t>á</a:t>
            </a:r>
            <a:r>
              <a:rPr lang="en-US" sz="2400" dirty="0" err="1">
                <a:solidFill>
                  <a:srgbClr val="000000"/>
                </a:solidFill>
                <a:latin typeface="Times New Roman" panose="02020603050405020304" pitchFamily="18" charset="0"/>
                <a:cs typeface="Times New Roman" pitchFamily="18" charset="0"/>
              </a:rPr>
              <a:t>t</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triển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xã</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hội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a:t>
            </a:r>
            <a:r>
              <a:rPr lang="en-US" sz="2400" dirty="0" err="1">
                <a:solidFill>
                  <a:srgbClr val="000000"/>
                </a:solidFill>
                <a:latin typeface="Calibri" pitchFamily="34" charset="0"/>
                <a:cs typeface="Times New Roman" pitchFamily="18" charset="0"/>
              </a:rPr>
              <a:t>à</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bảo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đảm</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quyền</a:t>
            </a:r>
            <a:r>
              <a:rPr lang="en-US" sz="2400" dirty="0">
                <a:solidFill>
                  <a:srgbClr val="000000"/>
                </a:solidFill>
                <a:latin typeface="Times New Roman" panose="02020603050405020304" pitchFamily="18" charset="0"/>
                <a:cs typeface="Times New Roman" pitchFamily="18" charset="0"/>
              </a:rPr>
              <a:t> con </a:t>
            </a:r>
            <a:r>
              <a:rPr lang="en-US" sz="2400" dirty="0" err="1">
                <a:solidFill>
                  <a:srgbClr val="000000"/>
                </a:solidFill>
                <a:latin typeface="Times New Roman" panose="02020603050405020304" pitchFamily="18" charset="0"/>
                <a:cs typeface="Times New Roman" pitchFamily="18" charset="0"/>
              </a:rPr>
              <a:t>người</a:t>
            </a:r>
            <a:r>
              <a:rPr lang="en-US" sz="2400" dirty="0">
                <a:solidFill>
                  <a:srgbClr val="000000"/>
                </a:solidFill>
                <a:latin typeface="Times New Roman" panose="02020603050405020304" pitchFamily="18" charset="0"/>
                <a:cs typeface="Times New Roman" pitchFamily="18" charset="0"/>
              </a:rPr>
              <a:t>.</a:t>
            </a:r>
            <a:endParaRPr lang="en-US" sz="2400" dirty="0">
              <a:solidFill>
                <a:srgbClr val="000000"/>
              </a:solidFill>
              <a:latin typeface="Times New Roman" panose="02020603050405020304" pitchFamily="18" charset="0"/>
            </a:endParaRPr>
          </a:p>
          <a:p>
            <a:pPr indent="457200" algn="just" eaLnBrk="0" fontAlgn="base" hangingPunct="0">
              <a:lnSpc>
                <a:spcPct val="150000"/>
              </a:lnSpc>
              <a:spcBef>
                <a:spcPct val="0"/>
              </a:spcBef>
              <a:spcAft>
                <a:spcPct val="0"/>
              </a:spcAft>
              <a:defRPr/>
            </a:pP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tưởng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Hồ</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í</a:t>
            </a:r>
            <a:r>
              <a:rPr lang="en-US" sz="2400" dirty="0">
                <a:solidFill>
                  <a:srgbClr val="000000"/>
                </a:solidFill>
                <a:latin typeface="Times New Roman" panose="02020603050405020304" pitchFamily="18" charset="0"/>
                <a:cs typeface="Times New Roman" pitchFamily="18" charset="0"/>
              </a:rPr>
              <a:t> Minh </a:t>
            </a:r>
            <a:r>
              <a:rPr lang="en-US" sz="2400" dirty="0" err="1">
                <a:solidFill>
                  <a:srgbClr val="000000"/>
                </a:solidFill>
                <a:latin typeface="Times New Roman" panose="02020603050405020304" pitchFamily="18" charset="0"/>
                <a:cs typeface="Times New Roman" pitchFamily="18" charset="0"/>
              </a:rPr>
              <a:t>l</a:t>
            </a:r>
            <a:r>
              <a:rPr lang="en-US" sz="2400" dirty="0" err="1">
                <a:solidFill>
                  <a:srgbClr val="000000"/>
                </a:solidFill>
                <a:latin typeface="Calibri" pitchFamily="34" charset="0"/>
                <a:cs typeface="Times New Roman" pitchFamily="18" charset="0"/>
              </a:rPr>
              <a:t>à</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nền</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tảng</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vững</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chắc</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để</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Đảng</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vạch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ra</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đường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lối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a:t>
            </a:r>
            <a:r>
              <a:rPr lang="en-US" sz="2400" dirty="0" err="1">
                <a:solidFill>
                  <a:srgbClr val="000000"/>
                </a:solidFill>
                <a:latin typeface="Calibri" pitchFamily="34" charset="0"/>
                <a:cs typeface="Times New Roman" pitchFamily="18" charset="0"/>
              </a:rPr>
              <a:t>á</a:t>
            </a:r>
            <a:r>
              <a:rPr lang="en-US" sz="2400" dirty="0" err="1">
                <a:solidFill>
                  <a:srgbClr val="000000"/>
                </a:solidFill>
                <a:latin typeface="Times New Roman" panose="02020603050405020304" pitchFamily="18" charset="0"/>
                <a:cs typeface="Times New Roman" pitchFamily="18" charset="0"/>
              </a:rPr>
              <a:t>ch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mạng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đắn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l</a:t>
            </a:r>
            <a:r>
              <a:rPr lang="en-US" sz="2400" dirty="0" err="1">
                <a:solidFill>
                  <a:srgbClr val="FF0000"/>
                </a:solidFill>
                <a:latin typeface="Calibri" pitchFamily="34" charset="0"/>
                <a:cs typeface="Times New Roman" pitchFamily="18" charset="0"/>
              </a:rPr>
              <a:t>à</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sợi</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chỉ</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đỏ</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dẫn</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đường</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to</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to</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quân</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đi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tới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thắng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lợi</a:t>
            </a:r>
            <a:r>
              <a:rPr lang="en-US" sz="2400" dirty="0">
                <a:solidFill>
                  <a:srgbClr val="000000"/>
                </a:solidFill>
                <a:latin typeface="Times New Roman" panose="02020603050405020304" pitchFamily="18" charset="0"/>
                <a:cs typeface="Times New Roman" pitchFamily="18" charset="0"/>
              </a:rPr>
              <a:t>.</a:t>
            </a:r>
            <a:endParaRPr lang="en-US" sz="2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399650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1" name="Rectangle 1"/>
          <p:cNvSpPr>
            <a:spLocks noChangeArrowheads="1"/>
          </p:cNvSpPr>
          <p:nvPr/>
        </p:nvSpPr>
        <p:spPr bwMode="auto">
          <a:xfrm>
            <a:off x="457200" y="341314"/>
            <a:ext cx="9982200" cy="954087"/>
          </a:xfrm>
          <a:prstGeom prst="rect">
            <a:avLst/>
          </a:prstGeom>
          <a:solidFill>
            <a:srgbClr val="FFFF00"/>
          </a:solid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800" b="1" i="1" dirty="0">
                <a:solidFill>
                  <a:srgbClr val="000000"/>
                </a:solidFill>
                <a:latin typeface="Times New Roman" panose="02020603050405020304" pitchFamily="18" charset="0"/>
                <a:cs typeface="Times New Roman" panose="02020603050405020304" pitchFamily="18" charset="0"/>
              </a:rPr>
              <a:t>- Vận dụng tư tưởng Hồ Chí Minh trong giai đoạn hiện nay, cần tập trung vào những vấn đề cốt lõi sau:</a:t>
            </a:r>
          </a:p>
        </p:txBody>
      </p:sp>
      <p:sp>
        <p:nvSpPr>
          <p:cNvPr id="133123" name="Rectangle 2"/>
          <p:cNvSpPr>
            <a:spLocks noChangeArrowheads="1"/>
          </p:cNvSpPr>
          <p:nvPr/>
        </p:nvSpPr>
        <p:spPr bwMode="auto">
          <a:xfrm>
            <a:off x="457200" y="4432300"/>
            <a:ext cx="11093824" cy="954088"/>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FontTx/>
              <a:buNone/>
            </a:pPr>
            <a:r>
              <a:rPr lang="nl-NL" altLang="vi-VN" sz="2800" dirty="0">
                <a:solidFill>
                  <a:srgbClr val="000000"/>
                </a:solidFill>
                <a:latin typeface="Times New Roman" panose="02020603050405020304" pitchFamily="18" charset="0"/>
                <a:cs typeface="Times New Roman" panose="02020603050405020304" pitchFamily="18" charset="0"/>
              </a:rPr>
              <a:t>Hai là: Kiên định đường lối độc lập, tự chủ và tích cực, chủ động hội nhập quốc tế</a:t>
            </a:r>
          </a:p>
        </p:txBody>
      </p:sp>
      <p:sp>
        <p:nvSpPr>
          <p:cNvPr id="133124" name="Rectangle 3"/>
          <p:cNvSpPr>
            <a:spLocks noChangeArrowheads="1"/>
          </p:cNvSpPr>
          <p:nvPr/>
        </p:nvSpPr>
        <p:spPr bwMode="auto">
          <a:xfrm>
            <a:off x="457200" y="2549711"/>
            <a:ext cx="10892117" cy="954088"/>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FontTx/>
              <a:buNone/>
            </a:pPr>
            <a:r>
              <a:rPr lang="nl-NL" altLang="vi-VN" sz="2800" dirty="0">
                <a:solidFill>
                  <a:srgbClr val="000000"/>
                </a:solidFill>
                <a:latin typeface="Times New Roman" panose="02020603050405020304" pitchFamily="18" charset="0"/>
                <a:cs typeface="Times New Roman" panose="02020603050405020304" pitchFamily="18" charset="0"/>
              </a:rPr>
              <a:t>Một là: Kiên định mục tiêu dân giàu, nước mạnh, dân chủ, công bằng, văn minh</a:t>
            </a:r>
          </a:p>
        </p:txBody>
      </p:sp>
    </p:spTree>
    <p:extLst>
      <p:ext uri="{BB962C8B-B14F-4D97-AF65-F5344CB8AC3E}">
        <p14:creationId xmlns:p14="http://schemas.microsoft.com/office/powerpoint/2010/main" val="3535887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1"/>
          <p:cNvSpPr>
            <a:spLocks noChangeArrowheads="1"/>
          </p:cNvSpPr>
          <p:nvPr/>
        </p:nvSpPr>
        <p:spPr bwMode="auto">
          <a:xfrm>
            <a:off x="473529" y="202747"/>
            <a:ext cx="11321142" cy="2282825"/>
          </a:xfrm>
          <a:prstGeom prst="rect">
            <a:avLst/>
          </a:prstGeom>
          <a:solidFill>
            <a:srgbClr val="FFFFFF"/>
          </a:solidFill>
          <a:ln w="9525">
            <a:solidFill>
              <a:srgbClr val="FFFFFF"/>
            </a:solidFill>
            <a:miter lim="800000"/>
            <a:headEnd/>
            <a:tailEnd/>
          </a:ln>
          <a:effectLst>
            <a:prstShdw prst="shdw17" dist="17961" dir="2700000">
              <a:srgbClr val="999999"/>
            </a:prstShdw>
          </a:effectLst>
        </p:spPr>
        <p:txBody>
          <a:bodyPr wrap="square" tIns="126960" bIns="0" anchor="ctr">
            <a:spAutoFit/>
          </a:bodyPr>
          <a:lstStyle>
            <a:lvl1pPr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FontTx/>
              <a:buNone/>
            </a:pPr>
            <a:r>
              <a:rPr lang="nl-NL" altLang="vi-VN" sz="2800" b="1" dirty="0" smtClean="0">
                <a:solidFill>
                  <a:srgbClr val="C00000"/>
                </a:solidFill>
                <a:latin typeface="Times New Roman" panose="02020603050405020304" pitchFamily="18" charset="0"/>
                <a:cs typeface="Times New Roman" panose="02020603050405020304" pitchFamily="18" charset="0"/>
              </a:rPr>
              <a:t>IV. </a:t>
            </a:r>
            <a:r>
              <a:rPr lang="nl-NL" altLang="vi-VN" sz="2800" b="1" dirty="0">
                <a:solidFill>
                  <a:srgbClr val="C00000"/>
                </a:solidFill>
                <a:latin typeface="Times New Roman" panose="02020603050405020304" pitchFamily="18" charset="0"/>
                <a:cs typeface="Times New Roman" panose="02020603050405020304" pitchFamily="18" charset="0"/>
              </a:rPr>
              <a:t>Học tập và làm theo tư tưởng, đạo đức, phong cách Hồ Chí Minh trong giai đoạn hiện nay</a:t>
            </a:r>
            <a:endParaRPr lang="en-US" altLang="vi-VN" sz="2800" b="1" dirty="0">
              <a:solidFill>
                <a:srgbClr val="C00000"/>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buFontTx/>
              <a:buNone/>
            </a:pPr>
            <a:endParaRPr lang="en-US" altLang="vi-VN" sz="2800" dirty="0">
              <a:solidFill>
                <a:srgbClr val="FF0000"/>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buFontTx/>
              <a:buNone/>
            </a:pPr>
            <a:r>
              <a:rPr lang="nl-NL" altLang="vi-VN" sz="2800" i="1" dirty="0" smtClean="0">
                <a:solidFill>
                  <a:srgbClr val="0000FF"/>
                </a:solidFill>
                <a:latin typeface="Times New Roman" panose="02020603050405020304" pitchFamily="18" charset="0"/>
                <a:cs typeface="Times New Roman" panose="02020603050405020304" pitchFamily="18" charset="0"/>
              </a:rPr>
              <a:t>1</a:t>
            </a:r>
            <a:r>
              <a:rPr lang="nl-NL" altLang="vi-VN" sz="2800" i="1" dirty="0">
                <a:solidFill>
                  <a:srgbClr val="0000FF"/>
                </a:solidFill>
                <a:latin typeface="Times New Roman" panose="02020603050405020304" pitchFamily="18" charset="0"/>
                <a:cs typeface="Times New Roman" panose="02020603050405020304" pitchFamily="18" charset="0"/>
              </a:rPr>
              <a:t>. Sự cần thiết phải học tập và làm theo tư tưởng, đạo đức, phong cách Hồ Chí Minh.</a:t>
            </a:r>
          </a:p>
        </p:txBody>
      </p:sp>
    </p:spTree>
    <p:extLst>
      <p:ext uri="{BB962C8B-B14F-4D97-AF65-F5344CB8AC3E}">
        <p14:creationId xmlns:p14="http://schemas.microsoft.com/office/powerpoint/2010/main" val="25732616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69" name="Rectangle 1"/>
          <p:cNvSpPr>
            <a:spLocks noChangeArrowheads="1"/>
          </p:cNvSpPr>
          <p:nvPr/>
        </p:nvSpPr>
        <p:spPr bwMode="auto">
          <a:xfrm>
            <a:off x="290285" y="522288"/>
            <a:ext cx="11553371" cy="115411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bIns="0" anchor="ctr">
            <a:spAutoFit/>
          </a:bodyPr>
          <a:lstStyle/>
          <a:p>
            <a:pPr indent="457200" eaLnBrk="0" fontAlgn="base" hangingPunct="0">
              <a:spcBef>
                <a:spcPct val="0"/>
              </a:spcBef>
              <a:spcAft>
                <a:spcPct val="0"/>
              </a:spcAft>
              <a:defRPr/>
            </a:pPr>
            <a:r>
              <a:rPr lang="nl-NL" sz="2400" b="1" i="1" dirty="0" smtClean="0" bmk="">
                <a:solidFill>
                  <a:srgbClr val="FF0000"/>
                </a:solidFill>
                <a:latin typeface="Times New Roman" panose="02020603050405020304" pitchFamily="18" charset="0"/>
                <a:ea typeface="Times New Roman" pitchFamily="18" charset="0"/>
              </a:rPr>
              <a:t>a. Nội </a:t>
            </a:r>
            <a:r>
              <a:rPr lang="nl-NL" sz="2400" b="1" i="1" dirty="0" bmk="">
                <a:solidFill>
                  <a:srgbClr val="FF0000"/>
                </a:solidFill>
                <a:latin typeface="Times New Roman" panose="02020603050405020304" pitchFamily="18" charset="0"/>
                <a:ea typeface="Times New Roman" pitchFamily="18" charset="0"/>
              </a:rPr>
              <a:t>dung chủ yếu của học tập và làm theo tư tưởng, đạo đức, phong cách Hồ Chí Minh</a:t>
            </a:r>
            <a:endParaRPr lang="en-US" sz="2400" b="1" i="1" dirty="0">
              <a:solidFill>
                <a:srgbClr val="FF0000"/>
              </a:solidFill>
              <a:latin typeface="Times New Roman" panose="02020603050405020304" pitchFamily="18" charset="0"/>
              <a:ea typeface="Times New Roman" pitchFamily="18" charset="0"/>
            </a:endParaRPr>
          </a:p>
          <a:p>
            <a:pPr indent="457200" eaLnBrk="0" fontAlgn="base" hangingPunct="0">
              <a:spcBef>
                <a:spcPct val="0"/>
              </a:spcBef>
              <a:spcAft>
                <a:spcPct val="0"/>
              </a:spcAft>
              <a:defRPr/>
            </a:pPr>
            <a:endParaRPr lang="en-US" sz="2400" b="1" i="1" dirty="0">
              <a:solidFill>
                <a:srgbClr val="FF0000"/>
              </a:solidFill>
              <a:latin typeface="Times New Roman" panose="02020603050405020304" pitchFamily="18" charset="0"/>
            </a:endParaRPr>
          </a:p>
        </p:txBody>
      </p:sp>
      <p:sp>
        <p:nvSpPr>
          <p:cNvPr id="135171" name="Rectangle 4"/>
          <p:cNvSpPr>
            <a:spLocks noChangeArrowheads="1"/>
          </p:cNvSpPr>
          <p:nvPr/>
        </p:nvSpPr>
        <p:spPr bwMode="auto">
          <a:xfrm>
            <a:off x="416859" y="1235868"/>
            <a:ext cx="8763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dirty="0" smtClean="0">
                <a:solidFill>
                  <a:srgbClr val="0000CC"/>
                </a:solidFill>
                <a:latin typeface="Times New Roman" panose="02020603050405020304" pitchFamily="18" charset="0"/>
              </a:rPr>
              <a:t>- Tấm gương đạo đức Hồ Chí Minh</a:t>
            </a:r>
            <a:endParaRPr lang="en-US" altLang="vi-VN" sz="2400" b="1" i="1" dirty="0">
              <a:solidFill>
                <a:srgbClr val="0000CC"/>
              </a:solidFill>
              <a:latin typeface="Times New Roman" panose="02020603050405020304" pitchFamily="18" charset="0"/>
            </a:endParaRPr>
          </a:p>
        </p:txBody>
      </p:sp>
      <p:sp>
        <p:nvSpPr>
          <p:cNvPr id="6" name="Rectangle 5"/>
          <p:cNvSpPr>
            <a:spLocks noChangeArrowheads="1"/>
          </p:cNvSpPr>
          <p:nvPr/>
        </p:nvSpPr>
        <p:spPr bwMode="auto">
          <a:xfrm>
            <a:off x="685800" y="1982390"/>
            <a:ext cx="33909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dirty="0">
                <a:solidFill>
                  <a:srgbClr val="000000"/>
                </a:solidFill>
                <a:latin typeface="Times New Roman" panose="02020603050405020304" pitchFamily="18" charset="0"/>
              </a:rPr>
              <a:t>- Suốt đời vì dân, vì nước</a:t>
            </a:r>
            <a:endParaRPr lang="en-US" altLang="vi-VN" sz="2400" b="1" i="1" dirty="0">
              <a:solidFill>
                <a:srgbClr val="000000"/>
              </a:solidFill>
              <a:latin typeface="Times New Roman" panose="02020603050405020304" pitchFamily="18" charset="0"/>
            </a:endParaRPr>
          </a:p>
        </p:txBody>
      </p:sp>
      <p:sp>
        <p:nvSpPr>
          <p:cNvPr id="7" name="Rectangle 6"/>
          <p:cNvSpPr>
            <a:spLocks noChangeArrowheads="1"/>
          </p:cNvSpPr>
          <p:nvPr/>
        </p:nvSpPr>
        <p:spPr bwMode="auto">
          <a:xfrm>
            <a:off x="571500" y="2768412"/>
            <a:ext cx="75438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nl-NL" altLang="vi-VN" sz="2400" b="1" i="1">
                <a:solidFill>
                  <a:srgbClr val="000000"/>
                </a:solidFill>
                <a:latin typeface="Times New Roman" panose="02020603050405020304" pitchFamily="18" charset="0"/>
              </a:rPr>
              <a:t>- Ý chí và nghị lực tinh thần to lớn, vượt qua mọi thử thách, khó khăn để đạt được mục đích</a:t>
            </a:r>
            <a:endParaRPr lang="en-US" altLang="vi-VN" sz="2400" b="1" i="1">
              <a:solidFill>
                <a:srgbClr val="000000"/>
              </a:solidFill>
              <a:latin typeface="Times New Roman" panose="02020603050405020304" pitchFamily="18" charset="0"/>
            </a:endParaRPr>
          </a:p>
        </p:txBody>
      </p:sp>
      <p:sp>
        <p:nvSpPr>
          <p:cNvPr id="416770" name="Rectangle 2"/>
          <p:cNvSpPr>
            <a:spLocks noChangeArrowheads="1"/>
          </p:cNvSpPr>
          <p:nvPr/>
        </p:nvSpPr>
        <p:spPr bwMode="auto">
          <a:xfrm>
            <a:off x="416859" y="3922733"/>
            <a:ext cx="7562850" cy="46196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eaLnBrk="0" fontAlgn="base" hangingPunct="0">
              <a:spcBef>
                <a:spcPct val="0"/>
              </a:spcBef>
              <a:spcAft>
                <a:spcPct val="0"/>
              </a:spcAft>
              <a:defRPr/>
            </a:pPr>
            <a:r>
              <a:rPr lang="nl-NL" sz="2400" b="1" i="1" dirty="0">
                <a:solidFill>
                  <a:srgbClr val="000000"/>
                </a:solidFill>
                <a:latin typeface="Times New Roman" panose="02020603050405020304" pitchFamily="18" charset="0"/>
                <a:cs typeface="Times New Roman" pitchFamily="18" charset="0"/>
              </a:rPr>
              <a:t>- Hết lòng thương yêu, quý trọng, phục vụ nhân dân: </a:t>
            </a:r>
            <a:endParaRPr lang="nl-NL" sz="2400" b="1" i="1" dirty="0">
              <a:solidFill>
                <a:srgbClr val="000000"/>
              </a:solidFill>
              <a:latin typeface="Times New Roman" panose="02020603050405020304" pitchFamily="18" charset="0"/>
            </a:endParaRPr>
          </a:p>
        </p:txBody>
      </p:sp>
      <p:sp>
        <p:nvSpPr>
          <p:cNvPr id="9" name="Rectangle 8"/>
          <p:cNvSpPr>
            <a:spLocks noChangeArrowheads="1"/>
          </p:cNvSpPr>
          <p:nvPr/>
        </p:nvSpPr>
        <p:spPr bwMode="auto">
          <a:xfrm>
            <a:off x="571500" y="4661923"/>
            <a:ext cx="105223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nl-NL" altLang="vi-VN" sz="2400" b="1" i="1" dirty="0">
                <a:solidFill>
                  <a:srgbClr val="000000"/>
                </a:solidFill>
                <a:latin typeface="Times New Roman" panose="02020603050405020304" pitchFamily="18" charset="0"/>
              </a:rPr>
              <a:t>- Nhân ái, vị tha, khoan dung, nhân hậu, luôn hết mực vì con người</a:t>
            </a:r>
            <a:endParaRPr lang="en-US" altLang="vi-VN" sz="2400" b="1" i="1" dirty="0">
              <a:solidFill>
                <a:srgbClr val="000000"/>
              </a:solidFill>
              <a:latin typeface="Times New Roman" panose="02020603050405020304" pitchFamily="18" charset="0"/>
            </a:endParaRPr>
          </a:p>
        </p:txBody>
      </p:sp>
      <p:sp>
        <p:nvSpPr>
          <p:cNvPr id="10" name="Rectangle 9"/>
          <p:cNvSpPr>
            <a:spLocks noChangeArrowheads="1"/>
          </p:cNvSpPr>
          <p:nvPr/>
        </p:nvSpPr>
        <p:spPr bwMode="auto">
          <a:xfrm>
            <a:off x="571500" y="5362616"/>
            <a:ext cx="1106020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nl-NL" altLang="vi-VN" sz="2400" b="1" i="1" dirty="0">
                <a:solidFill>
                  <a:srgbClr val="000000"/>
                </a:solidFill>
                <a:latin typeface="Times New Roman" panose="02020603050405020304" pitchFamily="18" charset="0"/>
              </a:rPr>
              <a:t>- Cần, kiệm, liêm, chính, chí công vô tư, đời riêng trong sáng, nếp sống giản dị và hết sức khiêm tốn</a:t>
            </a:r>
            <a:endParaRPr lang="en-US" altLang="vi-VN" sz="24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0298962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ntr" presetSubtype="4" fill="hold" grpId="0" nodeType="clickEffect">
                                  <p:stCondLst>
                                    <p:cond delay="0"/>
                                  </p:stCondLst>
                                  <p:childTnLst>
                                    <p:set>
                                      <p:cBhvr>
                                        <p:cTn id="19" dur="1" fill="hold">
                                          <p:stCondLst>
                                            <p:cond delay="0"/>
                                          </p:stCondLst>
                                        </p:cTn>
                                        <p:tgtEl>
                                          <p:spTgt spid="416770"/>
                                        </p:tgtEl>
                                        <p:attrNameLst>
                                          <p:attrName>style.visibility</p:attrName>
                                        </p:attrNameLst>
                                      </p:cBhvr>
                                      <p:to>
                                        <p:strVal val="visible"/>
                                      </p:to>
                                    </p:set>
                                    <p:animEffect transition="in" filter="wheel(4)">
                                      <p:cBhvr>
                                        <p:cTn id="20" dur="2000"/>
                                        <p:tgtEl>
                                          <p:spTgt spid="41677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416770" grpId="0"/>
      <p:bldP spid="9" grpId="0"/>
      <p:bldP spid="10"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2800" b="1" i="1" dirty="0" err="1">
                <a:solidFill>
                  <a:srgbClr val="0000CC"/>
                </a:solidFill>
                <a:latin typeface="Times New Roman" panose="02020603050405020304" pitchFamily="18" charset="0"/>
              </a:rPr>
              <a:t>P</a:t>
            </a:r>
            <a:r>
              <a:rPr lang="en-US" altLang="vi-VN" sz="2800" b="1" i="1" dirty="0" err="1" smtClean="0">
                <a:solidFill>
                  <a:srgbClr val="0000CC"/>
                </a:solidFill>
                <a:latin typeface="Times New Roman" panose="02020603050405020304" pitchFamily="18" charset="0"/>
              </a:rPr>
              <a:t>hong</a:t>
            </a:r>
            <a:r>
              <a:rPr lang="en-US" altLang="vi-VN" sz="2800" b="1" i="1" dirty="0" smtClean="0">
                <a:solidFill>
                  <a:srgbClr val="0000CC"/>
                </a:solidFill>
                <a:latin typeface="Times New Roman" panose="02020603050405020304" pitchFamily="18" charset="0"/>
              </a:rPr>
              <a:t> </a:t>
            </a:r>
            <a:r>
              <a:rPr lang="en-US" altLang="vi-VN" sz="2800" b="1" i="1" dirty="0" err="1">
                <a:solidFill>
                  <a:srgbClr val="0000CC"/>
                </a:solidFill>
                <a:latin typeface="Times New Roman" panose="02020603050405020304" pitchFamily="18" charset="0"/>
              </a:rPr>
              <a:t>cách</a:t>
            </a:r>
            <a:r>
              <a:rPr lang="en-US" altLang="vi-VN" sz="2800" b="1" i="1" dirty="0">
                <a:solidFill>
                  <a:srgbClr val="0000CC"/>
                </a:solidFill>
                <a:latin typeface="Times New Roman" panose="02020603050405020304" pitchFamily="18" charset="0"/>
              </a:rPr>
              <a:t> </a:t>
            </a:r>
            <a:r>
              <a:rPr lang="en-US" altLang="vi-VN" sz="2800" b="1" i="1" dirty="0" err="1">
                <a:solidFill>
                  <a:srgbClr val="0000CC"/>
                </a:solidFill>
                <a:latin typeface="Times New Roman" panose="02020603050405020304" pitchFamily="18" charset="0"/>
              </a:rPr>
              <a:t>Hồ</a:t>
            </a:r>
            <a:r>
              <a:rPr lang="en-US" altLang="vi-VN" sz="2800" b="1" i="1" dirty="0">
                <a:solidFill>
                  <a:srgbClr val="0000CC"/>
                </a:solidFill>
                <a:latin typeface="Times New Roman" panose="02020603050405020304" pitchFamily="18" charset="0"/>
              </a:rPr>
              <a:t> </a:t>
            </a:r>
            <a:r>
              <a:rPr lang="en-US" altLang="vi-VN" sz="2800" b="1" i="1" dirty="0" err="1">
                <a:solidFill>
                  <a:srgbClr val="0000CC"/>
                </a:solidFill>
                <a:latin typeface="Times New Roman" panose="02020603050405020304" pitchFamily="18" charset="0"/>
              </a:rPr>
              <a:t>Chí</a:t>
            </a:r>
            <a:r>
              <a:rPr lang="en-US" altLang="vi-VN" sz="2800" b="1" i="1" dirty="0">
                <a:solidFill>
                  <a:srgbClr val="0000CC"/>
                </a:solidFill>
                <a:latin typeface="Times New Roman" panose="02020603050405020304" pitchFamily="18" charset="0"/>
              </a:rPr>
              <a:t> Minh</a:t>
            </a:r>
            <a:br>
              <a:rPr lang="en-US" altLang="vi-VN" sz="2800" b="1" i="1" dirty="0">
                <a:solidFill>
                  <a:srgbClr val="0000CC"/>
                </a:solidFill>
                <a:latin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9600" y="1417637"/>
            <a:ext cx="10972800" cy="4708527"/>
          </a:xfrm>
        </p:spPr>
        <p:txBody>
          <a:bodyPr/>
          <a:lstStyle/>
          <a:p>
            <a:r>
              <a:rPr lang="en-US" altLang="vi-VN" sz="2800" dirty="0" err="1">
                <a:solidFill>
                  <a:srgbClr val="000000"/>
                </a:solidFill>
                <a:latin typeface="Times New Roman" panose="02020603050405020304" pitchFamily="18" charset="0"/>
              </a:rPr>
              <a:t>Phong</a:t>
            </a:r>
            <a:r>
              <a:rPr lang="en-US" altLang="vi-VN" sz="2800" dirty="0">
                <a:solidFill>
                  <a:srgbClr val="000000"/>
                </a:solidFill>
                <a:latin typeface="Times New Roman" panose="02020603050405020304" pitchFamily="18" charset="0"/>
              </a:rPr>
              <a:t> </a:t>
            </a:r>
            <a:r>
              <a:rPr lang="en-US" altLang="vi-VN" sz="2800" dirty="0" err="1">
                <a:solidFill>
                  <a:srgbClr val="000000"/>
                </a:solidFill>
                <a:latin typeface="Times New Roman" panose="02020603050405020304" pitchFamily="18" charset="0"/>
              </a:rPr>
              <a:t>cách</a:t>
            </a:r>
            <a:r>
              <a:rPr lang="en-US" altLang="vi-VN" sz="2800" dirty="0">
                <a:solidFill>
                  <a:srgbClr val="000000"/>
                </a:solidFill>
                <a:latin typeface="Times New Roman" panose="02020603050405020304" pitchFamily="18" charset="0"/>
              </a:rPr>
              <a:t> </a:t>
            </a:r>
            <a:r>
              <a:rPr lang="en-US" altLang="vi-VN" sz="2800" dirty="0" err="1">
                <a:solidFill>
                  <a:srgbClr val="000000"/>
                </a:solidFill>
                <a:latin typeface="Times New Roman" panose="02020603050405020304" pitchFamily="18" charset="0"/>
              </a:rPr>
              <a:t>tư</a:t>
            </a:r>
            <a:r>
              <a:rPr lang="en-US" altLang="vi-VN" sz="2800" dirty="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duy</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độc</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lập</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tự</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chủ</a:t>
            </a:r>
            <a:r>
              <a:rPr lang="en-US" altLang="vi-VN" sz="2800" dirty="0" smtClean="0">
                <a:solidFill>
                  <a:srgbClr val="000000"/>
                </a:solidFill>
                <a:latin typeface="Times New Roman" panose="02020603050405020304" pitchFamily="18" charset="0"/>
              </a:rPr>
              <a:t>, sang </a:t>
            </a:r>
            <a:r>
              <a:rPr lang="en-US" altLang="vi-VN" sz="2800" dirty="0" err="1" smtClean="0">
                <a:solidFill>
                  <a:srgbClr val="000000"/>
                </a:solidFill>
                <a:latin typeface="Times New Roman" panose="02020603050405020304" pitchFamily="18" charset="0"/>
              </a:rPr>
              <a:t>tạo</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khoa</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học</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cách</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mạng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và</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hiện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đại</a:t>
            </a:r>
            <a:r>
              <a:rPr lang="en-US" altLang="vi-VN" sz="2800" dirty="0" smtClean="0">
                <a:solidFill>
                  <a:srgbClr val="000000"/>
                </a:solidFill>
                <a:latin typeface="Times New Roman" panose="02020603050405020304" pitchFamily="18" charset="0"/>
              </a:rPr>
              <a:t>…</a:t>
            </a:r>
          </a:p>
          <a:p>
            <a:r>
              <a:rPr lang="en-US" altLang="vi-VN" sz="2800" dirty="0" err="1">
                <a:solidFill>
                  <a:srgbClr val="000000"/>
                </a:solidFill>
                <a:latin typeface="Times New Roman" panose="02020603050405020304" pitchFamily="18" charset="0"/>
              </a:rPr>
              <a:t>Phong</a:t>
            </a:r>
            <a:r>
              <a:rPr lang="en-US" altLang="vi-VN" sz="2800" dirty="0">
                <a:solidFill>
                  <a:srgbClr val="000000"/>
                </a:solidFill>
                <a:latin typeface="Times New Roman" panose="02020603050405020304" pitchFamily="18" charset="0"/>
              </a:rPr>
              <a:t> </a:t>
            </a:r>
            <a:r>
              <a:rPr lang="en-US" altLang="vi-VN" sz="2800" dirty="0" err="1">
                <a:solidFill>
                  <a:srgbClr val="000000"/>
                </a:solidFill>
                <a:latin typeface="Times New Roman" panose="02020603050405020304" pitchFamily="18" charset="0"/>
              </a:rPr>
              <a:t>cách</a:t>
            </a:r>
            <a:r>
              <a:rPr lang="en-US" altLang="vi-VN" sz="2800" dirty="0">
                <a:solidFill>
                  <a:srgbClr val="000000"/>
                </a:solidFill>
                <a:latin typeface="Times New Roman" panose="02020603050405020304" pitchFamily="18" charset="0"/>
              </a:rPr>
              <a:t> </a:t>
            </a:r>
            <a:r>
              <a:rPr lang="en-US" altLang="vi-VN" sz="2800" dirty="0" err="1">
                <a:solidFill>
                  <a:srgbClr val="000000"/>
                </a:solidFill>
                <a:latin typeface="Times New Roman" panose="02020603050405020304" pitchFamily="18" charset="0"/>
              </a:rPr>
              <a:t>lãnh</a:t>
            </a:r>
            <a:r>
              <a:rPr lang="en-US" altLang="vi-VN" sz="2800" dirty="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đạo</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tập</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thể</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lãnh</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đạo</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cá</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nhân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phụ</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trách</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lắng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nghe</a:t>
            </a:r>
            <a:r>
              <a:rPr lang="en-US" altLang="vi-VN" sz="2800" dirty="0" smtClean="0">
                <a:solidFill>
                  <a:srgbClr val="000000"/>
                </a:solidFill>
                <a:latin typeface="Times New Roman" panose="02020603050405020304" pitchFamily="18" charset="0"/>
              </a:rPr>
              <a:t> ý </a:t>
            </a:r>
            <a:r>
              <a:rPr lang="en-US" altLang="vi-VN" sz="2800" dirty="0" err="1" smtClean="0">
                <a:solidFill>
                  <a:srgbClr val="000000"/>
                </a:solidFill>
                <a:latin typeface="Times New Roman" panose="02020603050405020304" pitchFamily="18" charset="0"/>
              </a:rPr>
              <a:t>kiến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nguyện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vọng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của</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nhân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dân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của</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đảng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viên</a:t>
            </a:r>
            <a:r>
              <a:rPr lang="en-US" altLang="vi-VN" sz="2800" dirty="0" smtClean="0">
                <a:solidFill>
                  <a:srgbClr val="000000"/>
                </a:solidFill>
                <a:latin typeface="Times New Roman" panose="02020603050405020304" pitchFamily="18" charset="0"/>
              </a:rPr>
              <a:t>…</a:t>
            </a:r>
          </a:p>
          <a:p>
            <a:r>
              <a:rPr lang="en-US" altLang="vi-VN" sz="2800" dirty="0" err="1">
                <a:solidFill>
                  <a:srgbClr val="000000"/>
                </a:solidFill>
                <a:latin typeface="Times New Roman" panose="02020603050405020304" pitchFamily="18" charset="0"/>
              </a:rPr>
              <a:t>Phong</a:t>
            </a:r>
            <a:r>
              <a:rPr lang="en-US" altLang="vi-VN" sz="2800" dirty="0">
                <a:solidFill>
                  <a:srgbClr val="000000"/>
                </a:solidFill>
                <a:latin typeface="Times New Roman" panose="02020603050405020304" pitchFamily="18" charset="0"/>
              </a:rPr>
              <a:t> </a:t>
            </a:r>
            <a:r>
              <a:rPr lang="en-US" altLang="vi-VN" sz="2800" dirty="0" err="1">
                <a:solidFill>
                  <a:srgbClr val="000000"/>
                </a:solidFill>
                <a:latin typeface="Times New Roman" panose="02020603050405020304" pitchFamily="18" charset="0"/>
              </a:rPr>
              <a:t>cách</a:t>
            </a:r>
            <a:r>
              <a:rPr lang="en-US" altLang="vi-VN" sz="2800" dirty="0">
                <a:solidFill>
                  <a:srgbClr val="000000"/>
                </a:solidFill>
                <a:latin typeface="Times New Roman" panose="02020603050405020304" pitchFamily="18" charset="0"/>
              </a:rPr>
              <a:t> </a:t>
            </a:r>
            <a:r>
              <a:rPr lang="en-US" altLang="vi-VN" sz="2800" dirty="0" err="1">
                <a:solidFill>
                  <a:srgbClr val="000000"/>
                </a:solidFill>
                <a:latin typeface="Times New Roman" panose="02020603050405020304" pitchFamily="18" charset="0"/>
              </a:rPr>
              <a:t>làm</a:t>
            </a:r>
            <a:r>
              <a:rPr lang="en-US" altLang="vi-VN" sz="2800" dirty="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việc</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Khoa</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học</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có</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kế</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hoạch</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đúng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giờ</a:t>
            </a:r>
            <a:endParaRPr lang="en-US" altLang="vi-VN" sz="2800" dirty="0" smtClean="0">
              <a:solidFill>
                <a:srgbClr val="000000"/>
              </a:solidFill>
              <a:latin typeface="Times New Roman" panose="02020603050405020304" pitchFamily="18" charset="0"/>
            </a:endParaRPr>
          </a:p>
          <a:p>
            <a:r>
              <a:rPr lang="en-US" altLang="vi-VN" sz="2800" dirty="0" err="1" smtClean="0">
                <a:solidFill>
                  <a:srgbClr val="000000"/>
                </a:solidFill>
                <a:latin typeface="Times New Roman" panose="02020603050405020304" pitchFamily="18" charset="0"/>
              </a:rPr>
              <a:t>Phong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cách</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diễn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đạt</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cô</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đọng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ngắn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gọn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trong</a:t>
            </a:r>
            <a:r>
              <a:rPr lang="en-US" altLang="vi-VN" sz="2800" dirty="0" smtClean="0">
                <a:solidFill>
                  <a:srgbClr val="000000"/>
                </a:solidFill>
                <a:latin typeface="Times New Roman" panose="02020603050405020304" pitchFamily="18" charset="0"/>
              </a:rPr>
              <a:t> sang </a:t>
            </a:r>
            <a:r>
              <a:rPr lang="en-US" altLang="vi-VN" sz="2800" dirty="0" err="1" smtClean="0">
                <a:solidFill>
                  <a:srgbClr val="000000"/>
                </a:solidFill>
                <a:latin typeface="Times New Roman" panose="02020603050405020304" pitchFamily="18" charset="0"/>
              </a:rPr>
              <a:t>và</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sinh</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động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có</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lượng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thông</a:t>
            </a:r>
            <a:r>
              <a:rPr lang="en-US" altLang="vi-VN" sz="2800" dirty="0" smtClean="0">
                <a:solidFill>
                  <a:srgbClr val="000000"/>
                </a:solidFill>
                <a:latin typeface="Times New Roman" panose="02020603050405020304" pitchFamily="18" charset="0"/>
              </a:rPr>
              <a:t> tin </a:t>
            </a:r>
            <a:r>
              <a:rPr lang="en-US" altLang="vi-VN" sz="2800" dirty="0" err="1" smtClean="0">
                <a:solidFill>
                  <a:srgbClr val="000000"/>
                </a:solidFill>
                <a:latin typeface="Times New Roman" panose="02020603050405020304" pitchFamily="18" charset="0"/>
              </a:rPr>
              <a:t>cao</a:t>
            </a:r>
            <a:r>
              <a:rPr lang="en-US" altLang="vi-VN" sz="2800" dirty="0" smtClean="0">
                <a:solidFill>
                  <a:srgbClr val="000000"/>
                </a:solidFill>
                <a:latin typeface="Times New Roman" panose="02020603050405020304" pitchFamily="18" charset="0"/>
              </a:rPr>
              <a:t>.</a:t>
            </a:r>
          </a:p>
          <a:p>
            <a:r>
              <a:rPr lang="en-US" altLang="vi-VN" sz="2800" dirty="0" err="1" smtClean="0">
                <a:solidFill>
                  <a:srgbClr val="000000"/>
                </a:solidFill>
                <a:latin typeface="Times New Roman" panose="02020603050405020304" pitchFamily="18" charset="0"/>
              </a:rPr>
              <a:t>Phong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cách</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ứng</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xử</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nhã</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nhặn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chân</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tình</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vui</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vẻ</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hòa</a:t>
            </a:r>
            <a:r>
              <a:rPr lang="en-US" altLang="vi-VN" sz="2800" dirty="0" smtClean="0">
                <a:solidFill>
                  <a:srgbClr val="000000"/>
                </a:solidFill>
                <a:latin typeface="Times New Roman" panose="02020603050405020304" pitchFamily="18" charset="0"/>
              </a:rPr>
              <a:t> </a:t>
            </a:r>
            <a:r>
              <a:rPr lang="en-US" altLang="vi-VN" sz="2800" dirty="0" err="1" smtClean="0">
                <a:solidFill>
                  <a:srgbClr val="000000"/>
                </a:solidFill>
                <a:latin typeface="Times New Roman" panose="02020603050405020304" pitchFamily="18" charset="0"/>
              </a:rPr>
              <a:t>nhã</a:t>
            </a:r>
            <a:r>
              <a:rPr lang="en-US" altLang="vi-VN" sz="2800" dirty="0" smtClean="0">
                <a:solidFill>
                  <a:srgbClr val="000000"/>
                </a:solidFill>
                <a:latin typeface="Times New Roman" panose="02020603050405020304" pitchFamily="18" charset="0"/>
              </a:rPr>
              <a:t>…</a:t>
            </a:r>
          </a:p>
          <a:p>
            <a:endParaRPr lang="en-US" altLang="vi-VN" sz="2800" b="1" i="1" dirty="0">
              <a:solidFill>
                <a:srgbClr val="000000"/>
              </a:solidFill>
              <a:latin typeface="Times New Roman" panose="02020603050405020304" pitchFamily="18" charset="0"/>
            </a:endParaRPr>
          </a:p>
          <a:p>
            <a:endParaRPr lang="en-US" altLang="vi-VN" dirty="0" smtClean="0">
              <a:solidFill>
                <a:srgbClr val="000000"/>
              </a:solidFill>
              <a:latin typeface="Times New Roman" panose="02020603050405020304" pitchFamily="18" charset="0"/>
            </a:endParaRPr>
          </a:p>
          <a:p>
            <a:endParaRPr lang="en-US" altLang="vi-VN" dirty="0" smtClean="0">
              <a:solidFill>
                <a:srgbClr val="000000"/>
              </a:solidFill>
              <a:latin typeface="Times New Roman" panose="02020603050405020304" pitchFamily="18" charset="0"/>
            </a:endParaRPr>
          </a:p>
          <a:p>
            <a:endParaRPr lang="en-US" altLang="vi-VN" b="1" i="1" dirty="0">
              <a:solidFill>
                <a:srgbClr val="000000"/>
              </a:solidFill>
              <a:latin typeface="Times New Roman" panose="02020603050405020304" pitchFamily="18" charset="0"/>
            </a:endParaRPr>
          </a:p>
          <a:p>
            <a:endParaRPr lang="en-US" dirty="0"/>
          </a:p>
        </p:txBody>
      </p:sp>
    </p:spTree>
    <p:extLst>
      <p:ext uri="{BB962C8B-B14F-4D97-AF65-F5344CB8AC3E}">
        <p14:creationId xmlns:p14="http://schemas.microsoft.com/office/powerpoint/2010/main" val="239274655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1"/>
          <p:cNvSpPr>
            <a:spLocks noChangeArrowheads="1"/>
          </p:cNvSpPr>
          <p:nvPr/>
        </p:nvSpPr>
        <p:spPr bwMode="auto">
          <a:xfrm>
            <a:off x="473529" y="418285"/>
            <a:ext cx="11321142" cy="1851749"/>
          </a:xfrm>
          <a:prstGeom prst="rect">
            <a:avLst/>
          </a:prstGeom>
          <a:solidFill>
            <a:srgbClr val="FFFFFF"/>
          </a:solidFill>
          <a:ln w="9525">
            <a:solidFill>
              <a:srgbClr val="FFFFFF"/>
            </a:solidFill>
            <a:miter lim="800000"/>
            <a:headEnd/>
            <a:tailEnd/>
          </a:ln>
          <a:effectLst>
            <a:prstShdw prst="shdw17" dist="17961" dir="2700000">
              <a:srgbClr val="999999"/>
            </a:prstShdw>
          </a:effectLst>
        </p:spPr>
        <p:txBody>
          <a:bodyPr wrap="square" tIns="126960" bIns="0" anchor="ctr">
            <a:spAutoFit/>
          </a:bodyPr>
          <a:lstStyle>
            <a:lvl1pPr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FontTx/>
              <a:buNone/>
            </a:pPr>
            <a:r>
              <a:rPr lang="nl-NL" altLang="vi-VN" sz="2800" b="1" dirty="0" smtClean="0">
                <a:solidFill>
                  <a:srgbClr val="0000FF"/>
                </a:solidFill>
                <a:latin typeface="Times New Roman" panose="02020603050405020304" pitchFamily="18" charset="0"/>
                <a:cs typeface="Times New Roman" panose="02020603050405020304" pitchFamily="18" charset="0"/>
              </a:rPr>
              <a:t>IV. </a:t>
            </a:r>
            <a:r>
              <a:rPr lang="nl-NL" altLang="vi-VN" sz="2800" b="1" dirty="0">
                <a:solidFill>
                  <a:srgbClr val="0000FF"/>
                </a:solidFill>
                <a:latin typeface="Times New Roman" panose="02020603050405020304" pitchFamily="18" charset="0"/>
                <a:cs typeface="Times New Roman" panose="02020603050405020304" pitchFamily="18" charset="0"/>
              </a:rPr>
              <a:t>Học tập và làm theo tư tưởng, đạo đức, phong cách Hồ Chí Minh trong giai đoạn hiện </a:t>
            </a:r>
            <a:r>
              <a:rPr lang="nl-NL" altLang="vi-VN" sz="2800" b="1" dirty="0" smtClean="0">
                <a:solidFill>
                  <a:srgbClr val="0000FF"/>
                </a:solidFill>
                <a:latin typeface="Times New Roman" panose="02020603050405020304" pitchFamily="18" charset="0"/>
                <a:cs typeface="Times New Roman" panose="02020603050405020304" pitchFamily="18" charset="0"/>
              </a:rPr>
              <a:t>nay</a:t>
            </a:r>
            <a:endParaRPr lang="en-US" altLang="vi-VN" sz="2800" dirty="0">
              <a:solidFill>
                <a:srgbClr val="FF0000"/>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buFontTx/>
              <a:buNone/>
            </a:pPr>
            <a:r>
              <a:rPr lang="nl-NL" altLang="vi-VN" sz="2800" i="1" dirty="0">
                <a:solidFill>
                  <a:srgbClr val="0000FF"/>
                </a:solidFill>
                <a:latin typeface="Times New Roman" panose="02020603050405020304" pitchFamily="18" charset="0"/>
                <a:cs typeface="Times New Roman" panose="02020603050405020304" pitchFamily="18" charset="0"/>
              </a:rPr>
              <a:t>b</a:t>
            </a:r>
            <a:r>
              <a:rPr lang="nl-NL" altLang="vi-VN" sz="2800" i="1" dirty="0" smtClean="0">
                <a:solidFill>
                  <a:srgbClr val="0000FF"/>
                </a:solidFill>
                <a:latin typeface="Times New Roman" panose="02020603050405020304" pitchFamily="18" charset="0"/>
                <a:cs typeface="Times New Roman" panose="02020603050405020304" pitchFamily="18" charset="0"/>
              </a:rPr>
              <a:t>. </a:t>
            </a:r>
            <a:r>
              <a:rPr lang="nl-NL" altLang="vi-VN" sz="2800" i="1" dirty="0">
                <a:solidFill>
                  <a:srgbClr val="0000FF"/>
                </a:solidFill>
                <a:latin typeface="Times New Roman" panose="02020603050405020304" pitchFamily="18" charset="0"/>
                <a:cs typeface="Times New Roman" panose="02020603050405020304" pitchFamily="18" charset="0"/>
              </a:rPr>
              <a:t>Sự cần thiết phải học tập và làm theo tư tưởng, đạo đức, phong cách Hồ Chí Minh.</a:t>
            </a:r>
          </a:p>
        </p:txBody>
      </p:sp>
      <p:sp>
        <p:nvSpPr>
          <p:cNvPr id="5" name="Rectangle 4"/>
          <p:cNvSpPr>
            <a:spLocks noChangeArrowheads="1"/>
          </p:cNvSpPr>
          <p:nvPr/>
        </p:nvSpPr>
        <p:spPr bwMode="auto">
          <a:xfrm>
            <a:off x="473529" y="2636780"/>
            <a:ext cx="1111824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nl-NL" altLang="vi-VN" sz="2400" dirty="0" smtClean="0">
                <a:solidFill>
                  <a:srgbClr val="000000"/>
                </a:solidFill>
                <a:latin typeface="Times New Roman" panose="02020603050405020304" pitchFamily="18" charset="0"/>
              </a:rPr>
              <a:t>- Xuất phát từ tư tưởng của Người là hệ thống quan điểm toàn diện và sâu sắc về những vấn đề cơ bản của cách mạng VN, là nền tảng lý luận mang tính khoa học và cách mạng để giải quyết các vấn đề trong thực tiễn CM VN</a:t>
            </a:r>
            <a:endParaRPr lang="en-US" altLang="vi-VN" sz="2400" dirty="0">
              <a:solidFill>
                <a:srgbClr val="000000"/>
              </a:solidFill>
              <a:latin typeface="Times New Roman" panose="02020603050405020304" pitchFamily="18" charset="0"/>
            </a:endParaRPr>
          </a:p>
        </p:txBody>
      </p:sp>
      <p:sp>
        <p:nvSpPr>
          <p:cNvPr id="6" name="Rectangle 5"/>
          <p:cNvSpPr>
            <a:spLocks noChangeArrowheads="1"/>
          </p:cNvSpPr>
          <p:nvPr/>
        </p:nvSpPr>
        <p:spPr bwMode="auto">
          <a:xfrm>
            <a:off x="473528" y="3829050"/>
            <a:ext cx="10842171"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nl-NL" altLang="vi-VN" sz="2400" b="1" i="1" dirty="0">
                <a:solidFill>
                  <a:srgbClr val="000000"/>
                </a:solidFill>
                <a:latin typeface="Times New Roman" panose="02020603050405020304" pitchFamily="18" charset="0"/>
              </a:rPr>
              <a:t> </a:t>
            </a:r>
            <a:r>
              <a:rPr lang="nl-NL" altLang="vi-VN" sz="2400" b="1" i="1" dirty="0" smtClean="0">
                <a:solidFill>
                  <a:srgbClr val="000000"/>
                </a:solidFill>
                <a:latin typeface="Times New Roman" panose="02020603050405020304" pitchFamily="18" charset="0"/>
              </a:rPr>
              <a:t>- </a:t>
            </a:r>
            <a:r>
              <a:rPr lang="nl-NL" altLang="vi-VN" sz="2400" dirty="0">
                <a:solidFill>
                  <a:srgbClr val="000000"/>
                </a:solidFill>
                <a:latin typeface="Times New Roman" panose="02020603050405020304" pitchFamily="18" charset="0"/>
              </a:rPr>
              <a:t>Tác động của nhiều nhân </a:t>
            </a:r>
            <a:r>
              <a:rPr lang="nl-NL" altLang="vi-VN" sz="2400" dirty="0">
                <a:solidFill>
                  <a:srgbClr val="FF0000"/>
                </a:solidFill>
                <a:latin typeface="Times New Roman" panose="02020603050405020304" pitchFamily="18" charset="0"/>
              </a:rPr>
              <a:t>tố khách quan và chủ quan</a:t>
            </a:r>
            <a:r>
              <a:rPr lang="nl-NL" altLang="vi-VN" sz="2400" dirty="0">
                <a:solidFill>
                  <a:srgbClr val="000000"/>
                </a:solidFill>
                <a:latin typeface="Times New Roman" panose="02020603050405020304" pitchFamily="18" charset="0"/>
              </a:rPr>
              <a:t>, tình trạng suy thoái về tư tưởng chính trị, đạo đức, lối sống trong một bộ phận không nhỏ cán bộ, đảng viên diễn biến phức tạp.</a:t>
            </a:r>
            <a:endParaRPr lang="en-US" altLang="vi-VN" sz="2400" dirty="0">
              <a:solidFill>
                <a:srgbClr val="000000"/>
              </a:solidFill>
              <a:latin typeface="Times New Roman" panose="02020603050405020304" pitchFamily="18" charset="0"/>
            </a:endParaRPr>
          </a:p>
        </p:txBody>
      </p:sp>
      <p:sp>
        <p:nvSpPr>
          <p:cNvPr id="8" name="Rectangle 7"/>
          <p:cNvSpPr>
            <a:spLocks noChangeArrowheads="1"/>
          </p:cNvSpPr>
          <p:nvPr/>
        </p:nvSpPr>
        <p:spPr bwMode="auto">
          <a:xfrm>
            <a:off x="473528" y="5181600"/>
            <a:ext cx="111182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r>
              <a:rPr lang="nl-NL" altLang="vi-VN" sz="2400" dirty="0" smtClean="0">
                <a:solidFill>
                  <a:srgbClr val="000000"/>
                </a:solidFill>
                <a:latin typeface="Times New Roman" panose="02020603050405020304" pitchFamily="18" charset="0"/>
              </a:rPr>
              <a:t>- Hồ Chí Minh có tư tưởng rất sâu sắc về đạo đức, đồng thời là một tấm gương mẫu mực trong thực hành đạo đức</a:t>
            </a:r>
            <a:endParaRPr lang="en-US" altLang="vi-VN" sz="2400" dirty="0">
              <a:solidFill>
                <a:srgbClr val="000000"/>
              </a:solidFill>
              <a:latin typeface="Times New Roman" panose="02020603050405020304" pitchFamily="18" charset="0"/>
            </a:endParaRPr>
          </a:p>
        </p:txBody>
      </p:sp>
      <p:sp>
        <p:nvSpPr>
          <p:cNvPr id="9" name="Rectangle 8"/>
          <p:cNvSpPr>
            <a:spLocks noChangeArrowheads="1"/>
          </p:cNvSpPr>
          <p:nvPr/>
        </p:nvSpPr>
        <p:spPr bwMode="auto">
          <a:xfrm>
            <a:off x="228600" y="6027003"/>
            <a:ext cx="111182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r>
              <a:rPr lang="nl-NL" altLang="vi-VN" sz="2400" dirty="0" smtClean="0">
                <a:solidFill>
                  <a:srgbClr val="000000"/>
                </a:solidFill>
                <a:latin typeface="Times New Roman" panose="02020603050405020304" pitchFamily="18" charset="0"/>
              </a:rPr>
              <a:t>- Là một nội dung quan trọng trong của công tác xây dựng, chỉnh đốn Đảng</a:t>
            </a:r>
            <a:endParaRPr lang="en-US" altLang="vi-VN" sz="2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4454253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heckerboard(across)">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835" y="2251356"/>
            <a:ext cx="10972800" cy="1143000"/>
          </a:xfrm>
        </p:spPr>
        <p:txBody>
          <a:bodyPr/>
          <a:lstStyle/>
          <a:p>
            <a:r>
              <a:rPr lang="en-US" b="1" dirty="0" smtClean="0">
                <a:solidFill>
                  <a:srgbClr val="FF0000"/>
                </a:solidFill>
              </a:rPr>
              <a:t>CHÚC CÁC EM HỌC TỐT</a:t>
            </a:r>
            <a:endParaRPr lang="en-US" b="1" dirty="0">
              <a:solidFill>
                <a:srgbClr val="FF0000"/>
              </a:solidFill>
            </a:endParaRPr>
          </a:p>
        </p:txBody>
      </p:sp>
    </p:spTree>
    <p:extLst>
      <p:ext uri="{BB962C8B-B14F-4D97-AF65-F5344CB8AC3E}">
        <p14:creationId xmlns:p14="http://schemas.microsoft.com/office/powerpoint/2010/main" val="321934586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i="1" dirty="0" smtClean="0">
                <a:solidFill>
                  <a:srgbClr val="C00000"/>
                </a:solidFill>
                <a:latin typeface="Times New Roman" panose="02020603050405020304" pitchFamily="18" charset="0"/>
                <a:cs typeface="Times New Roman" panose="02020603050405020304" pitchFamily="18" charset="0"/>
              </a:rPr>
              <a:t>2. </a:t>
            </a:r>
            <a:r>
              <a:rPr lang="en-US" sz="2800" b="1" i="1" dirty="0" err="1" smtClean="0">
                <a:solidFill>
                  <a:srgbClr val="C00000"/>
                </a:solidFill>
                <a:latin typeface="Times New Roman" panose="02020603050405020304" pitchFamily="18" charset="0"/>
                <a:cs typeface="Times New Roman" panose="02020603050405020304" pitchFamily="18" charset="0"/>
              </a:rPr>
              <a:t>Nội</a:t>
            </a:r>
            <a:r>
              <a:rPr lang="en-US" sz="2800" b="1" i="1" dirty="0" smtClean="0">
                <a:solidFill>
                  <a:srgbClr val="C00000"/>
                </a:solidFill>
                <a:latin typeface="Times New Roman" panose="02020603050405020304" pitchFamily="18" charset="0"/>
                <a:cs typeface="Times New Roman" panose="02020603050405020304" pitchFamily="18" charset="0"/>
              </a:rPr>
              <a:t> dung </a:t>
            </a:r>
            <a:r>
              <a:rPr lang="en-US" sz="2800" b="1" i="1" dirty="0" err="1" smtClean="0">
                <a:solidFill>
                  <a:srgbClr val="C00000"/>
                </a:solidFill>
                <a:latin typeface="Times New Roman" panose="02020603050405020304" pitchFamily="18" charset="0"/>
                <a:cs typeface="Times New Roman" panose="02020603050405020304" pitchFamily="18" charset="0"/>
              </a:rPr>
              <a:t>chủ</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yếu</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của</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học</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tập</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và</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làm</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theo</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tư</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tưởng</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đạo</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đức</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phong</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cách</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Hồ</a:t>
            </a:r>
            <a:r>
              <a:rPr lang="en-US" sz="2800" b="1" i="1" dirty="0" smtClean="0">
                <a:solidFill>
                  <a:srgbClr val="C00000"/>
                </a:solidFill>
                <a:latin typeface="Times New Roman" panose="02020603050405020304" pitchFamily="18" charset="0"/>
                <a:cs typeface="Times New Roman" panose="02020603050405020304" pitchFamily="18" charset="0"/>
              </a:rPr>
              <a:t> </a:t>
            </a:r>
            <a:r>
              <a:rPr lang="en-US" sz="2800" b="1" i="1" dirty="0" err="1" smtClean="0">
                <a:solidFill>
                  <a:srgbClr val="C00000"/>
                </a:solidFill>
                <a:latin typeface="Times New Roman" panose="02020603050405020304" pitchFamily="18" charset="0"/>
                <a:cs typeface="Times New Roman" panose="02020603050405020304" pitchFamily="18" charset="0"/>
              </a:rPr>
              <a:t>Chí</a:t>
            </a:r>
            <a:r>
              <a:rPr lang="en-US" sz="2800" b="1" i="1" dirty="0" smtClean="0">
                <a:solidFill>
                  <a:srgbClr val="C00000"/>
                </a:solidFill>
                <a:latin typeface="Times New Roman" panose="02020603050405020304" pitchFamily="18" charset="0"/>
                <a:cs typeface="Times New Roman" panose="02020603050405020304" pitchFamily="18" charset="0"/>
              </a:rPr>
              <a:t> Minh</a:t>
            </a:r>
            <a:endParaRPr lang="en-US" sz="2800" b="1" i="1" dirty="0">
              <a:solidFill>
                <a:srgbClr val="C0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0" indent="0">
              <a:buNone/>
            </a:pPr>
            <a:r>
              <a:rPr lang="en-US" sz="2800" dirty="0" smtClean="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Nắm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vững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nội</a:t>
            </a:r>
            <a:r>
              <a:rPr lang="en-US" sz="2800" dirty="0" smtClean="0">
                <a:latin typeface="Times New Roman" panose="02020603050405020304" pitchFamily="18" charset="0"/>
                <a:cs typeface="Times New Roman" panose="02020603050405020304" pitchFamily="18" charset="0"/>
              </a:rPr>
              <a:t> dung </a:t>
            </a:r>
            <a:r>
              <a:rPr lang="en-US" sz="2800" dirty="0" err="1" smtClean="0">
                <a:latin typeface="Times New Roman" panose="02020603050405020304" pitchFamily="18" charset="0"/>
                <a:cs typeface="Times New Roman" panose="02020603050405020304" pitchFamily="18" charset="0"/>
              </a:rPr>
              <a:t>cơ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hệ</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thống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tư</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tưởng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đức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Hồ</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Chí</a:t>
            </a:r>
            <a:r>
              <a:rPr lang="en-US" sz="2800" dirty="0" smtClean="0">
                <a:latin typeface="Times New Roman" panose="02020603050405020304" pitchFamily="18" charset="0"/>
                <a:cs typeface="Times New Roman" panose="02020603050405020304" pitchFamily="18" charset="0"/>
              </a:rPr>
              <a:t> Minh</a:t>
            </a:r>
          </a:p>
          <a:p>
            <a:pPr marL="0" indent="0">
              <a:buNone/>
            </a:pPr>
            <a:r>
              <a:rPr lang="en-US" sz="2800" dirty="0" smtClean="0">
                <a:latin typeface="Times New Roman" panose="02020603050405020304" pitchFamily="18" charset="0"/>
                <a:cs typeface="Times New Roman" panose="02020603050405020304" pitchFamily="18" charset="0"/>
              </a:rPr>
              <a:t>b/ </a:t>
            </a:r>
            <a:r>
              <a:rPr lang="en-US" sz="2800" dirty="0" err="1" smtClean="0">
                <a:latin typeface="Times New Roman" panose="02020603050405020304" pitchFamily="18" charset="0"/>
                <a:cs typeface="Times New Roman" panose="02020603050405020304" pitchFamily="18" charset="0"/>
              </a:rPr>
              <a:t>Tổ</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chức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học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tập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theo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tư</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tưởng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đức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Hồ</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Chí</a:t>
            </a:r>
            <a:r>
              <a:rPr lang="en-US" sz="2800" dirty="0" smtClean="0">
                <a:latin typeface="Times New Roman" panose="02020603050405020304" pitchFamily="18" charset="0"/>
                <a:cs typeface="Times New Roman" panose="02020603050405020304" pitchFamily="18" charset="0"/>
              </a:rPr>
              <a:t> Minh</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489381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8990</TotalTime>
  <Words>3909</Words>
  <Application>Microsoft Office PowerPoint</Application>
  <PresentationFormat>Widescreen</PresentationFormat>
  <Paragraphs>305</Paragraphs>
  <Slides>71</Slides>
  <Notes>11</Notes>
  <HiddenSlides>0</HiddenSlides>
  <MMClips>1</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71</vt:i4>
      </vt:variant>
    </vt:vector>
  </HeadingPairs>
  <TitlesOfParts>
    <vt:vector size="82" baseType="lpstr">
      <vt:lpstr>.VnTime</vt:lpstr>
      <vt:lpstr>Arial</vt:lpstr>
      <vt:lpstr>Calibri</vt:lpstr>
      <vt:lpstr>Times New Roman</vt:lpstr>
      <vt:lpstr>Verdana</vt:lpstr>
      <vt:lpstr>VNbangkok</vt:lpstr>
      <vt:lpstr>VNI-Ariston</vt:lpstr>
      <vt:lpstr>VNI-Briquet</vt:lpstr>
      <vt:lpstr>Wingdings</vt:lpstr>
      <vt:lpstr>Office Theme</vt:lpstr>
      <vt:lpstr>Image</vt:lpstr>
      <vt:lpstr>PowerPoint Presentation</vt:lpstr>
      <vt:lpstr>NỘI DUNG BÀI HỌC </vt:lpstr>
      <vt:lpstr>1/ Khái niệm </vt:lpstr>
      <vt:lpstr>2/ Nguồn gốc a. Nguồn gốc thực tiễn</vt:lpstr>
      <vt:lpstr>Tình hình Việt Nam cuối thế kỷ XIX đầu thế kỷ XX</vt:lpstr>
      <vt:lpstr>Tình hình Việt Nam cuối thế kỷ XIX đầu thế kỷ XX</vt:lpstr>
      <vt:lpstr>PowerPoint Presentation</vt:lpstr>
      <vt:lpstr>PowerPoint Presentation</vt:lpstr>
      <vt:lpstr>PowerPoint Presentation</vt:lpstr>
      <vt:lpstr>Văn  hóa phương Đông + Nho giáo:  </vt:lpstr>
      <vt:lpstr>+ Phật giáo </vt:lpstr>
      <vt:lpstr>- Văn hóa phương Tây</vt:lpstr>
      <vt:lpstr>Chủ nghĩa Mác – Lênin là nguồn gốc tư tưởng, lý luận chủ yếu</vt:lpstr>
      <vt:lpstr>c. Nhân tố chủ quan Hồ Chí Minh</vt:lpstr>
      <vt:lpstr>PowerPoint Presentation</vt:lpstr>
      <vt:lpstr>3. Quá trình hình thành tư tưởng Hồ Chí Minh</vt:lpstr>
      <vt:lpstr>II. Một số nội dung cơ bản của tư tưởng Hồ Chí Minh 1. Tư tưởng về độc lập dân tộc gắn liền với chủ nghĩa xã hội, kết hợp sức mạnh dân tộc với sức mạnh thời đại</vt:lpstr>
      <vt:lpstr>1. Tư tưởng về độc lập dân tộc gắn liền với chủ nghĩa xã hội, kết hợp sức mạnh dân tộc với sức mạnh thời đại</vt:lpstr>
      <vt:lpstr>+ Chủ nghĩa xã hội, theo tư tưởng Hồ Chí Minh là một chế độ do nhân dân lao động làm chủ</vt:lpstr>
      <vt:lpstr>PowerPoint Presentation</vt:lpstr>
      <vt:lpstr>PowerPoint Presentation</vt:lpstr>
      <vt:lpstr>PowerPoint Presentation</vt:lpstr>
      <vt:lpstr>PowerPoint Presentation</vt:lpstr>
      <vt:lpstr>PowerPoint Presentation</vt:lpstr>
      <vt:lpstr>Kết hợp sức mạnh dân tộc với sức mạnh thời đại </vt:lpstr>
      <vt:lpstr>PowerPoint Presentation</vt:lpstr>
      <vt:lpstr>PowerPoint Presentation</vt:lpstr>
      <vt:lpstr>PowerPoint Presentation</vt:lpstr>
      <vt:lpstr>PowerPoint Presentation</vt:lpstr>
      <vt:lpstr> HCM đã nghiên cứu tìm tòi, phân tích, tổng kết kinh nghiệm và bài học trong nước và thế giới về xây dựng chính quyền</vt:lpstr>
      <vt:lpstr>Nhà nước của dân</vt:lpstr>
      <vt:lpstr>“Nước Việt Nam là một nước dân chủ cộng hoà. Tất cả quyền bính trong nước là của toàn thể nhân dân Việt Nam, không phân biệt nòi giống, gái trai, giàu nghèo, giai cấp , tôn giáo”        (Điều thứ 1 -  Hiến pháp năm 1946)</vt:lpstr>
      <vt:lpstr>PowerPoint Presentation</vt:lpstr>
      <vt:lpstr>Nhà nước vì dân</vt:lpstr>
      <vt:lpstr>PowerPoint Presentation</vt:lpstr>
      <vt:lpstr>2. Tư tưởng về quyền làm chủ của nhân dân, xây dựng nhà nước thật sự của dân, do dân, vì dân </vt:lpstr>
      <vt:lpstr>2. Tư tưởng về quyền làm chủ của nhân dân, xây dựng nhà nước thật sự của dân, do dân, vì dân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Phong cách Hồ Chí Minh </vt:lpstr>
      <vt:lpstr>PowerPoint Presentation</vt:lpstr>
      <vt:lpstr>CHÚC CÁC EM HỌC TỐT</vt:lpstr>
      <vt:lpstr>2. Nội dung chủ yếu của học tập và làm theo tư tưởng, đạo đức, phong cách Hồ Chí Minh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 THOM</dc:creator>
  <cp:lastModifiedBy>Admin</cp:lastModifiedBy>
  <cp:revision>493</cp:revision>
  <dcterms:created xsi:type="dcterms:W3CDTF">2010-08-17T14:04:13Z</dcterms:created>
  <dcterms:modified xsi:type="dcterms:W3CDTF">2020-10-31T13:57:10Z</dcterms:modified>
</cp:coreProperties>
</file>